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Relationship Id="rId10" Target="../media/image9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/>
          <p:nvPr/>
        </p:nvSpPr>
        <p:spPr>
          <a:xfrm>
            <a:off x="316230" y="6309360"/>
            <a:ext cx="231508" cy="2466340"/>
          </a:xfrm>
          <a:custGeom>
            <a:avLst/>
            <a:gdLst/>
            <a:ahLst/>
            <a:cxnLst/>
            <a:rect b="b" l="l" r="r" t="t"/>
            <a:pathLst>
              <a:path h="2466340" w="231508">
                <a:moveTo>
                  <a:pt x="0" y="2466340"/>
                </a:moveTo>
                <a:lnTo>
                  <a:pt x="231508" y="2466340"/>
                </a:lnTo>
                <a:lnTo>
                  <a:pt x="231508" y="0"/>
                </a:lnTo>
                <a:lnTo>
                  <a:pt x="0" y="0"/>
                </a:lnTo>
                <a:lnTo>
                  <a:pt x="0" y="2466340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73240" y="6473698"/>
            <a:ext cx="256044" cy="140462"/>
          </a:xfrm>
          <a:custGeom>
            <a:avLst/>
            <a:gdLst/>
            <a:ahLst/>
            <a:cxnLst/>
            <a:rect b="b" l="l" r="r" t="t"/>
            <a:pathLst>
              <a:path h="140461" w="256044">
                <a:moveTo>
                  <a:pt x="0" y="0"/>
                </a:moveTo>
                <a:lnTo>
                  <a:pt x="0" y="140462"/>
                </a:lnTo>
                <a:lnTo>
                  <a:pt x="174383" y="140462"/>
                </a:lnTo>
                <a:lnTo>
                  <a:pt x="256044" y="70230"/>
                </a:lnTo>
                <a:lnTo>
                  <a:pt x="17438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73240" y="7323328"/>
            <a:ext cx="256044" cy="140462"/>
          </a:xfrm>
          <a:custGeom>
            <a:avLst/>
            <a:gdLst/>
            <a:ahLst/>
            <a:cxnLst/>
            <a:rect b="b" l="l" r="r" t="t"/>
            <a:pathLst>
              <a:path h="140462" w="256044">
                <a:moveTo>
                  <a:pt x="0" y="0"/>
                </a:moveTo>
                <a:lnTo>
                  <a:pt x="0" y="140462"/>
                </a:lnTo>
                <a:lnTo>
                  <a:pt x="174383" y="140462"/>
                </a:lnTo>
                <a:lnTo>
                  <a:pt x="256044" y="70231"/>
                </a:lnTo>
                <a:lnTo>
                  <a:pt x="17438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73240" y="7891018"/>
            <a:ext cx="256044" cy="140462"/>
          </a:xfrm>
          <a:custGeom>
            <a:avLst/>
            <a:gdLst/>
            <a:ahLst/>
            <a:cxnLst/>
            <a:rect b="b" l="l" r="r" t="t"/>
            <a:pathLst>
              <a:path h="140462" w="256044">
                <a:moveTo>
                  <a:pt x="0" y="0"/>
                </a:moveTo>
                <a:lnTo>
                  <a:pt x="0" y="140461"/>
                </a:lnTo>
                <a:lnTo>
                  <a:pt x="174383" y="140461"/>
                </a:lnTo>
                <a:lnTo>
                  <a:pt x="256044" y="70230"/>
                </a:lnTo>
                <a:lnTo>
                  <a:pt x="17438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73240" y="8466328"/>
            <a:ext cx="256044" cy="140462"/>
          </a:xfrm>
          <a:custGeom>
            <a:avLst/>
            <a:gdLst/>
            <a:ahLst/>
            <a:cxnLst/>
            <a:rect b="b" l="l" r="r" t="t"/>
            <a:pathLst>
              <a:path h="140462" w="256044">
                <a:moveTo>
                  <a:pt x="0" y="0"/>
                </a:moveTo>
                <a:lnTo>
                  <a:pt x="0" y="140462"/>
                </a:lnTo>
                <a:lnTo>
                  <a:pt x="174383" y="140462"/>
                </a:lnTo>
                <a:lnTo>
                  <a:pt x="256044" y="70231"/>
                </a:lnTo>
                <a:lnTo>
                  <a:pt x="17438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0" y="0"/>
            <a:ext cx="6688455" cy="4107815"/>
          </a:xfrm>
          <a:custGeom>
            <a:avLst/>
            <a:gdLst/>
            <a:ahLst/>
            <a:cxnLst/>
            <a:rect b="b" l="l" r="r" t="t"/>
            <a:pathLst>
              <a:path h="4107815" w="6688455">
                <a:moveTo>
                  <a:pt x="6688455" y="4107815"/>
                </a:moveTo>
                <a:lnTo>
                  <a:pt x="5187315" y="0"/>
                </a:lnTo>
                <a:lnTo>
                  <a:pt x="0" y="0"/>
                </a:lnTo>
                <a:lnTo>
                  <a:pt x="0" y="4107815"/>
                </a:lnTo>
                <a:lnTo>
                  <a:pt x="6688455" y="4107815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231880" y="0"/>
            <a:ext cx="1865522" cy="3803523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5654" y="0"/>
            <a:ext cx="2247551" cy="387388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073090" y="0"/>
            <a:ext cx="2691187" cy="3872738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413760" y="1080134"/>
            <a:ext cx="4358640" cy="4039235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413760" y="1080134"/>
            <a:ext cx="4358640" cy="4039235"/>
          </a:xfrm>
          <a:custGeom>
            <a:avLst/>
            <a:gdLst/>
            <a:ahLst/>
            <a:cxnLst/>
            <a:rect b="b" l="l" r="r" t="t"/>
            <a:pathLst>
              <a:path h="4039235" w="4358640">
                <a:moveTo>
                  <a:pt x="4358640" y="4039235"/>
                </a:moveTo>
                <a:lnTo>
                  <a:pt x="1623949" y="4039235"/>
                </a:lnTo>
                <a:lnTo>
                  <a:pt x="0" y="2415413"/>
                </a:lnTo>
                <a:lnTo>
                  <a:pt x="1514728" y="0"/>
                </a:lnTo>
                <a:lnTo>
                  <a:pt x="4358640" y="0"/>
                </a:lnTo>
                <a:lnTo>
                  <a:pt x="4358640" y="4039235"/>
                </a:lnTo>
                <a:close/>
              </a:path>
            </a:pathLst>
          </a:custGeom>
          <a:ln w="304800">
            <a:solidFill>
              <a:srgbClr val="C0212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4263" y="3495675"/>
            <a:ext cx="4449278" cy="1294129"/>
          </a:xfrm>
          <a:custGeom>
            <a:avLst/>
            <a:gdLst/>
            <a:ahLst/>
            <a:cxnLst/>
            <a:rect b="b" l="l" r="r" t="t"/>
            <a:pathLst>
              <a:path h="1294129" w="4449278">
                <a:moveTo>
                  <a:pt x="0" y="0"/>
                </a:moveTo>
                <a:lnTo>
                  <a:pt x="0" y="1294129"/>
                </a:lnTo>
                <a:lnTo>
                  <a:pt x="4449278" y="1294129"/>
                </a:lnTo>
                <a:lnTo>
                  <a:pt x="3234396" y="2285"/>
                </a:lnTo>
                <a:lnTo>
                  <a:pt x="0" y="0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0" y="3497960"/>
            <a:ext cx="4234392" cy="1015039"/>
          </a:xfrm>
          <a:custGeom>
            <a:avLst/>
            <a:gdLst/>
            <a:ahLst/>
            <a:cxnLst/>
            <a:rect b="b" l="l" r="r" t="t"/>
            <a:pathLst>
              <a:path h="1015039" w="4234392">
                <a:moveTo>
                  <a:pt x="4234392" y="1015039"/>
                </a:moveTo>
                <a:lnTo>
                  <a:pt x="0" y="12775"/>
                </a:lnTo>
                <a:lnTo>
                  <a:pt x="0" y="0"/>
                </a:lnTo>
                <a:lnTo>
                  <a:pt x="3248787" y="0"/>
                </a:lnTo>
              </a:path>
            </a:pathLst>
          </a:custGeom>
          <a:ln w="304800">
            <a:solidFill>
              <a:srgbClr val="C0212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234392" y="4513000"/>
            <a:ext cx="3538007" cy="868243"/>
          </a:xfrm>
          <a:custGeom>
            <a:avLst/>
            <a:gdLst/>
            <a:ahLst/>
            <a:cxnLst/>
            <a:rect b="b" l="l" r="r" t="t"/>
            <a:pathLst>
              <a:path h="868243" w="3538007">
                <a:moveTo>
                  <a:pt x="3538007" y="837431"/>
                </a:moveTo>
                <a:lnTo>
                  <a:pt x="3538007" y="868243"/>
                </a:lnTo>
                <a:lnTo>
                  <a:pt x="843067" y="868243"/>
                </a:lnTo>
                <a:lnTo>
                  <a:pt x="0" y="0"/>
                </a:lnTo>
              </a:path>
            </a:pathLst>
          </a:custGeom>
          <a:ln w="304799">
            <a:solidFill>
              <a:srgbClr val="C0212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872736" y="5378577"/>
            <a:ext cx="2899664" cy="4269613"/>
          </a:xfrm>
          <a:custGeom>
            <a:avLst/>
            <a:gdLst/>
            <a:ahLst/>
            <a:cxnLst/>
            <a:rect b="b" l="l" r="r" t="t"/>
            <a:pathLst>
              <a:path h="4269613" w="2899664">
                <a:moveTo>
                  <a:pt x="2899664" y="4269613"/>
                </a:moveTo>
                <a:lnTo>
                  <a:pt x="2899664" y="0"/>
                </a:lnTo>
                <a:lnTo>
                  <a:pt x="0" y="0"/>
                </a:lnTo>
                <a:lnTo>
                  <a:pt x="0" y="4269613"/>
                </a:lnTo>
                <a:lnTo>
                  <a:pt x="2899664" y="4269613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0" y="8989695"/>
            <a:ext cx="7772400" cy="1064260"/>
          </a:xfrm>
          <a:custGeom>
            <a:avLst/>
            <a:gdLst/>
            <a:ahLst/>
            <a:cxnLst/>
            <a:rect b="b" l="l" r="r" t="t"/>
            <a:pathLst>
              <a:path h="1064260" w="7772400">
                <a:moveTo>
                  <a:pt x="7772400" y="956769"/>
                </a:moveTo>
                <a:lnTo>
                  <a:pt x="7772400" y="654904"/>
                </a:lnTo>
                <a:lnTo>
                  <a:pt x="3703701" y="627748"/>
                </a:lnTo>
                <a:lnTo>
                  <a:pt x="3057017" y="13652"/>
                </a:lnTo>
                <a:lnTo>
                  <a:pt x="0" y="0"/>
                </a:lnTo>
                <a:lnTo>
                  <a:pt x="13648" y="1064260"/>
                </a:lnTo>
                <a:lnTo>
                  <a:pt x="7765160" y="1064260"/>
                </a:lnTo>
                <a:lnTo>
                  <a:pt x="7772400" y="956769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59715" y="578484"/>
            <a:ext cx="1104900" cy="1104900"/>
          </a:xfrm>
          <a:custGeom>
            <a:avLst/>
            <a:gdLst/>
            <a:ahLst/>
            <a:cxnLst/>
            <a:rect b="b" l="l" r="r" t="t"/>
            <a:pathLst>
              <a:path h="1104900" w="1104900">
                <a:moveTo>
                  <a:pt x="0" y="552450"/>
                </a:moveTo>
                <a:lnTo>
                  <a:pt x="1831" y="597751"/>
                </a:lnTo>
                <a:lnTo>
                  <a:pt x="7230" y="642046"/>
                </a:lnTo>
                <a:lnTo>
                  <a:pt x="16055" y="685192"/>
                </a:lnTo>
                <a:lnTo>
                  <a:pt x="28164" y="727045"/>
                </a:lnTo>
                <a:lnTo>
                  <a:pt x="43414" y="767464"/>
                </a:lnTo>
                <a:lnTo>
                  <a:pt x="61664" y="806308"/>
                </a:lnTo>
                <a:lnTo>
                  <a:pt x="82770" y="843432"/>
                </a:lnTo>
                <a:lnTo>
                  <a:pt x="106592" y="878695"/>
                </a:lnTo>
                <a:lnTo>
                  <a:pt x="132986" y="911955"/>
                </a:lnTo>
                <a:lnTo>
                  <a:pt x="161810" y="943070"/>
                </a:lnTo>
                <a:lnTo>
                  <a:pt x="192923" y="971896"/>
                </a:lnTo>
                <a:lnTo>
                  <a:pt x="226182" y="998293"/>
                </a:lnTo>
                <a:lnTo>
                  <a:pt x="261445" y="1022116"/>
                </a:lnTo>
                <a:lnTo>
                  <a:pt x="298569" y="1043226"/>
                </a:lnTo>
                <a:lnTo>
                  <a:pt x="337413" y="1061477"/>
                </a:lnTo>
                <a:lnTo>
                  <a:pt x="377834" y="1076730"/>
                </a:lnTo>
                <a:lnTo>
                  <a:pt x="419691" y="1088841"/>
                </a:lnTo>
                <a:lnTo>
                  <a:pt x="462840" y="1097667"/>
                </a:lnTo>
                <a:lnTo>
                  <a:pt x="507141" y="1103068"/>
                </a:lnTo>
                <a:lnTo>
                  <a:pt x="552450" y="1104900"/>
                </a:lnTo>
                <a:lnTo>
                  <a:pt x="597758" y="1103068"/>
                </a:lnTo>
                <a:lnTo>
                  <a:pt x="642059" y="1097667"/>
                </a:lnTo>
                <a:lnTo>
                  <a:pt x="685208" y="1088841"/>
                </a:lnTo>
                <a:lnTo>
                  <a:pt x="727065" y="1076730"/>
                </a:lnTo>
                <a:lnTo>
                  <a:pt x="767486" y="1061477"/>
                </a:lnTo>
                <a:lnTo>
                  <a:pt x="806330" y="1043226"/>
                </a:lnTo>
                <a:lnTo>
                  <a:pt x="843454" y="1022116"/>
                </a:lnTo>
                <a:lnTo>
                  <a:pt x="878717" y="998293"/>
                </a:lnTo>
                <a:lnTo>
                  <a:pt x="911976" y="971896"/>
                </a:lnTo>
                <a:lnTo>
                  <a:pt x="943089" y="943070"/>
                </a:lnTo>
                <a:lnTo>
                  <a:pt x="971913" y="911955"/>
                </a:lnTo>
                <a:lnTo>
                  <a:pt x="998307" y="878695"/>
                </a:lnTo>
                <a:lnTo>
                  <a:pt x="1022129" y="843432"/>
                </a:lnTo>
                <a:lnTo>
                  <a:pt x="1043235" y="806308"/>
                </a:lnTo>
                <a:lnTo>
                  <a:pt x="1061485" y="767464"/>
                </a:lnTo>
                <a:lnTo>
                  <a:pt x="1076735" y="727045"/>
                </a:lnTo>
                <a:lnTo>
                  <a:pt x="1088844" y="685192"/>
                </a:lnTo>
                <a:lnTo>
                  <a:pt x="1097669" y="642046"/>
                </a:lnTo>
                <a:lnTo>
                  <a:pt x="1103068" y="597751"/>
                </a:lnTo>
                <a:lnTo>
                  <a:pt x="1104900" y="552450"/>
                </a:lnTo>
                <a:lnTo>
                  <a:pt x="1103068" y="507148"/>
                </a:lnTo>
                <a:lnTo>
                  <a:pt x="1097669" y="462853"/>
                </a:lnTo>
                <a:lnTo>
                  <a:pt x="1088844" y="419707"/>
                </a:lnTo>
                <a:lnTo>
                  <a:pt x="1076735" y="377854"/>
                </a:lnTo>
                <a:lnTo>
                  <a:pt x="1061485" y="337435"/>
                </a:lnTo>
                <a:lnTo>
                  <a:pt x="1043235" y="298591"/>
                </a:lnTo>
                <a:lnTo>
                  <a:pt x="1022129" y="261467"/>
                </a:lnTo>
                <a:lnTo>
                  <a:pt x="998307" y="226204"/>
                </a:lnTo>
                <a:lnTo>
                  <a:pt x="971913" y="192944"/>
                </a:lnTo>
                <a:lnTo>
                  <a:pt x="943089" y="161829"/>
                </a:lnTo>
                <a:lnTo>
                  <a:pt x="911976" y="133003"/>
                </a:lnTo>
                <a:lnTo>
                  <a:pt x="878717" y="106606"/>
                </a:lnTo>
                <a:lnTo>
                  <a:pt x="843454" y="82783"/>
                </a:lnTo>
                <a:lnTo>
                  <a:pt x="806330" y="61673"/>
                </a:lnTo>
                <a:lnTo>
                  <a:pt x="767486" y="43422"/>
                </a:lnTo>
                <a:lnTo>
                  <a:pt x="727065" y="28169"/>
                </a:lnTo>
                <a:lnTo>
                  <a:pt x="685208" y="16058"/>
                </a:lnTo>
                <a:lnTo>
                  <a:pt x="642059" y="7232"/>
                </a:lnTo>
                <a:lnTo>
                  <a:pt x="597758" y="1831"/>
                </a:lnTo>
                <a:lnTo>
                  <a:pt x="552450" y="0"/>
                </a:lnTo>
                <a:lnTo>
                  <a:pt x="507141" y="1831"/>
                </a:lnTo>
                <a:lnTo>
                  <a:pt x="462840" y="7232"/>
                </a:lnTo>
                <a:lnTo>
                  <a:pt x="419691" y="16058"/>
                </a:lnTo>
                <a:lnTo>
                  <a:pt x="377834" y="28169"/>
                </a:lnTo>
                <a:lnTo>
                  <a:pt x="337413" y="43422"/>
                </a:lnTo>
                <a:lnTo>
                  <a:pt x="298569" y="61673"/>
                </a:lnTo>
                <a:lnTo>
                  <a:pt x="261445" y="82783"/>
                </a:lnTo>
                <a:lnTo>
                  <a:pt x="226182" y="106606"/>
                </a:lnTo>
                <a:lnTo>
                  <a:pt x="192923" y="133003"/>
                </a:lnTo>
                <a:lnTo>
                  <a:pt x="161810" y="161829"/>
                </a:lnTo>
                <a:lnTo>
                  <a:pt x="132986" y="192944"/>
                </a:lnTo>
                <a:lnTo>
                  <a:pt x="106592" y="226204"/>
                </a:lnTo>
                <a:lnTo>
                  <a:pt x="82770" y="261467"/>
                </a:lnTo>
                <a:lnTo>
                  <a:pt x="61664" y="298591"/>
                </a:lnTo>
                <a:lnTo>
                  <a:pt x="43414" y="337435"/>
                </a:lnTo>
                <a:lnTo>
                  <a:pt x="28164" y="377854"/>
                </a:lnTo>
                <a:lnTo>
                  <a:pt x="16055" y="419707"/>
                </a:lnTo>
                <a:lnTo>
                  <a:pt x="7230" y="462853"/>
                </a:lnTo>
                <a:lnTo>
                  <a:pt x="1831" y="507148"/>
                </a:lnTo>
                <a:lnTo>
                  <a:pt x="0" y="552450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09880" y="629284"/>
            <a:ext cx="1001394" cy="1001395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294630" y="8015602"/>
            <a:ext cx="2133600" cy="2133600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184140" y="5471795"/>
            <a:ext cx="586105" cy="586104"/>
          </a:xfrm>
          <a:custGeom>
            <a:avLst/>
            <a:gdLst/>
            <a:ahLst/>
            <a:cxnLst/>
            <a:rect b="b" l="l" r="r" t="t"/>
            <a:pathLst>
              <a:path h="586104" w="586105">
                <a:moveTo>
                  <a:pt x="0" y="293115"/>
                </a:moveTo>
                <a:lnTo>
                  <a:pt x="971" y="317143"/>
                </a:lnTo>
                <a:lnTo>
                  <a:pt x="3835" y="340636"/>
                </a:lnTo>
                <a:lnTo>
                  <a:pt x="8515" y="363519"/>
                </a:lnTo>
                <a:lnTo>
                  <a:pt x="14938" y="385717"/>
                </a:lnTo>
                <a:lnTo>
                  <a:pt x="23026" y="407154"/>
                </a:lnTo>
                <a:lnTo>
                  <a:pt x="32705" y="427754"/>
                </a:lnTo>
                <a:lnTo>
                  <a:pt x="43900" y="447443"/>
                </a:lnTo>
                <a:lnTo>
                  <a:pt x="56534" y="466144"/>
                </a:lnTo>
                <a:lnTo>
                  <a:pt x="70532" y="483783"/>
                </a:lnTo>
                <a:lnTo>
                  <a:pt x="85820" y="500284"/>
                </a:lnTo>
                <a:lnTo>
                  <a:pt x="102321" y="515572"/>
                </a:lnTo>
                <a:lnTo>
                  <a:pt x="119960" y="529570"/>
                </a:lnTo>
                <a:lnTo>
                  <a:pt x="138661" y="542204"/>
                </a:lnTo>
                <a:lnTo>
                  <a:pt x="158350" y="553399"/>
                </a:lnTo>
                <a:lnTo>
                  <a:pt x="178950" y="563078"/>
                </a:lnTo>
                <a:lnTo>
                  <a:pt x="200387" y="571166"/>
                </a:lnTo>
                <a:lnTo>
                  <a:pt x="222585" y="577589"/>
                </a:lnTo>
                <a:lnTo>
                  <a:pt x="245468" y="582269"/>
                </a:lnTo>
                <a:lnTo>
                  <a:pt x="268961" y="585133"/>
                </a:lnTo>
                <a:lnTo>
                  <a:pt x="292988" y="586104"/>
                </a:lnTo>
                <a:lnTo>
                  <a:pt x="317034" y="585133"/>
                </a:lnTo>
                <a:lnTo>
                  <a:pt x="340544" y="582269"/>
                </a:lnTo>
                <a:lnTo>
                  <a:pt x="363441" y="577589"/>
                </a:lnTo>
                <a:lnTo>
                  <a:pt x="385652" y="571166"/>
                </a:lnTo>
                <a:lnTo>
                  <a:pt x="407100" y="563078"/>
                </a:lnTo>
                <a:lnTo>
                  <a:pt x="427710" y="553399"/>
                </a:lnTo>
                <a:lnTo>
                  <a:pt x="447408" y="542204"/>
                </a:lnTo>
                <a:lnTo>
                  <a:pt x="466117" y="529570"/>
                </a:lnTo>
                <a:lnTo>
                  <a:pt x="483762" y="515572"/>
                </a:lnTo>
                <a:lnTo>
                  <a:pt x="500268" y="500284"/>
                </a:lnTo>
                <a:lnTo>
                  <a:pt x="515560" y="483783"/>
                </a:lnTo>
                <a:lnTo>
                  <a:pt x="529562" y="466144"/>
                </a:lnTo>
                <a:lnTo>
                  <a:pt x="542199" y="447443"/>
                </a:lnTo>
                <a:lnTo>
                  <a:pt x="553395" y="427754"/>
                </a:lnTo>
                <a:lnTo>
                  <a:pt x="563076" y="407154"/>
                </a:lnTo>
                <a:lnTo>
                  <a:pt x="571165" y="385717"/>
                </a:lnTo>
                <a:lnTo>
                  <a:pt x="577588" y="363519"/>
                </a:lnTo>
                <a:lnTo>
                  <a:pt x="582269" y="340636"/>
                </a:lnTo>
                <a:lnTo>
                  <a:pt x="585133" y="317143"/>
                </a:lnTo>
                <a:lnTo>
                  <a:pt x="586105" y="293115"/>
                </a:lnTo>
                <a:lnTo>
                  <a:pt x="585133" y="269070"/>
                </a:lnTo>
                <a:lnTo>
                  <a:pt x="582269" y="245560"/>
                </a:lnTo>
                <a:lnTo>
                  <a:pt x="577588" y="222663"/>
                </a:lnTo>
                <a:lnTo>
                  <a:pt x="571165" y="200452"/>
                </a:lnTo>
                <a:lnTo>
                  <a:pt x="563076" y="179004"/>
                </a:lnTo>
                <a:lnTo>
                  <a:pt x="553395" y="158394"/>
                </a:lnTo>
                <a:lnTo>
                  <a:pt x="542199" y="138696"/>
                </a:lnTo>
                <a:lnTo>
                  <a:pt x="529562" y="119987"/>
                </a:lnTo>
                <a:lnTo>
                  <a:pt x="515560" y="102342"/>
                </a:lnTo>
                <a:lnTo>
                  <a:pt x="500268" y="85836"/>
                </a:lnTo>
                <a:lnTo>
                  <a:pt x="483762" y="70544"/>
                </a:lnTo>
                <a:lnTo>
                  <a:pt x="466117" y="56542"/>
                </a:lnTo>
                <a:lnTo>
                  <a:pt x="447408" y="43905"/>
                </a:lnTo>
                <a:lnTo>
                  <a:pt x="427710" y="32709"/>
                </a:lnTo>
                <a:lnTo>
                  <a:pt x="407100" y="23028"/>
                </a:lnTo>
                <a:lnTo>
                  <a:pt x="385652" y="14939"/>
                </a:lnTo>
                <a:lnTo>
                  <a:pt x="363441" y="8516"/>
                </a:lnTo>
                <a:lnTo>
                  <a:pt x="340544" y="3835"/>
                </a:lnTo>
                <a:lnTo>
                  <a:pt x="317034" y="971"/>
                </a:lnTo>
                <a:lnTo>
                  <a:pt x="292988" y="0"/>
                </a:lnTo>
                <a:lnTo>
                  <a:pt x="268961" y="971"/>
                </a:lnTo>
                <a:lnTo>
                  <a:pt x="245468" y="3835"/>
                </a:lnTo>
                <a:lnTo>
                  <a:pt x="222585" y="8516"/>
                </a:lnTo>
                <a:lnTo>
                  <a:pt x="200387" y="14939"/>
                </a:lnTo>
                <a:lnTo>
                  <a:pt x="178950" y="23028"/>
                </a:lnTo>
                <a:lnTo>
                  <a:pt x="158350" y="32709"/>
                </a:lnTo>
                <a:lnTo>
                  <a:pt x="138661" y="43905"/>
                </a:lnTo>
                <a:lnTo>
                  <a:pt x="119960" y="56542"/>
                </a:lnTo>
                <a:lnTo>
                  <a:pt x="102321" y="70544"/>
                </a:lnTo>
                <a:lnTo>
                  <a:pt x="85820" y="85836"/>
                </a:lnTo>
                <a:lnTo>
                  <a:pt x="70532" y="102342"/>
                </a:lnTo>
                <a:lnTo>
                  <a:pt x="56534" y="119987"/>
                </a:lnTo>
                <a:lnTo>
                  <a:pt x="43900" y="138696"/>
                </a:lnTo>
                <a:lnTo>
                  <a:pt x="32705" y="158394"/>
                </a:lnTo>
                <a:lnTo>
                  <a:pt x="23026" y="179004"/>
                </a:lnTo>
                <a:lnTo>
                  <a:pt x="14938" y="200452"/>
                </a:lnTo>
                <a:lnTo>
                  <a:pt x="8515" y="222663"/>
                </a:lnTo>
                <a:lnTo>
                  <a:pt x="3835" y="245560"/>
                </a:lnTo>
                <a:lnTo>
                  <a:pt x="971" y="269070"/>
                </a:lnTo>
                <a:lnTo>
                  <a:pt x="0" y="29311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863971" y="195706"/>
            <a:ext cx="268477" cy="367919"/>
          </a:xfrm>
          <a:custGeom>
            <a:avLst/>
            <a:gdLst/>
            <a:ahLst/>
            <a:cxnLst/>
            <a:rect b="b" l="l" r="r" t="t"/>
            <a:pathLst>
              <a:path h="367919" w="268477">
                <a:moveTo>
                  <a:pt x="149732" y="46100"/>
                </a:moveTo>
                <a:lnTo>
                  <a:pt x="149732" y="0"/>
                </a:lnTo>
                <a:lnTo>
                  <a:pt x="0" y="0"/>
                </a:lnTo>
                <a:lnTo>
                  <a:pt x="0" y="46100"/>
                </a:lnTo>
                <a:lnTo>
                  <a:pt x="48513" y="46100"/>
                </a:lnTo>
                <a:lnTo>
                  <a:pt x="48513" y="321818"/>
                </a:lnTo>
                <a:lnTo>
                  <a:pt x="0" y="321818"/>
                </a:lnTo>
                <a:lnTo>
                  <a:pt x="0" y="367919"/>
                </a:lnTo>
                <a:lnTo>
                  <a:pt x="268477" y="367919"/>
                </a:lnTo>
                <a:lnTo>
                  <a:pt x="268477" y="196850"/>
                </a:lnTo>
                <a:lnTo>
                  <a:pt x="217677" y="196850"/>
                </a:lnTo>
                <a:lnTo>
                  <a:pt x="217677" y="321818"/>
                </a:lnTo>
                <a:lnTo>
                  <a:pt x="103377" y="321818"/>
                </a:lnTo>
                <a:lnTo>
                  <a:pt x="103377" y="46100"/>
                </a:lnTo>
                <a:lnTo>
                  <a:pt x="149732" y="46100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6162675" y="406211"/>
            <a:ext cx="79667" cy="347448"/>
          </a:xfrm>
          <a:custGeom>
            <a:avLst/>
            <a:gdLst/>
            <a:ahLst/>
            <a:cxnLst/>
            <a:rect b="b" l="l" r="r" t="t"/>
            <a:pathLst>
              <a:path h="347448" w="79667">
                <a:moveTo>
                  <a:pt x="79667" y="48289"/>
                </a:moveTo>
                <a:lnTo>
                  <a:pt x="73794" y="36824"/>
                </a:lnTo>
                <a:lnTo>
                  <a:pt x="68979" y="24905"/>
                </a:lnTo>
                <a:lnTo>
                  <a:pt x="65247" y="12606"/>
                </a:lnTo>
                <a:lnTo>
                  <a:pt x="62628" y="0"/>
                </a:lnTo>
                <a:lnTo>
                  <a:pt x="67974" y="123389"/>
                </a:lnTo>
                <a:lnTo>
                  <a:pt x="78136" y="130975"/>
                </a:lnTo>
                <a:lnTo>
                  <a:pt x="79667" y="48289"/>
                </a:lnTo>
                <a:close/>
              </a:path>
              <a:path h="347448" w="79667">
                <a:moveTo>
                  <a:pt x="135662" y="156968"/>
                </a:moveTo>
                <a:lnTo>
                  <a:pt x="148510" y="159773"/>
                </a:lnTo>
                <a:lnTo>
                  <a:pt x="161805" y="161778"/>
                </a:lnTo>
                <a:lnTo>
                  <a:pt x="175547" y="162982"/>
                </a:lnTo>
                <a:lnTo>
                  <a:pt x="189737" y="163383"/>
                </a:lnTo>
                <a:lnTo>
                  <a:pt x="196934" y="163279"/>
                </a:lnTo>
                <a:lnTo>
                  <a:pt x="210832" y="162463"/>
                </a:lnTo>
                <a:lnTo>
                  <a:pt x="224291" y="160835"/>
                </a:lnTo>
                <a:lnTo>
                  <a:pt x="237312" y="158396"/>
                </a:lnTo>
                <a:lnTo>
                  <a:pt x="249894" y="155144"/>
                </a:lnTo>
                <a:lnTo>
                  <a:pt x="262036" y="151082"/>
                </a:lnTo>
                <a:lnTo>
                  <a:pt x="273738" y="146207"/>
                </a:lnTo>
                <a:lnTo>
                  <a:pt x="295820" y="134024"/>
                </a:lnTo>
                <a:lnTo>
                  <a:pt x="306198" y="126715"/>
                </a:lnTo>
                <a:lnTo>
                  <a:pt x="316134" y="118594"/>
                </a:lnTo>
                <a:lnTo>
                  <a:pt x="325627" y="109662"/>
                </a:lnTo>
                <a:lnTo>
                  <a:pt x="338467" y="95375"/>
                </a:lnTo>
                <a:lnTo>
                  <a:pt x="346162" y="85167"/>
                </a:lnTo>
                <a:lnTo>
                  <a:pt x="353047" y="74531"/>
                </a:lnTo>
                <a:lnTo>
                  <a:pt x="364387" y="51973"/>
                </a:lnTo>
                <a:lnTo>
                  <a:pt x="368842" y="40053"/>
                </a:lnTo>
                <a:lnTo>
                  <a:pt x="372487" y="27704"/>
                </a:lnTo>
                <a:lnTo>
                  <a:pt x="375322" y="14926"/>
                </a:lnTo>
                <a:lnTo>
                  <a:pt x="377347" y="1721"/>
                </a:lnTo>
                <a:lnTo>
                  <a:pt x="378562" y="-11911"/>
                </a:lnTo>
                <a:lnTo>
                  <a:pt x="378968" y="-25973"/>
                </a:lnTo>
                <a:lnTo>
                  <a:pt x="378868" y="-33603"/>
                </a:lnTo>
                <a:lnTo>
                  <a:pt x="378062" y="-47422"/>
                </a:lnTo>
                <a:lnTo>
                  <a:pt x="376450" y="-60813"/>
                </a:lnTo>
                <a:lnTo>
                  <a:pt x="374030" y="-73779"/>
                </a:lnTo>
                <a:lnTo>
                  <a:pt x="370804" y="-86321"/>
                </a:lnTo>
                <a:lnTo>
                  <a:pt x="366771" y="-98441"/>
                </a:lnTo>
                <a:lnTo>
                  <a:pt x="356284" y="-121419"/>
                </a:lnTo>
                <a:lnTo>
                  <a:pt x="342570" y="-142725"/>
                </a:lnTo>
                <a:lnTo>
                  <a:pt x="334502" y="-152755"/>
                </a:lnTo>
                <a:lnTo>
                  <a:pt x="325627" y="-162371"/>
                </a:lnTo>
                <a:lnTo>
                  <a:pt x="311031" y="-175684"/>
                </a:lnTo>
                <a:lnTo>
                  <a:pt x="300864" y="-183434"/>
                </a:lnTo>
                <a:lnTo>
                  <a:pt x="290263" y="-190368"/>
                </a:lnTo>
                <a:lnTo>
                  <a:pt x="267758" y="-201789"/>
                </a:lnTo>
                <a:lnTo>
                  <a:pt x="255851" y="-206276"/>
                </a:lnTo>
                <a:lnTo>
                  <a:pt x="243507" y="-209947"/>
                </a:lnTo>
                <a:lnTo>
                  <a:pt x="230725" y="-212802"/>
                </a:lnTo>
                <a:lnTo>
                  <a:pt x="217503" y="-214841"/>
                </a:lnTo>
                <a:lnTo>
                  <a:pt x="203841" y="-216065"/>
                </a:lnTo>
                <a:lnTo>
                  <a:pt x="189737" y="-216473"/>
                </a:lnTo>
                <a:lnTo>
                  <a:pt x="181791" y="-216329"/>
                </a:lnTo>
                <a:lnTo>
                  <a:pt x="167889" y="-215440"/>
                </a:lnTo>
                <a:lnTo>
                  <a:pt x="154432" y="-213742"/>
                </a:lnTo>
                <a:lnTo>
                  <a:pt x="141419" y="-211237"/>
                </a:lnTo>
                <a:lnTo>
                  <a:pt x="128852" y="-207925"/>
                </a:lnTo>
                <a:lnTo>
                  <a:pt x="116730" y="-203808"/>
                </a:lnTo>
                <a:lnTo>
                  <a:pt x="105052" y="-198886"/>
                </a:lnTo>
                <a:lnTo>
                  <a:pt x="83032" y="-186633"/>
                </a:lnTo>
                <a:lnTo>
                  <a:pt x="72690" y="-179304"/>
                </a:lnTo>
                <a:lnTo>
                  <a:pt x="62792" y="-171174"/>
                </a:lnTo>
                <a:lnTo>
                  <a:pt x="53339" y="-162244"/>
                </a:lnTo>
                <a:lnTo>
                  <a:pt x="40044" y="-147328"/>
                </a:lnTo>
                <a:lnTo>
                  <a:pt x="32435" y="-137101"/>
                </a:lnTo>
                <a:lnTo>
                  <a:pt x="19621" y="-115350"/>
                </a:lnTo>
                <a:lnTo>
                  <a:pt x="10011" y="-91877"/>
                </a:lnTo>
                <a:lnTo>
                  <a:pt x="6407" y="-79498"/>
                </a:lnTo>
                <a:lnTo>
                  <a:pt x="3603" y="-66692"/>
                </a:lnTo>
                <a:lnTo>
                  <a:pt x="1601" y="-53459"/>
                </a:lnTo>
                <a:lnTo>
                  <a:pt x="400" y="-39801"/>
                </a:lnTo>
                <a:lnTo>
                  <a:pt x="0" y="-25719"/>
                </a:lnTo>
                <a:lnTo>
                  <a:pt x="102" y="-18514"/>
                </a:lnTo>
                <a:lnTo>
                  <a:pt x="911" y="-4558"/>
                </a:lnTo>
                <a:lnTo>
                  <a:pt x="2527" y="8947"/>
                </a:lnTo>
                <a:lnTo>
                  <a:pt x="4948" y="22005"/>
                </a:lnTo>
                <a:lnTo>
                  <a:pt x="8176" y="34613"/>
                </a:lnTo>
                <a:lnTo>
                  <a:pt x="12210" y="46773"/>
                </a:lnTo>
                <a:lnTo>
                  <a:pt x="17049" y="58483"/>
                </a:lnTo>
                <a:lnTo>
                  <a:pt x="29147" y="80556"/>
                </a:lnTo>
                <a:lnTo>
                  <a:pt x="44469" y="100832"/>
                </a:lnTo>
                <a:lnTo>
                  <a:pt x="53339" y="110297"/>
                </a:lnTo>
                <a:lnTo>
                  <a:pt x="67974" y="123389"/>
                </a:lnTo>
                <a:lnTo>
                  <a:pt x="62628" y="0"/>
                </a:lnTo>
                <a:lnTo>
                  <a:pt x="61147" y="-12841"/>
                </a:lnTo>
                <a:lnTo>
                  <a:pt x="60833" y="-25846"/>
                </a:lnTo>
                <a:lnTo>
                  <a:pt x="61352" y="-42156"/>
                </a:lnTo>
                <a:lnTo>
                  <a:pt x="63065" y="-54948"/>
                </a:lnTo>
                <a:lnTo>
                  <a:pt x="65899" y="-67491"/>
                </a:lnTo>
                <a:lnTo>
                  <a:pt x="69825" y="-79715"/>
                </a:lnTo>
                <a:lnTo>
                  <a:pt x="74815" y="-91550"/>
                </a:lnTo>
                <a:lnTo>
                  <a:pt x="80840" y="-102926"/>
                </a:lnTo>
                <a:lnTo>
                  <a:pt x="87873" y="-113772"/>
                </a:lnTo>
                <a:lnTo>
                  <a:pt x="95885" y="-124017"/>
                </a:lnTo>
                <a:lnTo>
                  <a:pt x="105410" y="-134431"/>
                </a:lnTo>
                <a:lnTo>
                  <a:pt x="118719" y="-145048"/>
                </a:lnTo>
                <a:lnTo>
                  <a:pt x="129280" y="-151747"/>
                </a:lnTo>
                <a:lnTo>
                  <a:pt x="140295" y="-157255"/>
                </a:lnTo>
                <a:lnTo>
                  <a:pt x="151673" y="-161578"/>
                </a:lnTo>
                <a:lnTo>
                  <a:pt x="163324" y="-164726"/>
                </a:lnTo>
                <a:lnTo>
                  <a:pt x="175157" y="-166706"/>
                </a:lnTo>
                <a:lnTo>
                  <a:pt x="187083" y="-167525"/>
                </a:lnTo>
                <a:lnTo>
                  <a:pt x="199009" y="-167193"/>
                </a:lnTo>
                <a:lnTo>
                  <a:pt x="210846" y="-165717"/>
                </a:lnTo>
                <a:lnTo>
                  <a:pt x="222503" y="-163104"/>
                </a:lnTo>
                <a:lnTo>
                  <a:pt x="233889" y="-159364"/>
                </a:lnTo>
                <a:lnTo>
                  <a:pt x="244914" y="-154503"/>
                </a:lnTo>
                <a:lnTo>
                  <a:pt x="255487" y="-148530"/>
                </a:lnTo>
                <a:lnTo>
                  <a:pt x="265518" y="-141453"/>
                </a:lnTo>
                <a:lnTo>
                  <a:pt x="274916" y="-133279"/>
                </a:lnTo>
                <a:lnTo>
                  <a:pt x="283590" y="-124017"/>
                </a:lnTo>
                <a:lnTo>
                  <a:pt x="293439" y="-111141"/>
                </a:lnTo>
                <a:lnTo>
                  <a:pt x="300232" y="-100160"/>
                </a:lnTo>
                <a:lnTo>
                  <a:pt x="306008" y="-88670"/>
                </a:lnTo>
                <a:lnTo>
                  <a:pt x="310739" y="-76740"/>
                </a:lnTo>
                <a:lnTo>
                  <a:pt x="314397" y="-64437"/>
                </a:lnTo>
                <a:lnTo>
                  <a:pt x="316952" y="-51830"/>
                </a:lnTo>
                <a:lnTo>
                  <a:pt x="318377" y="-38986"/>
                </a:lnTo>
                <a:lnTo>
                  <a:pt x="318642" y="-25973"/>
                </a:lnTo>
                <a:lnTo>
                  <a:pt x="318675" y="-22908"/>
                </a:lnTo>
                <a:lnTo>
                  <a:pt x="318086" y="-9943"/>
                </a:lnTo>
                <a:lnTo>
                  <a:pt x="316339" y="2851"/>
                </a:lnTo>
                <a:lnTo>
                  <a:pt x="313462" y="15399"/>
                </a:lnTo>
                <a:lnTo>
                  <a:pt x="309482" y="27625"/>
                </a:lnTo>
                <a:lnTo>
                  <a:pt x="304427" y="39455"/>
                </a:lnTo>
                <a:lnTo>
                  <a:pt x="298324" y="50814"/>
                </a:lnTo>
                <a:lnTo>
                  <a:pt x="291200" y="61626"/>
                </a:lnTo>
                <a:lnTo>
                  <a:pt x="283083" y="71816"/>
                </a:lnTo>
                <a:lnTo>
                  <a:pt x="273938" y="81468"/>
                </a:lnTo>
                <a:lnTo>
                  <a:pt x="261430" y="91606"/>
                </a:lnTo>
                <a:lnTo>
                  <a:pt x="250926" y="98415"/>
                </a:lnTo>
                <a:lnTo>
                  <a:pt x="239957" y="104029"/>
                </a:lnTo>
                <a:lnTo>
                  <a:pt x="228613" y="108455"/>
                </a:lnTo>
                <a:lnTo>
                  <a:pt x="216985" y="111702"/>
                </a:lnTo>
                <a:lnTo>
                  <a:pt x="205164" y="113777"/>
                </a:lnTo>
                <a:lnTo>
                  <a:pt x="193242" y="114689"/>
                </a:lnTo>
                <a:lnTo>
                  <a:pt x="181310" y="114445"/>
                </a:lnTo>
                <a:lnTo>
                  <a:pt x="169457" y="113053"/>
                </a:lnTo>
                <a:lnTo>
                  <a:pt x="157777" y="110520"/>
                </a:lnTo>
                <a:lnTo>
                  <a:pt x="146358" y="106855"/>
                </a:lnTo>
                <a:lnTo>
                  <a:pt x="135294" y="102065"/>
                </a:lnTo>
                <a:lnTo>
                  <a:pt x="124674" y="96159"/>
                </a:lnTo>
                <a:lnTo>
                  <a:pt x="114590" y="89143"/>
                </a:lnTo>
                <a:lnTo>
                  <a:pt x="105132" y="81026"/>
                </a:lnTo>
                <a:lnTo>
                  <a:pt x="96392" y="71816"/>
                </a:lnTo>
                <a:lnTo>
                  <a:pt x="86569" y="59230"/>
                </a:lnTo>
                <a:lnTo>
                  <a:pt x="79667" y="48289"/>
                </a:lnTo>
                <a:lnTo>
                  <a:pt x="78136" y="130975"/>
                </a:lnTo>
                <a:lnTo>
                  <a:pt x="88747" y="137766"/>
                </a:lnTo>
                <a:lnTo>
                  <a:pt x="99804" y="143762"/>
                </a:lnTo>
                <a:lnTo>
                  <a:pt x="111309" y="148961"/>
                </a:lnTo>
                <a:lnTo>
                  <a:pt x="123262" y="153364"/>
                </a:lnTo>
                <a:lnTo>
                  <a:pt x="135662" y="156968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573647" y="189483"/>
            <a:ext cx="380619" cy="380619"/>
          </a:xfrm>
          <a:custGeom>
            <a:avLst/>
            <a:gdLst/>
            <a:ahLst/>
            <a:cxnLst/>
            <a:rect b="b" l="l" r="r" t="t"/>
            <a:pathLst>
              <a:path h="380619" w="380619">
                <a:moveTo>
                  <a:pt x="0" y="189102"/>
                </a:moveTo>
                <a:lnTo>
                  <a:pt x="1168" y="214065"/>
                </a:lnTo>
                <a:lnTo>
                  <a:pt x="2900" y="227751"/>
                </a:lnTo>
                <a:lnTo>
                  <a:pt x="5407" y="240936"/>
                </a:lnTo>
                <a:lnTo>
                  <a:pt x="8688" y="253621"/>
                </a:lnTo>
                <a:lnTo>
                  <a:pt x="12744" y="265803"/>
                </a:lnTo>
                <a:lnTo>
                  <a:pt x="23178" y="288656"/>
                </a:lnTo>
                <a:lnTo>
                  <a:pt x="36710" y="309489"/>
                </a:lnTo>
                <a:lnTo>
                  <a:pt x="53339" y="328295"/>
                </a:lnTo>
                <a:lnTo>
                  <a:pt x="71033" y="343484"/>
                </a:lnTo>
                <a:lnTo>
                  <a:pt x="91848" y="356862"/>
                </a:lnTo>
                <a:lnTo>
                  <a:pt x="114611" y="367261"/>
                </a:lnTo>
                <a:lnTo>
                  <a:pt x="126726" y="371344"/>
                </a:lnTo>
                <a:lnTo>
                  <a:pt x="139331" y="374684"/>
                </a:lnTo>
                <a:lnTo>
                  <a:pt x="152429" y="377281"/>
                </a:lnTo>
                <a:lnTo>
                  <a:pt x="166021" y="379136"/>
                </a:lnTo>
                <a:lnTo>
                  <a:pt x="180108" y="380248"/>
                </a:lnTo>
                <a:lnTo>
                  <a:pt x="194691" y="380619"/>
                </a:lnTo>
                <a:lnTo>
                  <a:pt x="200812" y="380557"/>
                </a:lnTo>
                <a:lnTo>
                  <a:pt x="215496" y="379878"/>
                </a:lnTo>
                <a:lnTo>
                  <a:pt x="229612" y="378449"/>
                </a:lnTo>
                <a:lnTo>
                  <a:pt x="243160" y="376270"/>
                </a:lnTo>
                <a:lnTo>
                  <a:pt x="256140" y="373342"/>
                </a:lnTo>
                <a:lnTo>
                  <a:pt x="268551" y="369664"/>
                </a:lnTo>
                <a:lnTo>
                  <a:pt x="291669" y="360058"/>
                </a:lnTo>
                <a:lnTo>
                  <a:pt x="312515" y="347454"/>
                </a:lnTo>
                <a:lnTo>
                  <a:pt x="331088" y="331850"/>
                </a:lnTo>
                <a:lnTo>
                  <a:pt x="342113" y="319745"/>
                </a:lnTo>
                <a:lnTo>
                  <a:pt x="355975" y="299760"/>
                </a:lnTo>
                <a:lnTo>
                  <a:pt x="366757" y="277452"/>
                </a:lnTo>
                <a:lnTo>
                  <a:pt x="370992" y="265427"/>
                </a:lnTo>
                <a:lnTo>
                  <a:pt x="374458" y="252822"/>
                </a:lnTo>
                <a:lnTo>
                  <a:pt x="377153" y="239636"/>
                </a:lnTo>
                <a:lnTo>
                  <a:pt x="379078" y="225870"/>
                </a:lnTo>
                <a:lnTo>
                  <a:pt x="380233" y="211523"/>
                </a:lnTo>
                <a:lnTo>
                  <a:pt x="380619" y="196596"/>
                </a:lnTo>
                <a:lnTo>
                  <a:pt x="246887" y="196596"/>
                </a:lnTo>
                <a:lnTo>
                  <a:pt x="246887" y="242570"/>
                </a:lnTo>
                <a:lnTo>
                  <a:pt x="313181" y="242570"/>
                </a:lnTo>
                <a:lnTo>
                  <a:pt x="312891" y="244267"/>
                </a:lnTo>
                <a:lnTo>
                  <a:pt x="309702" y="256989"/>
                </a:lnTo>
                <a:lnTo>
                  <a:pt x="304877" y="269076"/>
                </a:lnTo>
                <a:lnTo>
                  <a:pt x="298513" y="280380"/>
                </a:lnTo>
                <a:lnTo>
                  <a:pt x="290706" y="290751"/>
                </a:lnTo>
                <a:lnTo>
                  <a:pt x="281551" y="300041"/>
                </a:lnTo>
                <a:lnTo>
                  <a:pt x="271145" y="308101"/>
                </a:lnTo>
                <a:lnTo>
                  <a:pt x="257051" y="316625"/>
                </a:lnTo>
                <a:lnTo>
                  <a:pt x="245383" y="321966"/>
                </a:lnTo>
                <a:lnTo>
                  <a:pt x="233255" y="326117"/>
                </a:lnTo>
                <a:lnTo>
                  <a:pt x="220764" y="329056"/>
                </a:lnTo>
                <a:lnTo>
                  <a:pt x="208004" y="330763"/>
                </a:lnTo>
                <a:lnTo>
                  <a:pt x="195072" y="331216"/>
                </a:lnTo>
                <a:lnTo>
                  <a:pt x="189491" y="331245"/>
                </a:lnTo>
                <a:lnTo>
                  <a:pt x="176437" y="330347"/>
                </a:lnTo>
                <a:lnTo>
                  <a:pt x="163638" y="328124"/>
                </a:lnTo>
                <a:lnTo>
                  <a:pt x="151188" y="324617"/>
                </a:lnTo>
                <a:lnTo>
                  <a:pt x="139184" y="319869"/>
                </a:lnTo>
                <a:lnTo>
                  <a:pt x="127721" y="313922"/>
                </a:lnTo>
                <a:lnTo>
                  <a:pt x="116895" y="306818"/>
                </a:lnTo>
                <a:lnTo>
                  <a:pt x="106801" y="298598"/>
                </a:lnTo>
                <a:lnTo>
                  <a:pt x="97535" y="289306"/>
                </a:lnTo>
                <a:lnTo>
                  <a:pt x="85684" y="274564"/>
                </a:lnTo>
                <a:lnTo>
                  <a:pt x="78775" y="263650"/>
                </a:lnTo>
                <a:lnTo>
                  <a:pt x="72915" y="252196"/>
                </a:lnTo>
                <a:lnTo>
                  <a:pt x="68132" y="240278"/>
                </a:lnTo>
                <a:lnTo>
                  <a:pt x="64454" y="227973"/>
                </a:lnTo>
                <a:lnTo>
                  <a:pt x="61908" y="215354"/>
                </a:lnTo>
                <a:lnTo>
                  <a:pt x="60522" y="202499"/>
                </a:lnTo>
                <a:lnTo>
                  <a:pt x="60325" y="189484"/>
                </a:lnTo>
                <a:lnTo>
                  <a:pt x="60357" y="185813"/>
                </a:lnTo>
                <a:lnTo>
                  <a:pt x="61107" y="171736"/>
                </a:lnTo>
                <a:lnTo>
                  <a:pt x="62853" y="158272"/>
                </a:lnTo>
                <a:lnTo>
                  <a:pt x="65594" y="145420"/>
                </a:lnTo>
                <a:lnTo>
                  <a:pt x="69331" y="133179"/>
                </a:lnTo>
                <a:lnTo>
                  <a:pt x="74063" y="121548"/>
                </a:lnTo>
                <a:lnTo>
                  <a:pt x="79791" y="110525"/>
                </a:lnTo>
                <a:lnTo>
                  <a:pt x="86515" y="100108"/>
                </a:lnTo>
                <a:lnTo>
                  <a:pt x="94233" y="90297"/>
                </a:lnTo>
                <a:lnTo>
                  <a:pt x="105261" y="79184"/>
                </a:lnTo>
                <a:lnTo>
                  <a:pt x="115267" y="71198"/>
                </a:lnTo>
                <a:lnTo>
                  <a:pt x="125963" y="64434"/>
                </a:lnTo>
                <a:lnTo>
                  <a:pt x="137347" y="58893"/>
                </a:lnTo>
                <a:lnTo>
                  <a:pt x="149418" y="54578"/>
                </a:lnTo>
                <a:lnTo>
                  <a:pt x="162174" y="51493"/>
                </a:lnTo>
                <a:lnTo>
                  <a:pt x="175615" y="49640"/>
                </a:lnTo>
                <a:lnTo>
                  <a:pt x="189737" y="49022"/>
                </a:lnTo>
                <a:lnTo>
                  <a:pt x="190023" y="49022"/>
                </a:lnTo>
                <a:lnTo>
                  <a:pt x="202933" y="49655"/>
                </a:lnTo>
                <a:lnTo>
                  <a:pt x="215671" y="51489"/>
                </a:lnTo>
                <a:lnTo>
                  <a:pt x="228148" y="54506"/>
                </a:lnTo>
                <a:lnTo>
                  <a:pt x="240277" y="58690"/>
                </a:lnTo>
                <a:lnTo>
                  <a:pt x="251971" y="64021"/>
                </a:lnTo>
                <a:lnTo>
                  <a:pt x="263144" y="70485"/>
                </a:lnTo>
                <a:lnTo>
                  <a:pt x="273246" y="77393"/>
                </a:lnTo>
                <a:lnTo>
                  <a:pt x="283154" y="85645"/>
                </a:lnTo>
                <a:lnTo>
                  <a:pt x="292172" y="94785"/>
                </a:lnTo>
                <a:lnTo>
                  <a:pt x="300243" y="104746"/>
                </a:lnTo>
                <a:lnTo>
                  <a:pt x="307308" y="115464"/>
                </a:lnTo>
                <a:lnTo>
                  <a:pt x="313308" y="126873"/>
                </a:lnTo>
                <a:lnTo>
                  <a:pt x="360299" y="126873"/>
                </a:lnTo>
                <a:lnTo>
                  <a:pt x="360299" y="6223"/>
                </a:lnTo>
                <a:lnTo>
                  <a:pt x="313308" y="6223"/>
                </a:lnTo>
                <a:lnTo>
                  <a:pt x="313308" y="46736"/>
                </a:lnTo>
                <a:lnTo>
                  <a:pt x="305352" y="40178"/>
                </a:lnTo>
                <a:lnTo>
                  <a:pt x="294855" y="32558"/>
                </a:lnTo>
                <a:lnTo>
                  <a:pt x="283903" y="25698"/>
                </a:lnTo>
                <a:lnTo>
                  <a:pt x="272540" y="19614"/>
                </a:lnTo>
                <a:lnTo>
                  <a:pt x="260807" y="14319"/>
                </a:lnTo>
                <a:lnTo>
                  <a:pt x="248748" y="9830"/>
                </a:lnTo>
                <a:lnTo>
                  <a:pt x="236405" y="6162"/>
                </a:lnTo>
                <a:lnTo>
                  <a:pt x="223820" y="3330"/>
                </a:lnTo>
                <a:lnTo>
                  <a:pt x="211035" y="1349"/>
                </a:lnTo>
                <a:lnTo>
                  <a:pt x="198094" y="233"/>
                </a:lnTo>
                <a:lnTo>
                  <a:pt x="185038" y="0"/>
                </a:lnTo>
                <a:lnTo>
                  <a:pt x="179549" y="70"/>
                </a:lnTo>
                <a:lnTo>
                  <a:pt x="165290" y="820"/>
                </a:lnTo>
                <a:lnTo>
                  <a:pt x="151537" y="2387"/>
                </a:lnTo>
                <a:lnTo>
                  <a:pt x="138293" y="4770"/>
                </a:lnTo>
                <a:lnTo>
                  <a:pt x="125556" y="7968"/>
                </a:lnTo>
                <a:lnTo>
                  <a:pt x="113328" y="11979"/>
                </a:lnTo>
                <a:lnTo>
                  <a:pt x="101610" y="16804"/>
                </a:lnTo>
                <a:lnTo>
                  <a:pt x="90401" y="22441"/>
                </a:lnTo>
                <a:lnTo>
                  <a:pt x="79702" y="28888"/>
                </a:lnTo>
                <a:lnTo>
                  <a:pt x="69514" y="36146"/>
                </a:lnTo>
                <a:lnTo>
                  <a:pt x="59837" y="44212"/>
                </a:lnTo>
                <a:lnTo>
                  <a:pt x="50673" y="53086"/>
                </a:lnTo>
                <a:lnTo>
                  <a:pt x="38792" y="66800"/>
                </a:lnTo>
                <a:lnTo>
                  <a:pt x="31422" y="76957"/>
                </a:lnTo>
                <a:lnTo>
                  <a:pt x="24827" y="87574"/>
                </a:lnTo>
                <a:lnTo>
                  <a:pt x="19008" y="98652"/>
                </a:lnTo>
                <a:lnTo>
                  <a:pt x="13965" y="110191"/>
                </a:lnTo>
                <a:lnTo>
                  <a:pt x="9698" y="122191"/>
                </a:lnTo>
                <a:lnTo>
                  <a:pt x="6206" y="134651"/>
                </a:lnTo>
                <a:lnTo>
                  <a:pt x="3491" y="147573"/>
                </a:lnTo>
                <a:lnTo>
                  <a:pt x="1551" y="160955"/>
                </a:lnTo>
                <a:lnTo>
                  <a:pt x="387" y="174798"/>
                </a:lnTo>
                <a:lnTo>
                  <a:pt x="0" y="189102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985634" y="393369"/>
            <a:ext cx="79667" cy="347372"/>
          </a:xfrm>
          <a:custGeom>
            <a:avLst/>
            <a:gdLst/>
            <a:ahLst/>
            <a:cxnLst/>
            <a:rect b="b" l="l" r="r" t="t"/>
            <a:pathLst>
              <a:path h="347372" w="79667">
                <a:moveTo>
                  <a:pt x="79667" y="61131"/>
                </a:moveTo>
                <a:lnTo>
                  <a:pt x="73794" y="49666"/>
                </a:lnTo>
                <a:lnTo>
                  <a:pt x="68979" y="37747"/>
                </a:lnTo>
                <a:lnTo>
                  <a:pt x="65247" y="25448"/>
                </a:lnTo>
                <a:lnTo>
                  <a:pt x="62628" y="12841"/>
                </a:lnTo>
                <a:lnTo>
                  <a:pt x="61147" y="0"/>
                </a:lnTo>
                <a:lnTo>
                  <a:pt x="58274" y="127741"/>
                </a:lnTo>
                <a:lnTo>
                  <a:pt x="68012" y="136142"/>
                </a:lnTo>
                <a:lnTo>
                  <a:pt x="78187" y="143741"/>
                </a:lnTo>
                <a:lnTo>
                  <a:pt x="79667" y="61131"/>
                </a:lnTo>
                <a:close/>
              </a:path>
              <a:path h="347372" w="79667">
                <a:moveTo>
                  <a:pt x="135692" y="169713"/>
                </a:moveTo>
                <a:lnTo>
                  <a:pt x="148529" y="172507"/>
                </a:lnTo>
                <a:lnTo>
                  <a:pt x="161814" y="174502"/>
                </a:lnTo>
                <a:lnTo>
                  <a:pt x="175550" y="175699"/>
                </a:lnTo>
                <a:lnTo>
                  <a:pt x="189738" y="176098"/>
                </a:lnTo>
                <a:lnTo>
                  <a:pt x="196884" y="175996"/>
                </a:lnTo>
                <a:lnTo>
                  <a:pt x="210788" y="175188"/>
                </a:lnTo>
                <a:lnTo>
                  <a:pt x="224253" y="173571"/>
                </a:lnTo>
                <a:lnTo>
                  <a:pt x="237280" y="171146"/>
                </a:lnTo>
                <a:lnTo>
                  <a:pt x="249867" y="167911"/>
                </a:lnTo>
                <a:lnTo>
                  <a:pt x="262014" y="163865"/>
                </a:lnTo>
                <a:lnTo>
                  <a:pt x="273720" y="159007"/>
                </a:lnTo>
                <a:lnTo>
                  <a:pt x="295810" y="146851"/>
                </a:lnTo>
                <a:lnTo>
                  <a:pt x="306192" y="139552"/>
                </a:lnTo>
                <a:lnTo>
                  <a:pt x="316131" y="131436"/>
                </a:lnTo>
                <a:lnTo>
                  <a:pt x="325628" y="122504"/>
                </a:lnTo>
                <a:lnTo>
                  <a:pt x="338467" y="108217"/>
                </a:lnTo>
                <a:lnTo>
                  <a:pt x="346162" y="98009"/>
                </a:lnTo>
                <a:lnTo>
                  <a:pt x="353047" y="87373"/>
                </a:lnTo>
                <a:lnTo>
                  <a:pt x="364387" y="64815"/>
                </a:lnTo>
                <a:lnTo>
                  <a:pt x="368842" y="52894"/>
                </a:lnTo>
                <a:lnTo>
                  <a:pt x="372487" y="40545"/>
                </a:lnTo>
                <a:lnTo>
                  <a:pt x="375322" y="27768"/>
                </a:lnTo>
                <a:lnTo>
                  <a:pt x="377347" y="14563"/>
                </a:lnTo>
                <a:lnTo>
                  <a:pt x="378562" y="930"/>
                </a:lnTo>
                <a:lnTo>
                  <a:pt x="378968" y="-13131"/>
                </a:lnTo>
                <a:lnTo>
                  <a:pt x="378831" y="-20810"/>
                </a:lnTo>
                <a:lnTo>
                  <a:pt x="377958" y="-34623"/>
                </a:lnTo>
                <a:lnTo>
                  <a:pt x="376280" y="-48009"/>
                </a:lnTo>
                <a:lnTo>
                  <a:pt x="373800" y="-60970"/>
                </a:lnTo>
                <a:lnTo>
                  <a:pt x="370519" y="-73507"/>
                </a:lnTo>
                <a:lnTo>
                  <a:pt x="366439" y="-85622"/>
                </a:lnTo>
                <a:lnTo>
                  <a:pt x="361560" y="-97316"/>
                </a:lnTo>
                <a:lnTo>
                  <a:pt x="349414" y="-119448"/>
                </a:lnTo>
                <a:lnTo>
                  <a:pt x="342150" y="-129890"/>
                </a:lnTo>
                <a:lnTo>
                  <a:pt x="334094" y="-139916"/>
                </a:lnTo>
                <a:lnTo>
                  <a:pt x="325247" y="-149529"/>
                </a:lnTo>
                <a:lnTo>
                  <a:pt x="310563" y="-162907"/>
                </a:lnTo>
                <a:lnTo>
                  <a:pt x="300392" y="-170645"/>
                </a:lnTo>
                <a:lnTo>
                  <a:pt x="289784" y="-177568"/>
                </a:lnTo>
                <a:lnTo>
                  <a:pt x="267261" y="-188971"/>
                </a:lnTo>
                <a:lnTo>
                  <a:pt x="255345" y="-193450"/>
                </a:lnTo>
                <a:lnTo>
                  <a:pt x="242994" y="-197115"/>
                </a:lnTo>
                <a:lnTo>
                  <a:pt x="230207" y="-199966"/>
                </a:lnTo>
                <a:lnTo>
                  <a:pt x="216984" y="-202002"/>
                </a:lnTo>
                <a:lnTo>
                  <a:pt x="203324" y="-203224"/>
                </a:lnTo>
                <a:lnTo>
                  <a:pt x="189230" y="-203631"/>
                </a:lnTo>
                <a:lnTo>
                  <a:pt x="181885" y="-203506"/>
                </a:lnTo>
                <a:lnTo>
                  <a:pt x="168010" y="-202649"/>
                </a:lnTo>
                <a:lnTo>
                  <a:pt x="154575" y="-200982"/>
                </a:lnTo>
                <a:lnTo>
                  <a:pt x="141581" y="-198505"/>
                </a:lnTo>
                <a:lnTo>
                  <a:pt x="129025" y="-195218"/>
                </a:lnTo>
                <a:lnTo>
                  <a:pt x="116907" y="-191122"/>
                </a:lnTo>
                <a:lnTo>
                  <a:pt x="105226" y="-186215"/>
                </a:lnTo>
                <a:lnTo>
                  <a:pt x="83171" y="-173970"/>
                </a:lnTo>
                <a:lnTo>
                  <a:pt x="72795" y="-166633"/>
                </a:lnTo>
                <a:lnTo>
                  <a:pt x="62851" y="-158486"/>
                </a:lnTo>
                <a:lnTo>
                  <a:pt x="53340" y="-149529"/>
                </a:lnTo>
                <a:lnTo>
                  <a:pt x="39979" y="-134494"/>
                </a:lnTo>
                <a:lnTo>
                  <a:pt x="32383" y="-124258"/>
                </a:lnTo>
                <a:lnTo>
                  <a:pt x="19590" y="-102508"/>
                </a:lnTo>
                <a:lnTo>
                  <a:pt x="9994" y="-79050"/>
                </a:lnTo>
                <a:lnTo>
                  <a:pt x="6396" y="-66677"/>
                </a:lnTo>
                <a:lnTo>
                  <a:pt x="3598" y="-53875"/>
                </a:lnTo>
                <a:lnTo>
                  <a:pt x="1599" y="-40641"/>
                </a:lnTo>
                <a:lnTo>
                  <a:pt x="399" y="-26976"/>
                </a:lnTo>
                <a:lnTo>
                  <a:pt x="0" y="-12877"/>
                </a:lnTo>
                <a:lnTo>
                  <a:pt x="98" y="-5799"/>
                </a:lnTo>
                <a:lnTo>
                  <a:pt x="902" y="8166"/>
                </a:lnTo>
                <a:lnTo>
                  <a:pt x="2512" y="21677"/>
                </a:lnTo>
                <a:lnTo>
                  <a:pt x="4930" y="34736"/>
                </a:lnTo>
                <a:lnTo>
                  <a:pt x="8155" y="47342"/>
                </a:lnTo>
                <a:lnTo>
                  <a:pt x="12188" y="59497"/>
                </a:lnTo>
                <a:lnTo>
                  <a:pt x="17028" y="71202"/>
                </a:lnTo>
                <a:lnTo>
                  <a:pt x="29131" y="93266"/>
                </a:lnTo>
                <a:lnTo>
                  <a:pt x="44462" y="113542"/>
                </a:lnTo>
                <a:lnTo>
                  <a:pt x="53340" y="123012"/>
                </a:lnTo>
                <a:lnTo>
                  <a:pt x="61147" y="0"/>
                </a:lnTo>
                <a:lnTo>
                  <a:pt x="60833" y="-13004"/>
                </a:lnTo>
                <a:lnTo>
                  <a:pt x="60800" y="-16257"/>
                </a:lnTo>
                <a:lnTo>
                  <a:pt x="61387" y="-29238"/>
                </a:lnTo>
                <a:lnTo>
                  <a:pt x="63108" y="-42041"/>
                </a:lnTo>
                <a:lnTo>
                  <a:pt x="65939" y="-54596"/>
                </a:lnTo>
                <a:lnTo>
                  <a:pt x="69856" y="-66832"/>
                </a:lnTo>
                <a:lnTo>
                  <a:pt x="74833" y="-78679"/>
                </a:lnTo>
                <a:lnTo>
                  <a:pt x="80846" y="-90065"/>
                </a:lnTo>
                <a:lnTo>
                  <a:pt x="87872" y="-100921"/>
                </a:lnTo>
                <a:lnTo>
                  <a:pt x="95885" y="-111175"/>
                </a:lnTo>
                <a:lnTo>
                  <a:pt x="105537" y="-121589"/>
                </a:lnTo>
                <a:lnTo>
                  <a:pt x="118719" y="-132206"/>
                </a:lnTo>
                <a:lnTo>
                  <a:pt x="129280" y="-138905"/>
                </a:lnTo>
                <a:lnTo>
                  <a:pt x="140295" y="-144413"/>
                </a:lnTo>
                <a:lnTo>
                  <a:pt x="151673" y="-148736"/>
                </a:lnTo>
                <a:lnTo>
                  <a:pt x="163324" y="-151884"/>
                </a:lnTo>
                <a:lnTo>
                  <a:pt x="175157" y="-153864"/>
                </a:lnTo>
                <a:lnTo>
                  <a:pt x="187083" y="-154684"/>
                </a:lnTo>
                <a:lnTo>
                  <a:pt x="199009" y="-154351"/>
                </a:lnTo>
                <a:lnTo>
                  <a:pt x="210846" y="-152875"/>
                </a:lnTo>
                <a:lnTo>
                  <a:pt x="222503" y="-150263"/>
                </a:lnTo>
                <a:lnTo>
                  <a:pt x="233889" y="-146522"/>
                </a:lnTo>
                <a:lnTo>
                  <a:pt x="244914" y="-141661"/>
                </a:lnTo>
                <a:lnTo>
                  <a:pt x="255487" y="-135688"/>
                </a:lnTo>
                <a:lnTo>
                  <a:pt x="265518" y="-128611"/>
                </a:lnTo>
                <a:lnTo>
                  <a:pt x="274916" y="-120437"/>
                </a:lnTo>
                <a:lnTo>
                  <a:pt x="283591" y="-111175"/>
                </a:lnTo>
                <a:lnTo>
                  <a:pt x="293389" y="-98363"/>
                </a:lnTo>
                <a:lnTo>
                  <a:pt x="300179" y="-87376"/>
                </a:lnTo>
                <a:lnTo>
                  <a:pt x="305950" y="-75878"/>
                </a:lnTo>
                <a:lnTo>
                  <a:pt x="310676" y="-63940"/>
                </a:lnTo>
                <a:lnTo>
                  <a:pt x="314333" y="-51627"/>
                </a:lnTo>
                <a:lnTo>
                  <a:pt x="316896" y="-39010"/>
                </a:lnTo>
                <a:lnTo>
                  <a:pt x="318340" y="-26155"/>
                </a:lnTo>
                <a:lnTo>
                  <a:pt x="318643" y="-13131"/>
                </a:lnTo>
                <a:lnTo>
                  <a:pt x="318675" y="-10066"/>
                </a:lnTo>
                <a:lnTo>
                  <a:pt x="318086" y="2898"/>
                </a:lnTo>
                <a:lnTo>
                  <a:pt x="316339" y="15693"/>
                </a:lnTo>
                <a:lnTo>
                  <a:pt x="313462" y="28240"/>
                </a:lnTo>
                <a:lnTo>
                  <a:pt x="309482" y="40467"/>
                </a:lnTo>
                <a:lnTo>
                  <a:pt x="304427" y="52297"/>
                </a:lnTo>
                <a:lnTo>
                  <a:pt x="298324" y="63656"/>
                </a:lnTo>
                <a:lnTo>
                  <a:pt x="291200" y="74468"/>
                </a:lnTo>
                <a:lnTo>
                  <a:pt x="283083" y="84658"/>
                </a:lnTo>
                <a:lnTo>
                  <a:pt x="274066" y="94310"/>
                </a:lnTo>
                <a:lnTo>
                  <a:pt x="261455" y="104509"/>
                </a:lnTo>
                <a:lnTo>
                  <a:pt x="250933" y="111304"/>
                </a:lnTo>
                <a:lnTo>
                  <a:pt x="239949" y="116906"/>
                </a:lnTo>
                <a:lnTo>
                  <a:pt x="228593" y="121322"/>
                </a:lnTo>
                <a:lnTo>
                  <a:pt x="216957" y="124560"/>
                </a:lnTo>
                <a:lnTo>
                  <a:pt x="205132" y="126628"/>
                </a:lnTo>
                <a:lnTo>
                  <a:pt x="193207" y="127533"/>
                </a:lnTo>
                <a:lnTo>
                  <a:pt x="181274" y="127283"/>
                </a:lnTo>
                <a:lnTo>
                  <a:pt x="169423" y="125887"/>
                </a:lnTo>
                <a:lnTo>
                  <a:pt x="157746" y="123352"/>
                </a:lnTo>
                <a:lnTo>
                  <a:pt x="146332" y="119685"/>
                </a:lnTo>
                <a:lnTo>
                  <a:pt x="135272" y="114896"/>
                </a:lnTo>
                <a:lnTo>
                  <a:pt x="124658" y="108990"/>
                </a:lnTo>
                <a:lnTo>
                  <a:pt x="114579" y="101977"/>
                </a:lnTo>
                <a:lnTo>
                  <a:pt x="105127" y="93863"/>
                </a:lnTo>
                <a:lnTo>
                  <a:pt x="96393" y="84658"/>
                </a:lnTo>
                <a:lnTo>
                  <a:pt x="86569" y="72071"/>
                </a:lnTo>
                <a:lnTo>
                  <a:pt x="79667" y="61131"/>
                </a:lnTo>
                <a:lnTo>
                  <a:pt x="78187" y="143741"/>
                </a:lnTo>
                <a:lnTo>
                  <a:pt x="88803" y="150537"/>
                </a:lnTo>
                <a:lnTo>
                  <a:pt x="99859" y="156532"/>
                </a:lnTo>
                <a:lnTo>
                  <a:pt x="111359" y="161726"/>
                </a:lnTo>
                <a:lnTo>
                  <a:pt x="123303" y="166119"/>
                </a:lnTo>
                <a:lnTo>
                  <a:pt x="135692" y="169713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400038" y="680974"/>
            <a:ext cx="61722" cy="92328"/>
          </a:xfrm>
          <a:custGeom>
            <a:avLst/>
            <a:gdLst/>
            <a:ahLst/>
            <a:cxnLst/>
            <a:rect b="b" l="l" r="r" t="t"/>
            <a:pathLst>
              <a:path h="92328" w="61722">
                <a:moveTo>
                  <a:pt x="58674" y="80009"/>
                </a:moveTo>
                <a:lnTo>
                  <a:pt x="61722" y="73151"/>
                </a:lnTo>
                <a:lnTo>
                  <a:pt x="61467" y="66040"/>
                </a:lnTo>
                <a:lnTo>
                  <a:pt x="61521" y="64387"/>
                </a:lnTo>
                <a:lnTo>
                  <a:pt x="58034" y="51951"/>
                </a:lnTo>
                <a:lnTo>
                  <a:pt x="48640" y="43052"/>
                </a:lnTo>
                <a:lnTo>
                  <a:pt x="47244" y="42418"/>
                </a:lnTo>
                <a:lnTo>
                  <a:pt x="39370" y="39750"/>
                </a:lnTo>
                <a:lnTo>
                  <a:pt x="24891" y="35305"/>
                </a:lnTo>
                <a:lnTo>
                  <a:pt x="16510" y="32766"/>
                </a:lnTo>
                <a:lnTo>
                  <a:pt x="12319" y="28701"/>
                </a:lnTo>
                <a:lnTo>
                  <a:pt x="12319" y="23114"/>
                </a:lnTo>
                <a:lnTo>
                  <a:pt x="12064" y="19557"/>
                </a:lnTo>
                <a:lnTo>
                  <a:pt x="13970" y="16255"/>
                </a:lnTo>
                <a:lnTo>
                  <a:pt x="17017" y="14350"/>
                </a:lnTo>
                <a:lnTo>
                  <a:pt x="20065" y="12446"/>
                </a:lnTo>
                <a:lnTo>
                  <a:pt x="23622" y="11556"/>
                </a:lnTo>
                <a:lnTo>
                  <a:pt x="34925" y="11683"/>
                </a:lnTo>
                <a:lnTo>
                  <a:pt x="42163" y="15621"/>
                </a:lnTo>
                <a:lnTo>
                  <a:pt x="46100" y="22225"/>
                </a:lnTo>
                <a:lnTo>
                  <a:pt x="46100" y="28194"/>
                </a:lnTo>
                <a:lnTo>
                  <a:pt x="56896" y="28194"/>
                </a:lnTo>
                <a:lnTo>
                  <a:pt x="56896" y="1397"/>
                </a:lnTo>
                <a:lnTo>
                  <a:pt x="46227" y="1397"/>
                </a:lnTo>
                <a:lnTo>
                  <a:pt x="46227" y="7239"/>
                </a:lnTo>
                <a:lnTo>
                  <a:pt x="40639" y="2794"/>
                </a:lnTo>
                <a:lnTo>
                  <a:pt x="33527" y="380"/>
                </a:lnTo>
                <a:lnTo>
                  <a:pt x="26288" y="380"/>
                </a:lnTo>
                <a:lnTo>
                  <a:pt x="19431" y="0"/>
                </a:lnTo>
                <a:lnTo>
                  <a:pt x="12826" y="2412"/>
                </a:lnTo>
                <a:lnTo>
                  <a:pt x="7747" y="6984"/>
                </a:lnTo>
                <a:lnTo>
                  <a:pt x="2794" y="11429"/>
                </a:lnTo>
                <a:lnTo>
                  <a:pt x="126" y="17906"/>
                </a:lnTo>
                <a:lnTo>
                  <a:pt x="381" y="24637"/>
                </a:lnTo>
                <a:lnTo>
                  <a:pt x="0" y="33400"/>
                </a:lnTo>
                <a:lnTo>
                  <a:pt x="4825" y="41655"/>
                </a:lnTo>
                <a:lnTo>
                  <a:pt x="12700" y="45466"/>
                </a:lnTo>
                <a:lnTo>
                  <a:pt x="35560" y="53085"/>
                </a:lnTo>
                <a:lnTo>
                  <a:pt x="43814" y="55879"/>
                </a:lnTo>
                <a:lnTo>
                  <a:pt x="47878" y="60198"/>
                </a:lnTo>
                <a:lnTo>
                  <a:pt x="47878" y="66040"/>
                </a:lnTo>
                <a:lnTo>
                  <a:pt x="48006" y="70103"/>
                </a:lnTo>
                <a:lnTo>
                  <a:pt x="46354" y="74041"/>
                </a:lnTo>
                <a:lnTo>
                  <a:pt x="43307" y="76834"/>
                </a:lnTo>
                <a:lnTo>
                  <a:pt x="40259" y="79628"/>
                </a:lnTo>
                <a:lnTo>
                  <a:pt x="36195" y="81152"/>
                </a:lnTo>
                <a:lnTo>
                  <a:pt x="32131" y="81025"/>
                </a:lnTo>
                <a:lnTo>
                  <a:pt x="20719" y="77294"/>
                </a:lnTo>
                <a:lnTo>
                  <a:pt x="11302" y="66294"/>
                </a:lnTo>
                <a:lnTo>
                  <a:pt x="11302" y="58547"/>
                </a:lnTo>
                <a:lnTo>
                  <a:pt x="381" y="58547"/>
                </a:lnTo>
                <a:lnTo>
                  <a:pt x="381" y="90804"/>
                </a:lnTo>
                <a:lnTo>
                  <a:pt x="11175" y="90804"/>
                </a:lnTo>
                <a:lnTo>
                  <a:pt x="11175" y="83439"/>
                </a:lnTo>
                <a:lnTo>
                  <a:pt x="17017" y="89026"/>
                </a:lnTo>
                <a:lnTo>
                  <a:pt x="25019" y="92201"/>
                </a:lnTo>
                <a:lnTo>
                  <a:pt x="40512" y="92328"/>
                </a:lnTo>
                <a:lnTo>
                  <a:pt x="47625" y="89661"/>
                </a:lnTo>
                <a:lnTo>
                  <a:pt x="53212" y="84835"/>
                </a:lnTo>
                <a:lnTo>
                  <a:pt x="58674" y="80009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467983" y="682751"/>
            <a:ext cx="32892" cy="89026"/>
          </a:xfrm>
          <a:custGeom>
            <a:avLst/>
            <a:gdLst/>
            <a:ahLst/>
            <a:cxnLst/>
            <a:rect b="b" l="l" r="r" t="t"/>
            <a:pathLst>
              <a:path h="89026" w="32892">
                <a:moveTo>
                  <a:pt x="23113" y="0"/>
                </a:moveTo>
                <a:lnTo>
                  <a:pt x="0" y="0"/>
                </a:lnTo>
                <a:lnTo>
                  <a:pt x="0" y="10922"/>
                </a:lnTo>
                <a:lnTo>
                  <a:pt x="10921" y="10922"/>
                </a:lnTo>
                <a:lnTo>
                  <a:pt x="10921" y="78104"/>
                </a:lnTo>
                <a:lnTo>
                  <a:pt x="0" y="78104"/>
                </a:lnTo>
                <a:lnTo>
                  <a:pt x="0" y="89026"/>
                </a:lnTo>
                <a:lnTo>
                  <a:pt x="32892" y="89026"/>
                </a:lnTo>
                <a:lnTo>
                  <a:pt x="32892" y="78104"/>
                </a:lnTo>
                <a:lnTo>
                  <a:pt x="23113" y="78104"/>
                </a:lnTo>
                <a:lnTo>
                  <a:pt x="23113" y="0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505112" y="710526"/>
            <a:ext cx="19642" cy="29555"/>
          </a:xfrm>
          <a:custGeom>
            <a:avLst/>
            <a:gdLst/>
            <a:ahLst/>
            <a:cxnLst/>
            <a:rect b="b" l="l" r="r" t="t"/>
            <a:pathLst>
              <a:path h="29555" w="19642">
                <a:moveTo>
                  <a:pt x="19642" y="0"/>
                </a:moveTo>
                <a:lnTo>
                  <a:pt x="9225" y="6896"/>
                </a:lnTo>
                <a:lnTo>
                  <a:pt x="13308" y="27034"/>
                </a:lnTo>
                <a:lnTo>
                  <a:pt x="18369" y="15786"/>
                </a:lnTo>
                <a:lnTo>
                  <a:pt x="19642" y="0"/>
                </a:lnTo>
                <a:close/>
              </a:path>
              <a:path h="29555" w="19642">
                <a:moveTo>
                  <a:pt x="2477" y="43071"/>
                </a:moveTo>
                <a:lnTo>
                  <a:pt x="9225" y="53632"/>
                </a:lnTo>
                <a:lnTo>
                  <a:pt x="15194" y="59855"/>
                </a:lnTo>
                <a:lnTo>
                  <a:pt x="23576" y="63284"/>
                </a:lnTo>
                <a:lnTo>
                  <a:pt x="32339" y="63030"/>
                </a:lnTo>
                <a:lnTo>
                  <a:pt x="41102" y="63284"/>
                </a:lnTo>
                <a:lnTo>
                  <a:pt x="49484" y="59855"/>
                </a:lnTo>
                <a:lnTo>
                  <a:pt x="55580" y="53632"/>
                </a:lnTo>
                <a:lnTo>
                  <a:pt x="61676" y="47409"/>
                </a:lnTo>
                <a:lnTo>
                  <a:pt x="64978" y="39027"/>
                </a:lnTo>
                <a:lnTo>
                  <a:pt x="64978" y="21628"/>
                </a:lnTo>
                <a:lnTo>
                  <a:pt x="61676" y="13119"/>
                </a:lnTo>
                <a:lnTo>
                  <a:pt x="55580" y="6896"/>
                </a:lnTo>
                <a:lnTo>
                  <a:pt x="54136" y="5562"/>
                </a:lnTo>
                <a:lnTo>
                  <a:pt x="43417" y="-667"/>
                </a:lnTo>
                <a:lnTo>
                  <a:pt x="31479" y="-2521"/>
                </a:lnTo>
                <a:lnTo>
                  <a:pt x="19642" y="0"/>
                </a:lnTo>
                <a:lnTo>
                  <a:pt x="18369" y="15786"/>
                </a:lnTo>
                <a:lnTo>
                  <a:pt x="19512" y="14770"/>
                </a:lnTo>
                <a:lnTo>
                  <a:pt x="23800" y="11744"/>
                </a:lnTo>
                <a:lnTo>
                  <a:pt x="35552" y="9857"/>
                </a:lnTo>
                <a:lnTo>
                  <a:pt x="46309" y="15532"/>
                </a:lnTo>
                <a:lnTo>
                  <a:pt x="49865" y="19596"/>
                </a:lnTo>
                <a:lnTo>
                  <a:pt x="51897" y="24803"/>
                </a:lnTo>
                <a:lnTo>
                  <a:pt x="51770" y="30264"/>
                </a:lnTo>
                <a:lnTo>
                  <a:pt x="52024" y="35852"/>
                </a:lnTo>
                <a:lnTo>
                  <a:pt x="50119" y="41186"/>
                </a:lnTo>
                <a:lnTo>
                  <a:pt x="46436" y="45377"/>
                </a:lnTo>
                <a:lnTo>
                  <a:pt x="40943" y="49260"/>
                </a:lnTo>
                <a:lnTo>
                  <a:pt x="29149" y="50973"/>
                </a:lnTo>
                <a:lnTo>
                  <a:pt x="18369" y="45377"/>
                </a:lnTo>
                <a:lnTo>
                  <a:pt x="14633" y="39031"/>
                </a:lnTo>
                <a:lnTo>
                  <a:pt x="13308" y="27034"/>
                </a:lnTo>
                <a:lnTo>
                  <a:pt x="9225" y="6896"/>
                </a:lnTo>
                <a:lnTo>
                  <a:pt x="7858" y="8451"/>
                </a:lnTo>
                <a:lnTo>
                  <a:pt x="1793" y="19296"/>
                </a:lnTo>
                <a:lnTo>
                  <a:pt x="0" y="31231"/>
                </a:lnTo>
                <a:lnTo>
                  <a:pt x="2477" y="43071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577838" y="708405"/>
            <a:ext cx="75310" cy="92710"/>
          </a:xfrm>
          <a:custGeom>
            <a:avLst/>
            <a:gdLst/>
            <a:ahLst/>
            <a:cxnLst/>
            <a:rect b="b" l="l" r="r" t="t"/>
            <a:pathLst>
              <a:path h="92710" w="75310">
                <a:moveTo>
                  <a:pt x="42798" y="52197"/>
                </a:moveTo>
                <a:lnTo>
                  <a:pt x="37464" y="54355"/>
                </a:lnTo>
                <a:lnTo>
                  <a:pt x="32003" y="54101"/>
                </a:lnTo>
                <a:lnTo>
                  <a:pt x="26542" y="54228"/>
                </a:lnTo>
                <a:lnTo>
                  <a:pt x="21335" y="51943"/>
                </a:lnTo>
                <a:lnTo>
                  <a:pt x="22097" y="65277"/>
                </a:lnTo>
                <a:lnTo>
                  <a:pt x="30479" y="65024"/>
                </a:lnTo>
                <a:lnTo>
                  <a:pt x="38988" y="65404"/>
                </a:lnTo>
                <a:lnTo>
                  <a:pt x="47243" y="61595"/>
                </a:lnTo>
                <a:lnTo>
                  <a:pt x="52450" y="54737"/>
                </a:lnTo>
                <a:lnTo>
                  <a:pt x="52577" y="68707"/>
                </a:lnTo>
                <a:lnTo>
                  <a:pt x="50418" y="73405"/>
                </a:lnTo>
                <a:lnTo>
                  <a:pt x="46608" y="76453"/>
                </a:lnTo>
                <a:lnTo>
                  <a:pt x="42671" y="79628"/>
                </a:lnTo>
                <a:lnTo>
                  <a:pt x="37591" y="81407"/>
                </a:lnTo>
                <a:lnTo>
                  <a:pt x="32511" y="81152"/>
                </a:lnTo>
                <a:lnTo>
                  <a:pt x="26161" y="81407"/>
                </a:lnTo>
                <a:lnTo>
                  <a:pt x="19811" y="79248"/>
                </a:lnTo>
                <a:lnTo>
                  <a:pt x="14731" y="75311"/>
                </a:lnTo>
                <a:lnTo>
                  <a:pt x="6984" y="84200"/>
                </a:lnTo>
                <a:lnTo>
                  <a:pt x="7167" y="84339"/>
                </a:lnTo>
                <a:lnTo>
                  <a:pt x="18553" y="90365"/>
                </a:lnTo>
                <a:lnTo>
                  <a:pt x="31241" y="92455"/>
                </a:lnTo>
                <a:lnTo>
                  <a:pt x="39496" y="92710"/>
                </a:lnTo>
                <a:lnTo>
                  <a:pt x="47625" y="90170"/>
                </a:lnTo>
                <a:lnTo>
                  <a:pt x="54355" y="85217"/>
                </a:lnTo>
                <a:lnTo>
                  <a:pt x="60959" y="80137"/>
                </a:lnTo>
                <a:lnTo>
                  <a:pt x="64642" y="72136"/>
                </a:lnTo>
                <a:lnTo>
                  <a:pt x="64261" y="63753"/>
                </a:lnTo>
                <a:lnTo>
                  <a:pt x="64261" y="12192"/>
                </a:lnTo>
                <a:lnTo>
                  <a:pt x="75310" y="12192"/>
                </a:lnTo>
                <a:lnTo>
                  <a:pt x="75310" y="1270"/>
                </a:lnTo>
                <a:lnTo>
                  <a:pt x="52069" y="1270"/>
                </a:lnTo>
                <a:lnTo>
                  <a:pt x="52069" y="10160"/>
                </a:lnTo>
                <a:lnTo>
                  <a:pt x="46608" y="3937"/>
                </a:lnTo>
                <a:lnTo>
                  <a:pt x="38607" y="253"/>
                </a:lnTo>
                <a:lnTo>
                  <a:pt x="21843" y="0"/>
                </a:lnTo>
                <a:lnTo>
                  <a:pt x="18160" y="18034"/>
                </a:lnTo>
                <a:lnTo>
                  <a:pt x="21843" y="14097"/>
                </a:lnTo>
                <a:lnTo>
                  <a:pt x="26923" y="11811"/>
                </a:lnTo>
                <a:lnTo>
                  <a:pt x="32384" y="12065"/>
                </a:lnTo>
                <a:lnTo>
                  <a:pt x="37718" y="11938"/>
                </a:lnTo>
                <a:lnTo>
                  <a:pt x="42925" y="14097"/>
                </a:lnTo>
                <a:lnTo>
                  <a:pt x="46481" y="18034"/>
                </a:lnTo>
                <a:lnTo>
                  <a:pt x="50164" y="22098"/>
                </a:lnTo>
                <a:lnTo>
                  <a:pt x="52196" y="27432"/>
                </a:lnTo>
                <a:lnTo>
                  <a:pt x="52196" y="38608"/>
                </a:lnTo>
                <a:lnTo>
                  <a:pt x="50291" y="44069"/>
                </a:lnTo>
                <a:lnTo>
                  <a:pt x="46481" y="48260"/>
                </a:lnTo>
                <a:lnTo>
                  <a:pt x="42798" y="52197"/>
                </a:lnTo>
                <a:close/>
              </a:path>
              <a:path h="92710" w="75310">
                <a:moveTo>
                  <a:pt x="12826" y="32893"/>
                </a:moveTo>
                <a:lnTo>
                  <a:pt x="12700" y="27432"/>
                </a:lnTo>
                <a:lnTo>
                  <a:pt x="14604" y="22098"/>
                </a:lnTo>
                <a:lnTo>
                  <a:pt x="18160" y="18034"/>
                </a:lnTo>
                <a:lnTo>
                  <a:pt x="21843" y="0"/>
                </a:lnTo>
                <a:lnTo>
                  <a:pt x="13588" y="3683"/>
                </a:lnTo>
                <a:lnTo>
                  <a:pt x="8127" y="10160"/>
                </a:lnTo>
                <a:lnTo>
                  <a:pt x="2793" y="16637"/>
                </a:lnTo>
                <a:lnTo>
                  <a:pt x="0" y="24892"/>
                </a:lnTo>
                <a:lnTo>
                  <a:pt x="380" y="33274"/>
                </a:lnTo>
                <a:lnTo>
                  <a:pt x="253" y="41528"/>
                </a:lnTo>
                <a:lnTo>
                  <a:pt x="3175" y="49529"/>
                </a:lnTo>
                <a:lnTo>
                  <a:pt x="8635" y="55625"/>
                </a:lnTo>
                <a:lnTo>
                  <a:pt x="14096" y="61849"/>
                </a:lnTo>
                <a:lnTo>
                  <a:pt x="22097" y="65277"/>
                </a:lnTo>
                <a:lnTo>
                  <a:pt x="21335" y="51943"/>
                </a:lnTo>
                <a:lnTo>
                  <a:pt x="17906" y="47751"/>
                </a:lnTo>
                <a:lnTo>
                  <a:pt x="14477" y="43688"/>
                </a:lnTo>
                <a:lnTo>
                  <a:pt x="12700" y="38353"/>
                </a:lnTo>
                <a:lnTo>
                  <a:pt x="12826" y="32893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661896" y="708025"/>
            <a:ext cx="61864" cy="64643"/>
          </a:xfrm>
          <a:custGeom>
            <a:avLst/>
            <a:gdLst/>
            <a:ahLst/>
            <a:cxnLst/>
            <a:rect b="b" l="l" r="r" t="t"/>
            <a:pathLst>
              <a:path h="64643" w="61864">
                <a:moveTo>
                  <a:pt x="12080" y="17906"/>
                </a:moveTo>
                <a:lnTo>
                  <a:pt x="14747" y="13080"/>
                </a:lnTo>
                <a:lnTo>
                  <a:pt x="19827" y="10286"/>
                </a:lnTo>
                <a:lnTo>
                  <a:pt x="25288" y="10668"/>
                </a:lnTo>
                <a:lnTo>
                  <a:pt x="34432" y="10668"/>
                </a:lnTo>
                <a:lnTo>
                  <a:pt x="39004" y="14477"/>
                </a:lnTo>
                <a:lnTo>
                  <a:pt x="39004" y="30225"/>
                </a:lnTo>
                <a:lnTo>
                  <a:pt x="34051" y="26797"/>
                </a:lnTo>
                <a:lnTo>
                  <a:pt x="28209" y="25019"/>
                </a:lnTo>
                <a:lnTo>
                  <a:pt x="16525" y="24892"/>
                </a:lnTo>
                <a:lnTo>
                  <a:pt x="10937" y="26924"/>
                </a:lnTo>
                <a:lnTo>
                  <a:pt x="6619" y="30479"/>
                </a:lnTo>
                <a:lnTo>
                  <a:pt x="4714" y="32257"/>
                </a:lnTo>
                <a:lnTo>
                  <a:pt x="1642" y="36735"/>
                </a:lnTo>
                <a:lnTo>
                  <a:pt x="0" y="48462"/>
                </a:lnTo>
                <a:lnTo>
                  <a:pt x="5857" y="59054"/>
                </a:lnTo>
                <a:lnTo>
                  <a:pt x="9921" y="62738"/>
                </a:lnTo>
                <a:lnTo>
                  <a:pt x="11191" y="48132"/>
                </a:lnTo>
                <a:lnTo>
                  <a:pt x="11191" y="42418"/>
                </a:lnTo>
                <a:lnTo>
                  <a:pt x="12461" y="39497"/>
                </a:lnTo>
                <a:lnTo>
                  <a:pt x="17033" y="35686"/>
                </a:lnTo>
                <a:lnTo>
                  <a:pt x="19954" y="34671"/>
                </a:lnTo>
                <a:lnTo>
                  <a:pt x="28844" y="34925"/>
                </a:lnTo>
                <a:lnTo>
                  <a:pt x="34432" y="36956"/>
                </a:lnTo>
                <a:lnTo>
                  <a:pt x="39004" y="40640"/>
                </a:lnTo>
                <a:lnTo>
                  <a:pt x="39004" y="48005"/>
                </a:lnTo>
                <a:lnTo>
                  <a:pt x="34686" y="52450"/>
                </a:lnTo>
                <a:lnTo>
                  <a:pt x="28717" y="55118"/>
                </a:lnTo>
                <a:lnTo>
                  <a:pt x="22494" y="55372"/>
                </a:lnTo>
                <a:lnTo>
                  <a:pt x="19573" y="55499"/>
                </a:lnTo>
                <a:lnTo>
                  <a:pt x="16779" y="54482"/>
                </a:lnTo>
                <a:lnTo>
                  <a:pt x="20589" y="64643"/>
                </a:lnTo>
                <a:lnTo>
                  <a:pt x="27955" y="64134"/>
                </a:lnTo>
                <a:lnTo>
                  <a:pt x="35067" y="61086"/>
                </a:lnTo>
                <a:lnTo>
                  <a:pt x="40401" y="56006"/>
                </a:lnTo>
                <a:lnTo>
                  <a:pt x="40401" y="63753"/>
                </a:lnTo>
                <a:lnTo>
                  <a:pt x="61864" y="63753"/>
                </a:lnTo>
                <a:lnTo>
                  <a:pt x="61864" y="53085"/>
                </a:lnTo>
                <a:lnTo>
                  <a:pt x="51069" y="53085"/>
                </a:lnTo>
                <a:lnTo>
                  <a:pt x="51069" y="19303"/>
                </a:lnTo>
                <a:lnTo>
                  <a:pt x="51323" y="13461"/>
                </a:lnTo>
                <a:lnTo>
                  <a:pt x="48529" y="7874"/>
                </a:lnTo>
                <a:lnTo>
                  <a:pt x="43576" y="4572"/>
                </a:lnTo>
                <a:lnTo>
                  <a:pt x="38623" y="1524"/>
                </a:lnTo>
                <a:lnTo>
                  <a:pt x="32781" y="0"/>
                </a:lnTo>
                <a:lnTo>
                  <a:pt x="26939" y="380"/>
                </a:lnTo>
                <a:lnTo>
                  <a:pt x="20899" y="537"/>
                </a:lnTo>
                <a:lnTo>
                  <a:pt x="8919" y="5120"/>
                </a:lnTo>
                <a:lnTo>
                  <a:pt x="269" y="14731"/>
                </a:lnTo>
                <a:lnTo>
                  <a:pt x="12080" y="17906"/>
                </a:lnTo>
                <a:close/>
              </a:path>
              <a:path h="64643" w="61864">
                <a:moveTo>
                  <a:pt x="15128" y="64643"/>
                </a:moveTo>
                <a:lnTo>
                  <a:pt x="20589" y="64643"/>
                </a:lnTo>
                <a:lnTo>
                  <a:pt x="16779" y="54482"/>
                </a:lnTo>
                <a:lnTo>
                  <a:pt x="12334" y="50800"/>
                </a:lnTo>
                <a:lnTo>
                  <a:pt x="11191" y="48132"/>
                </a:lnTo>
                <a:lnTo>
                  <a:pt x="9921" y="62738"/>
                </a:lnTo>
                <a:lnTo>
                  <a:pt x="15128" y="64643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6729603" y="708532"/>
            <a:ext cx="71247" cy="63246"/>
          </a:xfrm>
          <a:custGeom>
            <a:avLst/>
            <a:gdLst/>
            <a:ahLst/>
            <a:cxnLst/>
            <a:rect b="b" l="l" r="r" t="t"/>
            <a:pathLst>
              <a:path h="63246" w="71247">
                <a:moveTo>
                  <a:pt x="59054" y="8890"/>
                </a:moveTo>
                <a:lnTo>
                  <a:pt x="56261" y="5334"/>
                </a:lnTo>
                <a:lnTo>
                  <a:pt x="53213" y="1905"/>
                </a:lnTo>
                <a:lnTo>
                  <a:pt x="48768" y="0"/>
                </a:lnTo>
                <a:lnTo>
                  <a:pt x="44069" y="253"/>
                </a:lnTo>
                <a:lnTo>
                  <a:pt x="36322" y="762"/>
                </a:lnTo>
                <a:lnTo>
                  <a:pt x="29082" y="3683"/>
                </a:lnTo>
                <a:lnTo>
                  <a:pt x="23114" y="8636"/>
                </a:lnTo>
                <a:lnTo>
                  <a:pt x="23114" y="1143"/>
                </a:lnTo>
                <a:lnTo>
                  <a:pt x="0" y="1143"/>
                </a:lnTo>
                <a:lnTo>
                  <a:pt x="0" y="12065"/>
                </a:lnTo>
                <a:lnTo>
                  <a:pt x="10922" y="12065"/>
                </a:lnTo>
                <a:lnTo>
                  <a:pt x="10922" y="52324"/>
                </a:lnTo>
                <a:lnTo>
                  <a:pt x="0" y="52324"/>
                </a:lnTo>
                <a:lnTo>
                  <a:pt x="0" y="63246"/>
                </a:lnTo>
                <a:lnTo>
                  <a:pt x="33654" y="63246"/>
                </a:lnTo>
                <a:lnTo>
                  <a:pt x="33654" y="52324"/>
                </a:lnTo>
                <a:lnTo>
                  <a:pt x="22987" y="52324"/>
                </a:lnTo>
                <a:lnTo>
                  <a:pt x="22987" y="19431"/>
                </a:lnTo>
                <a:lnTo>
                  <a:pt x="27940" y="14859"/>
                </a:lnTo>
                <a:lnTo>
                  <a:pt x="34163" y="12065"/>
                </a:lnTo>
                <a:lnTo>
                  <a:pt x="40894" y="11557"/>
                </a:lnTo>
                <a:lnTo>
                  <a:pt x="45593" y="11557"/>
                </a:lnTo>
                <a:lnTo>
                  <a:pt x="48005" y="15240"/>
                </a:lnTo>
                <a:lnTo>
                  <a:pt x="48005" y="63246"/>
                </a:lnTo>
                <a:lnTo>
                  <a:pt x="70866" y="63246"/>
                </a:lnTo>
                <a:lnTo>
                  <a:pt x="71247" y="52197"/>
                </a:lnTo>
                <a:lnTo>
                  <a:pt x="60325" y="52197"/>
                </a:lnTo>
                <a:lnTo>
                  <a:pt x="60325" y="17780"/>
                </a:lnTo>
                <a:lnTo>
                  <a:pt x="60578" y="13335"/>
                </a:lnTo>
                <a:lnTo>
                  <a:pt x="59054" y="8890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859780" y="623902"/>
            <a:ext cx="1512189" cy="0"/>
          </a:xfrm>
          <a:custGeom>
            <a:avLst/>
            <a:gdLst/>
            <a:ahLst/>
            <a:cxnLst/>
            <a:rect b="b" l="l" r="r" t="t"/>
            <a:pathLst>
              <a:path h="0" w="1512189">
                <a:moveTo>
                  <a:pt x="0" y="0"/>
                </a:moveTo>
                <a:lnTo>
                  <a:pt x="1512189" y="0"/>
                </a:lnTo>
              </a:path>
            </a:pathLst>
          </a:custGeom>
          <a:ln w="38958">
            <a:solidFill>
              <a:srgbClr val="C0212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95580" y="9211945"/>
            <a:ext cx="647700" cy="647700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175760" y="2019300"/>
            <a:ext cx="2087880" cy="2087879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7325" y="5097780"/>
            <a:ext cx="1104900" cy="1104900"/>
          </a:xfrm>
          <a:custGeom>
            <a:avLst/>
            <a:gdLst/>
            <a:ahLst/>
            <a:cxnLst/>
            <a:rect b="b" l="l" r="r" t="t"/>
            <a:pathLst>
              <a:path h="1104900" w="1104900">
                <a:moveTo>
                  <a:pt x="0" y="552450"/>
                </a:moveTo>
                <a:lnTo>
                  <a:pt x="1831" y="597751"/>
                </a:lnTo>
                <a:lnTo>
                  <a:pt x="7230" y="642046"/>
                </a:lnTo>
                <a:lnTo>
                  <a:pt x="16055" y="685192"/>
                </a:lnTo>
                <a:lnTo>
                  <a:pt x="28164" y="727045"/>
                </a:lnTo>
                <a:lnTo>
                  <a:pt x="43414" y="767464"/>
                </a:lnTo>
                <a:lnTo>
                  <a:pt x="61664" y="806308"/>
                </a:lnTo>
                <a:lnTo>
                  <a:pt x="82770" y="843432"/>
                </a:lnTo>
                <a:lnTo>
                  <a:pt x="106592" y="878695"/>
                </a:lnTo>
                <a:lnTo>
                  <a:pt x="132986" y="911955"/>
                </a:lnTo>
                <a:lnTo>
                  <a:pt x="161810" y="943070"/>
                </a:lnTo>
                <a:lnTo>
                  <a:pt x="192923" y="971896"/>
                </a:lnTo>
                <a:lnTo>
                  <a:pt x="226182" y="998293"/>
                </a:lnTo>
                <a:lnTo>
                  <a:pt x="261445" y="1022116"/>
                </a:lnTo>
                <a:lnTo>
                  <a:pt x="298569" y="1043226"/>
                </a:lnTo>
                <a:lnTo>
                  <a:pt x="337413" y="1061477"/>
                </a:lnTo>
                <a:lnTo>
                  <a:pt x="377834" y="1076730"/>
                </a:lnTo>
                <a:lnTo>
                  <a:pt x="419691" y="1088841"/>
                </a:lnTo>
                <a:lnTo>
                  <a:pt x="462840" y="1097667"/>
                </a:lnTo>
                <a:lnTo>
                  <a:pt x="507141" y="1103068"/>
                </a:lnTo>
                <a:lnTo>
                  <a:pt x="552450" y="1104900"/>
                </a:lnTo>
                <a:lnTo>
                  <a:pt x="597758" y="1103068"/>
                </a:lnTo>
                <a:lnTo>
                  <a:pt x="642059" y="1097667"/>
                </a:lnTo>
                <a:lnTo>
                  <a:pt x="685208" y="1088841"/>
                </a:lnTo>
                <a:lnTo>
                  <a:pt x="727065" y="1076730"/>
                </a:lnTo>
                <a:lnTo>
                  <a:pt x="767486" y="1061477"/>
                </a:lnTo>
                <a:lnTo>
                  <a:pt x="806330" y="1043226"/>
                </a:lnTo>
                <a:lnTo>
                  <a:pt x="843454" y="1022116"/>
                </a:lnTo>
                <a:lnTo>
                  <a:pt x="878717" y="998293"/>
                </a:lnTo>
                <a:lnTo>
                  <a:pt x="911976" y="971896"/>
                </a:lnTo>
                <a:lnTo>
                  <a:pt x="943089" y="943070"/>
                </a:lnTo>
                <a:lnTo>
                  <a:pt x="971913" y="911955"/>
                </a:lnTo>
                <a:lnTo>
                  <a:pt x="998307" y="878695"/>
                </a:lnTo>
                <a:lnTo>
                  <a:pt x="1022129" y="843432"/>
                </a:lnTo>
                <a:lnTo>
                  <a:pt x="1043235" y="806308"/>
                </a:lnTo>
                <a:lnTo>
                  <a:pt x="1061485" y="767464"/>
                </a:lnTo>
                <a:lnTo>
                  <a:pt x="1076735" y="727045"/>
                </a:lnTo>
                <a:lnTo>
                  <a:pt x="1088844" y="685192"/>
                </a:lnTo>
                <a:lnTo>
                  <a:pt x="1097669" y="642046"/>
                </a:lnTo>
                <a:lnTo>
                  <a:pt x="1103068" y="597751"/>
                </a:lnTo>
                <a:lnTo>
                  <a:pt x="1104900" y="552450"/>
                </a:lnTo>
                <a:lnTo>
                  <a:pt x="1103068" y="507148"/>
                </a:lnTo>
                <a:lnTo>
                  <a:pt x="1097669" y="462853"/>
                </a:lnTo>
                <a:lnTo>
                  <a:pt x="1088844" y="419707"/>
                </a:lnTo>
                <a:lnTo>
                  <a:pt x="1076735" y="377854"/>
                </a:lnTo>
                <a:lnTo>
                  <a:pt x="1061485" y="337435"/>
                </a:lnTo>
                <a:lnTo>
                  <a:pt x="1043235" y="298591"/>
                </a:lnTo>
                <a:lnTo>
                  <a:pt x="1022129" y="261467"/>
                </a:lnTo>
                <a:lnTo>
                  <a:pt x="998307" y="226204"/>
                </a:lnTo>
                <a:lnTo>
                  <a:pt x="971913" y="192944"/>
                </a:lnTo>
                <a:lnTo>
                  <a:pt x="943089" y="161829"/>
                </a:lnTo>
                <a:lnTo>
                  <a:pt x="911976" y="133003"/>
                </a:lnTo>
                <a:lnTo>
                  <a:pt x="878717" y="106606"/>
                </a:lnTo>
                <a:lnTo>
                  <a:pt x="843454" y="82783"/>
                </a:lnTo>
                <a:lnTo>
                  <a:pt x="806330" y="61673"/>
                </a:lnTo>
                <a:lnTo>
                  <a:pt x="767486" y="43422"/>
                </a:lnTo>
                <a:lnTo>
                  <a:pt x="727065" y="28169"/>
                </a:lnTo>
                <a:lnTo>
                  <a:pt x="685208" y="16058"/>
                </a:lnTo>
                <a:lnTo>
                  <a:pt x="642059" y="7232"/>
                </a:lnTo>
                <a:lnTo>
                  <a:pt x="597758" y="1831"/>
                </a:lnTo>
                <a:lnTo>
                  <a:pt x="552450" y="0"/>
                </a:lnTo>
                <a:lnTo>
                  <a:pt x="507141" y="1831"/>
                </a:lnTo>
                <a:lnTo>
                  <a:pt x="462840" y="7232"/>
                </a:lnTo>
                <a:lnTo>
                  <a:pt x="419691" y="16058"/>
                </a:lnTo>
                <a:lnTo>
                  <a:pt x="377834" y="28169"/>
                </a:lnTo>
                <a:lnTo>
                  <a:pt x="337413" y="43422"/>
                </a:lnTo>
                <a:lnTo>
                  <a:pt x="298569" y="61673"/>
                </a:lnTo>
                <a:lnTo>
                  <a:pt x="261445" y="82783"/>
                </a:lnTo>
                <a:lnTo>
                  <a:pt x="226182" y="106606"/>
                </a:lnTo>
                <a:lnTo>
                  <a:pt x="192923" y="133003"/>
                </a:lnTo>
                <a:lnTo>
                  <a:pt x="161810" y="161829"/>
                </a:lnTo>
                <a:lnTo>
                  <a:pt x="132986" y="192944"/>
                </a:lnTo>
                <a:lnTo>
                  <a:pt x="106592" y="226204"/>
                </a:lnTo>
                <a:lnTo>
                  <a:pt x="82770" y="261467"/>
                </a:lnTo>
                <a:lnTo>
                  <a:pt x="61664" y="298591"/>
                </a:lnTo>
                <a:lnTo>
                  <a:pt x="43414" y="337435"/>
                </a:lnTo>
                <a:lnTo>
                  <a:pt x="28164" y="377854"/>
                </a:lnTo>
                <a:lnTo>
                  <a:pt x="16055" y="419707"/>
                </a:lnTo>
                <a:lnTo>
                  <a:pt x="7230" y="462853"/>
                </a:lnTo>
                <a:lnTo>
                  <a:pt x="1831" y="507148"/>
                </a:lnTo>
                <a:lnTo>
                  <a:pt x="0" y="552450"/>
                </a:lnTo>
                <a:close/>
              </a:path>
            </a:pathLst>
          </a:custGeom>
          <a:solidFill>
            <a:srgbClr val="2973B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75590" y="5188585"/>
            <a:ext cx="927735" cy="92773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6841235" y="688975"/>
            <a:ext cx="31496" cy="84708"/>
          </a:xfrm>
          <a:custGeom>
            <a:avLst/>
            <a:gdLst/>
            <a:ahLst/>
            <a:cxnLst/>
            <a:rect b="b" l="l" r="r" t="t"/>
            <a:pathLst>
              <a:path h="84708" w="31496">
                <a:moveTo>
                  <a:pt x="31496" y="82042"/>
                </a:moveTo>
                <a:lnTo>
                  <a:pt x="31496" y="70739"/>
                </a:lnTo>
                <a:lnTo>
                  <a:pt x="27305" y="71754"/>
                </a:lnTo>
                <a:lnTo>
                  <a:pt x="24384" y="72008"/>
                </a:lnTo>
                <a:lnTo>
                  <a:pt x="21590" y="71627"/>
                </a:lnTo>
                <a:lnTo>
                  <a:pt x="20193" y="67055"/>
                </a:lnTo>
                <a:lnTo>
                  <a:pt x="20193" y="31623"/>
                </a:lnTo>
                <a:lnTo>
                  <a:pt x="31496" y="31623"/>
                </a:lnTo>
                <a:lnTo>
                  <a:pt x="31496" y="20700"/>
                </a:lnTo>
                <a:lnTo>
                  <a:pt x="20193" y="20700"/>
                </a:lnTo>
                <a:lnTo>
                  <a:pt x="20193" y="0"/>
                </a:lnTo>
                <a:lnTo>
                  <a:pt x="8000" y="11302"/>
                </a:lnTo>
                <a:lnTo>
                  <a:pt x="8000" y="20700"/>
                </a:lnTo>
                <a:lnTo>
                  <a:pt x="0" y="20700"/>
                </a:lnTo>
                <a:lnTo>
                  <a:pt x="0" y="31623"/>
                </a:lnTo>
                <a:lnTo>
                  <a:pt x="8000" y="31623"/>
                </a:lnTo>
                <a:lnTo>
                  <a:pt x="8000" y="72771"/>
                </a:lnTo>
                <a:lnTo>
                  <a:pt x="9017" y="79755"/>
                </a:lnTo>
                <a:lnTo>
                  <a:pt x="15494" y="84708"/>
                </a:lnTo>
                <a:lnTo>
                  <a:pt x="22606" y="83693"/>
                </a:lnTo>
                <a:lnTo>
                  <a:pt x="25654" y="83566"/>
                </a:lnTo>
                <a:lnTo>
                  <a:pt x="28702" y="82930"/>
                </a:lnTo>
                <a:lnTo>
                  <a:pt x="31496" y="82042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878193" y="707898"/>
            <a:ext cx="45105" cy="65658"/>
          </a:xfrm>
          <a:custGeom>
            <a:avLst/>
            <a:gdLst/>
            <a:ahLst/>
            <a:cxnLst/>
            <a:rect b="b" l="l" r="r" t="t"/>
            <a:pathLst>
              <a:path h="65658" w="45105">
                <a:moveTo>
                  <a:pt x="20320" y="14985"/>
                </a:moveTo>
                <a:lnTo>
                  <a:pt x="23622" y="11810"/>
                </a:lnTo>
                <a:lnTo>
                  <a:pt x="28193" y="10159"/>
                </a:lnTo>
                <a:lnTo>
                  <a:pt x="37591" y="10286"/>
                </a:lnTo>
                <a:lnTo>
                  <a:pt x="45105" y="2688"/>
                </a:lnTo>
                <a:lnTo>
                  <a:pt x="32384" y="126"/>
                </a:lnTo>
                <a:lnTo>
                  <a:pt x="23749" y="0"/>
                </a:lnTo>
                <a:lnTo>
                  <a:pt x="20320" y="14985"/>
                </a:lnTo>
                <a:close/>
              </a:path>
              <a:path h="65658" w="45105">
                <a:moveTo>
                  <a:pt x="65277" y="49529"/>
                </a:moveTo>
                <a:lnTo>
                  <a:pt x="54228" y="45211"/>
                </a:lnTo>
                <a:lnTo>
                  <a:pt x="49656" y="51688"/>
                </a:lnTo>
                <a:lnTo>
                  <a:pt x="42163" y="55499"/>
                </a:lnTo>
                <a:lnTo>
                  <a:pt x="34289" y="55118"/>
                </a:lnTo>
                <a:lnTo>
                  <a:pt x="28955" y="55372"/>
                </a:lnTo>
                <a:lnTo>
                  <a:pt x="23875" y="53467"/>
                </a:lnTo>
                <a:lnTo>
                  <a:pt x="19938" y="50037"/>
                </a:lnTo>
                <a:lnTo>
                  <a:pt x="16128" y="46354"/>
                </a:lnTo>
                <a:lnTo>
                  <a:pt x="13715" y="41528"/>
                </a:lnTo>
                <a:lnTo>
                  <a:pt x="13080" y="36322"/>
                </a:lnTo>
                <a:lnTo>
                  <a:pt x="64897" y="36322"/>
                </a:lnTo>
                <a:lnTo>
                  <a:pt x="64925" y="34439"/>
                </a:lnTo>
                <a:lnTo>
                  <a:pt x="62582" y="21871"/>
                </a:lnTo>
                <a:lnTo>
                  <a:pt x="56133" y="10795"/>
                </a:lnTo>
                <a:lnTo>
                  <a:pt x="55620" y="10219"/>
                </a:lnTo>
                <a:lnTo>
                  <a:pt x="45105" y="2688"/>
                </a:lnTo>
                <a:lnTo>
                  <a:pt x="37591" y="10286"/>
                </a:lnTo>
                <a:lnTo>
                  <a:pt x="42290" y="11937"/>
                </a:lnTo>
                <a:lnTo>
                  <a:pt x="45847" y="15112"/>
                </a:lnTo>
                <a:lnTo>
                  <a:pt x="49529" y="18160"/>
                </a:lnTo>
                <a:lnTo>
                  <a:pt x="52070" y="22351"/>
                </a:lnTo>
                <a:lnTo>
                  <a:pt x="53085" y="26924"/>
                </a:lnTo>
                <a:lnTo>
                  <a:pt x="13970" y="27304"/>
                </a:lnTo>
                <a:lnTo>
                  <a:pt x="14731" y="22605"/>
                </a:lnTo>
                <a:lnTo>
                  <a:pt x="16890" y="18287"/>
                </a:lnTo>
                <a:lnTo>
                  <a:pt x="20320" y="14985"/>
                </a:lnTo>
                <a:lnTo>
                  <a:pt x="23749" y="0"/>
                </a:lnTo>
                <a:lnTo>
                  <a:pt x="15366" y="3555"/>
                </a:lnTo>
                <a:lnTo>
                  <a:pt x="9525" y="9905"/>
                </a:lnTo>
                <a:lnTo>
                  <a:pt x="3301" y="16001"/>
                </a:lnTo>
                <a:lnTo>
                  <a:pt x="0" y="24383"/>
                </a:lnTo>
                <a:lnTo>
                  <a:pt x="113" y="33383"/>
                </a:lnTo>
                <a:lnTo>
                  <a:pt x="2465" y="46027"/>
                </a:lnTo>
                <a:lnTo>
                  <a:pt x="9905" y="56515"/>
                </a:lnTo>
                <a:lnTo>
                  <a:pt x="10623" y="57158"/>
                </a:lnTo>
                <a:lnTo>
                  <a:pt x="21656" y="63632"/>
                </a:lnTo>
                <a:lnTo>
                  <a:pt x="34416" y="65658"/>
                </a:lnTo>
                <a:lnTo>
                  <a:pt x="44729" y="64607"/>
                </a:lnTo>
                <a:lnTo>
                  <a:pt x="56379" y="59084"/>
                </a:lnTo>
                <a:lnTo>
                  <a:pt x="65277" y="49529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949058" y="709676"/>
            <a:ext cx="67564" cy="62102"/>
          </a:xfrm>
          <a:custGeom>
            <a:avLst/>
            <a:gdLst/>
            <a:ahLst/>
            <a:cxnLst/>
            <a:rect b="b" l="l" r="r" t="t"/>
            <a:pathLst>
              <a:path h="62102" w="67564">
                <a:moveTo>
                  <a:pt x="38481" y="0"/>
                </a:moveTo>
                <a:lnTo>
                  <a:pt x="38481" y="10922"/>
                </a:lnTo>
                <a:lnTo>
                  <a:pt x="44704" y="10922"/>
                </a:lnTo>
                <a:lnTo>
                  <a:pt x="34163" y="22732"/>
                </a:lnTo>
                <a:lnTo>
                  <a:pt x="22860" y="10922"/>
                </a:lnTo>
                <a:lnTo>
                  <a:pt x="30607" y="10922"/>
                </a:lnTo>
                <a:lnTo>
                  <a:pt x="30607" y="126"/>
                </a:lnTo>
                <a:lnTo>
                  <a:pt x="1650" y="126"/>
                </a:lnTo>
                <a:lnTo>
                  <a:pt x="1650" y="11049"/>
                </a:lnTo>
                <a:lnTo>
                  <a:pt x="9906" y="11049"/>
                </a:lnTo>
                <a:lnTo>
                  <a:pt x="27686" y="30225"/>
                </a:lnTo>
                <a:lnTo>
                  <a:pt x="9144" y="51180"/>
                </a:lnTo>
                <a:lnTo>
                  <a:pt x="0" y="51180"/>
                </a:lnTo>
                <a:lnTo>
                  <a:pt x="0" y="62102"/>
                </a:lnTo>
                <a:lnTo>
                  <a:pt x="29591" y="62102"/>
                </a:lnTo>
                <a:lnTo>
                  <a:pt x="29591" y="51180"/>
                </a:lnTo>
                <a:lnTo>
                  <a:pt x="21844" y="51180"/>
                </a:lnTo>
                <a:lnTo>
                  <a:pt x="33782" y="37338"/>
                </a:lnTo>
                <a:lnTo>
                  <a:pt x="46863" y="51180"/>
                </a:lnTo>
                <a:lnTo>
                  <a:pt x="38226" y="51180"/>
                </a:lnTo>
                <a:lnTo>
                  <a:pt x="38226" y="62102"/>
                </a:lnTo>
                <a:lnTo>
                  <a:pt x="67437" y="62102"/>
                </a:lnTo>
                <a:lnTo>
                  <a:pt x="67564" y="51053"/>
                </a:lnTo>
                <a:lnTo>
                  <a:pt x="59817" y="51053"/>
                </a:lnTo>
                <a:lnTo>
                  <a:pt x="40513" y="30099"/>
                </a:lnTo>
                <a:lnTo>
                  <a:pt x="57404" y="10922"/>
                </a:lnTo>
                <a:lnTo>
                  <a:pt x="67564" y="10922"/>
                </a:lnTo>
                <a:lnTo>
                  <a:pt x="67564" y="0"/>
                </a:lnTo>
                <a:lnTo>
                  <a:pt x="38481" y="0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021830" y="688975"/>
            <a:ext cx="31496" cy="84581"/>
          </a:xfrm>
          <a:custGeom>
            <a:avLst/>
            <a:gdLst/>
            <a:ahLst/>
            <a:cxnLst/>
            <a:rect b="b" l="l" r="r" t="t"/>
            <a:pathLst>
              <a:path h="84581" w="31496">
                <a:moveTo>
                  <a:pt x="31496" y="82042"/>
                </a:moveTo>
                <a:lnTo>
                  <a:pt x="31496" y="70739"/>
                </a:lnTo>
                <a:lnTo>
                  <a:pt x="27304" y="71754"/>
                </a:lnTo>
                <a:lnTo>
                  <a:pt x="24384" y="72008"/>
                </a:lnTo>
                <a:lnTo>
                  <a:pt x="21590" y="71627"/>
                </a:lnTo>
                <a:lnTo>
                  <a:pt x="20193" y="67055"/>
                </a:lnTo>
                <a:lnTo>
                  <a:pt x="20193" y="31623"/>
                </a:lnTo>
                <a:lnTo>
                  <a:pt x="31496" y="31623"/>
                </a:lnTo>
                <a:lnTo>
                  <a:pt x="31496" y="20700"/>
                </a:lnTo>
                <a:lnTo>
                  <a:pt x="20193" y="20700"/>
                </a:lnTo>
                <a:lnTo>
                  <a:pt x="20193" y="0"/>
                </a:lnTo>
                <a:lnTo>
                  <a:pt x="7874" y="11302"/>
                </a:lnTo>
                <a:lnTo>
                  <a:pt x="7874" y="20700"/>
                </a:lnTo>
                <a:lnTo>
                  <a:pt x="0" y="20700"/>
                </a:lnTo>
                <a:lnTo>
                  <a:pt x="0" y="31623"/>
                </a:lnTo>
                <a:lnTo>
                  <a:pt x="7874" y="31623"/>
                </a:lnTo>
                <a:lnTo>
                  <a:pt x="7874" y="72644"/>
                </a:lnTo>
                <a:lnTo>
                  <a:pt x="8890" y="79755"/>
                </a:lnTo>
                <a:lnTo>
                  <a:pt x="15367" y="84581"/>
                </a:lnTo>
                <a:lnTo>
                  <a:pt x="22478" y="83693"/>
                </a:lnTo>
                <a:lnTo>
                  <a:pt x="25526" y="83566"/>
                </a:lnTo>
                <a:lnTo>
                  <a:pt x="28575" y="82930"/>
                </a:lnTo>
                <a:lnTo>
                  <a:pt x="31496" y="82042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093077" y="682751"/>
            <a:ext cx="71374" cy="89026"/>
          </a:xfrm>
          <a:custGeom>
            <a:avLst/>
            <a:gdLst/>
            <a:ahLst/>
            <a:cxnLst/>
            <a:rect b="b" l="l" r="r" t="t"/>
            <a:pathLst>
              <a:path h="89026" w="71374">
                <a:moveTo>
                  <a:pt x="23241" y="78104"/>
                </a:moveTo>
                <a:lnTo>
                  <a:pt x="23241" y="44323"/>
                </a:lnTo>
                <a:lnTo>
                  <a:pt x="28067" y="39750"/>
                </a:lnTo>
                <a:lnTo>
                  <a:pt x="34290" y="36956"/>
                </a:lnTo>
                <a:lnTo>
                  <a:pt x="41021" y="36195"/>
                </a:lnTo>
                <a:lnTo>
                  <a:pt x="45974" y="36195"/>
                </a:lnTo>
                <a:lnTo>
                  <a:pt x="48641" y="39624"/>
                </a:lnTo>
                <a:lnTo>
                  <a:pt x="48641" y="89026"/>
                </a:lnTo>
                <a:lnTo>
                  <a:pt x="71374" y="89026"/>
                </a:lnTo>
                <a:lnTo>
                  <a:pt x="71374" y="78104"/>
                </a:lnTo>
                <a:lnTo>
                  <a:pt x="60832" y="78104"/>
                </a:lnTo>
                <a:lnTo>
                  <a:pt x="60832" y="31496"/>
                </a:lnTo>
                <a:lnTo>
                  <a:pt x="55118" y="25273"/>
                </a:lnTo>
                <a:lnTo>
                  <a:pt x="43815" y="25273"/>
                </a:lnTo>
                <a:lnTo>
                  <a:pt x="36195" y="25780"/>
                </a:lnTo>
                <a:lnTo>
                  <a:pt x="28955" y="28955"/>
                </a:lnTo>
                <a:lnTo>
                  <a:pt x="23368" y="34290"/>
                </a:lnTo>
                <a:lnTo>
                  <a:pt x="23368" y="0"/>
                </a:lnTo>
                <a:lnTo>
                  <a:pt x="0" y="0"/>
                </a:lnTo>
                <a:lnTo>
                  <a:pt x="0" y="10922"/>
                </a:lnTo>
                <a:lnTo>
                  <a:pt x="11049" y="10922"/>
                </a:lnTo>
                <a:lnTo>
                  <a:pt x="11049" y="78104"/>
                </a:lnTo>
                <a:lnTo>
                  <a:pt x="0" y="78104"/>
                </a:lnTo>
                <a:lnTo>
                  <a:pt x="0" y="89026"/>
                </a:lnTo>
                <a:lnTo>
                  <a:pt x="33781" y="89026"/>
                </a:lnTo>
                <a:lnTo>
                  <a:pt x="33781" y="78104"/>
                </a:lnTo>
                <a:lnTo>
                  <a:pt x="23241" y="78104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167485" y="708405"/>
            <a:ext cx="32271" cy="65150"/>
          </a:xfrm>
          <a:custGeom>
            <a:avLst/>
            <a:gdLst/>
            <a:ahLst/>
            <a:cxnLst/>
            <a:rect b="b" l="l" r="r" t="t"/>
            <a:pathLst>
              <a:path h="65150" w="32271">
                <a:moveTo>
                  <a:pt x="23424" y="1274"/>
                </a:moveTo>
                <a:lnTo>
                  <a:pt x="11290" y="7815"/>
                </a:lnTo>
                <a:lnTo>
                  <a:pt x="14491" y="22098"/>
                </a:lnTo>
                <a:lnTo>
                  <a:pt x="16650" y="17779"/>
                </a:lnTo>
                <a:lnTo>
                  <a:pt x="20079" y="14477"/>
                </a:lnTo>
                <a:lnTo>
                  <a:pt x="23508" y="11302"/>
                </a:lnTo>
                <a:lnTo>
                  <a:pt x="32271" y="0"/>
                </a:lnTo>
                <a:lnTo>
                  <a:pt x="23424" y="1274"/>
                </a:lnTo>
                <a:close/>
              </a:path>
              <a:path h="65150" w="32271">
                <a:moveTo>
                  <a:pt x="23508" y="11302"/>
                </a:moveTo>
                <a:lnTo>
                  <a:pt x="27953" y="9651"/>
                </a:lnTo>
                <a:lnTo>
                  <a:pt x="37351" y="9651"/>
                </a:lnTo>
                <a:lnTo>
                  <a:pt x="42050" y="11429"/>
                </a:lnTo>
                <a:lnTo>
                  <a:pt x="45606" y="14604"/>
                </a:lnTo>
                <a:lnTo>
                  <a:pt x="49289" y="17652"/>
                </a:lnTo>
                <a:lnTo>
                  <a:pt x="51829" y="21844"/>
                </a:lnTo>
                <a:lnTo>
                  <a:pt x="52845" y="26416"/>
                </a:lnTo>
                <a:lnTo>
                  <a:pt x="13729" y="26797"/>
                </a:lnTo>
                <a:lnTo>
                  <a:pt x="14491" y="22098"/>
                </a:lnTo>
                <a:lnTo>
                  <a:pt x="11290" y="7815"/>
                </a:lnTo>
                <a:lnTo>
                  <a:pt x="3015" y="18688"/>
                </a:lnTo>
                <a:lnTo>
                  <a:pt x="13" y="32512"/>
                </a:lnTo>
                <a:lnTo>
                  <a:pt x="0" y="32875"/>
                </a:lnTo>
                <a:lnTo>
                  <a:pt x="2352" y="45470"/>
                </a:lnTo>
                <a:lnTo>
                  <a:pt x="9792" y="56007"/>
                </a:lnTo>
                <a:lnTo>
                  <a:pt x="10510" y="56650"/>
                </a:lnTo>
                <a:lnTo>
                  <a:pt x="21592" y="63124"/>
                </a:lnTo>
                <a:lnTo>
                  <a:pt x="34303" y="65150"/>
                </a:lnTo>
                <a:lnTo>
                  <a:pt x="44615" y="64099"/>
                </a:lnTo>
                <a:lnTo>
                  <a:pt x="56265" y="58576"/>
                </a:lnTo>
                <a:lnTo>
                  <a:pt x="65164" y="49022"/>
                </a:lnTo>
                <a:lnTo>
                  <a:pt x="54242" y="44576"/>
                </a:lnTo>
                <a:lnTo>
                  <a:pt x="49797" y="50926"/>
                </a:lnTo>
                <a:lnTo>
                  <a:pt x="42431" y="54737"/>
                </a:lnTo>
                <a:lnTo>
                  <a:pt x="34557" y="54483"/>
                </a:lnTo>
                <a:lnTo>
                  <a:pt x="29223" y="54737"/>
                </a:lnTo>
                <a:lnTo>
                  <a:pt x="24143" y="52832"/>
                </a:lnTo>
                <a:lnTo>
                  <a:pt x="20206" y="49402"/>
                </a:lnTo>
                <a:lnTo>
                  <a:pt x="16396" y="45720"/>
                </a:lnTo>
                <a:lnTo>
                  <a:pt x="13983" y="40894"/>
                </a:lnTo>
                <a:lnTo>
                  <a:pt x="13475" y="35687"/>
                </a:lnTo>
                <a:lnTo>
                  <a:pt x="65164" y="35687"/>
                </a:lnTo>
                <a:lnTo>
                  <a:pt x="65174" y="34120"/>
                </a:lnTo>
                <a:lnTo>
                  <a:pt x="62808" y="21520"/>
                </a:lnTo>
                <a:lnTo>
                  <a:pt x="56401" y="10414"/>
                </a:lnTo>
                <a:lnTo>
                  <a:pt x="54750" y="8890"/>
                </a:lnTo>
                <a:lnTo>
                  <a:pt x="48781" y="3175"/>
                </a:lnTo>
                <a:lnTo>
                  <a:pt x="40653" y="0"/>
                </a:lnTo>
                <a:lnTo>
                  <a:pt x="32271" y="0"/>
                </a:lnTo>
                <a:lnTo>
                  <a:pt x="23508" y="11302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237983" y="708786"/>
            <a:ext cx="49784" cy="62992"/>
          </a:xfrm>
          <a:custGeom>
            <a:avLst/>
            <a:gdLst/>
            <a:ahLst/>
            <a:cxnLst/>
            <a:rect b="b" l="l" r="r" t="t"/>
            <a:pathLst>
              <a:path h="62992" w="49784">
                <a:moveTo>
                  <a:pt x="37719" y="62992"/>
                </a:moveTo>
                <a:lnTo>
                  <a:pt x="37719" y="52197"/>
                </a:lnTo>
                <a:lnTo>
                  <a:pt x="24638" y="52197"/>
                </a:lnTo>
                <a:lnTo>
                  <a:pt x="24638" y="25273"/>
                </a:lnTo>
                <a:lnTo>
                  <a:pt x="26670" y="19177"/>
                </a:lnTo>
                <a:lnTo>
                  <a:pt x="30607" y="16256"/>
                </a:lnTo>
                <a:lnTo>
                  <a:pt x="36449" y="13081"/>
                </a:lnTo>
                <a:lnTo>
                  <a:pt x="43180" y="11811"/>
                </a:lnTo>
                <a:lnTo>
                  <a:pt x="49784" y="12446"/>
                </a:lnTo>
                <a:lnTo>
                  <a:pt x="49657" y="0"/>
                </a:lnTo>
                <a:lnTo>
                  <a:pt x="37211" y="0"/>
                </a:lnTo>
                <a:lnTo>
                  <a:pt x="33020" y="1397"/>
                </a:lnTo>
                <a:lnTo>
                  <a:pt x="29718" y="4191"/>
                </a:lnTo>
                <a:lnTo>
                  <a:pt x="26289" y="6985"/>
                </a:lnTo>
                <a:lnTo>
                  <a:pt x="23622" y="10668"/>
                </a:lnTo>
                <a:lnTo>
                  <a:pt x="21971" y="14859"/>
                </a:lnTo>
                <a:lnTo>
                  <a:pt x="21971" y="889"/>
                </a:lnTo>
                <a:lnTo>
                  <a:pt x="0" y="889"/>
                </a:lnTo>
                <a:lnTo>
                  <a:pt x="0" y="11811"/>
                </a:lnTo>
                <a:lnTo>
                  <a:pt x="12319" y="11811"/>
                </a:lnTo>
                <a:lnTo>
                  <a:pt x="12319" y="52070"/>
                </a:lnTo>
                <a:lnTo>
                  <a:pt x="0" y="52070"/>
                </a:lnTo>
                <a:lnTo>
                  <a:pt x="0" y="62992"/>
                </a:lnTo>
                <a:lnTo>
                  <a:pt x="37719" y="62992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293342" y="708405"/>
            <a:ext cx="32398" cy="65150"/>
          </a:xfrm>
          <a:custGeom>
            <a:avLst/>
            <a:gdLst/>
            <a:ahLst/>
            <a:cxnLst/>
            <a:rect b="b" l="l" r="r" t="t"/>
            <a:pathLst>
              <a:path h="65150" w="32398">
                <a:moveTo>
                  <a:pt x="23416" y="1297"/>
                </a:moveTo>
                <a:lnTo>
                  <a:pt x="11270" y="7850"/>
                </a:lnTo>
                <a:lnTo>
                  <a:pt x="14618" y="22098"/>
                </a:lnTo>
                <a:lnTo>
                  <a:pt x="16777" y="17779"/>
                </a:lnTo>
                <a:lnTo>
                  <a:pt x="20206" y="14477"/>
                </a:lnTo>
                <a:lnTo>
                  <a:pt x="23635" y="11302"/>
                </a:lnTo>
                <a:lnTo>
                  <a:pt x="32398" y="0"/>
                </a:lnTo>
                <a:lnTo>
                  <a:pt x="23416" y="1297"/>
                </a:lnTo>
                <a:close/>
              </a:path>
              <a:path h="65150" w="32398">
                <a:moveTo>
                  <a:pt x="23635" y="11302"/>
                </a:moveTo>
                <a:lnTo>
                  <a:pt x="28080" y="9651"/>
                </a:lnTo>
                <a:lnTo>
                  <a:pt x="37478" y="9651"/>
                </a:lnTo>
                <a:lnTo>
                  <a:pt x="42177" y="11429"/>
                </a:lnTo>
                <a:lnTo>
                  <a:pt x="45733" y="14604"/>
                </a:lnTo>
                <a:lnTo>
                  <a:pt x="49416" y="17652"/>
                </a:lnTo>
                <a:lnTo>
                  <a:pt x="51956" y="21844"/>
                </a:lnTo>
                <a:lnTo>
                  <a:pt x="52972" y="26416"/>
                </a:lnTo>
                <a:lnTo>
                  <a:pt x="13856" y="26797"/>
                </a:lnTo>
                <a:lnTo>
                  <a:pt x="14618" y="22098"/>
                </a:lnTo>
                <a:lnTo>
                  <a:pt x="11270" y="7850"/>
                </a:lnTo>
                <a:lnTo>
                  <a:pt x="3006" y="18713"/>
                </a:lnTo>
                <a:lnTo>
                  <a:pt x="13" y="32512"/>
                </a:lnTo>
                <a:lnTo>
                  <a:pt x="0" y="32875"/>
                </a:lnTo>
                <a:lnTo>
                  <a:pt x="2352" y="45470"/>
                </a:lnTo>
                <a:lnTo>
                  <a:pt x="9792" y="56007"/>
                </a:lnTo>
                <a:lnTo>
                  <a:pt x="10510" y="56650"/>
                </a:lnTo>
                <a:lnTo>
                  <a:pt x="21592" y="63124"/>
                </a:lnTo>
                <a:lnTo>
                  <a:pt x="34303" y="65150"/>
                </a:lnTo>
                <a:lnTo>
                  <a:pt x="44637" y="64099"/>
                </a:lnTo>
                <a:lnTo>
                  <a:pt x="56321" y="58576"/>
                </a:lnTo>
                <a:lnTo>
                  <a:pt x="65164" y="49022"/>
                </a:lnTo>
                <a:lnTo>
                  <a:pt x="54496" y="44576"/>
                </a:lnTo>
                <a:lnTo>
                  <a:pt x="50051" y="51053"/>
                </a:lnTo>
                <a:lnTo>
                  <a:pt x="42431" y="54864"/>
                </a:lnTo>
                <a:lnTo>
                  <a:pt x="34557" y="54483"/>
                </a:lnTo>
                <a:lnTo>
                  <a:pt x="29223" y="54737"/>
                </a:lnTo>
                <a:lnTo>
                  <a:pt x="24143" y="52832"/>
                </a:lnTo>
                <a:lnTo>
                  <a:pt x="20206" y="49402"/>
                </a:lnTo>
                <a:lnTo>
                  <a:pt x="16396" y="45720"/>
                </a:lnTo>
                <a:lnTo>
                  <a:pt x="13983" y="40894"/>
                </a:lnTo>
                <a:lnTo>
                  <a:pt x="13475" y="35687"/>
                </a:lnTo>
                <a:lnTo>
                  <a:pt x="65164" y="35687"/>
                </a:lnTo>
                <a:lnTo>
                  <a:pt x="65174" y="34120"/>
                </a:lnTo>
                <a:lnTo>
                  <a:pt x="62808" y="21520"/>
                </a:lnTo>
                <a:lnTo>
                  <a:pt x="56401" y="10414"/>
                </a:lnTo>
                <a:lnTo>
                  <a:pt x="54877" y="8890"/>
                </a:lnTo>
                <a:lnTo>
                  <a:pt x="48781" y="3175"/>
                </a:lnTo>
                <a:lnTo>
                  <a:pt x="40653" y="0"/>
                </a:lnTo>
                <a:lnTo>
                  <a:pt x="32398" y="0"/>
                </a:lnTo>
                <a:lnTo>
                  <a:pt x="23635" y="11302"/>
                </a:lnTo>
                <a:close/>
              </a:path>
            </a:pathLst>
          </a:custGeom>
          <a:solidFill>
            <a:srgbClr val="C0212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76860" y="409448"/>
            <a:ext cx="3475544" cy="2651886"/>
          </a:xfrm>
          <a:prstGeom prst="rect">
            <a:avLst/>
          </a:prstGeom>
        </p:spPr>
        <p:txBody>
          <a:bodyPr bIns="0" lIns="0" rIns="0" rtlCol="0" tIns="30734" wrap="square">
            <a:noAutofit/>
          </a:bodyPr>
          <a:lstStyle/>
          <a:p>
            <a:pPr algn="ctr" marL="1135634" marR="1914103">
              <a:lnSpc>
                <a:spcPts val="4840"/>
              </a:lnSpc>
            </a:pPr>
            <a:r>
              <a:rPr b="1" dirty="0" smtClean="0" sz="480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4800">
              <a:latin typeface="Calibri"/>
              <a:cs typeface="Calibri"/>
            </a:endParaRPr>
          </a:p>
          <a:p>
            <a:pPr marL="1186434" marR="24507">
              <a:lnSpc>
                <a:spcPts val="2545"/>
              </a:lnSpc>
            </a:pPr>
            <a:r>
              <a:rPr b="1" dirty="0" smtClean="0" sz="2600">
                <a:solidFill>
                  <a:srgbClr val="FFFFFF"/>
                </a:solidFill>
                <a:latin typeface="Calibri"/>
                <a:cs typeface="Calibri"/>
              </a:rPr>
              <a:t>ISOLATE</a:t>
            </a:r>
            <a:endParaRPr sz="2600">
              <a:latin typeface="Calibri"/>
              <a:cs typeface="Calibri"/>
            </a:endParaRPr>
          </a:p>
          <a:p>
            <a:pPr marL="1186434" marR="24507">
              <a:lnSpc>
                <a:spcPts val="2275"/>
              </a:lnSpc>
            </a:pPr>
            <a:r>
              <a:rPr dirty="0" smtClean="0" spc="-4" sz="22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mtClean="0" spc="-4" sz="2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4" sz="2200">
                <a:solidFill>
                  <a:srgbClr val="FFFFFF"/>
                </a:solidFill>
                <a:latin typeface="Calibri"/>
                <a:cs typeface="Calibri"/>
              </a:rPr>
              <a:t>SICK</a:t>
            </a:r>
            <a:r>
              <a:rPr dirty="0" smtClean="0" spc="-4" sz="2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4" sz="22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4" sz="2200">
                <a:solidFill>
                  <a:srgbClr val="FFFFFF"/>
                </a:solidFill>
                <a:latin typeface="Calibri"/>
                <a:cs typeface="Calibri"/>
              </a:rPr>
              <a:t>ERSON</a:t>
            </a:r>
            <a:endParaRPr sz="2200">
              <a:latin typeface="Calibri"/>
              <a:cs typeface="Calibri"/>
            </a:endParaRPr>
          </a:p>
          <a:p>
            <a:pPr indent="-283463" marL="296163">
              <a:lnSpc>
                <a:spcPts val="1953"/>
              </a:lnSpc>
              <a:spcBef>
                <a:spcPts val="1527"/>
              </a:spcBef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</a:t>
            </a:r>
            <a:r>
              <a:rPr dirty="0" smtClean="0" spc="72" sz="1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72" sz="1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Pr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sep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om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iso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600">
              <a:latin typeface="Calibri"/>
              <a:cs typeface="Calibri"/>
            </a:endParaRPr>
          </a:p>
          <a:p>
            <a:pPr marL="296163">
              <a:lnSpc>
                <a:spcPts val="1953"/>
              </a:lnSpc>
              <a:spcBef>
                <a:spcPts val="279"/>
              </a:spcBef>
            </a:pP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spac</a:t>
            </a:r>
            <a:r>
              <a:rPr dirty="0" smtClean="0" spc="-4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mtClean="0" spc="-4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mtClean="0" spc="-14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4" sz="160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pc="9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ep</a:t>
            </a:r>
            <a:r>
              <a:rPr dirty="0" smtClean="0" spc="-26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pc="19" sz="16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pc="4" sz="16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4" sz="16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ce</a:t>
            </a:r>
            <a:r>
              <a:rPr dirty="0" smtClean="0" spc="-59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fr</a:t>
            </a:r>
            <a:r>
              <a:rPr dirty="0" smtClean="0" spc="9" sz="16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pc="-31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4" sz="16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   </a:t>
            </a:r>
            <a:r>
              <a:rPr dirty="0" smtClean="0" spc="19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4" sz="16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0" sz="1600">
                <a:solidFill>
                  <a:srgbClr val="FFFFFF"/>
                </a:solidFill>
                <a:latin typeface="Calibri"/>
                <a:cs typeface="Calibri"/>
              </a:rPr>
              <a:t>s.</a:t>
            </a:r>
            <a:endParaRPr sz="1600">
              <a:latin typeface="Calibri"/>
              <a:cs typeface="Calibri"/>
            </a:endParaRPr>
          </a:p>
          <a:p>
            <a:pPr indent="-283463" marL="296163" marR="291961">
              <a:lnSpc>
                <a:spcPts val="2230"/>
              </a:lnSpc>
              <a:spcBef>
                <a:spcPts val="1037"/>
              </a:spcBef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</a:t>
            </a:r>
            <a:r>
              <a:rPr dirty="0" smtClean="0" spc="72" sz="1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72" sz="1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Ke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he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om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ed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open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wi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ws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fr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quen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pc="-3" sz="1600">
                <a:solidFill>
                  <a:srgbClr val="FFFFFF"/>
                </a:solidFill>
                <a:latin typeface="Calibri"/>
                <a:cs typeface="Calibri"/>
              </a:rPr>
              <a:t>y.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8008" y="3490086"/>
            <a:ext cx="3645739" cy="2766187"/>
          </a:xfrm>
          <a:prstGeom prst="rect">
            <a:avLst/>
          </a:prstGeom>
        </p:spPr>
        <p:txBody>
          <a:bodyPr bIns="0" lIns="0" rIns="0" rtlCol="0" tIns="23495" wrap="square">
            <a:noAutofit/>
          </a:bodyPr>
          <a:lstStyle/>
          <a:p>
            <a:pPr marL="12700" marR="49606">
              <a:lnSpc>
                <a:spcPts val="3700"/>
              </a:lnSpc>
            </a:pPr>
            <a:r>
              <a:rPr b="1" dirty="0" smtClean="0" spc="0" sz="360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b="1" dirty="0" smtClean="0" spc="0" sz="3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 smtClean="0" spc="0" sz="3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b="1" dirty="0" smtClean="0" spc="0" sz="3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 smtClean="0" spc="0" sz="360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b="1" dirty="0" smtClean="0" spc="0" sz="3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 smtClean="0" spc="0" sz="360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endParaRPr sz="3600">
              <a:latin typeface="Calibri"/>
              <a:cs typeface="Calibri"/>
            </a:endParaRPr>
          </a:p>
          <a:p>
            <a:pPr marL="12700" marR="49606">
              <a:lnSpc>
                <a:spcPts val="2570"/>
              </a:lnSpc>
            </a:pP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ICK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WI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6" sz="250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endParaRPr sz="2500">
              <a:latin typeface="Calibri"/>
              <a:cs typeface="Calibri"/>
            </a:endParaRPr>
          </a:p>
          <a:p>
            <a:pPr marL="12700" marR="49606">
              <a:lnSpc>
                <a:spcPts val="3329"/>
              </a:lnSpc>
              <a:spcBef>
                <a:spcPts val="37"/>
              </a:spcBef>
            </a:pPr>
            <a:r>
              <a:rPr b="1" dirty="0" smtClean="0" spc="-5" sz="3200">
                <a:solidFill>
                  <a:srgbClr val="FFFFFF"/>
                </a:solidFill>
                <a:latin typeface="Calibri"/>
                <a:cs typeface="Calibri"/>
              </a:rPr>
              <a:t>COVID</a:t>
            </a:r>
            <a:r>
              <a:rPr b="1" dirty="0" smtClean="0" spc="-5" sz="32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5" sz="2800">
                <a:solidFill>
                  <a:srgbClr val="FFFFFF"/>
                </a:solidFill>
                <a:latin typeface="Calibri"/>
                <a:cs typeface="Calibri"/>
              </a:rPr>
              <a:t>ARO</a:t>
            </a:r>
            <a:r>
              <a:rPr dirty="0" smtClean="0" spc="-5" sz="280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mtClean="0" spc="-5" sz="2800">
                <a:solidFill>
                  <a:srgbClr val="FFFFFF"/>
                </a:solidFill>
                <a:latin typeface="Calibri"/>
                <a:cs typeface="Calibri"/>
              </a:rPr>
              <a:t>ND</a:t>
            </a:r>
            <a:r>
              <a:rPr dirty="0" smtClean="0" spc="-5" sz="2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5" sz="280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pc="-5" sz="2800">
                <a:solidFill>
                  <a:srgbClr val="FFFFFF"/>
                </a:solidFill>
                <a:latin typeface="Calibri"/>
                <a:cs typeface="Calibri"/>
              </a:rPr>
              <a:t>OU</a:t>
            </a:r>
            <a:endParaRPr sz="2800">
              <a:latin typeface="Calibri"/>
              <a:cs typeface="Calibri"/>
            </a:endParaRPr>
          </a:p>
          <a:p>
            <a:pPr marL="1085850" marR="49606">
              <a:lnSpc>
                <a:spcPts val="5555"/>
              </a:lnSpc>
              <a:spcBef>
                <a:spcPts val="1529"/>
              </a:spcBef>
            </a:pPr>
            <a:r>
              <a:rPr b="1" dirty="0" smtClean="0" sz="4800">
                <a:solidFill>
                  <a:srgbClr val="2973B1"/>
                </a:solidFill>
                <a:latin typeface="Calibri"/>
                <a:cs typeface="Calibri"/>
              </a:rPr>
              <a:t>2</a:t>
            </a:r>
            <a:endParaRPr sz="4800">
              <a:latin typeface="Calibri"/>
              <a:cs typeface="Calibri"/>
            </a:endParaRPr>
          </a:p>
          <a:p>
            <a:pPr marL="1082802">
              <a:lnSpc>
                <a:spcPts val="2300"/>
              </a:lnSpc>
            </a:pPr>
            <a:r>
              <a:rPr b="1" dirty="0" smtClean="0" spc="0" sz="2600">
                <a:solidFill>
                  <a:srgbClr val="2973B1"/>
                </a:solidFill>
                <a:latin typeface="Calibri"/>
                <a:cs typeface="Calibri"/>
              </a:rPr>
              <a:t>REDUCE</a:t>
            </a:r>
            <a:r>
              <a:rPr b="1" dirty="0" smtClean="0" spc="0" sz="26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b="1" dirty="0" smtClean="0" spc="0" sz="2600">
                <a:solidFill>
                  <a:srgbClr val="2973B1"/>
                </a:solidFill>
                <a:latin typeface="Calibri"/>
                <a:cs typeface="Calibri"/>
              </a:rPr>
              <a:t>C</a:t>
            </a:r>
            <a:r>
              <a:rPr b="1" dirty="0" smtClean="0" spc="0" sz="2600">
                <a:solidFill>
                  <a:srgbClr val="2973B1"/>
                </a:solidFill>
                <a:latin typeface="Calibri"/>
                <a:cs typeface="Calibri"/>
              </a:rPr>
              <a:t>ONTACT</a:t>
            </a:r>
            <a:endParaRPr sz="2600">
              <a:latin typeface="Calibri"/>
              <a:cs typeface="Calibri"/>
            </a:endParaRPr>
          </a:p>
          <a:p>
            <a:pPr marL="1082802" marR="49606">
              <a:lnSpc>
                <a:spcPts val="2810"/>
              </a:lnSpc>
              <a:spcBef>
                <a:spcPts val="25"/>
              </a:spcBef>
            </a:pP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WITH</a:t>
            </a: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 </a:t>
            </a: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T</a:t>
            </a: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HE</a:t>
            </a: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 </a:t>
            </a: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V</a:t>
            </a: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I</a:t>
            </a:r>
            <a:r>
              <a:rPr dirty="0" smtClean="0" sz="2700">
                <a:solidFill>
                  <a:srgbClr val="C0212F"/>
                </a:solidFill>
                <a:latin typeface="Calibri"/>
                <a:cs typeface="Calibri"/>
              </a:rPr>
              <a:t>RUS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91962" y="5531739"/>
            <a:ext cx="1668451" cy="463931"/>
          </a:xfrm>
          <a:prstGeom prst="rect">
            <a:avLst/>
          </a:prstGeom>
        </p:spPr>
        <p:txBody>
          <a:bodyPr bIns="0" lIns="0" rIns="0" rtlCol="0" tIns="12668" wrap="square">
            <a:noAutofit/>
          </a:bodyPr>
          <a:lstStyle/>
          <a:p>
            <a:pPr marL="12700" marR="28575">
              <a:lnSpc>
                <a:spcPts val="1995"/>
              </a:lnSpc>
            </a:pPr>
            <a:r>
              <a:rPr b="1" dirty="0" smtClean="0" spc="-4" sz="190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b="1" dirty="0" smtClean="0" spc="-4" sz="19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 smtClean="0" spc="-4" sz="190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b="1" dirty="0" smtClean="0" spc="-4" sz="19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1555"/>
              </a:lnSpc>
            </a:pP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FFFFFF"/>
                </a:solidFill>
                <a:latin typeface="Calibri"/>
                <a:cs typeface="Calibri"/>
              </a:rPr>
              <a:t>PERSON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4861" y="5556123"/>
            <a:ext cx="283662" cy="418591"/>
          </a:xfrm>
          <a:prstGeom prst="rect">
            <a:avLst/>
          </a:prstGeom>
        </p:spPr>
        <p:txBody>
          <a:bodyPr bIns="0" lIns="0" rIns="0" rtlCol="0" tIns="20288" wrap="square">
            <a:noAutofit/>
          </a:bodyPr>
          <a:lstStyle/>
          <a:p>
            <a:pPr marL="12700">
              <a:lnSpc>
                <a:spcPts val="3195"/>
              </a:lnSpc>
            </a:pPr>
            <a:r>
              <a:rPr b="1" dirty="0" smtClean="0" sz="3100">
                <a:solidFill>
                  <a:srgbClr val="C0212F"/>
                </a:solidFill>
                <a:latin typeface="Calibri"/>
                <a:cs typeface="Calibri"/>
              </a:rPr>
              <a:t>3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17033" y="6321562"/>
            <a:ext cx="223710" cy="215900"/>
          </a:xfrm>
          <a:prstGeom prst="rect">
            <a:avLst/>
          </a:prstGeom>
        </p:spPr>
        <p:txBody>
          <a:bodyPr bIns="0" lIns="0" rIns="0" rtlCol="0" tIns="10350" wrap="square">
            <a:noAutofit/>
          </a:bodyPr>
          <a:lstStyle/>
          <a:p>
            <a:pPr marL="12700">
              <a:lnSpc>
                <a:spcPts val="1630"/>
              </a:lnSpc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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03545" y="6342126"/>
            <a:ext cx="1886011" cy="1856104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Monitor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sick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ers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's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ct val="101725"/>
              </a:lnSpc>
              <a:spcBef>
                <a:spcPts val="169"/>
              </a:spcBef>
            </a:pP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sym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toms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reg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larl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2700" marR="78075">
              <a:lnSpc>
                <a:spcPts val="1708"/>
              </a:lnSpc>
              <a:spcBef>
                <a:spcPts val="883"/>
              </a:spcBef>
            </a:pP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ay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sp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ial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tion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8075">
              <a:lnSpc>
                <a:spcPts val="1708"/>
              </a:lnSpc>
              <a:spcBef>
                <a:spcPts val="247"/>
              </a:spcBef>
            </a:pP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ers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igh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ri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8075">
              <a:lnSpc>
                <a:spcPts val="1708"/>
              </a:lnSpc>
              <a:spcBef>
                <a:spcPts val="247"/>
              </a:spcBef>
            </a:pP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se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ln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pc="0" sz="140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2700" marR="34238">
              <a:lnSpc>
                <a:spcPts val="1708"/>
              </a:lnSpc>
              <a:spcBef>
                <a:spcPts val="927"/>
              </a:spcBef>
            </a:pP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sure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sick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ers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34238">
              <a:lnSpc>
                <a:spcPts val="1708"/>
              </a:lnSpc>
              <a:spcBef>
                <a:spcPts val="247"/>
              </a:spcBef>
            </a:pP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rests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stays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rate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pc="-1" sz="140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816" y="6454902"/>
            <a:ext cx="3888539" cy="2202053"/>
          </a:xfrm>
          <a:prstGeom prst="rect">
            <a:avLst/>
          </a:prstGeom>
        </p:spPr>
        <p:txBody>
          <a:bodyPr bIns="0" lIns="0" rIns="0" rtlCol="0" tIns="10160" wrap="square">
            <a:noAutofit/>
          </a:bodyPr>
          <a:lstStyle/>
          <a:p>
            <a:pPr marL="12700" marR="22181">
              <a:lnSpc>
                <a:spcPts val="1600"/>
              </a:lnSpc>
            </a:pP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dent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f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y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n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u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old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m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m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b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er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be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831"/>
              </a:lnSpc>
              <a:spcBef>
                <a:spcPts val="185"/>
              </a:spcBef>
            </a:pP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t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h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-4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co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n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ta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c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pe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r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</a:t>
            </a:r>
            <a:r>
              <a:rPr dirty="0" smtClean="0" spc="-9" sz="1500">
                <a:solidFill>
                  <a:srgbClr val="2973B1"/>
                </a:solidFill>
                <a:latin typeface="Calibri"/>
                <a:cs typeface="Calibri"/>
              </a:rPr>
              <a:t>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n</a:t>
            </a:r>
            <a:r>
              <a:rPr dirty="0" smtClean="0" spc="-14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-4" sz="1500">
                <a:solidFill>
                  <a:srgbClr val="2973B1"/>
                </a:solidFill>
                <a:latin typeface="Calibri"/>
                <a:cs typeface="Calibri"/>
              </a:rPr>
              <a:t>w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n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gh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-9" sz="1500">
                <a:solidFill>
                  <a:srgbClr val="2973B1"/>
                </a:solidFill>
                <a:latin typeface="Calibri"/>
                <a:cs typeface="Calibri"/>
              </a:rPr>
              <a:t>r</a:t>
            </a:r>
            <a:r>
              <a:rPr dirty="0" smtClean="0" spc="-9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sk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</a:t>
            </a:r>
            <a:r>
              <a:rPr dirty="0" smtClean="0" spc="4" sz="1500">
                <a:solidFill>
                  <a:srgbClr val="2973B1"/>
                </a:solidFill>
                <a:latin typeface="Calibri"/>
                <a:cs typeface="Calibri"/>
              </a:rPr>
              <a:t>n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has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831"/>
              </a:lnSpc>
              <a:spcBef>
                <a:spcPts val="280"/>
              </a:spcBef>
            </a:pP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f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w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est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conta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w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peop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l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u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e.</a:t>
            </a:r>
            <a:endParaRPr sz="1500">
              <a:latin typeface="Calibri"/>
              <a:cs typeface="Calibri"/>
            </a:endParaRPr>
          </a:p>
          <a:p>
            <a:pPr marL="12700" marR="126101">
              <a:lnSpc>
                <a:spcPts val="1831"/>
              </a:lnSpc>
              <a:spcBef>
                <a:spcPts val="620"/>
              </a:spcBef>
            </a:pP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W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ar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med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cal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m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sk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if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in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the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same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r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om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endParaRPr sz="1500">
              <a:latin typeface="Calibri"/>
              <a:cs typeface="Calibri"/>
            </a:endParaRPr>
          </a:p>
          <a:p>
            <a:pPr marL="12700" marR="126101">
              <a:lnSpc>
                <a:spcPts val="1831"/>
              </a:lnSpc>
              <a:spcBef>
                <a:spcPts val="280"/>
              </a:spcBef>
            </a:pP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s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ck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pers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o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n.</a:t>
            </a:r>
            <a:endParaRPr sz="1500">
              <a:latin typeface="Calibri"/>
              <a:cs typeface="Calibri"/>
            </a:endParaRPr>
          </a:p>
          <a:p>
            <a:pPr marL="12700" marR="307985">
              <a:lnSpc>
                <a:spcPts val="1831"/>
              </a:lnSpc>
              <a:spcBef>
                <a:spcPts val="620"/>
              </a:spcBef>
            </a:pP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Use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sep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r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di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,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u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ps,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eati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n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g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uten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ls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and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endParaRPr sz="1500">
              <a:latin typeface="Calibri"/>
              <a:cs typeface="Calibri"/>
            </a:endParaRPr>
          </a:p>
          <a:p>
            <a:pPr marL="12700" marR="307985">
              <a:lnSpc>
                <a:spcPts val="1831"/>
              </a:lnSpc>
              <a:spcBef>
                <a:spcPts val="280"/>
              </a:spcBef>
            </a:pP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bed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d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ing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fr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o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m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the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s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ck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z="1500">
                <a:solidFill>
                  <a:srgbClr val="2973B1"/>
                </a:solidFill>
                <a:latin typeface="Calibri"/>
                <a:cs typeface="Calibri"/>
              </a:rPr>
              <a:t>person.</a:t>
            </a:r>
            <a:endParaRPr sz="1500">
              <a:latin typeface="Calibri"/>
              <a:cs typeface="Calibri"/>
            </a:endParaRPr>
          </a:p>
          <a:p>
            <a:pPr marL="12700" marR="22181">
              <a:lnSpc>
                <a:spcPct val="101725"/>
              </a:lnSpc>
              <a:spcBef>
                <a:spcPts val="620"/>
              </a:spcBef>
            </a:pP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lean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and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i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nf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fre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q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uent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l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y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to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u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c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h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e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d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 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su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r</a:t>
            </a:r>
            <a:r>
              <a:rPr dirty="0" smtClean="0" spc="0" sz="1500">
                <a:solidFill>
                  <a:srgbClr val="2973B1"/>
                </a:solidFill>
                <a:latin typeface="Calibri"/>
                <a:cs typeface="Calibri"/>
              </a:rPr>
              <a:t>faces.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17033" y="6899158"/>
            <a:ext cx="223710" cy="215900"/>
          </a:xfrm>
          <a:prstGeom prst="rect">
            <a:avLst/>
          </a:prstGeom>
        </p:spPr>
        <p:txBody>
          <a:bodyPr bIns="0" lIns="0" rIns="0" rtlCol="0" tIns="10350" wrap="square">
            <a:noAutofit/>
          </a:bodyPr>
          <a:lstStyle/>
          <a:p>
            <a:pPr marL="12700">
              <a:lnSpc>
                <a:spcPts val="1630"/>
              </a:lnSpc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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7033" y="7725547"/>
            <a:ext cx="223710" cy="215900"/>
          </a:xfrm>
          <a:prstGeom prst="rect">
            <a:avLst/>
          </a:prstGeom>
        </p:spPr>
        <p:txBody>
          <a:bodyPr bIns="0" lIns="0" rIns="0" rtlCol="0" tIns="10350" wrap="square">
            <a:noAutofit/>
          </a:bodyPr>
          <a:lstStyle/>
          <a:p>
            <a:pPr marL="12700">
              <a:lnSpc>
                <a:spcPts val="1630"/>
              </a:lnSpc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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7056" y="9246057"/>
            <a:ext cx="2247853" cy="664260"/>
          </a:xfrm>
          <a:prstGeom prst="rect">
            <a:avLst/>
          </a:prstGeom>
        </p:spPr>
        <p:txBody>
          <a:bodyPr bIns="0" lIns="0" rIns="0" rtlCol="0" tIns="12668" wrap="square">
            <a:noAutofit/>
          </a:bodyPr>
          <a:lstStyle/>
          <a:p>
            <a:pPr marL="12700" marR="57150">
              <a:lnSpc>
                <a:spcPts val="1995"/>
              </a:lnSpc>
            </a:pP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Call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Eme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pc="-1" sz="1900">
                <a:solidFill>
                  <a:srgbClr val="FFFFFF"/>
                </a:solidFill>
                <a:latin typeface="Calibri"/>
                <a:cs typeface="Calibri"/>
              </a:rPr>
              <a:t>ncy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3135"/>
              </a:lnSpc>
              <a:spcBef>
                <a:spcPts val="57"/>
              </a:spcBef>
            </a:pPr>
            <a:r>
              <a:rPr b="1" dirty="0" smtClean="0" spc="2" sz="3000">
                <a:solidFill>
                  <a:srgbClr val="FFFFFF"/>
                </a:solidFill>
                <a:latin typeface="Calibri"/>
                <a:cs typeface="Calibri"/>
              </a:rPr>
              <a:t>123</a:t>
            </a:r>
            <a:r>
              <a:rPr b="1" dirty="0" smtClean="0" spc="2" sz="300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b="1" dirty="0" smtClean="0" spc="2" sz="3000">
                <a:solidFill>
                  <a:srgbClr val="FFFFFF"/>
                </a:solidFill>
                <a:latin typeface="Calibri"/>
                <a:cs typeface="Calibri"/>
              </a:rPr>
              <a:t>45</a:t>
            </a:r>
            <a:r>
              <a:rPr b="1" dirty="0" smtClean="0" spc="2" sz="300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b="1" dirty="0" smtClean="0" spc="2" sz="300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b="1" dirty="0" smtClean="0" spc="2" sz="3000">
                <a:solidFill>
                  <a:srgbClr val="FFFFFF"/>
                </a:solidFill>
                <a:latin typeface="Calibri"/>
                <a:cs typeface="Calibri"/>
              </a:rPr>
              <a:t>7890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6230" y="6309360"/>
            <a:ext cx="246824" cy="2466340"/>
          </a:xfrm>
          <a:prstGeom prst="rect">
            <a:avLst/>
          </a:prstGeom>
        </p:spPr>
        <p:txBody>
          <a:bodyPr bIns="0" lIns="0" rIns="0" rtlCol="0" tIns="2871" wrap="square">
            <a:noAutofit/>
          </a:bodyPr>
          <a:lstStyle/>
          <a:p>
            <a:pPr marR="15316">
              <a:lnSpc>
                <a:spcPts val="1000"/>
              </a:lnSpc>
            </a:pPr>
            <a:endParaRPr sz="1000"/>
          </a:p>
          <a:p>
            <a:pPr marL="35814">
              <a:lnSpc>
                <a:spcPct val="92488"/>
              </a:lnSpc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</a:t>
            </a:r>
            <a:endParaRPr sz="1500">
              <a:latin typeface="Wingdings"/>
              <a:cs typeface="Wingdings"/>
            </a:endParaRPr>
          </a:p>
          <a:p>
            <a:pPr marL="35814">
              <a:lnSpc>
                <a:spcPct val="92488"/>
              </a:lnSpc>
              <a:spcBef>
                <a:spcPts val="4950"/>
              </a:spcBef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</a:t>
            </a:r>
            <a:endParaRPr sz="1500">
              <a:latin typeface="Wingdings"/>
              <a:cs typeface="Wingdings"/>
            </a:endParaRPr>
          </a:p>
          <a:p>
            <a:pPr marL="35814">
              <a:lnSpc>
                <a:spcPct val="92488"/>
              </a:lnSpc>
              <a:spcBef>
                <a:spcPts val="2847"/>
              </a:spcBef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</a:t>
            </a:r>
            <a:endParaRPr sz="1500">
              <a:latin typeface="Wingdings"/>
              <a:cs typeface="Wingdings"/>
            </a:endParaRPr>
          </a:p>
          <a:p>
            <a:pPr marL="35814">
              <a:lnSpc>
                <a:spcPct val="92488"/>
              </a:lnSpc>
              <a:spcBef>
                <a:spcPts val="2847"/>
              </a:spcBef>
            </a:pPr>
            <a:r>
              <a:rPr dirty="0" smtClean="0" sz="1500">
                <a:solidFill>
                  <a:srgbClr val="FFFFFF"/>
                </a:solidFill>
                <a:latin typeface="Wingdings"/>
                <a:cs typeface="Wingdings"/>
              </a:rPr>
              <a:t></a:t>
            </a:r>
            <a:endParaRPr sz="15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