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693400" cy="7569200"/>
  <p:notesSz cx="10693400" cy="75692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735398" y="2728595"/>
            <a:ext cx="3345746" cy="3466875"/>
          </a:xfrm>
          <a:custGeom>
            <a:avLst/>
            <a:gdLst/>
            <a:ahLst/>
            <a:cxnLst/>
            <a:rect l="l" t="t" r="r" b="b"/>
            <a:pathLst>
              <a:path w="3345746" h="3466875">
                <a:moveTo>
                  <a:pt x="0" y="1590981"/>
                </a:moveTo>
                <a:lnTo>
                  <a:pt x="1500" y="1731475"/>
                </a:lnTo>
                <a:lnTo>
                  <a:pt x="13735" y="1871125"/>
                </a:lnTo>
                <a:lnTo>
                  <a:pt x="36571" y="2009282"/>
                </a:lnTo>
                <a:lnTo>
                  <a:pt x="69875" y="2145295"/>
                </a:lnTo>
                <a:lnTo>
                  <a:pt x="113513" y="2278514"/>
                </a:lnTo>
                <a:lnTo>
                  <a:pt x="167354" y="2408287"/>
                </a:lnTo>
                <a:lnTo>
                  <a:pt x="231263" y="2533965"/>
                </a:lnTo>
                <a:lnTo>
                  <a:pt x="305107" y="2654897"/>
                </a:lnTo>
                <a:lnTo>
                  <a:pt x="388754" y="2770432"/>
                </a:lnTo>
                <a:lnTo>
                  <a:pt x="482069" y="2879921"/>
                </a:lnTo>
                <a:lnTo>
                  <a:pt x="584921" y="2982712"/>
                </a:lnTo>
                <a:lnTo>
                  <a:pt x="697176" y="3078156"/>
                </a:lnTo>
                <a:lnTo>
                  <a:pt x="818700" y="3165602"/>
                </a:lnTo>
                <a:lnTo>
                  <a:pt x="946883" y="3242976"/>
                </a:lnTo>
                <a:lnTo>
                  <a:pt x="1078776" y="3308683"/>
                </a:lnTo>
                <a:lnTo>
                  <a:pt x="1213729" y="3362856"/>
                </a:lnTo>
                <a:lnTo>
                  <a:pt x="1351090" y="3405629"/>
                </a:lnTo>
                <a:lnTo>
                  <a:pt x="1490211" y="3437134"/>
                </a:lnTo>
                <a:lnTo>
                  <a:pt x="1630439" y="3457505"/>
                </a:lnTo>
                <a:lnTo>
                  <a:pt x="1771126" y="3466875"/>
                </a:lnTo>
                <a:lnTo>
                  <a:pt x="1911620" y="3465377"/>
                </a:lnTo>
                <a:lnTo>
                  <a:pt x="2051270" y="3453145"/>
                </a:lnTo>
                <a:lnTo>
                  <a:pt x="2189427" y="3430311"/>
                </a:lnTo>
                <a:lnTo>
                  <a:pt x="2325440" y="3397009"/>
                </a:lnTo>
                <a:lnTo>
                  <a:pt x="2458658" y="3353372"/>
                </a:lnTo>
                <a:lnTo>
                  <a:pt x="2588432" y="3299533"/>
                </a:lnTo>
                <a:lnTo>
                  <a:pt x="2714110" y="3235626"/>
                </a:lnTo>
                <a:lnTo>
                  <a:pt x="2835042" y="3161783"/>
                </a:lnTo>
                <a:lnTo>
                  <a:pt x="2950577" y="3078139"/>
                </a:lnTo>
                <a:lnTo>
                  <a:pt x="3060066" y="2984825"/>
                </a:lnTo>
                <a:lnTo>
                  <a:pt x="3162857" y="2881976"/>
                </a:lnTo>
                <a:lnTo>
                  <a:pt x="3258301" y="2769724"/>
                </a:lnTo>
                <a:lnTo>
                  <a:pt x="3345746" y="2648204"/>
                </a:lnTo>
                <a:lnTo>
                  <a:pt x="1823524" y="1643380"/>
                </a:lnTo>
                <a:lnTo>
                  <a:pt x="1032060" y="0"/>
                </a:lnTo>
                <a:lnTo>
                  <a:pt x="987876" y="22012"/>
                </a:lnTo>
                <a:lnTo>
                  <a:pt x="944375" y="45174"/>
                </a:lnTo>
                <a:lnTo>
                  <a:pt x="901579" y="69468"/>
                </a:lnTo>
                <a:lnTo>
                  <a:pt x="859506" y="94878"/>
                </a:lnTo>
                <a:lnTo>
                  <a:pt x="818178" y="121384"/>
                </a:lnTo>
                <a:lnTo>
                  <a:pt x="777615" y="148969"/>
                </a:lnTo>
                <a:lnTo>
                  <a:pt x="737836" y="177616"/>
                </a:lnTo>
                <a:lnTo>
                  <a:pt x="698861" y="207306"/>
                </a:lnTo>
                <a:lnTo>
                  <a:pt x="660711" y="238023"/>
                </a:lnTo>
                <a:lnTo>
                  <a:pt x="623406" y="269748"/>
                </a:lnTo>
                <a:lnTo>
                  <a:pt x="586966" y="302463"/>
                </a:lnTo>
                <a:lnTo>
                  <a:pt x="551410" y="336151"/>
                </a:lnTo>
                <a:lnTo>
                  <a:pt x="516760" y="370795"/>
                </a:lnTo>
                <a:lnTo>
                  <a:pt x="483035" y="406376"/>
                </a:lnTo>
                <a:lnTo>
                  <a:pt x="450255" y="442876"/>
                </a:lnTo>
                <a:lnTo>
                  <a:pt x="418441" y="480279"/>
                </a:lnTo>
                <a:lnTo>
                  <a:pt x="387612" y="518566"/>
                </a:lnTo>
                <a:lnTo>
                  <a:pt x="357789" y="557719"/>
                </a:lnTo>
                <a:lnTo>
                  <a:pt x="328991" y="597722"/>
                </a:lnTo>
                <a:lnTo>
                  <a:pt x="301239" y="638556"/>
                </a:lnTo>
                <a:lnTo>
                  <a:pt x="223872" y="766738"/>
                </a:lnTo>
                <a:lnTo>
                  <a:pt x="158171" y="898631"/>
                </a:lnTo>
                <a:lnTo>
                  <a:pt x="104003" y="1033584"/>
                </a:lnTo>
                <a:lnTo>
                  <a:pt x="61235" y="1170946"/>
                </a:lnTo>
                <a:lnTo>
                  <a:pt x="29734" y="1310066"/>
                </a:lnTo>
                <a:lnTo>
                  <a:pt x="9366" y="1450295"/>
                </a:lnTo>
                <a:lnTo>
                  <a:pt x="0" y="1590981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1767458" y="2547923"/>
            <a:ext cx="2313686" cy="1824051"/>
          </a:xfrm>
          <a:custGeom>
            <a:avLst/>
            <a:gdLst/>
            <a:ahLst/>
            <a:cxnLst/>
            <a:rect l="l" t="t" r="r" b="b"/>
            <a:pathLst>
              <a:path w="2313686" h="1824051">
                <a:moveTo>
                  <a:pt x="0" y="180671"/>
                </a:moveTo>
                <a:lnTo>
                  <a:pt x="791464" y="1824051"/>
                </a:lnTo>
                <a:lnTo>
                  <a:pt x="2313686" y="819227"/>
                </a:lnTo>
                <a:lnTo>
                  <a:pt x="2234706" y="708655"/>
                </a:lnTo>
                <a:lnTo>
                  <a:pt x="2148930" y="605552"/>
                </a:lnTo>
                <a:lnTo>
                  <a:pt x="2056847" y="510053"/>
                </a:lnTo>
                <a:lnTo>
                  <a:pt x="1958945" y="422292"/>
                </a:lnTo>
                <a:lnTo>
                  <a:pt x="1855714" y="342406"/>
                </a:lnTo>
                <a:lnTo>
                  <a:pt x="1747641" y="270528"/>
                </a:lnTo>
                <a:lnTo>
                  <a:pt x="1635216" y="206793"/>
                </a:lnTo>
                <a:lnTo>
                  <a:pt x="1518928" y="151337"/>
                </a:lnTo>
                <a:lnTo>
                  <a:pt x="1399264" y="104294"/>
                </a:lnTo>
                <a:lnTo>
                  <a:pt x="1276715" y="65800"/>
                </a:lnTo>
                <a:lnTo>
                  <a:pt x="1151768" y="35988"/>
                </a:lnTo>
                <a:lnTo>
                  <a:pt x="1024912" y="14994"/>
                </a:lnTo>
                <a:lnTo>
                  <a:pt x="896636" y="2953"/>
                </a:lnTo>
                <a:lnTo>
                  <a:pt x="767429" y="0"/>
                </a:lnTo>
                <a:lnTo>
                  <a:pt x="637780" y="6268"/>
                </a:lnTo>
                <a:lnTo>
                  <a:pt x="508176" y="21895"/>
                </a:lnTo>
                <a:lnTo>
                  <a:pt x="379108" y="47013"/>
                </a:lnTo>
                <a:lnTo>
                  <a:pt x="251063" y="81759"/>
                </a:lnTo>
                <a:lnTo>
                  <a:pt x="124531" y="126267"/>
                </a:lnTo>
                <a:lnTo>
                  <a:pt x="0" y="180671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1767458" y="2547923"/>
            <a:ext cx="2313686" cy="1824051"/>
          </a:xfrm>
          <a:custGeom>
            <a:avLst/>
            <a:gdLst/>
            <a:ahLst/>
            <a:cxnLst/>
            <a:rect l="l" t="t" r="r" b="b"/>
            <a:pathLst>
              <a:path w="2313686" h="1824051">
                <a:moveTo>
                  <a:pt x="0" y="180671"/>
                </a:moveTo>
                <a:lnTo>
                  <a:pt x="124531" y="126267"/>
                </a:lnTo>
                <a:lnTo>
                  <a:pt x="251063" y="81759"/>
                </a:lnTo>
                <a:lnTo>
                  <a:pt x="379108" y="47013"/>
                </a:lnTo>
                <a:lnTo>
                  <a:pt x="508176" y="21895"/>
                </a:lnTo>
                <a:lnTo>
                  <a:pt x="637780" y="6268"/>
                </a:lnTo>
                <a:lnTo>
                  <a:pt x="767429" y="0"/>
                </a:lnTo>
                <a:lnTo>
                  <a:pt x="896636" y="2953"/>
                </a:lnTo>
                <a:lnTo>
                  <a:pt x="1024912" y="14994"/>
                </a:lnTo>
                <a:lnTo>
                  <a:pt x="1151768" y="35988"/>
                </a:lnTo>
                <a:lnTo>
                  <a:pt x="1276715" y="65800"/>
                </a:lnTo>
                <a:lnTo>
                  <a:pt x="1399264" y="104294"/>
                </a:lnTo>
                <a:lnTo>
                  <a:pt x="1518928" y="151337"/>
                </a:lnTo>
                <a:lnTo>
                  <a:pt x="1635216" y="206793"/>
                </a:lnTo>
                <a:lnTo>
                  <a:pt x="1747641" y="270528"/>
                </a:lnTo>
                <a:lnTo>
                  <a:pt x="1855714" y="342406"/>
                </a:lnTo>
                <a:lnTo>
                  <a:pt x="1958945" y="422292"/>
                </a:lnTo>
                <a:lnTo>
                  <a:pt x="2056847" y="510053"/>
                </a:lnTo>
                <a:lnTo>
                  <a:pt x="2148930" y="605552"/>
                </a:lnTo>
                <a:lnTo>
                  <a:pt x="2234706" y="708655"/>
                </a:lnTo>
                <a:lnTo>
                  <a:pt x="2313686" y="819227"/>
                </a:lnTo>
                <a:lnTo>
                  <a:pt x="791464" y="1824051"/>
                </a:lnTo>
                <a:lnTo>
                  <a:pt x="0" y="180671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2558923" y="3367151"/>
            <a:ext cx="1823973" cy="2009648"/>
          </a:xfrm>
          <a:custGeom>
            <a:avLst/>
            <a:gdLst/>
            <a:ahLst/>
            <a:cxnLst/>
            <a:rect l="l" t="t" r="r" b="b"/>
            <a:pathLst>
              <a:path w="1823973" h="2009648">
                <a:moveTo>
                  <a:pt x="1522222" y="0"/>
                </a:moveTo>
                <a:lnTo>
                  <a:pt x="0" y="1004824"/>
                </a:lnTo>
                <a:lnTo>
                  <a:pt x="1522222" y="2009648"/>
                </a:lnTo>
                <a:lnTo>
                  <a:pt x="1579554" y="1916913"/>
                </a:lnTo>
                <a:lnTo>
                  <a:pt x="1630852" y="1821731"/>
                </a:lnTo>
                <a:lnTo>
                  <a:pt x="1676115" y="1724375"/>
                </a:lnTo>
                <a:lnTo>
                  <a:pt x="1715343" y="1625116"/>
                </a:lnTo>
                <a:lnTo>
                  <a:pt x="1748536" y="1524226"/>
                </a:lnTo>
                <a:lnTo>
                  <a:pt x="1775693" y="1421976"/>
                </a:lnTo>
                <a:lnTo>
                  <a:pt x="1796816" y="1318640"/>
                </a:lnTo>
                <a:lnTo>
                  <a:pt x="1811903" y="1214487"/>
                </a:lnTo>
                <a:lnTo>
                  <a:pt x="1820956" y="1109791"/>
                </a:lnTo>
                <a:lnTo>
                  <a:pt x="1823973" y="1004824"/>
                </a:lnTo>
                <a:lnTo>
                  <a:pt x="1820956" y="899856"/>
                </a:lnTo>
                <a:lnTo>
                  <a:pt x="1811903" y="795160"/>
                </a:lnTo>
                <a:lnTo>
                  <a:pt x="1796816" y="691007"/>
                </a:lnTo>
                <a:lnTo>
                  <a:pt x="1775693" y="587671"/>
                </a:lnTo>
                <a:lnTo>
                  <a:pt x="1748536" y="485421"/>
                </a:lnTo>
                <a:lnTo>
                  <a:pt x="1715343" y="384531"/>
                </a:lnTo>
                <a:lnTo>
                  <a:pt x="1676115" y="285272"/>
                </a:lnTo>
                <a:lnTo>
                  <a:pt x="1630852" y="187916"/>
                </a:lnTo>
                <a:lnTo>
                  <a:pt x="1579554" y="92734"/>
                </a:lnTo>
                <a:lnTo>
                  <a:pt x="1522222" y="0"/>
                </a:lnTo>
                <a:close/>
              </a:path>
            </a:pathLst>
          </a:custGeom>
          <a:solidFill>
            <a:srgbClr val="2544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2558923" y="3367151"/>
            <a:ext cx="1823973" cy="2009648"/>
          </a:xfrm>
          <a:custGeom>
            <a:avLst/>
            <a:gdLst/>
            <a:ahLst/>
            <a:cxnLst/>
            <a:rect l="l" t="t" r="r" b="b"/>
            <a:pathLst>
              <a:path w="1823973" h="2009648">
                <a:moveTo>
                  <a:pt x="1522222" y="0"/>
                </a:moveTo>
                <a:lnTo>
                  <a:pt x="1579554" y="92734"/>
                </a:lnTo>
                <a:lnTo>
                  <a:pt x="1630852" y="187916"/>
                </a:lnTo>
                <a:lnTo>
                  <a:pt x="1676115" y="285272"/>
                </a:lnTo>
                <a:lnTo>
                  <a:pt x="1715343" y="384531"/>
                </a:lnTo>
                <a:lnTo>
                  <a:pt x="1748536" y="485421"/>
                </a:lnTo>
                <a:lnTo>
                  <a:pt x="1775693" y="587671"/>
                </a:lnTo>
                <a:lnTo>
                  <a:pt x="1796816" y="691007"/>
                </a:lnTo>
                <a:lnTo>
                  <a:pt x="1811903" y="795160"/>
                </a:lnTo>
                <a:lnTo>
                  <a:pt x="1820956" y="899856"/>
                </a:lnTo>
                <a:lnTo>
                  <a:pt x="1823973" y="1004824"/>
                </a:lnTo>
                <a:lnTo>
                  <a:pt x="1820956" y="1109791"/>
                </a:lnTo>
                <a:lnTo>
                  <a:pt x="1811903" y="1214487"/>
                </a:lnTo>
                <a:lnTo>
                  <a:pt x="1796816" y="1318640"/>
                </a:lnTo>
                <a:lnTo>
                  <a:pt x="1775693" y="1421976"/>
                </a:lnTo>
                <a:lnTo>
                  <a:pt x="1748536" y="1524226"/>
                </a:lnTo>
                <a:lnTo>
                  <a:pt x="1715343" y="1625116"/>
                </a:lnTo>
                <a:lnTo>
                  <a:pt x="1676115" y="1724375"/>
                </a:lnTo>
                <a:lnTo>
                  <a:pt x="1630852" y="1821731"/>
                </a:lnTo>
                <a:lnTo>
                  <a:pt x="1579554" y="1916913"/>
                </a:lnTo>
                <a:lnTo>
                  <a:pt x="1522222" y="2009648"/>
                </a:lnTo>
                <a:lnTo>
                  <a:pt x="0" y="1004824"/>
                </a:lnTo>
                <a:lnTo>
                  <a:pt x="1522222" y="0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6207487" y="3031998"/>
            <a:ext cx="3345833" cy="3163472"/>
          </a:xfrm>
          <a:custGeom>
            <a:avLst/>
            <a:gdLst/>
            <a:ahLst/>
            <a:cxnLst/>
            <a:rect l="l" t="t" r="r" b="b"/>
            <a:pathLst>
              <a:path w="3345833" h="3163472">
                <a:moveTo>
                  <a:pt x="388727" y="2467029"/>
                </a:moveTo>
                <a:lnTo>
                  <a:pt x="482040" y="2576518"/>
                </a:lnTo>
                <a:lnTo>
                  <a:pt x="584888" y="2679309"/>
                </a:lnTo>
                <a:lnTo>
                  <a:pt x="697139" y="2774753"/>
                </a:lnTo>
                <a:lnTo>
                  <a:pt x="818660" y="2862198"/>
                </a:lnTo>
                <a:lnTo>
                  <a:pt x="946843" y="2939573"/>
                </a:lnTo>
                <a:lnTo>
                  <a:pt x="1078736" y="3005280"/>
                </a:lnTo>
                <a:lnTo>
                  <a:pt x="1213689" y="3059453"/>
                </a:lnTo>
                <a:lnTo>
                  <a:pt x="1351051" y="3102226"/>
                </a:lnTo>
                <a:lnTo>
                  <a:pt x="1490172" y="3133731"/>
                </a:lnTo>
                <a:lnTo>
                  <a:pt x="1630402" y="3154102"/>
                </a:lnTo>
                <a:lnTo>
                  <a:pt x="1771091" y="3163472"/>
                </a:lnTo>
                <a:lnTo>
                  <a:pt x="1911587" y="3161974"/>
                </a:lnTo>
                <a:lnTo>
                  <a:pt x="2051241" y="3149742"/>
                </a:lnTo>
                <a:lnTo>
                  <a:pt x="2189403" y="3126908"/>
                </a:lnTo>
                <a:lnTo>
                  <a:pt x="2325421" y="3093606"/>
                </a:lnTo>
                <a:lnTo>
                  <a:pt x="2458645" y="3049969"/>
                </a:lnTo>
                <a:lnTo>
                  <a:pt x="2588426" y="2996130"/>
                </a:lnTo>
                <a:lnTo>
                  <a:pt x="2714113" y="2932223"/>
                </a:lnTo>
                <a:lnTo>
                  <a:pt x="2835055" y="2858380"/>
                </a:lnTo>
                <a:lnTo>
                  <a:pt x="2950602" y="2774736"/>
                </a:lnTo>
                <a:lnTo>
                  <a:pt x="3060103" y="2681422"/>
                </a:lnTo>
                <a:lnTo>
                  <a:pt x="3162909" y="2578573"/>
                </a:lnTo>
                <a:lnTo>
                  <a:pt x="3258369" y="2466321"/>
                </a:lnTo>
                <a:lnTo>
                  <a:pt x="3345833" y="2344801"/>
                </a:lnTo>
                <a:lnTo>
                  <a:pt x="1823484" y="1339977"/>
                </a:lnTo>
                <a:lnTo>
                  <a:pt x="585869" y="0"/>
                </a:lnTo>
                <a:lnTo>
                  <a:pt x="553825" y="30325"/>
                </a:lnTo>
                <a:lnTo>
                  <a:pt x="522547" y="61397"/>
                </a:lnTo>
                <a:lnTo>
                  <a:pt x="492046" y="93203"/>
                </a:lnTo>
                <a:lnTo>
                  <a:pt x="462333" y="125727"/>
                </a:lnTo>
                <a:lnTo>
                  <a:pt x="433421" y="158956"/>
                </a:lnTo>
                <a:lnTo>
                  <a:pt x="405321" y="192874"/>
                </a:lnTo>
                <a:lnTo>
                  <a:pt x="378043" y="227467"/>
                </a:lnTo>
                <a:lnTo>
                  <a:pt x="351600" y="262721"/>
                </a:lnTo>
                <a:lnTo>
                  <a:pt x="326002" y="298621"/>
                </a:lnTo>
                <a:lnTo>
                  <a:pt x="301262" y="335152"/>
                </a:lnTo>
                <a:lnTo>
                  <a:pt x="223891" y="463335"/>
                </a:lnTo>
                <a:lnTo>
                  <a:pt x="158186" y="595228"/>
                </a:lnTo>
                <a:lnTo>
                  <a:pt x="104015" y="730181"/>
                </a:lnTo>
                <a:lnTo>
                  <a:pt x="61244" y="867543"/>
                </a:lnTo>
                <a:lnTo>
                  <a:pt x="29740" y="1006663"/>
                </a:lnTo>
                <a:lnTo>
                  <a:pt x="9369" y="1146892"/>
                </a:lnTo>
                <a:lnTo>
                  <a:pt x="0" y="1287578"/>
                </a:lnTo>
                <a:lnTo>
                  <a:pt x="1497" y="1428072"/>
                </a:lnTo>
                <a:lnTo>
                  <a:pt x="13729" y="1567722"/>
                </a:lnTo>
                <a:lnTo>
                  <a:pt x="36562" y="1705879"/>
                </a:lnTo>
                <a:lnTo>
                  <a:pt x="69863" y="1841892"/>
                </a:lnTo>
                <a:lnTo>
                  <a:pt x="113499" y="1975111"/>
                </a:lnTo>
                <a:lnTo>
                  <a:pt x="167336" y="2104884"/>
                </a:lnTo>
                <a:lnTo>
                  <a:pt x="231242" y="2230562"/>
                </a:lnTo>
                <a:lnTo>
                  <a:pt x="305084" y="2351494"/>
                </a:lnTo>
                <a:lnTo>
                  <a:pt x="388727" y="2467029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6793357" y="2549135"/>
            <a:ext cx="3061403" cy="2827663"/>
          </a:xfrm>
          <a:custGeom>
            <a:avLst/>
            <a:gdLst/>
            <a:ahLst/>
            <a:cxnLst/>
            <a:rect l="l" t="t" r="r" b="b"/>
            <a:pathLst>
              <a:path w="3061403" h="2827663">
                <a:moveTo>
                  <a:pt x="0" y="482862"/>
                </a:moveTo>
                <a:lnTo>
                  <a:pt x="1237615" y="1822839"/>
                </a:lnTo>
                <a:lnTo>
                  <a:pt x="2759837" y="2827663"/>
                </a:lnTo>
                <a:lnTo>
                  <a:pt x="2825170" y="2720981"/>
                </a:lnTo>
                <a:lnTo>
                  <a:pt x="2882471" y="2611324"/>
                </a:lnTo>
                <a:lnTo>
                  <a:pt x="2931771" y="2499092"/>
                </a:lnTo>
                <a:lnTo>
                  <a:pt x="2973104" y="2384686"/>
                </a:lnTo>
                <a:lnTo>
                  <a:pt x="3006502" y="2268506"/>
                </a:lnTo>
                <a:lnTo>
                  <a:pt x="3031999" y="2150952"/>
                </a:lnTo>
                <a:lnTo>
                  <a:pt x="3049626" y="2032426"/>
                </a:lnTo>
                <a:lnTo>
                  <a:pt x="3059416" y="1913326"/>
                </a:lnTo>
                <a:lnTo>
                  <a:pt x="3061403" y="1794055"/>
                </a:lnTo>
                <a:lnTo>
                  <a:pt x="3055619" y="1675011"/>
                </a:lnTo>
                <a:lnTo>
                  <a:pt x="3042098" y="1556597"/>
                </a:lnTo>
                <a:lnTo>
                  <a:pt x="3020870" y="1439211"/>
                </a:lnTo>
                <a:lnTo>
                  <a:pt x="2991970" y="1323255"/>
                </a:lnTo>
                <a:lnTo>
                  <a:pt x="2955431" y="1209129"/>
                </a:lnTo>
                <a:lnTo>
                  <a:pt x="2911284" y="1097233"/>
                </a:lnTo>
                <a:lnTo>
                  <a:pt x="2859563" y="987968"/>
                </a:lnTo>
                <a:lnTo>
                  <a:pt x="2800300" y="881734"/>
                </a:lnTo>
                <a:lnTo>
                  <a:pt x="2733529" y="778932"/>
                </a:lnTo>
                <a:lnTo>
                  <a:pt x="2659282" y="679962"/>
                </a:lnTo>
                <a:lnTo>
                  <a:pt x="2577592" y="585224"/>
                </a:lnTo>
                <a:lnTo>
                  <a:pt x="2471646" y="479431"/>
                </a:lnTo>
                <a:lnTo>
                  <a:pt x="2359306" y="384076"/>
                </a:lnTo>
                <a:lnTo>
                  <a:pt x="2241234" y="299187"/>
                </a:lnTo>
                <a:lnTo>
                  <a:pt x="2118095" y="224790"/>
                </a:lnTo>
                <a:lnTo>
                  <a:pt x="1990552" y="160911"/>
                </a:lnTo>
                <a:lnTo>
                  <a:pt x="1859267" y="107577"/>
                </a:lnTo>
                <a:lnTo>
                  <a:pt x="1724905" y="64814"/>
                </a:lnTo>
                <a:lnTo>
                  <a:pt x="1588129" y="32648"/>
                </a:lnTo>
                <a:lnTo>
                  <a:pt x="1449603" y="11106"/>
                </a:lnTo>
                <a:lnTo>
                  <a:pt x="1309989" y="215"/>
                </a:lnTo>
                <a:lnTo>
                  <a:pt x="1169951" y="0"/>
                </a:lnTo>
                <a:lnTo>
                  <a:pt x="1030152" y="10487"/>
                </a:lnTo>
                <a:lnTo>
                  <a:pt x="891257" y="31704"/>
                </a:lnTo>
                <a:lnTo>
                  <a:pt x="753928" y="63677"/>
                </a:lnTo>
                <a:lnTo>
                  <a:pt x="618829" y="106432"/>
                </a:lnTo>
                <a:lnTo>
                  <a:pt x="486623" y="159996"/>
                </a:lnTo>
                <a:lnTo>
                  <a:pt x="357974" y="224394"/>
                </a:lnTo>
                <a:lnTo>
                  <a:pt x="233544" y="299654"/>
                </a:lnTo>
                <a:lnTo>
                  <a:pt x="113998" y="385801"/>
                </a:lnTo>
                <a:lnTo>
                  <a:pt x="0" y="482862"/>
                </a:lnTo>
                <a:close/>
              </a:path>
            </a:pathLst>
          </a:custGeom>
          <a:solidFill>
            <a:srgbClr val="43682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6793357" y="2549135"/>
            <a:ext cx="3061403" cy="2827663"/>
          </a:xfrm>
          <a:custGeom>
            <a:avLst/>
            <a:gdLst/>
            <a:ahLst/>
            <a:cxnLst/>
            <a:rect l="l" t="t" r="r" b="b"/>
            <a:pathLst>
              <a:path w="3061403" h="2827663">
                <a:moveTo>
                  <a:pt x="0" y="482862"/>
                </a:moveTo>
                <a:lnTo>
                  <a:pt x="113998" y="385801"/>
                </a:lnTo>
                <a:lnTo>
                  <a:pt x="233544" y="299654"/>
                </a:lnTo>
                <a:lnTo>
                  <a:pt x="357974" y="224394"/>
                </a:lnTo>
                <a:lnTo>
                  <a:pt x="486623" y="159996"/>
                </a:lnTo>
                <a:lnTo>
                  <a:pt x="618829" y="106432"/>
                </a:lnTo>
                <a:lnTo>
                  <a:pt x="753928" y="63677"/>
                </a:lnTo>
                <a:lnTo>
                  <a:pt x="891257" y="31704"/>
                </a:lnTo>
                <a:lnTo>
                  <a:pt x="1030152" y="10487"/>
                </a:lnTo>
                <a:lnTo>
                  <a:pt x="1169951" y="0"/>
                </a:lnTo>
                <a:lnTo>
                  <a:pt x="1309989" y="215"/>
                </a:lnTo>
                <a:lnTo>
                  <a:pt x="1449603" y="11106"/>
                </a:lnTo>
                <a:lnTo>
                  <a:pt x="1588129" y="32648"/>
                </a:lnTo>
                <a:lnTo>
                  <a:pt x="1724905" y="64814"/>
                </a:lnTo>
                <a:lnTo>
                  <a:pt x="1859267" y="107577"/>
                </a:lnTo>
                <a:lnTo>
                  <a:pt x="1990552" y="160911"/>
                </a:lnTo>
                <a:lnTo>
                  <a:pt x="2118095" y="224790"/>
                </a:lnTo>
                <a:lnTo>
                  <a:pt x="2241234" y="299187"/>
                </a:lnTo>
                <a:lnTo>
                  <a:pt x="2359306" y="384076"/>
                </a:lnTo>
                <a:lnTo>
                  <a:pt x="2471646" y="479431"/>
                </a:lnTo>
                <a:lnTo>
                  <a:pt x="2577592" y="585224"/>
                </a:lnTo>
                <a:lnTo>
                  <a:pt x="2659282" y="679962"/>
                </a:lnTo>
                <a:lnTo>
                  <a:pt x="2733529" y="778932"/>
                </a:lnTo>
                <a:lnTo>
                  <a:pt x="2800300" y="881734"/>
                </a:lnTo>
                <a:lnTo>
                  <a:pt x="2859563" y="987968"/>
                </a:lnTo>
                <a:lnTo>
                  <a:pt x="2911284" y="1097233"/>
                </a:lnTo>
                <a:lnTo>
                  <a:pt x="2955431" y="1209129"/>
                </a:lnTo>
                <a:lnTo>
                  <a:pt x="2991970" y="1323255"/>
                </a:lnTo>
                <a:lnTo>
                  <a:pt x="3020870" y="1439211"/>
                </a:lnTo>
                <a:lnTo>
                  <a:pt x="3042098" y="1556597"/>
                </a:lnTo>
                <a:lnTo>
                  <a:pt x="3055619" y="1675011"/>
                </a:lnTo>
                <a:lnTo>
                  <a:pt x="3061403" y="1794055"/>
                </a:lnTo>
                <a:lnTo>
                  <a:pt x="3059416" y="1913326"/>
                </a:lnTo>
                <a:lnTo>
                  <a:pt x="3049626" y="2032426"/>
                </a:lnTo>
                <a:lnTo>
                  <a:pt x="3031999" y="2150952"/>
                </a:lnTo>
                <a:lnTo>
                  <a:pt x="3006502" y="2268506"/>
                </a:lnTo>
                <a:lnTo>
                  <a:pt x="2973104" y="2384686"/>
                </a:lnTo>
                <a:lnTo>
                  <a:pt x="2931771" y="2499092"/>
                </a:lnTo>
                <a:lnTo>
                  <a:pt x="2882471" y="2611324"/>
                </a:lnTo>
                <a:lnTo>
                  <a:pt x="2825170" y="2720981"/>
                </a:lnTo>
                <a:lnTo>
                  <a:pt x="2759837" y="2827663"/>
                </a:lnTo>
                <a:lnTo>
                  <a:pt x="1237615" y="1822839"/>
                </a:lnTo>
                <a:lnTo>
                  <a:pt x="0" y="482862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105914" y="677697"/>
            <a:ext cx="1746367" cy="940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7400"/>
              </a:lnSpc>
              <a:spcBef>
                <a:spcPts val="370"/>
              </a:spcBef>
            </a:pPr>
            <a:r>
              <a:rPr dirty="0" smtClean="0" baseline="3034" sz="10800" spc="0">
                <a:solidFill>
                  <a:srgbClr val="92D050"/>
                </a:solidFill>
                <a:latin typeface="Calibri"/>
                <a:cs typeface="Calibri"/>
              </a:rPr>
              <a:t>Unit</a:t>
            </a:r>
            <a:endParaRPr sz="7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96905" y="677697"/>
            <a:ext cx="2230459" cy="940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7400"/>
              </a:lnSpc>
              <a:spcBef>
                <a:spcPts val="370"/>
              </a:spcBef>
            </a:pPr>
            <a:r>
              <a:rPr dirty="0" smtClean="0" baseline="3034" sz="10800" spc="0">
                <a:solidFill>
                  <a:srgbClr val="92D050"/>
                </a:solidFill>
                <a:latin typeface="Calibri"/>
                <a:cs typeface="Calibri"/>
              </a:rPr>
              <a:t>Cir</a:t>
            </a:r>
            <a:r>
              <a:rPr dirty="0" smtClean="0" baseline="3034" sz="10800" spc="-4">
                <a:solidFill>
                  <a:srgbClr val="92D050"/>
                </a:solidFill>
                <a:latin typeface="Calibri"/>
                <a:cs typeface="Calibri"/>
              </a:rPr>
              <a:t>c</a:t>
            </a:r>
            <a:r>
              <a:rPr dirty="0" smtClean="0" baseline="3034" sz="10800" spc="4">
                <a:solidFill>
                  <a:srgbClr val="92D050"/>
                </a:solidFill>
                <a:latin typeface="Calibri"/>
                <a:cs typeface="Calibri"/>
              </a:rPr>
              <a:t>l</a:t>
            </a:r>
            <a:r>
              <a:rPr dirty="0" smtClean="0" baseline="3034" sz="10800" spc="0">
                <a:solidFill>
                  <a:srgbClr val="92D050"/>
                </a:solidFill>
                <a:latin typeface="Calibri"/>
                <a:cs typeface="Calibri"/>
              </a:rPr>
              <a:t>e</a:t>
            </a:r>
            <a:endParaRPr sz="7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71057" y="677697"/>
            <a:ext cx="2552093" cy="940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7400"/>
              </a:lnSpc>
              <a:spcBef>
                <a:spcPts val="370"/>
              </a:spcBef>
            </a:pPr>
            <a:r>
              <a:rPr dirty="0" smtClean="0" baseline="3034" sz="10800" spc="0">
                <a:solidFill>
                  <a:srgbClr val="92D050"/>
                </a:solidFill>
                <a:latin typeface="Calibri"/>
                <a:cs typeface="Calibri"/>
              </a:rPr>
              <a:t>Charts</a:t>
            </a:r>
            <a:endParaRPr sz="7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43632" y="2766568"/>
            <a:ext cx="597491" cy="421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530"/>
              </a:lnSpc>
              <a:spcBef>
                <a:spcPts val="76"/>
              </a:spcBef>
            </a:pPr>
            <a:r>
              <a:rPr dirty="0" smtClean="0" baseline="1950" sz="2100" spc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dirty="0" smtClean="0" baseline="1950" sz="2100" spc="-9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mtClean="0" baseline="1950" sz="2100" spc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mtClean="0" baseline="1950" sz="2100" spc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baseline="1950" sz="2100" spc="0">
                <a:solidFill>
                  <a:srgbClr val="FFFFFF"/>
                </a:solidFill>
                <a:latin typeface="Calibri"/>
                <a:cs typeface="Calibri"/>
              </a:rPr>
              <a:t>Qtr</a:t>
            </a:r>
            <a:endParaRPr sz="1400">
              <a:latin typeface="Calibri"/>
              <a:cs typeface="Calibri"/>
            </a:endParaRPr>
          </a:p>
          <a:p>
            <a:pPr marL="113118" marR="125477" algn="ctr">
              <a:lnSpc>
                <a:spcPct val="101725"/>
              </a:lnSpc>
            </a:pPr>
            <a:r>
              <a:rPr dirty="0" smtClean="0" sz="1400" spc="-4">
                <a:solidFill>
                  <a:srgbClr val="FFFFFF"/>
                </a:solidFill>
                <a:latin typeface="Calibri"/>
                <a:cs typeface="Calibri"/>
              </a:rPr>
              <a:t>23%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635746" y="3042666"/>
            <a:ext cx="563969" cy="421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530"/>
              </a:lnSpc>
              <a:spcBef>
                <a:spcPts val="76"/>
              </a:spcBef>
            </a:pPr>
            <a:r>
              <a:rPr dirty="0" smtClean="0" baseline="1950" sz="2100" spc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dirty="0" smtClean="0" baseline="1950" sz="2100" spc="-4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baseline="1950" sz="2100" spc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dirty="0" smtClean="0" baseline="1950" sz="2100" spc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baseline="1950" sz="2100" spc="0">
                <a:solidFill>
                  <a:srgbClr val="FFFFFF"/>
                </a:solidFill>
                <a:latin typeface="Calibri"/>
                <a:cs typeface="Calibri"/>
              </a:rPr>
              <a:t>Qtr</a:t>
            </a:r>
            <a:endParaRPr sz="1400">
              <a:latin typeface="Calibri"/>
              <a:cs typeface="Calibri"/>
            </a:endParaRPr>
          </a:p>
          <a:p>
            <a:pPr marL="140550" marR="154410" algn="ctr">
              <a:lnSpc>
                <a:spcPct val="101725"/>
              </a:lnSpc>
            </a:pPr>
            <a:r>
              <a:rPr dirty="0" smtClean="0" sz="1400" spc="-4">
                <a:solidFill>
                  <a:srgbClr val="FFFFFF"/>
                </a:solidFill>
                <a:latin typeface="Calibri"/>
                <a:cs typeface="Calibri"/>
              </a:rPr>
              <a:t>9%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74135" y="4204614"/>
            <a:ext cx="472580" cy="4222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dirty="0" smtClean="0" baseline="1950" sz="2100" spc="-4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baseline="1950" sz="2100" spc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baseline="1950" sz="2100" spc="-9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dirty="0" smtClean="0" baseline="1950" sz="2100" spc="-4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baseline="1950" sz="2100" spc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  <a:p>
            <a:pPr marL="69087" marR="26791">
              <a:lnSpc>
                <a:spcPct val="101725"/>
              </a:lnSpc>
            </a:pPr>
            <a:r>
              <a:rPr dirty="0" smtClean="0" sz="1400" spc="-4">
                <a:solidFill>
                  <a:srgbClr val="FFFFFF"/>
                </a:solidFill>
                <a:latin typeface="Calibri"/>
                <a:cs typeface="Calibri"/>
              </a:rPr>
              <a:t>19%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8588" y="5176901"/>
            <a:ext cx="538293" cy="421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530"/>
              </a:lnSpc>
              <a:spcBef>
                <a:spcPts val="76"/>
              </a:spcBef>
            </a:pPr>
            <a:r>
              <a:rPr dirty="0" smtClean="0" baseline="1950" sz="2100" spc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dirty="0" smtClean="0" baseline="1950" sz="2100" spc="-14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baseline="1950" sz="2100" spc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baseline="1950" sz="2100" spc="-4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baseline="1950" sz="2100" spc="0">
                <a:solidFill>
                  <a:srgbClr val="FFFFFF"/>
                </a:solidFill>
                <a:latin typeface="Calibri"/>
                <a:cs typeface="Calibri"/>
              </a:rPr>
              <a:t>Qtr</a:t>
            </a:r>
            <a:endParaRPr sz="1400">
              <a:latin typeface="Calibri"/>
              <a:cs typeface="Calibri"/>
            </a:endParaRPr>
          </a:p>
          <a:p>
            <a:pPr marL="82638" marR="96759" algn="ctr">
              <a:lnSpc>
                <a:spcPct val="101725"/>
              </a:lnSpc>
            </a:pPr>
            <a:r>
              <a:rPr dirty="0" smtClean="0" sz="1400" spc="-4">
                <a:solidFill>
                  <a:srgbClr val="FFFFFF"/>
                </a:solidFill>
                <a:latin typeface="Calibri"/>
                <a:cs typeface="Calibri"/>
              </a:rPr>
              <a:t>58%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40093" y="5509133"/>
            <a:ext cx="358895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dirty="0" smtClean="0" baseline="1950" sz="2100" spc="-4">
                <a:solidFill>
                  <a:srgbClr val="FFFFFF"/>
                </a:solidFill>
                <a:latin typeface="Calibri"/>
                <a:cs typeface="Calibri"/>
              </a:rPr>
              <a:t>10%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33246" y="6435508"/>
            <a:ext cx="8044928" cy="3484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Lorem</a:t>
            </a:r>
            <a:r>
              <a:rPr dirty="0" smtClean="0" sz="1100" spc="49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I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p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um</a:t>
            </a:r>
            <a:r>
              <a:rPr dirty="0" smtClean="0" sz="1100" spc="49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is</a:t>
            </a:r>
            <a:r>
              <a:rPr dirty="0" smtClean="0" sz="1100" spc="50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i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m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ply</a:t>
            </a:r>
            <a:r>
              <a:rPr dirty="0" smtClean="0" sz="1100" spc="6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du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m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m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y</a:t>
            </a:r>
            <a:r>
              <a:rPr dirty="0" smtClean="0" sz="1100" spc="5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xt</a:t>
            </a:r>
            <a:r>
              <a:rPr dirty="0" smtClean="0" sz="1100" spc="59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of</a:t>
            </a:r>
            <a:r>
              <a:rPr dirty="0" smtClean="0" sz="1100" spc="59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he</a:t>
            </a:r>
            <a:r>
              <a:rPr dirty="0" smtClean="0" sz="1100" spc="59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print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i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ng</a:t>
            </a:r>
            <a:r>
              <a:rPr dirty="0" smtClean="0" sz="1100" spc="5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a</a:t>
            </a:r>
            <a:r>
              <a:rPr dirty="0" smtClean="0" sz="1100" spc="9">
                <a:solidFill>
                  <a:srgbClr val="171717"/>
                </a:solidFill>
                <a:latin typeface="Arial Nova Cond"/>
                <a:cs typeface="Arial Nova Cond"/>
              </a:rPr>
              <a:t>n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d</a:t>
            </a:r>
            <a:r>
              <a:rPr dirty="0" smtClean="0" sz="1100" spc="5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yp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ing</a:t>
            </a:r>
            <a:r>
              <a:rPr dirty="0" smtClean="0" sz="1100" spc="5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ind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u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ry.</a:t>
            </a:r>
            <a:r>
              <a:rPr dirty="0" smtClean="0" sz="1100" spc="5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Lor</a:t>
            </a:r>
            <a:r>
              <a:rPr dirty="0" smtClean="0" sz="1100" spc="9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m</a:t>
            </a:r>
            <a:r>
              <a:rPr dirty="0" smtClean="0" sz="1100" spc="5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I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p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um</a:t>
            </a:r>
            <a:r>
              <a:rPr dirty="0" smtClean="0" sz="1100" spc="49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has</a:t>
            </a:r>
            <a:r>
              <a:rPr dirty="0" smtClean="0" sz="1100" spc="49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b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n</a:t>
            </a:r>
            <a:r>
              <a:rPr dirty="0" smtClean="0" sz="1100" spc="6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he</a:t>
            </a:r>
            <a:r>
              <a:rPr dirty="0" smtClean="0" sz="1100" spc="59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ind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u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ry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'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5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a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n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dard</a:t>
            </a:r>
            <a:r>
              <a:rPr dirty="0" smtClean="0" sz="1100" spc="59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du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m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m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y</a:t>
            </a:r>
            <a:r>
              <a:rPr dirty="0" smtClean="0" sz="1100" spc="89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xt</a:t>
            </a:r>
            <a:r>
              <a:rPr dirty="0" smtClean="0" sz="1100" spc="49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ver</a:t>
            </a:r>
            <a:endParaRPr sz="1100">
              <a:latin typeface="Arial Nova Cond"/>
              <a:cs typeface="Arial Nova Cond"/>
            </a:endParaRPr>
          </a:p>
          <a:p>
            <a:pPr marL="12700" marR="21031">
              <a:lnSpc>
                <a:spcPct val="100789"/>
              </a:lnSpc>
              <a:spcBef>
                <a:spcPts val="47"/>
              </a:spcBef>
            </a:pP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in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c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he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1500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,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w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h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n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an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9">
                <a:solidFill>
                  <a:srgbClr val="171717"/>
                </a:solidFill>
                <a:latin typeface="Arial Nova Cond"/>
                <a:cs typeface="Arial Nova Cond"/>
              </a:rPr>
              <a:t>u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nkno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w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n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print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r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ook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a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ga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l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l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y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of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ype</a:t>
            </a:r>
            <a:r>
              <a:rPr dirty="0" smtClean="0" sz="1100" spc="-9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a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n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d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c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ramb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l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d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9">
                <a:solidFill>
                  <a:srgbClr val="171717"/>
                </a:solidFill>
                <a:latin typeface="Arial Nova Cond"/>
                <a:cs typeface="Arial Nova Cond"/>
              </a:rPr>
              <a:t>i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o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m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ake</a:t>
            </a:r>
            <a:r>
              <a:rPr dirty="0" smtClean="0" sz="1100" spc="-9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a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ype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p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c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i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m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n</a:t>
            </a:r>
            <a:r>
              <a:rPr dirty="0" smtClean="0" sz="1100" spc="9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book.</a:t>
            </a:r>
            <a:endParaRPr sz="1100">
              <a:latin typeface="Arial Nova Cond"/>
              <a:cs typeface="Arial Nova C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