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2161032" y="2613659"/>
            <a:ext cx="4268724" cy="5478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995172" y="4110228"/>
            <a:ext cx="2257043" cy="3619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193292" y="2991611"/>
            <a:ext cx="2055876" cy="2078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185416" y="2650235"/>
            <a:ext cx="1786128" cy="17586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454021" y="2918840"/>
            <a:ext cx="3683127" cy="4869053"/>
          </a:xfrm>
          <a:custGeom>
            <a:avLst/>
            <a:gdLst/>
            <a:ahLst/>
            <a:cxnLst/>
            <a:rect l="l" t="t" r="r" b="b"/>
            <a:pathLst>
              <a:path w="3683127" h="4869053">
                <a:moveTo>
                  <a:pt x="524383" y="3646678"/>
                </a:moveTo>
                <a:lnTo>
                  <a:pt x="0" y="4524375"/>
                </a:lnTo>
                <a:lnTo>
                  <a:pt x="57016" y="4557408"/>
                </a:lnTo>
                <a:lnTo>
                  <a:pt x="114810" y="4588835"/>
                </a:lnTo>
                <a:lnTo>
                  <a:pt x="173346" y="4618646"/>
                </a:lnTo>
                <a:lnTo>
                  <a:pt x="232590" y="4646833"/>
                </a:lnTo>
                <a:lnTo>
                  <a:pt x="292508" y="4673385"/>
                </a:lnTo>
                <a:lnTo>
                  <a:pt x="353065" y="4698293"/>
                </a:lnTo>
                <a:lnTo>
                  <a:pt x="414227" y="4721548"/>
                </a:lnTo>
                <a:lnTo>
                  <a:pt x="475959" y="4743140"/>
                </a:lnTo>
                <a:lnTo>
                  <a:pt x="538226" y="4763059"/>
                </a:lnTo>
                <a:lnTo>
                  <a:pt x="600995" y="4781296"/>
                </a:lnTo>
                <a:lnTo>
                  <a:pt x="664231" y="4797841"/>
                </a:lnTo>
                <a:lnTo>
                  <a:pt x="727898" y="4812685"/>
                </a:lnTo>
                <a:lnTo>
                  <a:pt x="791964" y="4825818"/>
                </a:lnTo>
                <a:lnTo>
                  <a:pt x="856393" y="4837231"/>
                </a:lnTo>
                <a:lnTo>
                  <a:pt x="921150" y="4846915"/>
                </a:lnTo>
                <a:lnTo>
                  <a:pt x="986202" y="4854859"/>
                </a:lnTo>
                <a:lnTo>
                  <a:pt x="1051514" y="4861054"/>
                </a:lnTo>
                <a:lnTo>
                  <a:pt x="1117051" y="4865491"/>
                </a:lnTo>
                <a:lnTo>
                  <a:pt x="1182779" y="4868161"/>
                </a:lnTo>
                <a:lnTo>
                  <a:pt x="1248664" y="4869053"/>
                </a:lnTo>
                <a:lnTo>
                  <a:pt x="1448332" y="4860982"/>
                </a:lnTo>
                <a:lnTo>
                  <a:pt x="1643554" y="4837187"/>
                </a:lnTo>
                <a:lnTo>
                  <a:pt x="1833704" y="4798295"/>
                </a:lnTo>
                <a:lnTo>
                  <a:pt x="2018154" y="4744932"/>
                </a:lnTo>
                <a:lnTo>
                  <a:pt x="2196280" y="4677725"/>
                </a:lnTo>
                <a:lnTo>
                  <a:pt x="2367454" y="4597301"/>
                </a:lnTo>
                <a:lnTo>
                  <a:pt x="2531049" y="4504286"/>
                </a:lnTo>
                <a:lnTo>
                  <a:pt x="2686440" y="4399307"/>
                </a:lnTo>
                <a:lnTo>
                  <a:pt x="2832999" y="4282991"/>
                </a:lnTo>
                <a:lnTo>
                  <a:pt x="2970101" y="4155963"/>
                </a:lnTo>
                <a:lnTo>
                  <a:pt x="3097119" y="4018852"/>
                </a:lnTo>
                <a:lnTo>
                  <a:pt x="3213426" y="3872283"/>
                </a:lnTo>
                <a:lnTo>
                  <a:pt x="3318396" y="3716884"/>
                </a:lnTo>
                <a:lnTo>
                  <a:pt x="3411402" y="3553280"/>
                </a:lnTo>
                <a:lnTo>
                  <a:pt x="3491819" y="3382099"/>
                </a:lnTo>
                <a:lnTo>
                  <a:pt x="3559019" y="3203967"/>
                </a:lnTo>
                <a:lnTo>
                  <a:pt x="3612376" y="3019510"/>
                </a:lnTo>
                <a:lnTo>
                  <a:pt x="3651264" y="2829356"/>
                </a:lnTo>
                <a:lnTo>
                  <a:pt x="3675057" y="2634132"/>
                </a:lnTo>
                <a:lnTo>
                  <a:pt x="3683127" y="2434463"/>
                </a:lnTo>
                <a:lnTo>
                  <a:pt x="3675057" y="2234812"/>
                </a:lnTo>
                <a:lnTo>
                  <a:pt x="3651264" y="2039603"/>
                </a:lnTo>
                <a:lnTo>
                  <a:pt x="3612376" y="1849464"/>
                </a:lnTo>
                <a:lnTo>
                  <a:pt x="3559019" y="1665020"/>
                </a:lnTo>
                <a:lnTo>
                  <a:pt x="3491819" y="1486900"/>
                </a:lnTo>
                <a:lnTo>
                  <a:pt x="3411402" y="1315728"/>
                </a:lnTo>
                <a:lnTo>
                  <a:pt x="3318396" y="1152133"/>
                </a:lnTo>
                <a:lnTo>
                  <a:pt x="3213426" y="996741"/>
                </a:lnTo>
                <a:lnTo>
                  <a:pt x="3097119" y="850179"/>
                </a:lnTo>
                <a:lnTo>
                  <a:pt x="2970101" y="713073"/>
                </a:lnTo>
                <a:lnTo>
                  <a:pt x="2832999" y="586050"/>
                </a:lnTo>
                <a:lnTo>
                  <a:pt x="2686440" y="469737"/>
                </a:lnTo>
                <a:lnTo>
                  <a:pt x="2531049" y="364761"/>
                </a:lnTo>
                <a:lnTo>
                  <a:pt x="2367454" y="271748"/>
                </a:lnTo>
                <a:lnTo>
                  <a:pt x="2196280" y="191325"/>
                </a:lnTo>
                <a:lnTo>
                  <a:pt x="2018154" y="124119"/>
                </a:lnTo>
                <a:lnTo>
                  <a:pt x="1833704" y="70757"/>
                </a:lnTo>
                <a:lnTo>
                  <a:pt x="1643554" y="31865"/>
                </a:lnTo>
                <a:lnTo>
                  <a:pt x="1448332" y="8070"/>
                </a:lnTo>
                <a:lnTo>
                  <a:pt x="1248664" y="0"/>
                </a:lnTo>
                <a:lnTo>
                  <a:pt x="1248664" y="1022476"/>
                </a:lnTo>
                <a:lnTo>
                  <a:pt x="1286877" y="1022994"/>
                </a:lnTo>
                <a:lnTo>
                  <a:pt x="1325001" y="1024542"/>
                </a:lnTo>
                <a:lnTo>
                  <a:pt x="1400895" y="1030708"/>
                </a:lnTo>
                <a:lnTo>
                  <a:pt x="1476186" y="1040931"/>
                </a:lnTo>
                <a:lnTo>
                  <a:pt x="1550712" y="1055167"/>
                </a:lnTo>
                <a:lnTo>
                  <a:pt x="1624314" y="1073372"/>
                </a:lnTo>
                <a:lnTo>
                  <a:pt x="1696829" y="1095500"/>
                </a:lnTo>
                <a:lnTo>
                  <a:pt x="1768098" y="1121509"/>
                </a:lnTo>
                <a:lnTo>
                  <a:pt x="1837960" y="1151354"/>
                </a:lnTo>
                <a:lnTo>
                  <a:pt x="1906253" y="1184991"/>
                </a:lnTo>
                <a:lnTo>
                  <a:pt x="1939761" y="1203217"/>
                </a:lnTo>
                <a:lnTo>
                  <a:pt x="1972818" y="1222375"/>
                </a:lnTo>
                <a:lnTo>
                  <a:pt x="2069845" y="1285800"/>
                </a:lnTo>
                <a:lnTo>
                  <a:pt x="2159980" y="1355731"/>
                </a:lnTo>
                <a:lnTo>
                  <a:pt x="2243098" y="1431667"/>
                </a:lnTo>
                <a:lnTo>
                  <a:pt x="2319072" y="1513112"/>
                </a:lnTo>
                <a:lnTo>
                  <a:pt x="2387778" y="1599566"/>
                </a:lnTo>
                <a:lnTo>
                  <a:pt x="2449090" y="1690532"/>
                </a:lnTo>
                <a:lnTo>
                  <a:pt x="2502881" y="1785512"/>
                </a:lnTo>
                <a:lnTo>
                  <a:pt x="2549028" y="1884006"/>
                </a:lnTo>
                <a:lnTo>
                  <a:pt x="2587403" y="1985517"/>
                </a:lnTo>
                <a:lnTo>
                  <a:pt x="2617882" y="2089546"/>
                </a:lnTo>
                <a:lnTo>
                  <a:pt x="2640339" y="2195596"/>
                </a:lnTo>
                <a:lnTo>
                  <a:pt x="2654649" y="2303168"/>
                </a:lnTo>
                <a:lnTo>
                  <a:pt x="2660686" y="2411763"/>
                </a:lnTo>
                <a:lnTo>
                  <a:pt x="2658324" y="2520884"/>
                </a:lnTo>
                <a:lnTo>
                  <a:pt x="2647438" y="2630033"/>
                </a:lnTo>
                <a:lnTo>
                  <a:pt x="2627902" y="2738710"/>
                </a:lnTo>
                <a:lnTo>
                  <a:pt x="2599591" y="2846418"/>
                </a:lnTo>
                <a:lnTo>
                  <a:pt x="2562379" y="2952658"/>
                </a:lnTo>
                <a:lnTo>
                  <a:pt x="2516141" y="3056933"/>
                </a:lnTo>
                <a:lnTo>
                  <a:pt x="2460752" y="3158744"/>
                </a:lnTo>
                <a:lnTo>
                  <a:pt x="2397344" y="3255753"/>
                </a:lnTo>
                <a:lnTo>
                  <a:pt x="2327430" y="3345872"/>
                </a:lnTo>
                <a:lnTo>
                  <a:pt x="2251507" y="3428975"/>
                </a:lnTo>
                <a:lnTo>
                  <a:pt x="2170075" y="3504937"/>
                </a:lnTo>
                <a:lnTo>
                  <a:pt x="2083631" y="3573633"/>
                </a:lnTo>
                <a:lnTo>
                  <a:pt x="1992674" y="3634936"/>
                </a:lnTo>
                <a:lnTo>
                  <a:pt x="1897701" y="3688721"/>
                </a:lnTo>
                <a:lnTo>
                  <a:pt x="1799212" y="3734862"/>
                </a:lnTo>
                <a:lnTo>
                  <a:pt x="1697703" y="3773235"/>
                </a:lnTo>
                <a:lnTo>
                  <a:pt x="1593675" y="3803713"/>
                </a:lnTo>
                <a:lnTo>
                  <a:pt x="1487624" y="3826171"/>
                </a:lnTo>
                <a:lnTo>
                  <a:pt x="1380050" y="3840484"/>
                </a:lnTo>
                <a:lnTo>
                  <a:pt x="1271449" y="3846525"/>
                </a:lnTo>
                <a:lnTo>
                  <a:pt x="1162322" y="3844170"/>
                </a:lnTo>
                <a:lnTo>
                  <a:pt x="1053165" y="3833292"/>
                </a:lnTo>
                <a:lnTo>
                  <a:pt x="944477" y="3813767"/>
                </a:lnTo>
                <a:lnTo>
                  <a:pt x="836757" y="3785468"/>
                </a:lnTo>
                <a:lnTo>
                  <a:pt x="730502" y="3748271"/>
                </a:lnTo>
                <a:lnTo>
                  <a:pt x="626211" y="3702049"/>
                </a:lnTo>
                <a:lnTo>
                  <a:pt x="524383" y="3646678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269082" y="4396485"/>
            <a:ext cx="1709321" cy="3046730"/>
          </a:xfrm>
          <a:custGeom>
            <a:avLst/>
            <a:gdLst/>
            <a:ahLst/>
            <a:cxnLst/>
            <a:rect l="l" t="t" r="r" b="b"/>
            <a:pathLst>
              <a:path w="1709321" h="3046729">
                <a:moveTo>
                  <a:pt x="1042641" y="1200262"/>
                </a:moveTo>
                <a:lnTo>
                  <a:pt x="1028875" y="1101484"/>
                </a:lnTo>
                <a:lnTo>
                  <a:pt x="1022104" y="1001671"/>
                </a:lnTo>
                <a:lnTo>
                  <a:pt x="1022449" y="901195"/>
                </a:lnTo>
                <a:lnTo>
                  <a:pt x="1030031" y="800432"/>
                </a:lnTo>
                <a:lnTo>
                  <a:pt x="1044971" y="699753"/>
                </a:lnTo>
                <a:lnTo>
                  <a:pt x="1067391" y="599531"/>
                </a:lnTo>
                <a:lnTo>
                  <a:pt x="1097412" y="500141"/>
                </a:lnTo>
                <a:lnTo>
                  <a:pt x="1135154" y="401955"/>
                </a:lnTo>
                <a:lnTo>
                  <a:pt x="194973" y="0"/>
                </a:lnTo>
                <a:lnTo>
                  <a:pt x="129884" y="169292"/>
                </a:lnTo>
                <a:lnTo>
                  <a:pt x="78111" y="340662"/>
                </a:lnTo>
                <a:lnTo>
                  <a:pt x="39445" y="513465"/>
                </a:lnTo>
                <a:lnTo>
                  <a:pt x="13677" y="687057"/>
                </a:lnTo>
                <a:lnTo>
                  <a:pt x="598" y="860796"/>
                </a:lnTo>
                <a:lnTo>
                  <a:pt x="0" y="1034036"/>
                </a:lnTo>
                <a:lnTo>
                  <a:pt x="11671" y="1206135"/>
                </a:lnTo>
                <a:lnTo>
                  <a:pt x="35405" y="1376450"/>
                </a:lnTo>
                <a:lnTo>
                  <a:pt x="70992" y="1544336"/>
                </a:lnTo>
                <a:lnTo>
                  <a:pt x="118222" y="1709150"/>
                </a:lnTo>
                <a:lnTo>
                  <a:pt x="176887" y="1870248"/>
                </a:lnTo>
                <a:lnTo>
                  <a:pt x="246777" y="2026987"/>
                </a:lnTo>
                <a:lnTo>
                  <a:pt x="327684" y="2178722"/>
                </a:lnTo>
                <a:lnTo>
                  <a:pt x="419399" y="2324812"/>
                </a:lnTo>
                <a:lnTo>
                  <a:pt x="521712" y="2464611"/>
                </a:lnTo>
                <a:lnTo>
                  <a:pt x="634414" y="2597477"/>
                </a:lnTo>
                <a:lnTo>
                  <a:pt x="757297" y="2722765"/>
                </a:lnTo>
                <a:lnTo>
                  <a:pt x="890151" y="2839832"/>
                </a:lnTo>
                <a:lnTo>
                  <a:pt x="1032768" y="2948035"/>
                </a:lnTo>
                <a:lnTo>
                  <a:pt x="1184938" y="3046730"/>
                </a:lnTo>
                <a:lnTo>
                  <a:pt x="1709321" y="2169033"/>
                </a:lnTo>
                <a:lnTo>
                  <a:pt x="1621068" y="2111783"/>
                </a:lnTo>
                <a:lnTo>
                  <a:pt x="1538356" y="2049020"/>
                </a:lnTo>
                <a:lnTo>
                  <a:pt x="1461306" y="1981117"/>
                </a:lnTo>
                <a:lnTo>
                  <a:pt x="1390040" y="1908447"/>
                </a:lnTo>
                <a:lnTo>
                  <a:pt x="1324677" y="1831383"/>
                </a:lnTo>
                <a:lnTo>
                  <a:pt x="1265340" y="1750299"/>
                </a:lnTo>
                <a:lnTo>
                  <a:pt x="1212150" y="1665568"/>
                </a:lnTo>
                <a:lnTo>
                  <a:pt x="1165228" y="1577562"/>
                </a:lnTo>
                <a:lnTo>
                  <a:pt x="1124695" y="1486655"/>
                </a:lnTo>
                <a:lnTo>
                  <a:pt x="1090672" y="1393221"/>
                </a:lnTo>
                <a:lnTo>
                  <a:pt x="1063280" y="1297632"/>
                </a:lnTo>
                <a:lnTo>
                  <a:pt x="1042641" y="1200262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464056" y="3263518"/>
            <a:ext cx="1514348" cy="1534922"/>
          </a:xfrm>
          <a:custGeom>
            <a:avLst/>
            <a:gdLst/>
            <a:ahLst/>
            <a:cxnLst/>
            <a:rect l="l" t="t" r="r" b="b"/>
            <a:pathLst>
              <a:path w="1514348" h="1534922">
                <a:moveTo>
                  <a:pt x="0" y="1132967"/>
                </a:moveTo>
                <a:lnTo>
                  <a:pt x="940181" y="1534922"/>
                </a:lnTo>
                <a:lnTo>
                  <a:pt x="958389" y="1494127"/>
                </a:lnTo>
                <a:lnTo>
                  <a:pt x="977832" y="1454019"/>
                </a:lnTo>
                <a:lnTo>
                  <a:pt x="998490" y="1414621"/>
                </a:lnTo>
                <a:lnTo>
                  <a:pt x="1020340" y="1375959"/>
                </a:lnTo>
                <a:lnTo>
                  <a:pt x="1043360" y="1338058"/>
                </a:lnTo>
                <a:lnTo>
                  <a:pt x="1067529" y="1300941"/>
                </a:lnTo>
                <a:lnTo>
                  <a:pt x="1092825" y="1264635"/>
                </a:lnTo>
                <a:lnTo>
                  <a:pt x="1119226" y="1229164"/>
                </a:lnTo>
                <a:lnTo>
                  <a:pt x="1146711" y="1194553"/>
                </a:lnTo>
                <a:lnTo>
                  <a:pt x="1175257" y="1160827"/>
                </a:lnTo>
                <a:lnTo>
                  <a:pt x="1204844" y="1128010"/>
                </a:lnTo>
                <a:lnTo>
                  <a:pt x="1235449" y="1096128"/>
                </a:lnTo>
                <a:lnTo>
                  <a:pt x="1267051" y="1065206"/>
                </a:lnTo>
                <a:lnTo>
                  <a:pt x="1299628" y="1035267"/>
                </a:lnTo>
                <a:lnTo>
                  <a:pt x="1333158" y="1006338"/>
                </a:lnTo>
                <a:lnTo>
                  <a:pt x="1367620" y="978442"/>
                </a:lnTo>
                <a:lnTo>
                  <a:pt x="1402991" y="951605"/>
                </a:lnTo>
                <a:lnTo>
                  <a:pt x="1439251" y="925852"/>
                </a:lnTo>
                <a:lnTo>
                  <a:pt x="1476377" y="901208"/>
                </a:lnTo>
                <a:lnTo>
                  <a:pt x="1514348" y="877697"/>
                </a:lnTo>
                <a:lnTo>
                  <a:pt x="989964" y="0"/>
                </a:lnTo>
                <a:lnTo>
                  <a:pt x="924483" y="40537"/>
                </a:lnTo>
                <a:lnTo>
                  <a:pt x="860459" y="83027"/>
                </a:lnTo>
                <a:lnTo>
                  <a:pt x="797931" y="127426"/>
                </a:lnTo>
                <a:lnTo>
                  <a:pt x="736937" y="173692"/>
                </a:lnTo>
                <a:lnTo>
                  <a:pt x="677513" y="221781"/>
                </a:lnTo>
                <a:lnTo>
                  <a:pt x="619697" y="271652"/>
                </a:lnTo>
                <a:lnTo>
                  <a:pt x="563525" y="323261"/>
                </a:lnTo>
                <a:lnTo>
                  <a:pt x="509037" y="376566"/>
                </a:lnTo>
                <a:lnTo>
                  <a:pt x="456268" y="431524"/>
                </a:lnTo>
                <a:lnTo>
                  <a:pt x="405256" y="488092"/>
                </a:lnTo>
                <a:lnTo>
                  <a:pt x="356039" y="546229"/>
                </a:lnTo>
                <a:lnTo>
                  <a:pt x="308654" y="605890"/>
                </a:lnTo>
                <a:lnTo>
                  <a:pt x="263138" y="667034"/>
                </a:lnTo>
                <a:lnTo>
                  <a:pt x="219529" y="729618"/>
                </a:lnTo>
                <a:lnTo>
                  <a:pt x="177863" y="793599"/>
                </a:lnTo>
                <a:lnTo>
                  <a:pt x="138179" y="858934"/>
                </a:lnTo>
                <a:lnTo>
                  <a:pt x="100513" y="925581"/>
                </a:lnTo>
                <a:lnTo>
                  <a:pt x="64903" y="993497"/>
                </a:lnTo>
                <a:lnTo>
                  <a:pt x="31386" y="1062640"/>
                </a:lnTo>
                <a:lnTo>
                  <a:pt x="0" y="1132967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454021" y="2918840"/>
            <a:ext cx="1248664" cy="1222375"/>
          </a:xfrm>
          <a:custGeom>
            <a:avLst/>
            <a:gdLst/>
            <a:ahLst/>
            <a:cxnLst/>
            <a:rect l="l" t="t" r="r" b="b"/>
            <a:pathLst>
              <a:path w="1248664" h="1222375">
                <a:moveTo>
                  <a:pt x="0" y="344677"/>
                </a:moveTo>
                <a:lnTo>
                  <a:pt x="524383" y="1222375"/>
                </a:lnTo>
                <a:lnTo>
                  <a:pt x="557457" y="1203217"/>
                </a:lnTo>
                <a:lnTo>
                  <a:pt x="590981" y="1184991"/>
                </a:lnTo>
                <a:lnTo>
                  <a:pt x="624936" y="1167701"/>
                </a:lnTo>
                <a:lnTo>
                  <a:pt x="659302" y="1151354"/>
                </a:lnTo>
                <a:lnTo>
                  <a:pt x="694058" y="1135955"/>
                </a:lnTo>
                <a:lnTo>
                  <a:pt x="729185" y="1121509"/>
                </a:lnTo>
                <a:lnTo>
                  <a:pt x="764663" y="1108023"/>
                </a:lnTo>
                <a:lnTo>
                  <a:pt x="800470" y="1095500"/>
                </a:lnTo>
                <a:lnTo>
                  <a:pt x="836589" y="1083948"/>
                </a:lnTo>
                <a:lnTo>
                  <a:pt x="872997" y="1073372"/>
                </a:lnTo>
                <a:lnTo>
                  <a:pt x="909677" y="1063776"/>
                </a:lnTo>
                <a:lnTo>
                  <a:pt x="946607" y="1055167"/>
                </a:lnTo>
                <a:lnTo>
                  <a:pt x="983767" y="1047551"/>
                </a:lnTo>
                <a:lnTo>
                  <a:pt x="1021138" y="1040931"/>
                </a:lnTo>
                <a:lnTo>
                  <a:pt x="1058699" y="1035315"/>
                </a:lnTo>
                <a:lnTo>
                  <a:pt x="1096431" y="1030708"/>
                </a:lnTo>
                <a:lnTo>
                  <a:pt x="1134313" y="1027115"/>
                </a:lnTo>
                <a:lnTo>
                  <a:pt x="1172326" y="1024542"/>
                </a:lnTo>
                <a:lnTo>
                  <a:pt x="1210450" y="1022994"/>
                </a:lnTo>
                <a:lnTo>
                  <a:pt x="1248664" y="1022476"/>
                </a:lnTo>
                <a:lnTo>
                  <a:pt x="1248664" y="0"/>
                </a:lnTo>
                <a:lnTo>
                  <a:pt x="1182779" y="891"/>
                </a:lnTo>
                <a:lnTo>
                  <a:pt x="1117051" y="3561"/>
                </a:lnTo>
                <a:lnTo>
                  <a:pt x="1051514" y="7998"/>
                </a:lnTo>
                <a:lnTo>
                  <a:pt x="986202" y="14193"/>
                </a:lnTo>
                <a:lnTo>
                  <a:pt x="921150" y="22137"/>
                </a:lnTo>
                <a:lnTo>
                  <a:pt x="856393" y="31821"/>
                </a:lnTo>
                <a:lnTo>
                  <a:pt x="791964" y="43234"/>
                </a:lnTo>
                <a:lnTo>
                  <a:pt x="727898" y="56367"/>
                </a:lnTo>
                <a:lnTo>
                  <a:pt x="664231" y="71211"/>
                </a:lnTo>
                <a:lnTo>
                  <a:pt x="600995" y="87757"/>
                </a:lnTo>
                <a:lnTo>
                  <a:pt x="538226" y="105993"/>
                </a:lnTo>
                <a:lnTo>
                  <a:pt x="475959" y="125912"/>
                </a:lnTo>
                <a:lnTo>
                  <a:pt x="414227" y="147504"/>
                </a:lnTo>
                <a:lnTo>
                  <a:pt x="353065" y="170759"/>
                </a:lnTo>
                <a:lnTo>
                  <a:pt x="292508" y="195667"/>
                </a:lnTo>
                <a:lnTo>
                  <a:pt x="232590" y="222219"/>
                </a:lnTo>
                <a:lnTo>
                  <a:pt x="173346" y="250406"/>
                </a:lnTo>
                <a:lnTo>
                  <a:pt x="114810" y="280217"/>
                </a:lnTo>
                <a:lnTo>
                  <a:pt x="57016" y="311644"/>
                </a:lnTo>
                <a:lnTo>
                  <a:pt x="0" y="344677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945124" y="2641092"/>
            <a:ext cx="62484" cy="62483"/>
          </a:xfrm>
          <a:custGeom>
            <a:avLst/>
            <a:gdLst/>
            <a:ahLst/>
            <a:cxnLst/>
            <a:rect l="l" t="t" r="r" b="b"/>
            <a:pathLst>
              <a:path w="62484" h="62483">
                <a:moveTo>
                  <a:pt x="0" y="62483"/>
                </a:moveTo>
                <a:lnTo>
                  <a:pt x="62484" y="62483"/>
                </a:lnTo>
                <a:lnTo>
                  <a:pt x="62484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945124" y="2923031"/>
            <a:ext cx="62484" cy="62483"/>
          </a:xfrm>
          <a:custGeom>
            <a:avLst/>
            <a:gdLst/>
            <a:ahLst/>
            <a:cxnLst/>
            <a:rect l="l" t="t" r="r" b="b"/>
            <a:pathLst>
              <a:path w="62484" h="62483">
                <a:moveTo>
                  <a:pt x="0" y="62483"/>
                </a:moveTo>
                <a:lnTo>
                  <a:pt x="62484" y="62483"/>
                </a:lnTo>
                <a:lnTo>
                  <a:pt x="62484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498336" y="2641092"/>
            <a:ext cx="64008" cy="62483"/>
          </a:xfrm>
          <a:custGeom>
            <a:avLst/>
            <a:gdLst/>
            <a:ahLst/>
            <a:cxnLst/>
            <a:rect l="l" t="t" r="r" b="b"/>
            <a:pathLst>
              <a:path w="64008" h="62483">
                <a:moveTo>
                  <a:pt x="0" y="62483"/>
                </a:moveTo>
                <a:lnTo>
                  <a:pt x="64008" y="62483"/>
                </a:lnTo>
                <a:lnTo>
                  <a:pt x="6400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498336" y="2923031"/>
            <a:ext cx="64008" cy="62483"/>
          </a:xfrm>
          <a:custGeom>
            <a:avLst/>
            <a:gdLst/>
            <a:ahLst/>
            <a:cxnLst/>
            <a:rect l="l" t="t" r="r" b="b"/>
            <a:pathLst>
              <a:path w="64008" h="62483">
                <a:moveTo>
                  <a:pt x="0" y="62483"/>
                </a:moveTo>
                <a:lnTo>
                  <a:pt x="64008" y="62483"/>
                </a:lnTo>
                <a:lnTo>
                  <a:pt x="64008" y="0"/>
                </a:lnTo>
                <a:lnTo>
                  <a:pt x="0" y="0"/>
                </a:lnTo>
                <a:lnTo>
                  <a:pt x="0" y="62483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670050" y="794736"/>
            <a:ext cx="1104861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dirty="0" smtClean="0" sz="4000" spc="0">
                <a:solidFill>
                  <a:srgbClr val="006FC0"/>
                </a:solidFill>
                <a:latin typeface="Arial Nova Cond"/>
                <a:cs typeface="Arial Nova Cond"/>
              </a:rPr>
              <a:t>UNIT</a:t>
            </a:r>
            <a:endParaRPr sz="4000">
              <a:latin typeface="Arial Nova Cond"/>
              <a:cs typeface="Arial Nova C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13429" y="794736"/>
            <a:ext cx="159393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dirty="0" smtClean="0" sz="4000" spc="0">
                <a:solidFill>
                  <a:srgbClr val="006FC0"/>
                </a:solidFill>
                <a:latin typeface="Arial Nova Cond"/>
                <a:cs typeface="Arial Nova Cond"/>
              </a:rPr>
              <a:t>C</a:t>
            </a:r>
            <a:r>
              <a:rPr dirty="0" smtClean="0" sz="4000" spc="14">
                <a:solidFill>
                  <a:srgbClr val="006FC0"/>
                </a:solidFill>
                <a:latin typeface="Arial Nova Cond"/>
                <a:cs typeface="Arial Nova Cond"/>
              </a:rPr>
              <a:t>I</a:t>
            </a:r>
            <a:r>
              <a:rPr dirty="0" smtClean="0" sz="4000" spc="0">
                <a:solidFill>
                  <a:srgbClr val="006FC0"/>
                </a:solidFill>
                <a:latin typeface="Arial Nova Cond"/>
                <a:cs typeface="Arial Nova Cond"/>
              </a:rPr>
              <a:t>RCLE</a:t>
            </a:r>
            <a:endParaRPr sz="4000">
              <a:latin typeface="Arial Nova Cond"/>
              <a:cs typeface="Arial Nova C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523" y="794736"/>
            <a:ext cx="1523244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dirty="0" smtClean="0" sz="4000" spc="0">
                <a:solidFill>
                  <a:srgbClr val="006FC0"/>
                </a:solidFill>
                <a:latin typeface="Arial Nova Cond"/>
                <a:cs typeface="Arial Nova Cond"/>
              </a:rPr>
              <a:t>C</a:t>
            </a:r>
            <a:r>
              <a:rPr dirty="0" smtClean="0" sz="4000" spc="9">
                <a:solidFill>
                  <a:srgbClr val="006FC0"/>
                </a:solidFill>
                <a:latin typeface="Arial Nova Cond"/>
                <a:cs typeface="Arial Nova Cond"/>
              </a:rPr>
              <a:t>H</a:t>
            </a:r>
            <a:r>
              <a:rPr dirty="0" smtClean="0" sz="4000" spc="0">
                <a:solidFill>
                  <a:srgbClr val="006FC0"/>
                </a:solidFill>
                <a:latin typeface="Arial Nova Cond"/>
                <a:cs typeface="Arial Nova Cond"/>
              </a:rPr>
              <a:t>ART</a:t>
            </a:r>
            <a:endParaRPr sz="4000">
              <a:latin typeface="Arial Nova Cond"/>
              <a:cs typeface="Arial Nova C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3610" y="2606039"/>
            <a:ext cx="36436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4">
                <a:solidFill>
                  <a:srgbClr val="404040"/>
                </a:solidFill>
                <a:latin typeface="Calibri"/>
                <a:cs typeface="Calibri"/>
              </a:rPr>
              <a:t>Q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tr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77076" y="2606039"/>
            <a:ext cx="40094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dirty="0" smtClean="0" baseline="3034" sz="1350" spc="4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Q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tr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3610" y="2888614"/>
            <a:ext cx="38116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3rd</a:t>
            </a:r>
            <a:r>
              <a:rPr dirty="0" smtClean="0" baseline="3034" sz="1350" spc="4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Q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tr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77076" y="2888614"/>
            <a:ext cx="37956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4th</a:t>
            </a:r>
            <a:r>
              <a:rPr dirty="0" smtClean="0" baseline="3034" sz="1350" spc="4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Q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tr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6227" y="3417820"/>
            <a:ext cx="2326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spcBef>
                <a:spcPts val="66"/>
              </a:spcBef>
            </a:pPr>
            <a:r>
              <a:rPr dirty="0" smtClean="0" sz="1200" spc="9">
                <a:solidFill>
                  <a:srgbClr val="FFFFFF"/>
                </a:solidFill>
                <a:latin typeface="Franklin Gothic Medium Cond"/>
                <a:cs typeface="Franklin Gothic Medium Cond"/>
              </a:rPr>
              <a:t>9%</a:t>
            </a:r>
            <a:endParaRPr sz="1200">
              <a:latin typeface="Franklin Gothic Medium Cond"/>
              <a:cs typeface="Franklin Gothic Medium C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12645" y="4006592"/>
            <a:ext cx="30583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spcBef>
                <a:spcPts val="66"/>
              </a:spcBef>
            </a:pPr>
            <a:r>
              <a:rPr dirty="0" smtClean="0" sz="1200" spc="-25">
                <a:solidFill>
                  <a:srgbClr val="FFFFFF"/>
                </a:solidFill>
                <a:latin typeface="Franklin Gothic Medium Cond"/>
                <a:cs typeface="Franklin Gothic Medium Cond"/>
              </a:rPr>
              <a:t>1</a:t>
            </a:r>
            <a:r>
              <a:rPr dirty="0" smtClean="0" sz="1200" spc="9">
                <a:solidFill>
                  <a:srgbClr val="FFFFFF"/>
                </a:solidFill>
                <a:latin typeface="Franklin Gothic Medium Cond"/>
                <a:cs typeface="Franklin Gothic Medium Cond"/>
              </a:rPr>
              <a:t>0</a:t>
            </a:r>
            <a:r>
              <a:rPr dirty="0" smtClean="0" sz="1200" spc="0">
                <a:solidFill>
                  <a:srgbClr val="FFFFFF"/>
                </a:solidFill>
                <a:latin typeface="Franklin Gothic Medium Cond"/>
                <a:cs typeface="Franklin Gothic Medium Cond"/>
              </a:rPr>
              <a:t>%</a:t>
            </a:r>
            <a:endParaRPr sz="1200">
              <a:latin typeface="Franklin Gothic Medium Cond"/>
              <a:cs typeface="Franklin Gothic Medium C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12486" y="5783957"/>
            <a:ext cx="31185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spcBef>
                <a:spcPts val="66"/>
              </a:spcBef>
            </a:pPr>
            <a:r>
              <a:rPr dirty="0" smtClean="0" sz="1200" spc="9">
                <a:solidFill>
                  <a:srgbClr val="FFFFFF"/>
                </a:solidFill>
                <a:latin typeface="Franklin Gothic Medium Cond"/>
                <a:cs typeface="Franklin Gothic Medium Cond"/>
              </a:rPr>
              <a:t>58%</a:t>
            </a:r>
            <a:endParaRPr sz="1200">
              <a:latin typeface="Franklin Gothic Medium Cond"/>
              <a:cs typeface="Franklin Gothic Medium C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28977" y="5866507"/>
            <a:ext cx="31185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spcBef>
                <a:spcPts val="66"/>
              </a:spcBef>
            </a:pPr>
            <a:r>
              <a:rPr dirty="0" smtClean="0" sz="1200" spc="9">
                <a:solidFill>
                  <a:srgbClr val="FFFFFF"/>
                </a:solidFill>
                <a:latin typeface="Franklin Gothic Medium Cond"/>
                <a:cs typeface="Franklin Gothic Medium Cond"/>
              </a:rPr>
              <a:t>23%</a:t>
            </a:r>
            <a:endParaRPr sz="1200">
              <a:latin typeface="Franklin Gothic Medium Cond"/>
              <a:cs typeface="Franklin Gothic Medium Cond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6044" y="8052523"/>
            <a:ext cx="6337138" cy="14323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12" algn="just">
              <a:lnSpc>
                <a:spcPts val="1245"/>
              </a:lnSpc>
              <a:spcBef>
                <a:spcPts val="62"/>
              </a:spcBef>
            </a:pP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Lorem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um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is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ply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xt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of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print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ng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ing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ind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ry.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Lorem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um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has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b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-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ind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ry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'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endParaRPr sz="1100">
              <a:latin typeface="Arial Nova Cond"/>
              <a:cs typeface="Arial Nova Cond"/>
            </a:endParaRPr>
          </a:p>
          <a:p>
            <a:pPr marL="12700" algn="just">
              <a:lnSpc>
                <a:spcPts val="1330"/>
              </a:lnSpc>
              <a:spcBef>
                <a:spcPts val="599"/>
              </a:spcBef>
            </a:pP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dard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xt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ver</a:t>
            </a:r>
            <a:r>
              <a:rPr dirty="0" smtClean="0" sz="1100" spc="1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1500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,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w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an</a:t>
            </a:r>
            <a:r>
              <a:rPr dirty="0" smtClean="0" sz="1100" spc="25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unkno</a:t>
            </a:r>
            <a:r>
              <a:rPr dirty="0" smtClean="0" sz="1100" spc="-9">
                <a:solidFill>
                  <a:srgbClr val="171717"/>
                </a:solidFill>
                <a:latin typeface="Arial Nova Cond"/>
                <a:cs typeface="Arial Nova Cond"/>
              </a:rPr>
              <a:t>w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print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ook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ga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of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ype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ramb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endParaRPr sz="1100">
              <a:latin typeface="Arial Nova Cond"/>
              <a:cs typeface="Arial Nova Cond"/>
            </a:endParaRPr>
          </a:p>
          <a:p>
            <a:pPr marL="12700" algn="just">
              <a:lnSpc>
                <a:spcPts val="1330"/>
              </a:lnSpc>
              <a:spcBef>
                <a:spcPts val="665"/>
              </a:spcBef>
            </a:pP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ake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ype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book.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has</a:t>
            </a:r>
            <a:r>
              <a:rPr dirty="0" smtClean="0" sz="1100" spc="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ur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v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iv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not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only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9">
                <a:solidFill>
                  <a:srgbClr val="171717"/>
                </a:solidFill>
                <a:latin typeface="Arial Nova Cond"/>
                <a:cs typeface="Arial Nova Cond"/>
              </a:rPr>
              <a:t>f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ive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uri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,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but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1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ap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ronic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y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ng,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endParaRPr sz="1100">
              <a:latin typeface="Arial Nova Cond"/>
              <a:cs typeface="Arial Nova Cond"/>
            </a:endParaRPr>
          </a:p>
          <a:p>
            <a:pPr marL="12700" algn="just">
              <a:lnSpc>
                <a:spcPts val="1330"/>
              </a:lnSpc>
              <a:spcBef>
                <a:spcPts val="665"/>
              </a:spcBef>
            </a:pP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g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lly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g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d.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w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popul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ris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</a:t>
            </a:r>
            <a:r>
              <a:rPr dirty="0" smtClean="0" sz="1100" spc="1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1960s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w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</a:t>
            </a:r>
            <a:r>
              <a:rPr dirty="0" smtClean="0" sz="1100" spc="15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rel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1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of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ras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15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1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9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ng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endParaRPr sz="1100">
              <a:latin typeface="Arial Nova Cond"/>
              <a:cs typeface="Arial Nova Cond"/>
            </a:endParaRPr>
          </a:p>
          <a:p>
            <a:pPr marL="12700" algn="just">
              <a:lnSpc>
                <a:spcPts val="1330"/>
              </a:lnSpc>
              <a:spcBef>
                <a:spcPts val="665"/>
              </a:spcBef>
            </a:pP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Lorem</a:t>
            </a:r>
            <a:r>
              <a:rPr dirty="0" smtClean="0" sz="1100" spc="157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um</a:t>
            </a:r>
            <a:r>
              <a:rPr dirty="0" smtClean="0" sz="1100" spc="157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ag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,</a:t>
            </a:r>
            <a:r>
              <a:rPr dirty="0" smtClean="0" sz="1100" spc="162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162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ore</a:t>
            </a:r>
            <a:r>
              <a:rPr dirty="0" smtClean="0" sz="1100" spc="162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ly</a:t>
            </a:r>
            <a:r>
              <a:rPr dirty="0" smtClean="0" sz="1100" spc="162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w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t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</a:t>
            </a:r>
            <a:r>
              <a:rPr dirty="0" smtClean="0" sz="1100" spc="162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ktop</a:t>
            </a:r>
            <a:r>
              <a:rPr dirty="0" smtClean="0" sz="1100" spc="157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publ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hi</a:t>
            </a:r>
            <a:r>
              <a:rPr dirty="0" smtClean="0" sz="1100" spc="14">
                <a:solidFill>
                  <a:srgbClr val="171717"/>
                </a:solidFill>
                <a:latin typeface="Arial Nova Cond"/>
                <a:cs typeface="Arial Nova Cond"/>
              </a:rPr>
              <a:t>n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g</a:t>
            </a:r>
            <a:r>
              <a:rPr dirty="0" smtClean="0" sz="1100" spc="167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oft</a:t>
            </a:r>
            <a:r>
              <a:rPr dirty="0" smtClean="0" sz="1100" spc="-9">
                <a:solidFill>
                  <a:srgbClr val="171717"/>
                </a:solidFill>
                <a:latin typeface="Arial Nova Cond"/>
                <a:cs typeface="Arial Nova Cond"/>
              </a:rPr>
              <a:t>w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are</a:t>
            </a:r>
            <a:r>
              <a:rPr dirty="0" smtClean="0" sz="1100" spc="162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ke</a:t>
            </a:r>
            <a:r>
              <a:rPr dirty="0" smtClean="0" sz="1100" spc="162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Aldus</a:t>
            </a:r>
            <a:r>
              <a:rPr dirty="0" smtClean="0" sz="1100" spc="162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ag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Mak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e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r</a:t>
            </a:r>
            <a:r>
              <a:rPr dirty="0" smtClean="0" sz="1100" spc="167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in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c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-14">
                <a:solidFill>
                  <a:srgbClr val="171717"/>
                </a:solidFill>
                <a:latin typeface="Arial Nova Cond"/>
                <a:cs typeface="Arial Nova Cond"/>
              </a:rPr>
              <a:t>u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ding</a:t>
            </a:r>
            <a:endParaRPr sz="1100">
              <a:latin typeface="Arial Nova Cond"/>
              <a:cs typeface="Arial Nova Cond"/>
            </a:endParaRPr>
          </a:p>
          <a:p>
            <a:pPr marL="12700" marR="4867749" algn="just">
              <a:lnSpc>
                <a:spcPts val="1330"/>
              </a:lnSpc>
              <a:spcBef>
                <a:spcPts val="731"/>
              </a:spcBef>
            </a:pP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vers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ons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of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L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orem</a:t>
            </a:r>
            <a:r>
              <a:rPr dirty="0" smtClean="0" sz="1100" spc="-9">
                <a:solidFill>
                  <a:srgbClr val="171717"/>
                </a:solidFill>
                <a:latin typeface="Arial Nova Cond"/>
                <a:cs typeface="Arial Nova Cond"/>
              </a:rPr>
              <a:t> </a:t>
            </a:r>
            <a:r>
              <a:rPr dirty="0" smtClean="0" sz="1100" spc="4">
                <a:solidFill>
                  <a:srgbClr val="171717"/>
                </a:solidFill>
                <a:latin typeface="Arial Nova Cond"/>
                <a:cs typeface="Arial Nova Cond"/>
              </a:rPr>
              <a:t>I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p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s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u</a:t>
            </a:r>
            <a:r>
              <a:rPr dirty="0" smtClean="0" sz="1100" spc="-4">
                <a:solidFill>
                  <a:srgbClr val="171717"/>
                </a:solidFill>
                <a:latin typeface="Arial Nova Cond"/>
                <a:cs typeface="Arial Nova Cond"/>
              </a:rPr>
              <a:t>m</a:t>
            </a:r>
            <a:r>
              <a:rPr dirty="0" smtClean="0" sz="1100" spc="0">
                <a:solidFill>
                  <a:srgbClr val="171717"/>
                </a:solidFill>
                <a:latin typeface="Arial Nova Cond"/>
                <a:cs typeface="Arial Nova Cond"/>
              </a:rPr>
              <a:t>.</a:t>
            </a:r>
            <a:endParaRPr sz="1100">
              <a:latin typeface="Arial Nova Cond"/>
              <a:cs typeface="Arial Nova C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