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  <Override ContentType="application/vnd.openxmlformats-officedocument.presentationml.slide+xml" PartName="/ppt/slides/slide2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mailto:rhiza@unhas.ac.id" TargetMode="External" Type="http://schemas.openxmlformats.org/officeDocument/2006/relationships/hyperlink"/><Relationship Id="rId3" Target="http://www.unhas.ac.id/~rhiza/" TargetMode="External" Type="http://schemas.openxmlformats.org/officeDocument/2006/relationships/hyperlink"/><Relationship Id="rId4" Target="../media/image1.png" Type="http://schemas.openxmlformats.org/officeDocument/2006/relationships/image"/></Relationships>

</file>

<file path=ppt/slides/_rels/slide2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http://www.unhas.ac.id/~rhiza/" TargetMode="External" Type="http://schemas.openxmlformats.org/officeDocument/2006/relationships/hyperlink"/><Relationship Id="rId3" Target="mailto:rhiza@unhas.ac.id" TargetMode="External" Type="http://schemas.openxmlformats.org/officeDocument/2006/relationships/hyperlink"/><Relationship Id="rId4" Target="../media/image1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1143000" y="457199"/>
            <a:ext cx="495300" cy="542290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890897" y="550532"/>
            <a:ext cx="1921794" cy="374395"/>
          </a:xfrm>
          <a:prstGeom prst="rect">
            <a:avLst/>
          </a:prstGeom>
        </p:spPr>
        <p:txBody>
          <a:bodyPr bIns="0" lIns="0" rIns="0" rtlCol="0" tIns="5937" wrap="square">
            <a:noAutofit/>
          </a:bodyPr>
          <a:lstStyle/>
          <a:p>
            <a:pPr marL="744219" marR="3008">
              <a:lnSpc>
                <a:spcPts val="935"/>
              </a:lnSpc>
            </a:pPr>
            <a:r>
              <a:rPr dirty="0" smtClean="0" spc="-2" sz="800">
                <a:latin typeface="Verdana"/>
                <a:cs typeface="Verdana"/>
              </a:rPr>
              <a:t>H</a:t>
            </a:r>
            <a:r>
              <a:rPr dirty="0" smtClean="0" spc="-2" sz="800">
                <a:latin typeface="Verdana"/>
                <a:cs typeface="Verdana"/>
              </a:rPr>
              <a:t>a</a:t>
            </a:r>
            <a:r>
              <a:rPr dirty="0" smtClean="0" spc="-2" sz="800">
                <a:latin typeface="Verdana"/>
                <a:cs typeface="Verdana"/>
              </a:rPr>
              <a:t>sa</a:t>
            </a:r>
            <a:r>
              <a:rPr dirty="0" smtClean="0" spc="-2" sz="800">
                <a:latin typeface="Verdana"/>
                <a:cs typeface="Verdana"/>
              </a:rPr>
              <a:t>n</a:t>
            </a:r>
            <a:r>
              <a:rPr dirty="0" smtClean="0" spc="-2" sz="800">
                <a:latin typeface="Verdana"/>
                <a:cs typeface="Verdana"/>
              </a:rPr>
              <a:t>u</a:t>
            </a:r>
            <a:r>
              <a:rPr dirty="0" smtClean="0" spc="-2" sz="800">
                <a:latin typeface="Verdana"/>
                <a:cs typeface="Verdana"/>
              </a:rPr>
              <a:t>dd</a:t>
            </a:r>
            <a:r>
              <a:rPr dirty="0" smtClean="0" spc="-2" sz="800">
                <a:latin typeface="Verdana"/>
                <a:cs typeface="Verdana"/>
              </a:rPr>
              <a:t>i</a:t>
            </a:r>
            <a:r>
              <a:rPr dirty="0" smtClean="0" spc="-2" sz="800">
                <a:latin typeface="Verdana"/>
                <a:cs typeface="Verdana"/>
              </a:rPr>
              <a:t>n</a:t>
            </a:r>
            <a:r>
              <a:rPr dirty="0" smtClean="0" spc="-2" sz="800">
                <a:latin typeface="Verdana"/>
                <a:cs typeface="Verdana"/>
              </a:rPr>
              <a:t> </a:t>
            </a:r>
            <a:r>
              <a:rPr dirty="0" smtClean="0" spc="-2" sz="800">
                <a:latin typeface="Verdana"/>
                <a:cs typeface="Verdana"/>
              </a:rPr>
              <a:t>U</a:t>
            </a:r>
            <a:r>
              <a:rPr dirty="0" smtClean="0" spc="-2" sz="800">
                <a:latin typeface="Verdana"/>
                <a:cs typeface="Verdana"/>
              </a:rPr>
              <a:t>n</a:t>
            </a:r>
            <a:r>
              <a:rPr dirty="0" smtClean="0" spc="-2" sz="800">
                <a:latin typeface="Verdana"/>
                <a:cs typeface="Verdana"/>
              </a:rPr>
              <a:t>i</a:t>
            </a:r>
            <a:r>
              <a:rPr dirty="0" smtClean="0" spc="-2" sz="800">
                <a:latin typeface="Verdana"/>
                <a:cs typeface="Verdana"/>
              </a:rPr>
              <a:t>v</a:t>
            </a:r>
            <a:r>
              <a:rPr dirty="0" smtClean="0" spc="-2" sz="800">
                <a:latin typeface="Verdana"/>
                <a:cs typeface="Verdana"/>
              </a:rPr>
              <a:t>e</a:t>
            </a:r>
            <a:r>
              <a:rPr dirty="0" smtClean="0" spc="-2" sz="800">
                <a:latin typeface="Verdana"/>
                <a:cs typeface="Verdana"/>
              </a:rPr>
              <a:t>r</a:t>
            </a:r>
            <a:r>
              <a:rPr dirty="0" smtClean="0" spc="-2" sz="800">
                <a:latin typeface="Verdana"/>
                <a:cs typeface="Verdana"/>
              </a:rPr>
              <a:t>si</a:t>
            </a:r>
            <a:r>
              <a:rPr dirty="0" smtClean="0" spc="-2" sz="800">
                <a:latin typeface="Verdana"/>
                <a:cs typeface="Verdana"/>
              </a:rPr>
              <a:t>t</a:t>
            </a:r>
            <a:r>
              <a:rPr dirty="0" smtClean="0" spc="-2" sz="800">
                <a:latin typeface="Verdana"/>
                <a:cs typeface="Verdana"/>
              </a:rPr>
              <a:t>y</a:t>
            </a:r>
            <a:endParaRPr sz="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</a:pPr>
            <a:r>
              <a:rPr dirty="0" smtClean="0" spc="-1" sz="800">
                <a:latin typeface="Verdana"/>
                <a:cs typeface="Verdana"/>
              </a:rPr>
              <a:t>D</a:t>
            </a:r>
            <a:r>
              <a:rPr dirty="0" smtClean="0" spc="-1" sz="800">
                <a:latin typeface="Verdana"/>
                <a:cs typeface="Verdana"/>
              </a:rPr>
              <a:t>e</a:t>
            </a:r>
            <a:r>
              <a:rPr dirty="0" smtClean="0" spc="-1" sz="800">
                <a:latin typeface="Verdana"/>
                <a:cs typeface="Verdana"/>
              </a:rPr>
              <a:t>p</a:t>
            </a:r>
            <a:r>
              <a:rPr dirty="0" smtClean="0" spc="-1" sz="800">
                <a:latin typeface="Verdana"/>
                <a:cs typeface="Verdana"/>
              </a:rPr>
              <a:t>a</a:t>
            </a:r>
            <a:r>
              <a:rPr dirty="0" smtClean="0" spc="-1" sz="800">
                <a:latin typeface="Verdana"/>
                <a:cs typeface="Verdana"/>
              </a:rPr>
              <a:t>r</a:t>
            </a:r>
            <a:r>
              <a:rPr dirty="0" smtClean="0" spc="-1" sz="800">
                <a:latin typeface="Verdana"/>
                <a:cs typeface="Verdana"/>
              </a:rPr>
              <a:t>t</a:t>
            </a:r>
            <a:r>
              <a:rPr dirty="0" smtClean="0" spc="-1" sz="800">
                <a:latin typeface="Verdana"/>
                <a:cs typeface="Verdana"/>
              </a:rPr>
              <a:t>me</a:t>
            </a:r>
            <a:r>
              <a:rPr dirty="0" smtClean="0" spc="-1" sz="800">
                <a:latin typeface="Verdana"/>
                <a:cs typeface="Verdana"/>
              </a:rPr>
              <a:t>n</a:t>
            </a:r>
            <a:r>
              <a:rPr dirty="0" smtClean="0" spc="-1" sz="800">
                <a:latin typeface="Verdana"/>
                <a:cs typeface="Verdana"/>
              </a:rPr>
              <a:t>t</a:t>
            </a:r>
            <a:r>
              <a:rPr dirty="0" smtClean="0" spc="-1" sz="800">
                <a:latin typeface="Verdana"/>
                <a:cs typeface="Verdana"/>
              </a:rPr>
              <a:t> </a:t>
            </a:r>
            <a:r>
              <a:rPr dirty="0" smtClean="0" spc="-1" sz="800">
                <a:latin typeface="Verdana"/>
                <a:cs typeface="Verdana"/>
              </a:rPr>
              <a:t>o</a:t>
            </a:r>
            <a:r>
              <a:rPr dirty="0" smtClean="0" spc="-1" sz="800">
                <a:latin typeface="Verdana"/>
                <a:cs typeface="Verdana"/>
              </a:rPr>
              <a:t>f</a:t>
            </a:r>
            <a:r>
              <a:rPr dirty="0" smtClean="0" spc="-1" sz="800">
                <a:latin typeface="Verdana"/>
                <a:cs typeface="Verdana"/>
              </a:rPr>
              <a:t> </a:t>
            </a:r>
            <a:r>
              <a:rPr dirty="0" smtClean="0" spc="-1" sz="800">
                <a:latin typeface="Verdana"/>
                <a:cs typeface="Verdana"/>
              </a:rPr>
              <a:t>E</a:t>
            </a:r>
            <a:r>
              <a:rPr dirty="0" smtClean="0" spc="-1" sz="800">
                <a:latin typeface="Verdana"/>
                <a:cs typeface="Verdana"/>
              </a:rPr>
              <a:t>l</a:t>
            </a:r>
            <a:r>
              <a:rPr dirty="0" smtClean="0" spc="-1" sz="800">
                <a:latin typeface="Verdana"/>
                <a:cs typeface="Verdana"/>
              </a:rPr>
              <a:t>ec</a:t>
            </a:r>
            <a:r>
              <a:rPr dirty="0" smtClean="0" spc="-1" sz="800">
                <a:latin typeface="Verdana"/>
                <a:cs typeface="Verdana"/>
              </a:rPr>
              <a:t>t</a:t>
            </a:r>
            <a:r>
              <a:rPr dirty="0" smtClean="0" spc="-1" sz="800">
                <a:latin typeface="Verdana"/>
                <a:cs typeface="Verdana"/>
              </a:rPr>
              <a:t>r</a:t>
            </a:r>
            <a:r>
              <a:rPr dirty="0" smtClean="0" spc="-1" sz="800">
                <a:latin typeface="Verdana"/>
                <a:cs typeface="Verdana"/>
              </a:rPr>
              <a:t>i</a:t>
            </a:r>
            <a:r>
              <a:rPr dirty="0" smtClean="0" spc="-1" sz="800">
                <a:latin typeface="Verdana"/>
                <a:cs typeface="Verdana"/>
              </a:rPr>
              <a:t>cal</a:t>
            </a:r>
            <a:r>
              <a:rPr dirty="0" smtClean="0" spc="-1" sz="800">
                <a:latin typeface="Verdana"/>
                <a:cs typeface="Verdana"/>
              </a:rPr>
              <a:t> </a:t>
            </a:r>
            <a:r>
              <a:rPr dirty="0" smtClean="0" spc="-1" sz="800">
                <a:latin typeface="Verdana"/>
                <a:cs typeface="Verdana"/>
              </a:rPr>
              <a:t>E</a:t>
            </a:r>
            <a:r>
              <a:rPr dirty="0" smtClean="0" spc="-1" sz="800">
                <a:latin typeface="Verdana"/>
                <a:cs typeface="Verdana"/>
              </a:rPr>
              <a:t>n</a:t>
            </a:r>
            <a:r>
              <a:rPr dirty="0" smtClean="0" spc="-1" sz="800">
                <a:latin typeface="Verdana"/>
                <a:cs typeface="Verdana"/>
              </a:rPr>
              <a:t>g</a:t>
            </a:r>
            <a:r>
              <a:rPr dirty="0" smtClean="0" spc="-1" sz="800">
                <a:latin typeface="Verdana"/>
                <a:cs typeface="Verdana"/>
              </a:rPr>
              <a:t>i</a:t>
            </a:r>
            <a:r>
              <a:rPr dirty="0" smtClean="0" spc="-1" sz="800">
                <a:latin typeface="Verdana"/>
                <a:cs typeface="Verdana"/>
              </a:rPr>
              <a:t>n</a:t>
            </a:r>
            <a:r>
              <a:rPr dirty="0" smtClean="0" spc="-1" sz="800">
                <a:latin typeface="Verdana"/>
                <a:cs typeface="Verdana"/>
              </a:rPr>
              <a:t>ee</a:t>
            </a:r>
            <a:r>
              <a:rPr dirty="0" smtClean="0" spc="-1" sz="800">
                <a:latin typeface="Verdana"/>
                <a:cs typeface="Verdana"/>
              </a:rPr>
              <a:t>r</a:t>
            </a:r>
            <a:r>
              <a:rPr dirty="0" smtClean="0" spc="-1" sz="800">
                <a:latin typeface="Verdana"/>
                <a:cs typeface="Verdana"/>
              </a:rPr>
              <a:t>i</a:t>
            </a:r>
            <a:r>
              <a:rPr dirty="0" smtClean="0" spc="-1" sz="800">
                <a:latin typeface="Verdana"/>
                <a:cs typeface="Verdana"/>
              </a:rPr>
              <a:t>n</a:t>
            </a:r>
            <a:r>
              <a:rPr dirty="0" smtClean="0" spc="-1" sz="800">
                <a:latin typeface="Verdana"/>
                <a:cs typeface="Verdana"/>
              </a:rPr>
              <a:t>g</a:t>
            </a:r>
            <a:endParaRPr sz="800">
              <a:latin typeface="Verdana"/>
              <a:cs typeface="Verdana"/>
            </a:endParaRPr>
          </a:p>
          <a:p>
            <a:pPr marL="322072" marR="4288">
              <a:lnSpc>
                <a:spcPct val="101277"/>
              </a:lnSpc>
            </a:pPr>
            <a:r>
              <a:rPr dirty="0" smtClean="0" spc="-2" sz="800">
                <a:latin typeface="Verdana"/>
                <a:cs typeface="Verdana"/>
              </a:rPr>
              <a:t>M</a:t>
            </a:r>
            <a:r>
              <a:rPr dirty="0" smtClean="0" spc="-2" sz="800">
                <a:latin typeface="Verdana"/>
                <a:cs typeface="Verdana"/>
              </a:rPr>
              <a:t>A</a:t>
            </a:r>
            <a:r>
              <a:rPr dirty="0" smtClean="0" spc="-2" sz="800">
                <a:latin typeface="Verdana"/>
                <a:cs typeface="Verdana"/>
              </a:rPr>
              <a:t>K</a:t>
            </a:r>
            <a:r>
              <a:rPr dirty="0" smtClean="0" spc="-2" sz="800">
                <a:latin typeface="Verdana"/>
                <a:cs typeface="Verdana"/>
              </a:rPr>
              <a:t>A</a:t>
            </a:r>
            <a:r>
              <a:rPr dirty="0" smtClean="0" spc="-2" sz="800">
                <a:latin typeface="Verdana"/>
                <a:cs typeface="Verdana"/>
              </a:rPr>
              <a:t>S</a:t>
            </a:r>
            <a:r>
              <a:rPr dirty="0" smtClean="0" spc="-2" sz="800">
                <a:latin typeface="Verdana"/>
                <a:cs typeface="Verdana"/>
              </a:rPr>
              <a:t>S</a:t>
            </a:r>
            <a:r>
              <a:rPr dirty="0" smtClean="0" spc="-2" sz="800">
                <a:latin typeface="Verdana"/>
                <a:cs typeface="Verdana"/>
              </a:rPr>
              <a:t>AR</a:t>
            </a:r>
            <a:r>
              <a:rPr dirty="0" smtClean="0" spc="-2" sz="800">
                <a:latin typeface="Verdana"/>
                <a:cs typeface="Verdana"/>
              </a:rPr>
              <a:t> </a:t>
            </a:r>
            <a:r>
              <a:rPr dirty="0" smtClean="0" spc="-2" sz="800">
                <a:latin typeface="Verdana"/>
                <a:cs typeface="Verdana"/>
              </a:rPr>
              <a:t>9</a:t>
            </a:r>
            <a:r>
              <a:rPr dirty="0" smtClean="0" spc="-2" sz="800">
                <a:latin typeface="Verdana"/>
                <a:cs typeface="Verdana"/>
              </a:rPr>
              <a:t>0</a:t>
            </a:r>
            <a:r>
              <a:rPr dirty="0" smtClean="0" spc="-2" sz="800">
                <a:latin typeface="Verdana"/>
                <a:cs typeface="Verdana"/>
              </a:rPr>
              <a:t>2</a:t>
            </a:r>
            <a:r>
              <a:rPr dirty="0" smtClean="0" spc="-2" sz="800">
                <a:latin typeface="Verdana"/>
                <a:cs typeface="Verdana"/>
              </a:rPr>
              <a:t>4</a:t>
            </a:r>
            <a:r>
              <a:rPr dirty="0" smtClean="0" spc="-2" sz="800">
                <a:latin typeface="Verdana"/>
                <a:cs typeface="Verdana"/>
              </a:rPr>
              <a:t>5</a:t>
            </a:r>
            <a:r>
              <a:rPr dirty="0" smtClean="0" spc="-2" sz="800">
                <a:latin typeface="Verdana"/>
                <a:cs typeface="Verdana"/>
              </a:rPr>
              <a:t> </a:t>
            </a:r>
            <a:r>
              <a:rPr dirty="0" smtClean="0" spc="-2" sz="800">
                <a:latin typeface="Verdana"/>
                <a:cs typeface="Verdana"/>
              </a:rPr>
              <a:t>I</a:t>
            </a:r>
            <a:r>
              <a:rPr dirty="0" smtClean="0" spc="-2" sz="800">
                <a:latin typeface="Verdana"/>
                <a:cs typeface="Verdana"/>
              </a:rPr>
              <a:t>N</a:t>
            </a:r>
            <a:r>
              <a:rPr dirty="0" smtClean="0" spc="-2" sz="800">
                <a:latin typeface="Verdana"/>
                <a:cs typeface="Verdana"/>
              </a:rPr>
              <a:t>D</a:t>
            </a:r>
            <a:r>
              <a:rPr dirty="0" smtClean="0" spc="-2" sz="800">
                <a:latin typeface="Verdana"/>
                <a:cs typeface="Verdana"/>
              </a:rPr>
              <a:t>ON</a:t>
            </a:r>
            <a:r>
              <a:rPr dirty="0" smtClean="0" spc="-2" sz="800">
                <a:latin typeface="Verdana"/>
                <a:cs typeface="Verdana"/>
              </a:rPr>
              <a:t>E</a:t>
            </a:r>
            <a:r>
              <a:rPr dirty="0" smtClean="0" spc="-2" sz="800">
                <a:latin typeface="Verdana"/>
                <a:cs typeface="Verdana"/>
              </a:rPr>
              <a:t>S</a:t>
            </a:r>
            <a:r>
              <a:rPr dirty="0" smtClean="0" spc="-2" sz="800">
                <a:latin typeface="Verdana"/>
                <a:cs typeface="Verdana"/>
              </a:rPr>
              <a:t>IA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03570" y="1047154"/>
            <a:ext cx="1048269" cy="177800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pc="0" sz="1200">
                <a:latin typeface="Verdana"/>
                <a:cs typeface="Verdana"/>
              </a:rPr>
              <a:t>J</a:t>
            </a:r>
            <a:r>
              <a:rPr dirty="0" smtClean="0" spc="0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1,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2</a:t>
            </a:r>
            <a:r>
              <a:rPr dirty="0" smtClean="0" spc="0" sz="1200">
                <a:latin typeface="Verdana"/>
                <a:cs typeface="Verdana"/>
              </a:rPr>
              <a:t>0</a:t>
            </a:r>
            <a:r>
              <a:rPr dirty="0" smtClean="0" spc="0" sz="1200">
                <a:latin typeface="Verdana"/>
                <a:cs typeface="Verdana"/>
              </a:rPr>
              <a:t>0</a:t>
            </a:r>
            <a:r>
              <a:rPr dirty="0" smtClean="0" spc="0" sz="1200">
                <a:latin typeface="Verdana"/>
                <a:cs typeface="Verdana"/>
              </a:rPr>
              <a:t>7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07691" y="1417486"/>
            <a:ext cx="2689247" cy="177800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b="1" dirty="0" smtClean="0" sz="1200">
                <a:latin typeface="Verdana"/>
                <a:cs typeface="Verdana"/>
              </a:rPr>
              <a:t>L</a:t>
            </a:r>
            <a:r>
              <a:rPr b="1" dirty="0" smtClean="0" sz="1200">
                <a:latin typeface="Verdana"/>
                <a:cs typeface="Verdana"/>
              </a:rPr>
              <a:t>E</a:t>
            </a:r>
            <a:r>
              <a:rPr b="1" dirty="0" smtClean="0" sz="1200">
                <a:latin typeface="Verdana"/>
                <a:cs typeface="Verdana"/>
              </a:rPr>
              <a:t>T</a:t>
            </a:r>
            <a:r>
              <a:rPr b="1" dirty="0" smtClean="0" sz="1200">
                <a:latin typeface="Verdana"/>
                <a:cs typeface="Verdana"/>
              </a:rPr>
              <a:t>T</a:t>
            </a:r>
            <a:r>
              <a:rPr b="1" dirty="0" smtClean="0" sz="1200">
                <a:latin typeface="Verdana"/>
                <a:cs typeface="Verdana"/>
              </a:rPr>
              <a:t>E</a:t>
            </a:r>
            <a:r>
              <a:rPr b="1" dirty="0" smtClean="0" sz="1200">
                <a:latin typeface="Verdana"/>
                <a:cs typeface="Verdana"/>
              </a:rPr>
              <a:t>R</a:t>
            </a:r>
            <a:r>
              <a:rPr b="1" dirty="0" smtClean="0" sz="1200">
                <a:latin typeface="Verdana"/>
                <a:cs typeface="Verdana"/>
              </a:rPr>
              <a:t> </a:t>
            </a:r>
            <a:r>
              <a:rPr b="1" dirty="0" smtClean="0" sz="1200">
                <a:latin typeface="Verdana"/>
                <a:cs typeface="Verdana"/>
              </a:rPr>
              <a:t>OF</a:t>
            </a:r>
            <a:r>
              <a:rPr b="1" dirty="0" smtClean="0" sz="1200">
                <a:latin typeface="Verdana"/>
                <a:cs typeface="Verdana"/>
              </a:rPr>
              <a:t> </a:t>
            </a:r>
            <a:r>
              <a:rPr b="1" dirty="0" smtClean="0" sz="1200">
                <a:latin typeface="Verdana"/>
                <a:cs typeface="Verdana"/>
              </a:rPr>
              <a:t>R</a:t>
            </a:r>
            <a:r>
              <a:rPr b="1" dirty="0" smtClean="0" sz="1200">
                <a:latin typeface="Verdana"/>
                <a:cs typeface="Verdana"/>
              </a:rPr>
              <a:t>E</a:t>
            </a:r>
            <a:r>
              <a:rPr b="1" dirty="0" smtClean="0" sz="1200">
                <a:latin typeface="Verdana"/>
                <a:cs typeface="Verdana"/>
              </a:rPr>
              <a:t>C</a:t>
            </a:r>
            <a:r>
              <a:rPr b="1" dirty="0" smtClean="0" sz="1200">
                <a:latin typeface="Verdana"/>
                <a:cs typeface="Verdana"/>
              </a:rPr>
              <a:t>O</a:t>
            </a:r>
            <a:r>
              <a:rPr b="1" dirty="0" smtClean="0" sz="1200">
                <a:latin typeface="Verdana"/>
                <a:cs typeface="Verdana"/>
              </a:rPr>
              <a:t>M</a:t>
            </a:r>
            <a:r>
              <a:rPr b="1" dirty="0" smtClean="0" sz="1200">
                <a:latin typeface="Verdana"/>
                <a:cs typeface="Verdana"/>
              </a:rPr>
              <a:t>M</a:t>
            </a:r>
            <a:r>
              <a:rPr b="1" dirty="0" smtClean="0" sz="1200">
                <a:latin typeface="Verdana"/>
                <a:cs typeface="Verdana"/>
              </a:rPr>
              <a:t>E</a:t>
            </a:r>
            <a:r>
              <a:rPr b="1" dirty="0" smtClean="0" sz="1200">
                <a:latin typeface="Verdana"/>
                <a:cs typeface="Verdana"/>
              </a:rPr>
              <a:t>ND</a:t>
            </a:r>
            <a:r>
              <a:rPr b="1" dirty="0" smtClean="0" sz="1200">
                <a:latin typeface="Verdana"/>
                <a:cs typeface="Verdana"/>
              </a:rPr>
              <a:t>A</a:t>
            </a:r>
            <a:r>
              <a:rPr b="1" dirty="0" smtClean="0" sz="1200">
                <a:latin typeface="Verdana"/>
                <a:cs typeface="Verdana"/>
              </a:rPr>
              <a:t>TION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30604" y="1787818"/>
            <a:ext cx="2067423" cy="177800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z="1200">
                <a:latin typeface="Verdana"/>
                <a:cs typeface="Verdana"/>
              </a:rPr>
              <a:t>T</a:t>
            </a:r>
            <a:r>
              <a:rPr dirty="0" smtClean="0" sz="1200">
                <a:latin typeface="Verdana"/>
                <a:cs typeface="Verdana"/>
              </a:rPr>
              <a:t>o</a:t>
            </a:r>
            <a:r>
              <a:rPr dirty="0" smtClean="0" sz="1200">
                <a:latin typeface="Verdana"/>
                <a:cs typeface="Verdana"/>
              </a:rPr>
              <a:t> </a:t>
            </a:r>
            <a:r>
              <a:rPr dirty="0" smtClean="0" sz="1200">
                <a:latin typeface="Verdana"/>
                <a:cs typeface="Verdana"/>
              </a:rPr>
              <a:t>W</a:t>
            </a:r>
            <a:r>
              <a:rPr dirty="0" smtClean="0" sz="1200">
                <a:latin typeface="Verdana"/>
                <a:cs typeface="Verdana"/>
              </a:rPr>
              <a:t>h</a:t>
            </a:r>
            <a:r>
              <a:rPr dirty="0" smtClean="0" sz="1200">
                <a:latin typeface="Verdana"/>
                <a:cs typeface="Verdana"/>
              </a:rPr>
              <a:t>om</a:t>
            </a:r>
            <a:r>
              <a:rPr dirty="0" smtClean="0" sz="1200">
                <a:latin typeface="Verdana"/>
                <a:cs typeface="Verdana"/>
              </a:rPr>
              <a:t> </a:t>
            </a:r>
            <a:r>
              <a:rPr dirty="0" smtClean="0" sz="1200">
                <a:latin typeface="Verdana"/>
                <a:cs typeface="Verdana"/>
              </a:rPr>
              <a:t>I</a:t>
            </a:r>
            <a:r>
              <a:rPr dirty="0" smtClean="0" sz="1200">
                <a:latin typeface="Verdana"/>
                <a:cs typeface="Verdana"/>
              </a:rPr>
              <a:t>t</a:t>
            </a:r>
            <a:r>
              <a:rPr dirty="0" smtClean="0" sz="1200">
                <a:latin typeface="Verdana"/>
                <a:cs typeface="Verdana"/>
              </a:rPr>
              <a:t> </a:t>
            </a:r>
            <a:r>
              <a:rPr dirty="0" smtClean="0" sz="1200">
                <a:latin typeface="Verdana"/>
                <a:cs typeface="Verdana"/>
              </a:rPr>
              <a:t>M</a:t>
            </a:r>
            <a:r>
              <a:rPr dirty="0" smtClean="0" sz="1200">
                <a:latin typeface="Verdana"/>
                <a:cs typeface="Verdana"/>
              </a:rPr>
              <a:t>ay</a:t>
            </a:r>
            <a:r>
              <a:rPr dirty="0" smtClean="0" sz="1200">
                <a:latin typeface="Verdana"/>
                <a:cs typeface="Verdana"/>
              </a:rPr>
              <a:t> </a:t>
            </a:r>
            <a:r>
              <a:rPr dirty="0" smtClean="0" sz="1200">
                <a:latin typeface="Verdana"/>
                <a:cs typeface="Verdana"/>
              </a:rPr>
              <a:t>C</a:t>
            </a:r>
            <a:r>
              <a:rPr dirty="0" smtClean="0" sz="1200">
                <a:latin typeface="Verdana"/>
                <a:cs typeface="Verdana"/>
              </a:rPr>
              <a:t>o</a:t>
            </a:r>
            <a:r>
              <a:rPr dirty="0" smtClean="0" sz="1200">
                <a:latin typeface="Verdana"/>
                <a:cs typeface="Verdana"/>
              </a:rPr>
              <a:t>n</a:t>
            </a:r>
            <a:r>
              <a:rPr dirty="0" smtClean="0" sz="1200">
                <a:latin typeface="Verdana"/>
                <a:cs typeface="Verdana"/>
              </a:rPr>
              <a:t>ce</a:t>
            </a:r>
            <a:r>
              <a:rPr dirty="0" smtClean="0" sz="1200">
                <a:latin typeface="Verdana"/>
                <a:cs typeface="Verdana"/>
              </a:rPr>
              <a:t>r</a:t>
            </a:r>
            <a:r>
              <a:rPr dirty="0" smtClean="0" sz="1200">
                <a:latin typeface="Verdana"/>
                <a:cs typeface="Verdana"/>
              </a:rPr>
              <a:t>n</a:t>
            </a:r>
            <a:r>
              <a:rPr dirty="0" smtClean="0" sz="1200">
                <a:latin typeface="Verdana"/>
                <a:cs typeface="Verdana"/>
              </a:rPr>
              <a:t>: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604" y="2158150"/>
            <a:ext cx="5642901" cy="5364988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469849">
              <a:lnSpc>
                <a:spcPts val="1345"/>
              </a:lnSpc>
            </a:pPr>
            <a:r>
              <a:rPr b="1" dirty="0" smtClean="0" spc="43" sz="1200">
                <a:latin typeface="Verdana"/>
                <a:cs typeface="Verdana"/>
              </a:rPr>
              <a:t>Ms.</a:t>
            </a:r>
            <a:r>
              <a:rPr b="1" dirty="0" smtClean="0" spc="43" sz="1200">
                <a:latin typeface="Verdana"/>
                <a:cs typeface="Verdana"/>
              </a:rPr>
              <a:t> </a:t>
            </a:r>
            <a:r>
              <a:rPr b="1" dirty="0" smtClean="0" spc="43" sz="1200">
                <a:latin typeface="Verdana"/>
                <a:cs typeface="Verdana"/>
              </a:rPr>
              <a:t>A</a:t>
            </a:r>
            <a:r>
              <a:rPr b="1" dirty="0" smtClean="0" spc="43" sz="1200">
                <a:latin typeface="Verdana"/>
                <a:cs typeface="Verdana"/>
              </a:rPr>
              <a:t>r</a:t>
            </a:r>
            <a:r>
              <a:rPr b="1" dirty="0" smtClean="0" spc="43" sz="1200">
                <a:latin typeface="Verdana"/>
                <a:cs typeface="Verdana"/>
              </a:rPr>
              <a:t>d</a:t>
            </a:r>
            <a:r>
              <a:rPr b="1" dirty="0" smtClean="0" spc="43" sz="1200">
                <a:latin typeface="Verdana"/>
                <a:cs typeface="Verdana"/>
              </a:rPr>
              <a:t>ia</a:t>
            </a:r>
            <a:r>
              <a:rPr b="1" dirty="0" smtClean="0" spc="43" sz="1200">
                <a:latin typeface="Verdana"/>
                <a:cs typeface="Verdana"/>
              </a:rPr>
              <a:t>t</a:t>
            </a:r>
            <a:r>
              <a:rPr b="1" dirty="0" smtClean="0" spc="43" sz="1200">
                <a:latin typeface="Verdana"/>
                <a:cs typeface="Verdana"/>
              </a:rPr>
              <a:t>y</a:t>
            </a:r>
            <a:r>
              <a:rPr b="1" dirty="0" smtClean="0" spc="43" sz="1200">
                <a:latin typeface="Verdana"/>
                <a:cs typeface="Verdana"/>
              </a:rPr>
              <a:t> </a:t>
            </a:r>
            <a:r>
              <a:rPr b="1" dirty="0" smtClean="0" spc="43" sz="1200">
                <a:latin typeface="Verdana"/>
                <a:cs typeface="Verdana"/>
              </a:rPr>
              <a:t>A</a:t>
            </a:r>
            <a:r>
              <a:rPr b="1" dirty="0" smtClean="0" spc="43" sz="1200">
                <a:latin typeface="Verdana"/>
                <a:cs typeface="Verdana"/>
              </a:rPr>
              <a:t>ri</a:t>
            </a:r>
            <a:r>
              <a:rPr b="1" dirty="0" smtClean="0" spc="43" sz="1200">
                <a:latin typeface="Verdana"/>
                <a:cs typeface="Verdana"/>
              </a:rPr>
              <a:t>e</a:t>
            </a:r>
            <a:r>
              <a:rPr b="1" dirty="0" smtClean="0" spc="43" sz="1200">
                <a:latin typeface="Verdana"/>
                <a:cs typeface="Verdana"/>
              </a:rPr>
              <a:t>f,</a:t>
            </a:r>
            <a:r>
              <a:rPr b="1" dirty="0" smtClean="0" spc="43" sz="1200">
                <a:latin typeface="Verdana"/>
                <a:cs typeface="Verdana"/>
              </a:rPr>
              <a:t> </a:t>
            </a:r>
            <a:r>
              <a:rPr b="1" dirty="0" smtClean="0" spc="43" sz="1200">
                <a:latin typeface="Verdana"/>
                <a:cs typeface="Verdana"/>
              </a:rPr>
              <a:t>S.</a:t>
            </a:r>
            <a:r>
              <a:rPr b="1" dirty="0" smtClean="0" spc="43" sz="1200">
                <a:latin typeface="Verdana"/>
                <a:cs typeface="Verdana"/>
              </a:rPr>
              <a:t>T</a:t>
            </a:r>
            <a:r>
              <a:rPr b="1" dirty="0" smtClean="0" spc="43" sz="1200">
                <a:latin typeface="Verdana"/>
                <a:cs typeface="Verdana"/>
              </a:rPr>
              <a:t>.,</a:t>
            </a:r>
            <a:r>
              <a:rPr b="1" dirty="0" smtClean="0" spc="43" sz="1200">
                <a:latin typeface="Verdana"/>
                <a:cs typeface="Verdana"/>
              </a:rPr>
              <a:t> </a:t>
            </a:r>
            <a:r>
              <a:rPr b="1" dirty="0" smtClean="0" spc="43" sz="1200">
                <a:latin typeface="Verdana"/>
                <a:cs typeface="Verdana"/>
              </a:rPr>
              <a:t>M.T.M.</a:t>
            </a:r>
            <a:r>
              <a:rPr b="1" dirty="0" smtClean="0" spc="43" sz="1200">
                <a:latin typeface="Verdana"/>
                <a:cs typeface="Verdana"/>
              </a:rPr>
              <a:t> </a:t>
            </a:r>
            <a:r>
              <a:rPr dirty="0" smtClean="0" spc="43" sz="1200">
                <a:latin typeface="Verdana"/>
                <a:cs typeface="Verdana"/>
              </a:rPr>
              <a:t>h</a:t>
            </a:r>
            <a:r>
              <a:rPr dirty="0" smtClean="0" spc="43" sz="1200">
                <a:latin typeface="Verdana"/>
                <a:cs typeface="Verdana"/>
              </a:rPr>
              <a:t>as</a:t>
            </a:r>
            <a:r>
              <a:rPr dirty="0" smtClean="0" spc="43" sz="1200">
                <a:latin typeface="Verdana"/>
                <a:cs typeface="Verdana"/>
              </a:rPr>
              <a:t> </a:t>
            </a:r>
            <a:r>
              <a:rPr dirty="0" smtClean="0" spc="43" sz="1200">
                <a:latin typeface="Verdana"/>
                <a:cs typeface="Verdana"/>
              </a:rPr>
              <a:t>as</a:t>
            </a:r>
            <a:r>
              <a:rPr dirty="0" smtClean="0" spc="43" sz="1200">
                <a:latin typeface="Verdana"/>
                <a:cs typeface="Verdana"/>
              </a:rPr>
              <a:t>k</a:t>
            </a:r>
            <a:r>
              <a:rPr dirty="0" smtClean="0" spc="43" sz="1200">
                <a:latin typeface="Verdana"/>
                <a:cs typeface="Verdana"/>
              </a:rPr>
              <a:t>e</a:t>
            </a:r>
            <a:r>
              <a:rPr dirty="0" smtClean="0" spc="43" sz="1200">
                <a:latin typeface="Verdana"/>
                <a:cs typeface="Verdana"/>
              </a:rPr>
              <a:t>d</a:t>
            </a:r>
            <a:r>
              <a:rPr dirty="0" smtClean="0" spc="43" sz="1200">
                <a:latin typeface="Verdana"/>
                <a:cs typeface="Verdana"/>
              </a:rPr>
              <a:t> </a:t>
            </a:r>
            <a:r>
              <a:rPr dirty="0" smtClean="0" spc="43" sz="1200">
                <a:latin typeface="Verdana"/>
                <a:cs typeface="Verdana"/>
              </a:rPr>
              <a:t>t</a:t>
            </a:r>
            <a:r>
              <a:rPr dirty="0" smtClean="0" spc="43" sz="1200">
                <a:latin typeface="Verdana"/>
                <a:cs typeface="Verdana"/>
              </a:rPr>
              <a:t>h</a:t>
            </a:r>
            <a:r>
              <a:rPr dirty="0" smtClean="0" spc="43" sz="1200">
                <a:latin typeface="Verdana"/>
                <a:cs typeface="Verdana"/>
              </a:rPr>
              <a:t>a</a:t>
            </a:r>
            <a:r>
              <a:rPr dirty="0" smtClean="0" spc="43" sz="1200">
                <a:latin typeface="Verdana"/>
                <a:cs typeface="Verdana"/>
              </a:rPr>
              <a:t>t</a:t>
            </a:r>
            <a:r>
              <a:rPr dirty="0" smtClean="0" spc="43" sz="1200">
                <a:latin typeface="Verdana"/>
                <a:cs typeface="Verdana"/>
              </a:rPr>
              <a:t> </a:t>
            </a:r>
            <a:r>
              <a:rPr dirty="0" smtClean="0" spc="43" sz="1200">
                <a:latin typeface="Verdana"/>
                <a:cs typeface="Verdana"/>
              </a:rPr>
              <a:t>I</a:t>
            </a:r>
            <a:r>
              <a:rPr dirty="0" smtClean="0" spc="43" sz="1200">
                <a:latin typeface="Verdana"/>
                <a:cs typeface="Verdana"/>
              </a:rPr>
              <a:t> </a:t>
            </a:r>
            <a:r>
              <a:rPr dirty="0" smtClean="0" spc="43" sz="1200">
                <a:latin typeface="Verdana"/>
                <a:cs typeface="Verdana"/>
              </a:rPr>
              <a:t>p</a:t>
            </a:r>
            <a:r>
              <a:rPr dirty="0" smtClean="0" spc="43" sz="1200">
                <a:latin typeface="Verdana"/>
                <a:cs typeface="Verdana"/>
              </a:rPr>
              <a:t>r</a:t>
            </a:r>
            <a:r>
              <a:rPr dirty="0" smtClean="0" spc="43" sz="1200">
                <a:latin typeface="Verdana"/>
                <a:cs typeface="Verdana"/>
              </a:rPr>
              <a:t>e</a:t>
            </a:r>
            <a:r>
              <a:rPr dirty="0" smtClean="0" spc="43" sz="1200">
                <a:latin typeface="Verdana"/>
                <a:cs typeface="Verdana"/>
              </a:rPr>
              <a:t>p</a:t>
            </a:r>
            <a:r>
              <a:rPr dirty="0" smtClean="0" spc="43" sz="1200">
                <a:latin typeface="Verdana"/>
                <a:cs typeface="Verdana"/>
              </a:rPr>
              <a:t>are</a:t>
            </a:r>
            <a:r>
              <a:rPr dirty="0" smtClean="0" spc="43" sz="1200">
                <a:latin typeface="Verdana"/>
                <a:cs typeface="Verdana"/>
              </a:rPr>
              <a:t> </a:t>
            </a:r>
            <a:r>
              <a:rPr dirty="0" smtClean="0" spc="43" sz="1200">
                <a:latin typeface="Verdana"/>
                <a:cs typeface="Verdana"/>
              </a:rPr>
              <a:t>t</a:t>
            </a:r>
            <a:r>
              <a:rPr dirty="0" smtClean="0" spc="43" sz="1200">
                <a:latin typeface="Verdana"/>
                <a:cs typeface="Verdana"/>
              </a:rPr>
              <a:t>h</a:t>
            </a:r>
            <a:r>
              <a:rPr dirty="0" smtClean="0" spc="43" sz="1200">
                <a:latin typeface="Verdana"/>
                <a:cs typeface="Verdana"/>
              </a:rPr>
              <a:t>is</a:t>
            </a:r>
            <a:endParaRPr sz="1200">
              <a:latin typeface="Verdana"/>
              <a:cs typeface="Verdana"/>
            </a:endParaRPr>
          </a:p>
          <a:p>
            <a:pPr algn="just" marL="12700" marR="5564">
              <a:lnSpc>
                <a:spcPct val="101176"/>
              </a:lnSpc>
            </a:pPr>
            <a:r>
              <a:rPr dirty="0" smtClean="0" sz="1200">
                <a:latin typeface="Verdana"/>
                <a:cs typeface="Verdana"/>
              </a:rPr>
              <a:t>of</a:t>
            </a:r>
            <a:r>
              <a:rPr dirty="0" smtClean="0" spc="-4" sz="1200">
                <a:latin typeface="Verdana"/>
                <a:cs typeface="Verdana"/>
              </a:rPr>
              <a:t>f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c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411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L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of</a:t>
            </a:r>
            <a:r>
              <a:rPr dirty="0" smtClean="0" spc="416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R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com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ion</a:t>
            </a:r>
            <a:r>
              <a:rPr dirty="0" smtClean="0" spc="411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ort</a:t>
            </a:r>
            <a:r>
              <a:rPr dirty="0" smtClean="0" spc="416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421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4" sz="1200">
                <a:latin typeface="Verdana"/>
                <a:cs typeface="Verdana"/>
              </a:rPr>
              <a:t>l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ca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ion</a:t>
            </a:r>
            <a:r>
              <a:rPr dirty="0" smtClean="0" spc="411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for</a:t>
            </a:r>
            <a:r>
              <a:rPr dirty="0" smtClean="0" spc="421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ra</a:t>
            </a:r>
            <a:r>
              <a:rPr dirty="0" smtClean="0" spc="9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L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rsh</a:t>
            </a:r>
            <a:r>
              <a:rPr dirty="0" smtClean="0" spc="-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wa</a:t>
            </a:r>
            <a:r>
              <a:rPr dirty="0" smtClean="0" spc="4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c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4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arsh</a:t>
            </a:r>
            <a:r>
              <a:rPr dirty="0" smtClean="0" spc="-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for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con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9" sz="1200">
                <a:latin typeface="Verdana"/>
                <a:cs typeface="Verdana"/>
              </a:rPr>
              <a:t>n</a:t>
            </a:r>
            <a:r>
              <a:rPr dirty="0" smtClean="0" spc="29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ing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rsue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P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-4" sz="1200">
                <a:latin typeface="Verdana"/>
                <a:cs typeface="Verdana"/>
              </a:rPr>
              <a:t>.</a:t>
            </a:r>
            <a:r>
              <a:rPr dirty="0" smtClean="0" spc="9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.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14" sz="1200">
                <a:latin typeface="Verdana"/>
                <a:cs typeface="Verdana"/>
              </a:rPr>
              <a:t>r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-9" sz="1200">
                <a:latin typeface="Verdana"/>
                <a:cs typeface="Verdana"/>
              </a:rPr>
              <a:t>l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c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rical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4" sz="1200">
                <a:latin typeface="Verdana"/>
                <a:cs typeface="Verdana"/>
              </a:rPr>
              <a:t>g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rin</a:t>
            </a:r>
            <a:r>
              <a:rPr dirty="0" smtClean="0" spc="-9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,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or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9" sz="1200">
                <a:latin typeface="Verdana"/>
                <a:cs typeface="Verdana"/>
              </a:rPr>
              <a:t>e</a:t>
            </a:r>
            <a:r>
              <a:rPr dirty="0" smtClean="0" spc="-14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</a:t>
            </a:r>
            <a:r>
              <a:rPr dirty="0" smtClean="0" spc="-4" sz="1200">
                <a:latin typeface="Verdana"/>
                <a:cs typeface="Verdana"/>
              </a:rPr>
              <a:t>i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-9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1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of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9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,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lian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v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rsi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y.</a:t>
            </a:r>
            <a:r>
              <a:rPr dirty="0" smtClean="0" spc="421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so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wi</a:t>
            </a:r>
            <a:r>
              <a:rPr dirty="0" smtClean="0" spc="-9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9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at</a:t>
            </a:r>
            <a:r>
              <a:rPr dirty="0" smtClean="0" spc="-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9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as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  <a:p>
            <a:pPr algn="just" indent="457149" marL="12700" marR="3176">
              <a:lnSpc>
                <a:spcPct val="101277"/>
              </a:lnSpc>
              <a:spcBef>
                <a:spcPts val="5"/>
              </a:spcBef>
            </a:pP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b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114" sz="1200">
                <a:latin typeface="Verdana"/>
                <a:cs typeface="Verdana"/>
              </a:rPr>
              <a:t> </a:t>
            </a:r>
            <a:r>
              <a:rPr dirty="0" smtClean="0" spc="9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ix</a:t>
            </a:r>
            <a:r>
              <a:rPr dirty="0" smtClean="0" spc="10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yea</a:t>
            </a:r>
            <a:r>
              <a:rPr dirty="0" smtClean="0" spc="4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11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4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o,</a:t>
            </a:r>
            <a:r>
              <a:rPr dirty="0" smtClean="0" spc="11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s.</a:t>
            </a:r>
            <a:r>
              <a:rPr dirty="0" smtClean="0" spc="12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rdi</a:t>
            </a:r>
            <a:r>
              <a:rPr dirty="0" smtClean="0" spc="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11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ri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f</a:t>
            </a:r>
            <a:r>
              <a:rPr dirty="0" smtClean="0" spc="12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com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leted</a:t>
            </a:r>
            <a:r>
              <a:rPr dirty="0" smtClean="0" spc="11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1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</a:t>
            </a:r>
            <a:r>
              <a:rPr dirty="0" smtClean="0" spc="-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4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12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9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Depart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of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-9" sz="1200">
                <a:latin typeface="Verdana"/>
                <a:cs typeface="Verdana"/>
              </a:rPr>
              <a:t>l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c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ri</a:t>
            </a:r>
            <a:r>
              <a:rPr dirty="0" smtClean="0" spc="9" sz="1200">
                <a:latin typeface="Verdana"/>
                <a:cs typeface="Verdana"/>
              </a:rPr>
              <a:t>c</a:t>
            </a:r>
            <a:r>
              <a:rPr dirty="0" smtClean="0" spc="0" sz="1200">
                <a:latin typeface="Verdana"/>
                <a:cs typeface="Verdana"/>
              </a:rPr>
              <a:t>al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4" sz="1200">
                <a:latin typeface="Verdana"/>
                <a:cs typeface="Verdana"/>
              </a:rPr>
              <a:t>g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rin</a:t>
            </a:r>
            <a:r>
              <a:rPr dirty="0" smtClean="0" spc="-9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,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Ha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U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v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rs</a:t>
            </a:r>
            <a:r>
              <a:rPr dirty="0" smtClean="0" spc="9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y,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k</a:t>
            </a:r>
            <a:r>
              <a:rPr dirty="0" smtClean="0" spc="0" sz="1200">
                <a:latin typeface="Verdana"/>
                <a:cs typeface="Verdana"/>
              </a:rPr>
              <a:t>as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ar,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IND</a:t>
            </a:r>
            <a:r>
              <a:rPr dirty="0" smtClean="0" spc="4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9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,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14" sz="1200">
                <a:latin typeface="Verdana"/>
                <a:cs typeface="Verdana"/>
              </a:rPr>
              <a:t>w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re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lf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v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b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wi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ce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1</a:t>
            </a:r>
            <a:r>
              <a:rPr dirty="0" smtClean="0" spc="4" sz="1200">
                <a:latin typeface="Verdana"/>
                <a:cs typeface="Verdana"/>
              </a:rPr>
              <a:t>9</a:t>
            </a:r>
            <a:r>
              <a:rPr dirty="0" smtClean="0" spc="-4" sz="1200">
                <a:latin typeface="Verdana"/>
                <a:cs typeface="Verdana"/>
              </a:rPr>
              <a:t>8</a:t>
            </a:r>
            <a:r>
              <a:rPr dirty="0" smtClean="0" spc="4" sz="1200">
                <a:latin typeface="Verdana"/>
                <a:cs typeface="Verdana"/>
              </a:rPr>
              <a:t>3</a:t>
            </a:r>
            <a:r>
              <a:rPr dirty="0" smtClean="0" spc="0" sz="1200">
                <a:latin typeface="Verdana"/>
                <a:cs typeface="Verdana"/>
              </a:rPr>
              <a:t>.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5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s.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rdi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1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ri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f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was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of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b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st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u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s.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ook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9" sz="1200">
                <a:latin typeface="Verdana"/>
                <a:cs typeface="Verdana"/>
              </a:rPr>
              <a:t>c</a:t>
            </a:r>
            <a:r>
              <a:rPr dirty="0" smtClean="0" spc="4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as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B</a:t>
            </a:r>
            <a:r>
              <a:rPr dirty="0" smtClean="0" spc="0" sz="1200">
                <a:latin typeface="Verdana"/>
                <a:cs typeface="Verdana"/>
              </a:rPr>
              <a:t>as</a:t>
            </a:r>
            <a:r>
              <a:rPr dirty="0" smtClean="0" spc="-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c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C</a:t>
            </a:r>
            <a:r>
              <a:rPr dirty="0" smtClean="0" spc="4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4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1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9" sz="1200">
                <a:latin typeface="Verdana"/>
                <a:cs typeface="Verdana"/>
              </a:rPr>
              <a:t>n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ar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4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c</a:t>
            </a:r>
            <a:r>
              <a:rPr dirty="0" smtClean="0" spc="14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rs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s,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as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9" sz="1200">
                <a:latin typeface="Verdana"/>
                <a:cs typeface="Verdana"/>
              </a:rPr>
              <a:t>e</a:t>
            </a:r>
            <a:r>
              <a:rPr dirty="0" smtClean="0" spc="9" sz="1200">
                <a:latin typeface="Verdana"/>
                <a:cs typeface="Verdana"/>
              </a:rPr>
              <a:t>m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-4" sz="1200">
                <a:latin typeface="Verdana"/>
                <a:cs typeface="Verdana"/>
              </a:rPr>
              <a:t>b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9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,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9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was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9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-9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15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op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5</a:t>
            </a:r>
            <a:r>
              <a:rPr dirty="0" smtClean="0" spc="0" sz="1200">
                <a:latin typeface="Verdana"/>
                <a:cs typeface="Verdana"/>
              </a:rPr>
              <a:t>%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9" sz="1200">
                <a:latin typeface="Verdana"/>
                <a:cs typeface="Verdana"/>
              </a:rPr>
              <a:t>c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sses.</a:t>
            </a:r>
            <a:r>
              <a:rPr dirty="0" smtClean="0" spc="15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15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b</a:t>
            </a:r>
            <a:r>
              <a:rPr dirty="0" smtClean="0" spc="0" sz="1200">
                <a:latin typeface="Verdana"/>
                <a:cs typeface="Verdana"/>
              </a:rPr>
              <a:t>orato</a:t>
            </a:r>
            <a:r>
              <a:rPr dirty="0" smtClean="0" spc="4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as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9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15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4" sz="1200">
                <a:latin typeface="Verdana"/>
                <a:cs typeface="Verdana"/>
              </a:rPr>
              <a:t>a</a:t>
            </a:r>
            <a:r>
              <a:rPr dirty="0" smtClean="0" spc="4" sz="1200">
                <a:latin typeface="Verdana"/>
                <a:cs typeface="Verdana"/>
              </a:rPr>
              <a:t>b</a:t>
            </a:r>
            <a:r>
              <a:rPr dirty="0" smtClean="0" spc="0" sz="1200">
                <a:latin typeface="Verdana"/>
                <a:cs typeface="Verdana"/>
              </a:rPr>
              <a:t>orato</a:t>
            </a:r>
            <a:r>
              <a:rPr dirty="0" smtClean="0" spc="4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ies,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s.</a:t>
            </a:r>
            <a:r>
              <a:rPr dirty="0" smtClean="0" spc="15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rdi</a:t>
            </a:r>
            <a:r>
              <a:rPr dirty="0" smtClean="0" spc="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5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14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ief</a:t>
            </a:r>
            <a:r>
              <a:rPr dirty="0" smtClean="0" spc="5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was</a:t>
            </a:r>
            <a:r>
              <a:rPr dirty="0" smtClean="0" spc="5" sz="1200">
                <a:latin typeface="Verdana"/>
                <a:cs typeface="Verdana"/>
              </a:rPr>
              <a:t> </a:t>
            </a:r>
            <a:r>
              <a:rPr dirty="0" smtClean="0" spc="9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5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5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ve</a:t>
            </a:r>
            <a:r>
              <a:rPr dirty="0" smtClean="0" spc="4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16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few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15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who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re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rus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4" sz="1200">
                <a:latin typeface="Verdana"/>
                <a:cs typeface="Verdana"/>
              </a:rPr>
              <a:t>u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rvise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fellow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15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x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rimen</a:t>
            </a:r>
            <a:r>
              <a:rPr dirty="0" smtClean="0" spc="-9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5" sz="1200">
                <a:latin typeface="Verdana"/>
                <a:cs typeface="Verdana"/>
              </a:rPr>
              <a:t> </a:t>
            </a:r>
            <a:r>
              <a:rPr dirty="0" smtClean="0" spc="9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9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ir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</a:t>
            </a:r>
            <a:r>
              <a:rPr dirty="0" smtClean="0" spc="4" sz="1200">
                <a:latin typeface="Verdana"/>
                <a:cs typeface="Verdana"/>
              </a:rPr>
              <a:t>u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4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al</a:t>
            </a:r>
            <a:r>
              <a:rPr dirty="0" smtClean="0" spc="5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k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owle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5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29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k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-9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-9" sz="1200">
                <a:latin typeface="Verdana"/>
                <a:cs typeface="Verdana"/>
              </a:rPr>
              <a:t>l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c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ric</a:t>
            </a:r>
            <a:r>
              <a:rPr dirty="0" smtClean="0" spc="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rin</a:t>
            </a:r>
            <a:r>
              <a:rPr dirty="0" smtClean="0" spc="-9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.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With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x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ri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ce,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ar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ly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ad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c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osen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ac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9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as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9" sz="1200">
                <a:latin typeface="Verdana"/>
                <a:cs typeface="Verdana"/>
              </a:rPr>
              <a:t>c</a:t>
            </a:r>
            <a:r>
              <a:rPr dirty="0" smtClean="0" spc="0" sz="1200">
                <a:latin typeface="Verdana"/>
                <a:cs typeface="Verdana"/>
              </a:rPr>
              <a:t>ar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r.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v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2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c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osen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b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st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j</a:t>
            </a:r>
            <a:r>
              <a:rPr dirty="0" smtClean="0" spc="0" sz="1200">
                <a:latin typeface="Verdana"/>
                <a:cs typeface="Verdana"/>
              </a:rPr>
              <a:t>ob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4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;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9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fe</a:t>
            </a:r>
            <a:r>
              <a:rPr dirty="0" smtClean="0" spc="4" sz="1200">
                <a:latin typeface="Verdana"/>
                <a:cs typeface="Verdana"/>
              </a:rPr>
              <a:t>r</a:t>
            </a:r>
            <a:r>
              <a:rPr dirty="0" smtClean="0" spc="-9" sz="1200">
                <a:latin typeface="Verdana"/>
                <a:cs typeface="Verdana"/>
              </a:rPr>
              <a:t>r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j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art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9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9" sz="1200">
                <a:latin typeface="Verdana"/>
                <a:cs typeface="Verdana"/>
              </a:rPr>
              <a:t>f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rad</a:t>
            </a:r>
            <a:r>
              <a:rPr dirty="0" smtClean="0" spc="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ion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9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4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.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is</a:t>
            </a:r>
            <a:r>
              <a:rPr dirty="0" smtClean="0" spc="125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c</a:t>
            </a:r>
            <a:r>
              <a:rPr dirty="0" smtClean="0" spc="-4" sz="1200">
                <a:latin typeface="Verdana"/>
                <a:cs typeface="Verdana"/>
              </a:rPr>
              <a:t>l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arly</a:t>
            </a:r>
            <a:r>
              <a:rPr dirty="0" smtClean="0" spc="125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ow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13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3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q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9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-9" sz="1200">
                <a:latin typeface="Verdana"/>
                <a:cs typeface="Verdana"/>
              </a:rPr>
              <a:t>i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14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s.</a:t>
            </a:r>
            <a:r>
              <a:rPr dirty="0" smtClean="0" spc="13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14" sz="1200">
                <a:latin typeface="Verdana"/>
                <a:cs typeface="Verdana"/>
              </a:rPr>
              <a:t>r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13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ri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f</a:t>
            </a:r>
            <a:r>
              <a:rPr dirty="0" smtClean="0" spc="12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as</a:t>
            </a:r>
            <a:r>
              <a:rPr dirty="0" smtClean="0" spc="13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</a:t>
            </a:r>
            <a:r>
              <a:rPr dirty="0" smtClean="0" spc="119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3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rs</a:t>
            </a:r>
            <a:r>
              <a:rPr dirty="0" smtClean="0" spc="4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9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as</a:t>
            </a:r>
            <a:r>
              <a:rPr dirty="0" smtClean="0" spc="211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ll</a:t>
            </a:r>
            <a:r>
              <a:rPr dirty="0" smtClean="0" spc="20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as</a:t>
            </a:r>
            <a:r>
              <a:rPr dirty="0" smtClean="0" spc="221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216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4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20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v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ion</a:t>
            </a:r>
            <a:r>
              <a:rPr dirty="0" smtClean="0" spc="221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216" sz="1200">
                <a:latin typeface="Verdana"/>
                <a:cs typeface="Verdana"/>
              </a:rPr>
              <a:t> </a:t>
            </a:r>
            <a:r>
              <a:rPr dirty="0" smtClean="0" spc="9" sz="1200">
                <a:latin typeface="Verdana"/>
                <a:cs typeface="Verdana"/>
              </a:rPr>
              <a:t>s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k</a:t>
            </a:r>
            <a:r>
              <a:rPr dirty="0" smtClean="0" spc="211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k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owle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.</a:t>
            </a:r>
            <a:r>
              <a:rPr dirty="0" smtClean="0" spc="209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211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so</a:t>
            </a:r>
            <a:r>
              <a:rPr dirty="0" smtClean="0" spc="216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4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ves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ow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ch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9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v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4" sz="1200">
                <a:latin typeface="Verdana"/>
                <a:cs typeface="Verdana"/>
              </a:rPr>
              <a:t>l</a:t>
            </a:r>
            <a:r>
              <a:rPr dirty="0" smtClean="0" spc="4" sz="1200">
                <a:latin typeface="Verdana"/>
                <a:cs typeface="Verdana"/>
              </a:rPr>
              <a:t>u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ca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ion.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Our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art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is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an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9" sz="1200">
                <a:latin typeface="Verdana"/>
                <a:cs typeface="Verdana"/>
              </a:rPr>
              <a:t>a</a:t>
            </a:r>
            <a:r>
              <a:rPr dirty="0" smtClean="0" spc="4" sz="1200">
                <a:latin typeface="Verdana"/>
                <a:cs typeface="Verdana"/>
              </a:rPr>
              <a:t>l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ost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5</a:t>
            </a:r>
            <a:r>
              <a:rPr dirty="0" smtClean="0" spc="0" sz="1200">
                <a:latin typeface="Verdana"/>
                <a:cs typeface="Verdana"/>
              </a:rPr>
              <a:t>0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yea</a:t>
            </a:r>
            <a:r>
              <a:rPr dirty="0" smtClean="0" spc="44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-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ol</a:t>
            </a:r>
            <a:r>
              <a:rPr dirty="0" smtClean="0" spc="-9" sz="1200">
                <a:latin typeface="Verdana"/>
                <a:cs typeface="Verdana"/>
              </a:rPr>
              <a:t>d</a:t>
            </a:r>
            <a:r>
              <a:rPr dirty="0" smtClean="0" spc="-4" sz="1200">
                <a:latin typeface="Verdana"/>
                <a:cs typeface="Verdana"/>
              </a:rPr>
              <a:t>-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art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,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of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fa</a:t>
            </a:r>
            <a:r>
              <a:rPr dirty="0" smtClean="0" spc="-4" sz="1200">
                <a:latin typeface="Verdana"/>
                <a:cs typeface="Verdana"/>
              </a:rPr>
              <a:t>c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-9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-4" sz="1200">
                <a:latin typeface="Verdana"/>
                <a:cs typeface="Verdana"/>
              </a:rPr>
              <a:t>b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rs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are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9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iri</a:t>
            </a:r>
            <a:r>
              <a:rPr dirty="0" smtClean="0" spc="-9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so</a:t>
            </a:r>
            <a:r>
              <a:rPr dirty="0" smtClean="0" spc="4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.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C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rta</a:t>
            </a:r>
            <a:r>
              <a:rPr dirty="0" smtClean="0" spc="-4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-4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,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s.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rdi</a:t>
            </a:r>
            <a:r>
              <a:rPr dirty="0" smtClean="0" spc="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ri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f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is</a:t>
            </a:r>
            <a:r>
              <a:rPr dirty="0" smtClean="0" spc="-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our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of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b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9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  <a:p>
            <a:pPr algn="just" indent="457149" marL="12700" marR="4363">
              <a:lnSpc>
                <a:spcPct val="101277"/>
              </a:lnSpc>
              <a:spcBef>
                <a:spcPts val="5"/>
              </a:spcBef>
            </a:pPr>
            <a:r>
              <a:rPr dirty="0" smtClean="0" sz="1200">
                <a:latin typeface="Verdana"/>
                <a:cs typeface="Verdana"/>
              </a:rPr>
              <a:t>When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arted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ca</a:t>
            </a:r>
            <a:r>
              <a:rPr dirty="0" smtClean="0" spc="-9" sz="1200">
                <a:latin typeface="Verdana"/>
                <a:cs typeface="Verdana"/>
              </a:rPr>
              <a:t>r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as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j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9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ac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9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9" sz="1200">
                <a:latin typeface="Verdana"/>
                <a:cs typeface="Verdana"/>
              </a:rPr>
              <a:t>f</a:t>
            </a:r>
            <a:r>
              <a:rPr dirty="0" smtClean="0" spc="0" sz="1200">
                <a:latin typeface="Verdana"/>
                <a:cs typeface="Verdana"/>
              </a:rPr>
              <a:t>f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2</a:t>
            </a:r>
            <a:r>
              <a:rPr dirty="0" smtClean="0" spc="4" sz="1200">
                <a:latin typeface="Verdana"/>
                <a:cs typeface="Verdana"/>
              </a:rPr>
              <a:t>0</a:t>
            </a:r>
            <a:r>
              <a:rPr dirty="0" smtClean="0" spc="-4" sz="1200">
                <a:latin typeface="Verdana"/>
                <a:cs typeface="Verdana"/>
              </a:rPr>
              <a:t>0</a:t>
            </a:r>
            <a:r>
              <a:rPr dirty="0" smtClean="0" spc="4" sz="1200">
                <a:latin typeface="Verdana"/>
                <a:cs typeface="Verdana"/>
              </a:rPr>
              <a:t>2</a:t>
            </a:r>
            <a:r>
              <a:rPr dirty="0" smtClean="0" spc="0" sz="1200">
                <a:latin typeface="Verdana"/>
                <a:cs typeface="Verdana"/>
              </a:rPr>
              <a:t>,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was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c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9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irm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of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art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.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14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9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lead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wly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b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-9" sz="1200">
                <a:latin typeface="Verdana"/>
                <a:cs typeface="Verdana"/>
              </a:rPr>
              <a:t>i</a:t>
            </a:r>
            <a:r>
              <a:rPr dirty="0" smtClean="0" spc="9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B</a:t>
            </a:r>
            <a:r>
              <a:rPr dirty="0" smtClean="0" spc="0" sz="1200">
                <a:latin typeface="Verdana"/>
                <a:cs typeface="Verdana"/>
              </a:rPr>
              <a:t>oard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of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ss</a:t>
            </a:r>
            <a:r>
              <a:rPr dirty="0" smtClean="0" spc="-9" sz="1200">
                <a:latin typeface="Verdana"/>
                <a:cs typeface="Verdana"/>
              </a:rPr>
              <a:t>i</a:t>
            </a:r>
            <a:r>
              <a:rPr dirty="0" smtClean="0" spc="9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s.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</a:t>
            </a:r>
            <a:r>
              <a:rPr dirty="0" smtClean="0" spc="4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</a:t>
            </a:r>
            <a:r>
              <a:rPr dirty="0" smtClean="0" spc="-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rst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9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14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rat</a:t>
            </a:r>
            <a:r>
              <a:rPr dirty="0" smtClean="0" spc="-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39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al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4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ced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9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for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b</a:t>
            </a:r>
            <a:r>
              <a:rPr dirty="0" smtClean="0" spc="0" sz="1200">
                <a:latin typeface="Verdana"/>
                <a:cs typeface="Verdana"/>
              </a:rPr>
              <a:t>oard,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9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veal</a:t>
            </a:r>
            <a:r>
              <a:rPr dirty="0" smtClean="0" spc="-9" sz="1200">
                <a:latin typeface="Verdana"/>
                <a:cs typeface="Verdana"/>
              </a:rPr>
              <a:t>i</a:t>
            </a:r>
            <a:r>
              <a:rPr dirty="0" smtClean="0" spc="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15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9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15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q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9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li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9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rial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9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leade</a:t>
            </a:r>
            <a:r>
              <a:rPr dirty="0" smtClean="0" spc="4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ip</a:t>
            </a:r>
            <a:r>
              <a:rPr dirty="0" smtClean="0" spc="276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4" sz="1200">
                <a:latin typeface="Verdana"/>
                <a:cs typeface="Verdana"/>
              </a:rPr>
              <a:t>k</a:t>
            </a:r>
            <a:r>
              <a:rPr dirty="0" smtClean="0" spc="0" sz="1200">
                <a:latin typeface="Verdana"/>
                <a:cs typeface="Verdana"/>
              </a:rPr>
              <a:t>ill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.</a:t>
            </a:r>
            <a:r>
              <a:rPr dirty="0" smtClean="0" spc="281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306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was</a:t>
            </a:r>
            <a:r>
              <a:rPr dirty="0" smtClean="0" spc="286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ve</a:t>
            </a:r>
            <a:r>
              <a:rPr dirty="0" smtClean="0" spc="4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281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4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281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of</a:t>
            </a:r>
            <a:r>
              <a:rPr dirty="0" smtClean="0" spc="286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291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</a:t>
            </a:r>
            <a:r>
              <a:rPr dirty="0" smtClean="0" spc="4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rk</a:t>
            </a:r>
            <a:r>
              <a:rPr dirty="0" smtClean="0" spc="286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281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wi</a:t>
            </a:r>
            <a:r>
              <a:rPr dirty="0" smtClean="0" spc="4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281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9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281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</a:t>
            </a:r>
            <a:r>
              <a:rPr dirty="0" smtClean="0" spc="4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ld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con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5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15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as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art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.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was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ran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sc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ol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rsh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8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9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con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9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9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9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89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9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ral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a,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10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8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1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arted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8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so</a:t>
            </a:r>
            <a:r>
              <a:rPr dirty="0" smtClean="0" spc="4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0604" y="7531266"/>
            <a:ext cx="920469" cy="177800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pc="0" sz="1200">
                <a:latin typeface="Verdana"/>
                <a:cs typeface="Verdana"/>
              </a:rPr>
              <a:t>af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w</a:t>
            </a:r>
            <a:r>
              <a:rPr dirty="0" smtClean="0" spc="0" sz="1200">
                <a:latin typeface="Verdana"/>
                <a:cs typeface="Verdana"/>
              </a:rPr>
              <a:t>ards.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81707" y="7531266"/>
            <a:ext cx="1311794" cy="177800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  </a:t>
            </a:r>
            <a:r>
              <a:rPr dirty="0" smtClean="0" spc="15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com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leted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24478" y="7531266"/>
            <a:ext cx="1074636" cy="177800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  </a:t>
            </a:r>
            <a:r>
              <a:rPr dirty="0" smtClean="0" spc="15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as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rs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30876" y="7531266"/>
            <a:ext cx="894571" cy="177800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9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  </a:t>
            </a:r>
            <a:r>
              <a:rPr dirty="0" smtClean="0" spc="15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55766" y="7531266"/>
            <a:ext cx="917426" cy="177800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z="1200">
                <a:latin typeface="Verdana"/>
                <a:cs typeface="Verdana"/>
              </a:rPr>
              <a:t>T</a:t>
            </a:r>
            <a:r>
              <a:rPr dirty="0" smtClean="0" sz="1200">
                <a:latin typeface="Verdana"/>
                <a:cs typeface="Verdana"/>
              </a:rPr>
              <a:t>e</a:t>
            </a:r>
            <a:r>
              <a:rPr dirty="0" smtClean="0" sz="1200">
                <a:latin typeface="Verdana"/>
                <a:cs typeface="Verdana"/>
              </a:rPr>
              <a:t>c</a:t>
            </a:r>
            <a:r>
              <a:rPr dirty="0" smtClean="0" sz="1200">
                <a:latin typeface="Verdana"/>
                <a:cs typeface="Verdana"/>
              </a:rPr>
              <a:t>h</a:t>
            </a:r>
            <a:r>
              <a:rPr dirty="0" smtClean="0" sz="1200">
                <a:latin typeface="Verdana"/>
                <a:cs typeface="Verdana"/>
              </a:rPr>
              <a:t>n</a:t>
            </a:r>
            <a:r>
              <a:rPr dirty="0" smtClean="0" sz="1200">
                <a:latin typeface="Verdana"/>
                <a:cs typeface="Verdana"/>
              </a:rPr>
              <a:t>ology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7715670"/>
            <a:ext cx="5641757" cy="177800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pc="13" sz="1200">
                <a:latin typeface="Verdana"/>
                <a:cs typeface="Verdana"/>
              </a:rPr>
              <a:t>M</a:t>
            </a:r>
            <a:r>
              <a:rPr dirty="0" smtClean="0" spc="13" sz="1200">
                <a:latin typeface="Verdana"/>
                <a:cs typeface="Verdana"/>
              </a:rPr>
              <a:t>a</a:t>
            </a:r>
            <a:r>
              <a:rPr dirty="0" smtClean="0" spc="13" sz="1200">
                <a:latin typeface="Verdana"/>
                <a:cs typeface="Verdana"/>
              </a:rPr>
              <a:t>n</a:t>
            </a:r>
            <a:r>
              <a:rPr dirty="0" smtClean="0" spc="13" sz="1200">
                <a:latin typeface="Verdana"/>
                <a:cs typeface="Verdana"/>
              </a:rPr>
              <a:t>a</a:t>
            </a:r>
            <a:r>
              <a:rPr dirty="0" smtClean="0" spc="13" sz="1200">
                <a:latin typeface="Verdana"/>
                <a:cs typeface="Verdana"/>
              </a:rPr>
              <a:t>g</a:t>
            </a:r>
            <a:r>
              <a:rPr dirty="0" smtClean="0" spc="13" sz="1200">
                <a:latin typeface="Verdana"/>
                <a:cs typeface="Verdana"/>
              </a:rPr>
              <a:t>e</a:t>
            </a:r>
            <a:r>
              <a:rPr dirty="0" smtClean="0" spc="13" sz="1200">
                <a:latin typeface="Verdana"/>
                <a:cs typeface="Verdana"/>
              </a:rPr>
              <a:t>m</a:t>
            </a:r>
            <a:r>
              <a:rPr dirty="0" smtClean="0" spc="13" sz="1200">
                <a:latin typeface="Verdana"/>
                <a:cs typeface="Verdana"/>
              </a:rPr>
              <a:t>e</a:t>
            </a:r>
            <a:r>
              <a:rPr dirty="0" smtClean="0" spc="13" sz="1200">
                <a:latin typeface="Verdana"/>
                <a:cs typeface="Verdana"/>
              </a:rPr>
              <a:t>n</a:t>
            </a:r>
            <a:r>
              <a:rPr dirty="0" smtClean="0" spc="13" sz="1200">
                <a:latin typeface="Verdana"/>
                <a:cs typeface="Verdana"/>
              </a:rPr>
              <a:t>t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fr</a:t>
            </a:r>
            <a:r>
              <a:rPr dirty="0" smtClean="0" spc="13" sz="1200">
                <a:latin typeface="Verdana"/>
                <a:cs typeface="Verdana"/>
              </a:rPr>
              <a:t>o</a:t>
            </a:r>
            <a:r>
              <a:rPr dirty="0" smtClean="0" spc="13" sz="1200">
                <a:latin typeface="Verdana"/>
                <a:cs typeface="Verdana"/>
              </a:rPr>
              <a:t>m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t</a:t>
            </a:r>
            <a:r>
              <a:rPr dirty="0" smtClean="0" spc="13" sz="1200">
                <a:latin typeface="Verdana"/>
                <a:cs typeface="Verdana"/>
              </a:rPr>
              <a:t>h</a:t>
            </a:r>
            <a:r>
              <a:rPr dirty="0" smtClean="0" spc="13" sz="1200">
                <a:latin typeface="Verdana"/>
                <a:cs typeface="Verdana"/>
              </a:rPr>
              <a:t>e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U</a:t>
            </a:r>
            <a:r>
              <a:rPr dirty="0" smtClean="0" spc="13" sz="1200">
                <a:latin typeface="Verdana"/>
                <a:cs typeface="Verdana"/>
              </a:rPr>
              <a:t>n</a:t>
            </a:r>
            <a:r>
              <a:rPr dirty="0" smtClean="0" spc="13" sz="1200">
                <a:latin typeface="Verdana"/>
                <a:cs typeface="Verdana"/>
              </a:rPr>
              <a:t>i</a:t>
            </a:r>
            <a:r>
              <a:rPr dirty="0" smtClean="0" spc="13" sz="1200">
                <a:latin typeface="Verdana"/>
                <a:cs typeface="Verdana"/>
              </a:rPr>
              <a:t>v</a:t>
            </a:r>
            <a:r>
              <a:rPr dirty="0" smtClean="0" spc="13" sz="1200">
                <a:latin typeface="Verdana"/>
                <a:cs typeface="Verdana"/>
              </a:rPr>
              <a:t>e</a:t>
            </a:r>
            <a:r>
              <a:rPr dirty="0" smtClean="0" spc="13" sz="1200">
                <a:latin typeface="Verdana"/>
                <a:cs typeface="Verdana"/>
              </a:rPr>
              <a:t>rsi</a:t>
            </a:r>
            <a:r>
              <a:rPr dirty="0" smtClean="0" spc="13" sz="1200">
                <a:latin typeface="Verdana"/>
                <a:cs typeface="Verdana"/>
              </a:rPr>
              <a:t>t</a:t>
            </a:r>
            <a:r>
              <a:rPr dirty="0" smtClean="0" spc="13" sz="1200">
                <a:latin typeface="Verdana"/>
                <a:cs typeface="Verdana"/>
              </a:rPr>
              <a:t>y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of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N</a:t>
            </a:r>
            <a:r>
              <a:rPr dirty="0" smtClean="0" spc="13" sz="1200">
                <a:latin typeface="Verdana"/>
                <a:cs typeface="Verdana"/>
              </a:rPr>
              <a:t>e</a:t>
            </a:r>
            <a:r>
              <a:rPr dirty="0" smtClean="0" spc="13" sz="1200">
                <a:latin typeface="Verdana"/>
                <a:cs typeface="Verdana"/>
              </a:rPr>
              <a:t>w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S</a:t>
            </a:r>
            <a:r>
              <a:rPr dirty="0" smtClean="0" spc="13" sz="1200">
                <a:latin typeface="Verdana"/>
                <a:cs typeface="Verdana"/>
              </a:rPr>
              <a:t>o</a:t>
            </a:r>
            <a:r>
              <a:rPr dirty="0" smtClean="0" spc="13" sz="1200">
                <a:latin typeface="Verdana"/>
                <a:cs typeface="Verdana"/>
              </a:rPr>
              <a:t>u</a:t>
            </a:r>
            <a:r>
              <a:rPr dirty="0" smtClean="0" spc="13" sz="1200">
                <a:latin typeface="Verdana"/>
                <a:cs typeface="Verdana"/>
              </a:rPr>
              <a:t>t</a:t>
            </a:r>
            <a:r>
              <a:rPr dirty="0" smtClean="0" spc="13" sz="1200">
                <a:latin typeface="Verdana"/>
                <a:cs typeface="Verdana"/>
              </a:rPr>
              <a:t>h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Wales,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S</a:t>
            </a:r>
            <a:r>
              <a:rPr dirty="0" smtClean="0" spc="13" sz="1200">
                <a:latin typeface="Verdana"/>
                <a:cs typeface="Verdana"/>
              </a:rPr>
              <a:t>y</a:t>
            </a:r>
            <a:r>
              <a:rPr dirty="0" smtClean="0" spc="13" sz="1200">
                <a:latin typeface="Verdana"/>
                <a:cs typeface="Verdana"/>
              </a:rPr>
              <a:t>d</a:t>
            </a:r>
            <a:r>
              <a:rPr dirty="0" smtClean="0" spc="13" sz="1200">
                <a:latin typeface="Verdana"/>
                <a:cs typeface="Verdana"/>
              </a:rPr>
              <a:t>n</a:t>
            </a:r>
            <a:r>
              <a:rPr dirty="0" smtClean="0" spc="13" sz="1200">
                <a:latin typeface="Verdana"/>
                <a:cs typeface="Verdana"/>
              </a:rPr>
              <a:t>e</a:t>
            </a:r>
            <a:r>
              <a:rPr dirty="0" smtClean="0" spc="13" sz="1200">
                <a:latin typeface="Verdana"/>
                <a:cs typeface="Verdana"/>
              </a:rPr>
              <a:t>y,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in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2</a:t>
            </a:r>
            <a:r>
              <a:rPr dirty="0" smtClean="0" spc="13" sz="1200">
                <a:latin typeface="Verdana"/>
                <a:cs typeface="Verdana"/>
              </a:rPr>
              <a:t>0</a:t>
            </a:r>
            <a:r>
              <a:rPr dirty="0" smtClean="0" spc="13" sz="1200">
                <a:latin typeface="Verdana"/>
                <a:cs typeface="Verdana"/>
              </a:rPr>
              <a:t>0</a:t>
            </a:r>
            <a:r>
              <a:rPr dirty="0" smtClean="0" spc="13" sz="1200">
                <a:latin typeface="Verdana"/>
                <a:cs typeface="Verdana"/>
              </a:rPr>
              <a:t>4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7901598"/>
            <a:ext cx="3139047" cy="548132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pc="28" sz="1200">
                <a:latin typeface="Verdana"/>
                <a:cs typeface="Verdana"/>
              </a:rPr>
              <a:t>wi</a:t>
            </a:r>
            <a:r>
              <a:rPr dirty="0" smtClean="0" spc="28" sz="1200">
                <a:latin typeface="Verdana"/>
                <a:cs typeface="Verdana"/>
              </a:rPr>
              <a:t>t</a:t>
            </a:r>
            <a:r>
              <a:rPr dirty="0" smtClean="0" spc="28" sz="1200">
                <a:latin typeface="Verdana"/>
                <a:cs typeface="Verdana"/>
              </a:rPr>
              <a:t>h</a:t>
            </a:r>
            <a:r>
              <a:rPr dirty="0" smtClean="0" spc="28" sz="1200">
                <a:latin typeface="Verdana"/>
                <a:cs typeface="Verdana"/>
              </a:rPr>
              <a:t> </a:t>
            </a:r>
            <a:r>
              <a:rPr dirty="0" smtClean="0" spc="28" sz="1200">
                <a:latin typeface="Verdana"/>
                <a:cs typeface="Verdana"/>
              </a:rPr>
              <a:t>H</a:t>
            </a:r>
            <a:r>
              <a:rPr dirty="0" smtClean="0" spc="28" sz="1200">
                <a:latin typeface="Verdana"/>
                <a:cs typeface="Verdana"/>
              </a:rPr>
              <a:t>i</a:t>
            </a:r>
            <a:r>
              <a:rPr dirty="0" smtClean="0" spc="28" sz="1200">
                <a:latin typeface="Verdana"/>
                <a:cs typeface="Verdana"/>
              </a:rPr>
              <a:t>g</a:t>
            </a:r>
            <a:r>
              <a:rPr dirty="0" smtClean="0" spc="28" sz="1200">
                <a:latin typeface="Verdana"/>
                <a:cs typeface="Verdana"/>
              </a:rPr>
              <a:t>h</a:t>
            </a:r>
            <a:r>
              <a:rPr dirty="0" smtClean="0" spc="28" sz="1200">
                <a:latin typeface="Verdana"/>
                <a:cs typeface="Verdana"/>
              </a:rPr>
              <a:t> </a:t>
            </a:r>
            <a:r>
              <a:rPr dirty="0" smtClean="0" spc="28" sz="1200">
                <a:latin typeface="Verdana"/>
                <a:cs typeface="Verdana"/>
              </a:rPr>
              <a:t>D</a:t>
            </a:r>
            <a:r>
              <a:rPr dirty="0" smtClean="0" spc="28" sz="1200">
                <a:latin typeface="Verdana"/>
                <a:cs typeface="Verdana"/>
              </a:rPr>
              <a:t>i</a:t>
            </a:r>
            <a:r>
              <a:rPr dirty="0" smtClean="0" spc="28" sz="1200">
                <a:latin typeface="Verdana"/>
                <a:cs typeface="Verdana"/>
              </a:rPr>
              <a:t>s</a:t>
            </a:r>
            <a:r>
              <a:rPr dirty="0" smtClean="0" spc="28" sz="1200">
                <a:latin typeface="Verdana"/>
                <a:cs typeface="Verdana"/>
              </a:rPr>
              <a:t>t</a:t>
            </a:r>
            <a:r>
              <a:rPr dirty="0" smtClean="0" spc="28" sz="1200">
                <a:latin typeface="Verdana"/>
                <a:cs typeface="Verdana"/>
              </a:rPr>
              <a:t>i</a:t>
            </a:r>
            <a:r>
              <a:rPr dirty="0" smtClean="0" spc="28" sz="1200">
                <a:latin typeface="Verdana"/>
                <a:cs typeface="Verdana"/>
              </a:rPr>
              <a:t>n</a:t>
            </a:r>
            <a:r>
              <a:rPr dirty="0" smtClean="0" spc="28" sz="1200">
                <a:latin typeface="Verdana"/>
                <a:cs typeface="Verdana"/>
              </a:rPr>
              <a:t>c</a:t>
            </a:r>
            <a:r>
              <a:rPr dirty="0" smtClean="0" spc="28" sz="1200">
                <a:latin typeface="Verdana"/>
                <a:cs typeface="Verdana"/>
              </a:rPr>
              <a:t>t</a:t>
            </a:r>
            <a:r>
              <a:rPr dirty="0" smtClean="0" spc="28" sz="1200">
                <a:latin typeface="Verdana"/>
                <a:cs typeface="Verdana"/>
              </a:rPr>
              <a:t>i</a:t>
            </a:r>
            <a:r>
              <a:rPr dirty="0" smtClean="0" spc="28" sz="1200">
                <a:latin typeface="Verdana"/>
                <a:cs typeface="Verdana"/>
              </a:rPr>
              <a:t>o</a:t>
            </a:r>
            <a:r>
              <a:rPr dirty="0" smtClean="0" spc="28" sz="1200">
                <a:latin typeface="Verdana"/>
                <a:cs typeface="Verdana"/>
              </a:rPr>
              <a:t>n</a:t>
            </a:r>
            <a:r>
              <a:rPr dirty="0" smtClean="0" spc="28" sz="1200">
                <a:latin typeface="Verdana"/>
                <a:cs typeface="Verdana"/>
              </a:rPr>
              <a:t> </a:t>
            </a:r>
            <a:r>
              <a:rPr dirty="0" smtClean="0" spc="28" sz="1200">
                <a:latin typeface="Verdana"/>
                <a:cs typeface="Verdana"/>
              </a:rPr>
              <a:t>g</a:t>
            </a:r>
            <a:r>
              <a:rPr dirty="0" smtClean="0" spc="28" sz="1200">
                <a:latin typeface="Verdana"/>
                <a:cs typeface="Verdana"/>
              </a:rPr>
              <a:t>rad</a:t>
            </a:r>
            <a:r>
              <a:rPr dirty="0" smtClean="0" spc="28" sz="1200">
                <a:latin typeface="Verdana"/>
                <a:cs typeface="Verdana"/>
              </a:rPr>
              <a:t>e</a:t>
            </a:r>
            <a:r>
              <a:rPr dirty="0" smtClean="0" spc="28" sz="1200">
                <a:latin typeface="Verdana"/>
                <a:cs typeface="Verdana"/>
              </a:rPr>
              <a:t>s</a:t>
            </a:r>
            <a:r>
              <a:rPr dirty="0" smtClean="0" spc="28" sz="1200">
                <a:latin typeface="Verdana"/>
                <a:cs typeface="Verdana"/>
              </a:rPr>
              <a:t> </a:t>
            </a:r>
            <a:r>
              <a:rPr dirty="0" smtClean="0" spc="28" sz="1200">
                <a:latin typeface="Verdana"/>
                <a:cs typeface="Verdana"/>
              </a:rPr>
              <a:t>in</a:t>
            </a:r>
            <a:r>
              <a:rPr dirty="0" smtClean="0" spc="28" sz="1200">
                <a:latin typeface="Verdana"/>
                <a:cs typeface="Verdana"/>
              </a:rPr>
              <a:t> </a:t>
            </a:r>
            <a:r>
              <a:rPr dirty="0" smtClean="0" spc="28" sz="1200">
                <a:latin typeface="Verdana"/>
                <a:cs typeface="Verdana"/>
              </a:rPr>
              <a:t>sev</a:t>
            </a:r>
            <a:r>
              <a:rPr dirty="0" smtClean="0" spc="28" sz="1200">
                <a:latin typeface="Verdana"/>
                <a:cs typeface="Verdana"/>
              </a:rPr>
              <a:t>e</a:t>
            </a:r>
            <a:r>
              <a:rPr dirty="0" smtClean="0" spc="28" sz="1200">
                <a:latin typeface="Verdana"/>
                <a:cs typeface="Verdana"/>
              </a:rPr>
              <a:t>ral</a:t>
            </a:r>
            <a:endParaRPr sz="1200">
              <a:latin typeface="Verdana"/>
              <a:cs typeface="Verdana"/>
            </a:endParaRPr>
          </a:p>
          <a:p>
            <a:pPr marL="12700" marR="266">
              <a:lnSpc>
                <a:spcPts val="1460"/>
              </a:lnSpc>
              <a:spcBef>
                <a:spcPts val="35"/>
              </a:spcBef>
            </a:pP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ra</a:t>
            </a:r>
            <a:r>
              <a:rPr dirty="0" smtClean="0" spc="9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,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209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is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20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yo</a:t>
            </a:r>
            <a:r>
              <a:rPr dirty="0" smtClean="0" spc="9" sz="1200">
                <a:latin typeface="Verdana"/>
                <a:cs typeface="Verdana"/>
              </a:rPr>
              <a:t>u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20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20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was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211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ve</a:t>
            </a:r>
            <a:r>
              <a:rPr dirty="0" smtClean="0" spc="4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ac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4" sz="1200">
                <a:latin typeface="Verdana"/>
                <a:cs typeface="Verdana"/>
              </a:rPr>
              <a:t>v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9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ies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11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10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lp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9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10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art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01744" y="7901598"/>
            <a:ext cx="2472129" cy="548132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pc="29" sz="1200">
                <a:latin typeface="Verdana"/>
                <a:cs typeface="Verdana"/>
              </a:rPr>
              <a:t>cours</a:t>
            </a:r>
            <a:r>
              <a:rPr dirty="0" smtClean="0" spc="29" sz="1200">
                <a:latin typeface="Verdana"/>
                <a:cs typeface="Verdana"/>
              </a:rPr>
              <a:t>e</a:t>
            </a:r>
            <a:r>
              <a:rPr dirty="0" smtClean="0" spc="29" sz="1200">
                <a:latin typeface="Verdana"/>
                <a:cs typeface="Verdana"/>
              </a:rPr>
              <a:t>s.</a:t>
            </a:r>
            <a:r>
              <a:rPr dirty="0" smtClean="0" spc="29" sz="1200">
                <a:latin typeface="Verdana"/>
                <a:cs typeface="Verdana"/>
              </a:rPr>
              <a:t> </a:t>
            </a:r>
            <a:r>
              <a:rPr dirty="0" smtClean="0" spc="29" sz="1200">
                <a:latin typeface="Verdana"/>
                <a:cs typeface="Verdana"/>
              </a:rPr>
              <a:t>A</a:t>
            </a:r>
            <a:r>
              <a:rPr dirty="0" smtClean="0" spc="29" sz="1200">
                <a:latin typeface="Verdana"/>
                <a:cs typeface="Verdana"/>
              </a:rPr>
              <a:t>f</a:t>
            </a:r>
            <a:r>
              <a:rPr dirty="0" smtClean="0" spc="29" sz="1200">
                <a:latin typeface="Verdana"/>
                <a:cs typeface="Verdana"/>
              </a:rPr>
              <a:t>t</a:t>
            </a:r>
            <a:r>
              <a:rPr dirty="0" smtClean="0" spc="29" sz="1200">
                <a:latin typeface="Verdana"/>
                <a:cs typeface="Verdana"/>
              </a:rPr>
              <a:t>e</a:t>
            </a:r>
            <a:r>
              <a:rPr dirty="0" smtClean="0" spc="29" sz="1200">
                <a:latin typeface="Verdana"/>
                <a:cs typeface="Verdana"/>
              </a:rPr>
              <a:t>r</a:t>
            </a:r>
            <a:r>
              <a:rPr dirty="0" smtClean="0" spc="29" sz="1200">
                <a:latin typeface="Verdana"/>
                <a:cs typeface="Verdana"/>
              </a:rPr>
              <a:t> </a:t>
            </a:r>
            <a:r>
              <a:rPr dirty="0" smtClean="0" spc="29" sz="1200">
                <a:latin typeface="Verdana"/>
                <a:cs typeface="Verdana"/>
              </a:rPr>
              <a:t>h</a:t>
            </a:r>
            <a:r>
              <a:rPr dirty="0" smtClean="0" spc="29" sz="1200">
                <a:latin typeface="Verdana"/>
                <a:cs typeface="Verdana"/>
              </a:rPr>
              <a:t>e</a:t>
            </a:r>
            <a:r>
              <a:rPr dirty="0" smtClean="0" spc="29" sz="1200">
                <a:latin typeface="Verdana"/>
                <a:cs typeface="Verdana"/>
              </a:rPr>
              <a:t>r</a:t>
            </a:r>
            <a:r>
              <a:rPr dirty="0" smtClean="0" spc="29" sz="1200">
                <a:latin typeface="Verdana"/>
                <a:cs typeface="Verdana"/>
              </a:rPr>
              <a:t> </a:t>
            </a:r>
            <a:r>
              <a:rPr dirty="0" smtClean="0" spc="29" sz="1200">
                <a:latin typeface="Verdana"/>
                <a:cs typeface="Verdana"/>
              </a:rPr>
              <a:t>r</a:t>
            </a:r>
            <a:r>
              <a:rPr dirty="0" smtClean="0" spc="29" sz="1200">
                <a:latin typeface="Verdana"/>
                <a:cs typeface="Verdana"/>
              </a:rPr>
              <a:t>e</a:t>
            </a:r>
            <a:r>
              <a:rPr dirty="0" smtClean="0" spc="29" sz="1200">
                <a:latin typeface="Verdana"/>
                <a:cs typeface="Verdana"/>
              </a:rPr>
              <a:t>t</a:t>
            </a:r>
            <a:r>
              <a:rPr dirty="0" smtClean="0" spc="29" sz="1200">
                <a:latin typeface="Verdana"/>
                <a:cs typeface="Verdana"/>
              </a:rPr>
              <a:t>u</a:t>
            </a:r>
            <a:r>
              <a:rPr dirty="0" smtClean="0" spc="29" sz="1200">
                <a:latin typeface="Verdana"/>
                <a:cs typeface="Verdana"/>
              </a:rPr>
              <a:t>rn</a:t>
            </a:r>
            <a:r>
              <a:rPr dirty="0" smtClean="0" spc="29" sz="1200">
                <a:latin typeface="Verdana"/>
                <a:cs typeface="Verdana"/>
              </a:rPr>
              <a:t> </a:t>
            </a:r>
            <a:r>
              <a:rPr dirty="0" smtClean="0" spc="29" sz="1200">
                <a:latin typeface="Verdana"/>
                <a:cs typeface="Verdana"/>
              </a:rPr>
              <a:t>fr</a:t>
            </a:r>
            <a:r>
              <a:rPr dirty="0" smtClean="0" spc="29" sz="1200">
                <a:latin typeface="Verdana"/>
                <a:cs typeface="Verdana"/>
              </a:rPr>
              <a:t>o</a:t>
            </a:r>
            <a:r>
              <a:rPr dirty="0" smtClean="0" spc="29" sz="1200">
                <a:latin typeface="Verdana"/>
                <a:cs typeface="Verdana"/>
              </a:rPr>
              <a:t>m</a:t>
            </a:r>
            <a:endParaRPr sz="1200">
              <a:latin typeface="Verdana"/>
              <a:cs typeface="Verdana"/>
            </a:endParaRPr>
          </a:p>
          <a:p>
            <a:pPr indent="8382" marL="59486" marR="4884">
              <a:lnSpc>
                <a:spcPts val="1460"/>
              </a:lnSpc>
              <a:spcBef>
                <a:spcPts val="35"/>
              </a:spcBef>
            </a:pPr>
            <a:r>
              <a:rPr dirty="0" smtClean="0" spc="17" sz="1200">
                <a:latin typeface="Verdana"/>
                <a:cs typeface="Verdana"/>
              </a:rPr>
              <a:t>ac</a:t>
            </a:r>
            <a:r>
              <a:rPr dirty="0" smtClean="0" spc="17" sz="1200">
                <a:latin typeface="Verdana"/>
                <a:cs typeface="Verdana"/>
              </a:rPr>
              <a:t>t</a:t>
            </a:r>
            <a:r>
              <a:rPr dirty="0" smtClean="0" spc="17" sz="1200">
                <a:latin typeface="Verdana"/>
                <a:cs typeface="Verdana"/>
              </a:rPr>
              <a:t>i</a:t>
            </a:r>
            <a:r>
              <a:rPr dirty="0" smtClean="0" spc="17" sz="1200">
                <a:latin typeface="Verdana"/>
                <a:cs typeface="Verdana"/>
              </a:rPr>
              <a:t>ve</a:t>
            </a:r>
            <a:r>
              <a:rPr dirty="0" smtClean="0" spc="17" sz="1200">
                <a:latin typeface="Verdana"/>
                <a:cs typeface="Verdana"/>
              </a:rPr>
              <a:t> </a:t>
            </a:r>
            <a:r>
              <a:rPr dirty="0" smtClean="0" spc="17" sz="1200">
                <a:latin typeface="Verdana"/>
                <a:cs typeface="Verdana"/>
              </a:rPr>
              <a:t> </a:t>
            </a:r>
            <a:r>
              <a:rPr dirty="0" smtClean="0" spc="17" sz="1200">
                <a:latin typeface="Verdana"/>
                <a:cs typeface="Verdana"/>
              </a:rPr>
              <a:t>in</a:t>
            </a:r>
            <a:r>
              <a:rPr dirty="0" smtClean="0" spc="17" sz="1200">
                <a:latin typeface="Verdana"/>
                <a:cs typeface="Verdana"/>
              </a:rPr>
              <a:t> </a:t>
            </a:r>
            <a:r>
              <a:rPr dirty="0" smtClean="0" spc="17" sz="1200">
                <a:latin typeface="Verdana"/>
                <a:cs typeface="Verdana"/>
              </a:rPr>
              <a:t> </a:t>
            </a:r>
            <a:r>
              <a:rPr dirty="0" smtClean="0" spc="17" sz="1200">
                <a:latin typeface="Verdana"/>
                <a:cs typeface="Verdana"/>
              </a:rPr>
              <a:t>ac</a:t>
            </a:r>
            <a:r>
              <a:rPr dirty="0" smtClean="0" spc="17" sz="1200">
                <a:latin typeface="Verdana"/>
                <a:cs typeface="Verdana"/>
              </a:rPr>
              <a:t>a</a:t>
            </a:r>
            <a:r>
              <a:rPr dirty="0" smtClean="0" spc="17" sz="1200">
                <a:latin typeface="Verdana"/>
                <a:cs typeface="Verdana"/>
              </a:rPr>
              <a:t>d</a:t>
            </a:r>
            <a:r>
              <a:rPr dirty="0" smtClean="0" spc="17" sz="1200">
                <a:latin typeface="Verdana"/>
                <a:cs typeface="Verdana"/>
              </a:rPr>
              <a:t>e</a:t>
            </a:r>
            <a:r>
              <a:rPr dirty="0" smtClean="0" spc="17" sz="1200">
                <a:latin typeface="Verdana"/>
                <a:cs typeface="Verdana"/>
              </a:rPr>
              <a:t>m</a:t>
            </a:r>
            <a:r>
              <a:rPr dirty="0" smtClean="0" spc="17" sz="1200">
                <a:latin typeface="Verdana"/>
                <a:cs typeface="Verdana"/>
              </a:rPr>
              <a:t>ic</a:t>
            </a:r>
            <a:r>
              <a:rPr dirty="0" smtClean="0" spc="17" sz="1200">
                <a:latin typeface="Verdana"/>
                <a:cs typeface="Verdana"/>
              </a:rPr>
              <a:t> </a:t>
            </a:r>
            <a:r>
              <a:rPr dirty="0" smtClean="0" spc="17" sz="1200">
                <a:latin typeface="Verdana"/>
                <a:cs typeface="Verdana"/>
              </a:rPr>
              <a:t> </a:t>
            </a:r>
            <a:r>
              <a:rPr dirty="0" smtClean="0" spc="17" sz="1200">
                <a:latin typeface="Verdana"/>
                <a:cs typeface="Verdana"/>
              </a:rPr>
              <a:t>r</a:t>
            </a:r>
            <a:r>
              <a:rPr dirty="0" smtClean="0" spc="17" sz="1200">
                <a:latin typeface="Verdana"/>
                <a:cs typeface="Verdana"/>
              </a:rPr>
              <a:t>e</a:t>
            </a:r>
            <a:r>
              <a:rPr dirty="0" smtClean="0" spc="17" sz="1200">
                <a:latin typeface="Verdana"/>
                <a:cs typeface="Verdana"/>
              </a:rPr>
              <a:t>sea</a:t>
            </a:r>
            <a:r>
              <a:rPr dirty="0" smtClean="0" spc="17" sz="1200">
                <a:latin typeface="Verdana"/>
                <a:cs typeface="Verdana"/>
              </a:rPr>
              <a:t>r</a:t>
            </a:r>
            <a:r>
              <a:rPr dirty="0" smtClean="0" spc="17" sz="1200">
                <a:latin typeface="Verdana"/>
                <a:cs typeface="Verdana"/>
              </a:rPr>
              <a:t>ch</a:t>
            </a:r>
            <a:r>
              <a:rPr dirty="0" smtClean="0" spc="17" sz="1200">
                <a:latin typeface="Verdana"/>
                <a:cs typeface="Verdana"/>
              </a:rPr>
              <a:t> </a:t>
            </a:r>
            <a:r>
              <a:rPr dirty="0" smtClean="0" spc="17" sz="1200">
                <a:latin typeface="Verdana"/>
                <a:cs typeface="Verdana"/>
              </a:rPr>
              <a:t>t</a:t>
            </a:r>
            <a:r>
              <a:rPr dirty="0" smtClean="0" spc="17" sz="1200">
                <a:latin typeface="Verdana"/>
                <a:cs typeface="Verdana"/>
              </a:rPr>
              <a:t>o</a:t>
            </a:r>
            <a:r>
              <a:rPr dirty="0" smtClean="0" spc="17" sz="1200">
                <a:latin typeface="Verdana"/>
                <a:cs typeface="Verdana"/>
              </a:rPr>
              <a:t> </a:t>
            </a:r>
            <a:r>
              <a:rPr dirty="0" smtClean="0" spc="17" sz="1200">
                <a:latin typeface="Verdana"/>
                <a:cs typeface="Verdana"/>
              </a:rPr>
              <a:t> </a:t>
            </a:r>
            <a:r>
              <a:rPr dirty="0" smtClean="0" spc="17" sz="1200">
                <a:latin typeface="Verdana"/>
                <a:cs typeface="Verdana"/>
              </a:rPr>
              <a:t>i</a:t>
            </a:r>
            <a:r>
              <a:rPr dirty="0" smtClean="0" spc="17" sz="1200">
                <a:latin typeface="Verdana"/>
                <a:cs typeface="Verdana"/>
              </a:rPr>
              <a:t>m</a:t>
            </a:r>
            <a:r>
              <a:rPr dirty="0" smtClean="0" spc="17" sz="1200">
                <a:latin typeface="Verdana"/>
                <a:cs typeface="Verdana"/>
              </a:rPr>
              <a:t>p</a:t>
            </a:r>
            <a:r>
              <a:rPr dirty="0" smtClean="0" spc="17" sz="1200">
                <a:latin typeface="Verdana"/>
                <a:cs typeface="Verdana"/>
              </a:rPr>
              <a:t>r</a:t>
            </a:r>
            <a:r>
              <a:rPr dirty="0" smtClean="0" spc="17" sz="1200">
                <a:latin typeface="Verdana"/>
                <a:cs typeface="Verdana"/>
              </a:rPr>
              <a:t>o</a:t>
            </a:r>
            <a:r>
              <a:rPr dirty="0" smtClean="0" spc="17" sz="1200">
                <a:latin typeface="Verdana"/>
                <a:cs typeface="Verdana"/>
              </a:rPr>
              <a:t>ve</a:t>
            </a:r>
            <a:r>
              <a:rPr dirty="0" smtClean="0" spc="17" sz="1200">
                <a:latin typeface="Verdana"/>
                <a:cs typeface="Verdana"/>
              </a:rPr>
              <a:t> </a:t>
            </a:r>
            <a:r>
              <a:rPr dirty="0" smtClean="0" spc="17" sz="1200">
                <a:latin typeface="Verdana"/>
                <a:cs typeface="Verdana"/>
              </a:rPr>
              <a:t> </a:t>
            </a:r>
            <a:r>
              <a:rPr dirty="0" smtClean="0" spc="17" sz="1200">
                <a:latin typeface="Verdana"/>
                <a:cs typeface="Verdana"/>
              </a:rPr>
              <a:t>i</a:t>
            </a:r>
            <a:r>
              <a:rPr dirty="0" smtClean="0" spc="17" sz="1200">
                <a:latin typeface="Verdana"/>
                <a:cs typeface="Verdana"/>
              </a:rPr>
              <a:t>t</a:t>
            </a:r>
            <a:r>
              <a:rPr dirty="0" smtClean="0" spc="17" sz="1200">
                <a:latin typeface="Verdana"/>
                <a:cs typeface="Verdana"/>
              </a:rPr>
              <a:t>s</a:t>
            </a:r>
            <a:r>
              <a:rPr dirty="0" smtClean="0" spc="17" sz="1200">
                <a:latin typeface="Verdana"/>
                <a:cs typeface="Verdana"/>
              </a:rPr>
              <a:t> </a:t>
            </a:r>
            <a:r>
              <a:rPr dirty="0" smtClean="0" spc="17" sz="1200">
                <a:latin typeface="Verdana"/>
                <a:cs typeface="Verdana"/>
              </a:rPr>
              <a:t> </a:t>
            </a:r>
            <a:r>
              <a:rPr dirty="0" smtClean="0" spc="17" sz="1200">
                <a:latin typeface="Verdana"/>
                <a:cs typeface="Verdana"/>
              </a:rPr>
              <a:t>t</a:t>
            </a:r>
            <a:r>
              <a:rPr dirty="0" smtClean="0" spc="17" sz="1200">
                <a:latin typeface="Verdana"/>
                <a:cs typeface="Verdana"/>
              </a:rPr>
              <a:t>e</a:t>
            </a:r>
            <a:r>
              <a:rPr dirty="0" smtClean="0" spc="17" sz="1200">
                <a:latin typeface="Verdana"/>
                <a:cs typeface="Verdana"/>
              </a:rPr>
              <a:t>ac</a:t>
            </a:r>
            <a:r>
              <a:rPr dirty="0" smtClean="0" spc="17" sz="1200">
                <a:latin typeface="Verdana"/>
                <a:cs typeface="Verdana"/>
              </a:rPr>
              <a:t>h</a:t>
            </a:r>
            <a:r>
              <a:rPr dirty="0" smtClean="0" spc="17" sz="1200">
                <a:latin typeface="Verdana"/>
                <a:cs typeface="Verdana"/>
              </a:rPr>
              <a:t>i</a:t>
            </a:r>
            <a:r>
              <a:rPr dirty="0" smtClean="0" spc="17" sz="1200">
                <a:latin typeface="Verdana"/>
                <a:cs typeface="Verdana"/>
              </a:rPr>
              <a:t>n</a:t>
            </a:r>
            <a:r>
              <a:rPr dirty="0" smtClean="0" spc="17" sz="1200">
                <a:latin typeface="Verdana"/>
                <a:cs typeface="Verdana"/>
              </a:rPr>
              <a:t>g</a:t>
            </a:r>
            <a:r>
              <a:rPr dirty="0" smtClean="0" spc="17" sz="1200">
                <a:latin typeface="Verdana"/>
                <a:cs typeface="Verdana"/>
              </a:rPr>
              <a:t> </a:t>
            </a:r>
            <a:r>
              <a:rPr dirty="0" smtClean="0" spc="17" sz="1200">
                <a:latin typeface="Verdana"/>
                <a:cs typeface="Verdana"/>
              </a:rPr>
              <a:t> </a:t>
            </a:r>
            <a:r>
              <a:rPr dirty="0" smtClean="0" spc="17" sz="1200">
                <a:latin typeface="Verdana"/>
                <a:cs typeface="Verdana"/>
              </a:rPr>
              <a:t>a</a:t>
            </a:r>
            <a:r>
              <a:rPr dirty="0" smtClean="0" spc="17" sz="1200">
                <a:latin typeface="Verdana"/>
                <a:cs typeface="Verdana"/>
              </a:rPr>
              <a:t>n</a:t>
            </a:r>
            <a:r>
              <a:rPr dirty="0" smtClean="0" spc="17" sz="1200">
                <a:latin typeface="Verdana"/>
                <a:cs typeface="Verdana"/>
              </a:rPr>
              <a:t>d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8456334"/>
            <a:ext cx="5643219" cy="1091026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pc="13" sz="1200">
                <a:latin typeface="Verdana"/>
                <a:cs typeface="Verdana"/>
              </a:rPr>
              <a:t>lear</a:t>
            </a:r>
            <a:r>
              <a:rPr dirty="0" smtClean="0" spc="13" sz="1200">
                <a:latin typeface="Verdana"/>
                <a:cs typeface="Verdana"/>
              </a:rPr>
              <a:t>n</a:t>
            </a:r>
            <a:r>
              <a:rPr dirty="0" smtClean="0" spc="13" sz="1200">
                <a:latin typeface="Verdana"/>
                <a:cs typeface="Verdana"/>
              </a:rPr>
              <a:t>i</a:t>
            </a:r>
            <a:r>
              <a:rPr dirty="0" smtClean="0" spc="13" sz="1200">
                <a:latin typeface="Verdana"/>
                <a:cs typeface="Verdana"/>
              </a:rPr>
              <a:t>n</a:t>
            </a:r>
            <a:r>
              <a:rPr dirty="0" smtClean="0" spc="13" sz="1200">
                <a:latin typeface="Verdana"/>
                <a:cs typeface="Verdana"/>
              </a:rPr>
              <a:t>g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p</a:t>
            </a:r>
            <a:r>
              <a:rPr dirty="0" smtClean="0" spc="13" sz="1200">
                <a:latin typeface="Verdana"/>
                <a:cs typeface="Verdana"/>
              </a:rPr>
              <a:t>r</a:t>
            </a:r>
            <a:r>
              <a:rPr dirty="0" smtClean="0" spc="13" sz="1200">
                <a:latin typeface="Verdana"/>
                <a:cs typeface="Verdana"/>
              </a:rPr>
              <a:t>o</a:t>
            </a:r>
            <a:r>
              <a:rPr dirty="0" smtClean="0" spc="13" sz="1200">
                <a:latin typeface="Verdana"/>
                <a:cs typeface="Verdana"/>
              </a:rPr>
              <a:t>cess</a:t>
            </a:r>
            <a:r>
              <a:rPr dirty="0" smtClean="0" spc="13" sz="1200">
                <a:latin typeface="Verdana"/>
                <a:cs typeface="Verdana"/>
              </a:rPr>
              <a:t>e</a:t>
            </a:r>
            <a:r>
              <a:rPr dirty="0" smtClean="0" spc="13" sz="1200">
                <a:latin typeface="Verdana"/>
                <a:cs typeface="Verdana"/>
              </a:rPr>
              <a:t>s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b</a:t>
            </a:r>
            <a:r>
              <a:rPr dirty="0" smtClean="0" spc="13" sz="1200">
                <a:latin typeface="Verdana"/>
                <a:cs typeface="Verdana"/>
              </a:rPr>
              <a:t>y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in</a:t>
            </a:r>
            <a:r>
              <a:rPr dirty="0" smtClean="0" spc="13" sz="1200">
                <a:latin typeface="Verdana"/>
                <a:cs typeface="Verdana"/>
              </a:rPr>
              <a:t>t</a:t>
            </a:r>
            <a:r>
              <a:rPr dirty="0" smtClean="0" spc="13" sz="1200">
                <a:latin typeface="Verdana"/>
                <a:cs typeface="Verdana"/>
              </a:rPr>
              <a:t>r</a:t>
            </a:r>
            <a:r>
              <a:rPr dirty="0" smtClean="0" spc="13" sz="1200">
                <a:latin typeface="Verdana"/>
                <a:cs typeface="Verdana"/>
              </a:rPr>
              <a:t>o</a:t>
            </a:r>
            <a:r>
              <a:rPr dirty="0" smtClean="0" spc="13" sz="1200">
                <a:latin typeface="Verdana"/>
                <a:cs typeface="Verdana"/>
              </a:rPr>
              <a:t>d</a:t>
            </a:r>
            <a:r>
              <a:rPr dirty="0" smtClean="0" spc="13" sz="1200">
                <a:latin typeface="Verdana"/>
                <a:cs typeface="Verdana"/>
              </a:rPr>
              <a:t>u</a:t>
            </a:r>
            <a:r>
              <a:rPr dirty="0" smtClean="0" spc="13" sz="1200">
                <a:latin typeface="Verdana"/>
                <a:cs typeface="Verdana"/>
              </a:rPr>
              <a:t>c</a:t>
            </a:r>
            <a:r>
              <a:rPr dirty="0" smtClean="0" spc="13" sz="1200">
                <a:latin typeface="Verdana"/>
                <a:cs typeface="Verdana"/>
              </a:rPr>
              <a:t>i</a:t>
            </a:r>
            <a:r>
              <a:rPr dirty="0" smtClean="0" spc="13" sz="1200">
                <a:latin typeface="Verdana"/>
                <a:cs typeface="Verdana"/>
              </a:rPr>
              <a:t>n</a:t>
            </a:r>
            <a:r>
              <a:rPr dirty="0" smtClean="0" spc="13" sz="1200">
                <a:latin typeface="Verdana"/>
                <a:cs typeface="Verdana"/>
              </a:rPr>
              <a:t>g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n</a:t>
            </a:r>
            <a:r>
              <a:rPr dirty="0" smtClean="0" spc="13" sz="1200">
                <a:latin typeface="Verdana"/>
                <a:cs typeface="Verdana"/>
              </a:rPr>
              <a:t>e</a:t>
            </a:r>
            <a:r>
              <a:rPr dirty="0" smtClean="0" spc="13" sz="1200">
                <a:latin typeface="Verdana"/>
                <a:cs typeface="Verdana"/>
              </a:rPr>
              <a:t>w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m</a:t>
            </a:r>
            <a:r>
              <a:rPr dirty="0" smtClean="0" spc="13" sz="1200">
                <a:latin typeface="Verdana"/>
                <a:cs typeface="Verdana"/>
              </a:rPr>
              <a:t>e</a:t>
            </a:r>
            <a:r>
              <a:rPr dirty="0" smtClean="0" spc="13" sz="1200">
                <a:latin typeface="Verdana"/>
                <a:cs typeface="Verdana"/>
              </a:rPr>
              <a:t>t</a:t>
            </a:r>
            <a:r>
              <a:rPr dirty="0" smtClean="0" spc="13" sz="1200">
                <a:latin typeface="Verdana"/>
                <a:cs typeface="Verdana"/>
              </a:rPr>
              <a:t>h</a:t>
            </a:r>
            <a:r>
              <a:rPr dirty="0" smtClean="0" spc="13" sz="1200">
                <a:latin typeface="Verdana"/>
                <a:cs typeface="Verdana"/>
              </a:rPr>
              <a:t>o</a:t>
            </a:r>
            <a:r>
              <a:rPr dirty="0" smtClean="0" spc="13" sz="1200">
                <a:latin typeface="Verdana"/>
                <a:cs typeface="Verdana"/>
              </a:rPr>
              <a:t>d</a:t>
            </a:r>
            <a:r>
              <a:rPr dirty="0" smtClean="0" spc="13" sz="1200">
                <a:latin typeface="Verdana"/>
                <a:cs typeface="Verdana"/>
              </a:rPr>
              <a:t>s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–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wi</a:t>
            </a:r>
            <a:r>
              <a:rPr dirty="0" smtClean="0" spc="13" sz="1200">
                <a:latin typeface="Verdana"/>
                <a:cs typeface="Verdana"/>
              </a:rPr>
              <a:t>t</a:t>
            </a:r>
            <a:r>
              <a:rPr dirty="0" smtClean="0" spc="13" sz="1200">
                <a:latin typeface="Verdana"/>
                <a:cs typeface="Verdana"/>
              </a:rPr>
              <a:t>h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c</a:t>
            </a:r>
            <a:r>
              <a:rPr dirty="0" smtClean="0" spc="13" sz="1200">
                <a:latin typeface="Verdana"/>
                <a:cs typeface="Verdana"/>
              </a:rPr>
              <a:t>o</a:t>
            </a:r>
            <a:r>
              <a:rPr dirty="0" smtClean="0" spc="13" sz="1200">
                <a:latin typeface="Verdana"/>
                <a:cs typeface="Verdana"/>
              </a:rPr>
              <a:t>m</a:t>
            </a:r>
            <a:r>
              <a:rPr dirty="0" smtClean="0" spc="13" sz="1200">
                <a:latin typeface="Verdana"/>
                <a:cs typeface="Verdana"/>
              </a:rPr>
              <a:t>p</a:t>
            </a:r>
            <a:r>
              <a:rPr dirty="0" smtClean="0" spc="13" sz="1200">
                <a:latin typeface="Verdana"/>
                <a:cs typeface="Verdana"/>
              </a:rPr>
              <a:t>u</a:t>
            </a:r>
            <a:r>
              <a:rPr dirty="0" smtClean="0" spc="13" sz="1200">
                <a:latin typeface="Verdana"/>
                <a:cs typeface="Verdana"/>
              </a:rPr>
              <a:t>t</a:t>
            </a:r>
            <a:r>
              <a:rPr dirty="0" smtClean="0" spc="13" sz="1200">
                <a:latin typeface="Verdana"/>
                <a:cs typeface="Verdana"/>
              </a:rPr>
              <a:t>e</a:t>
            </a:r>
            <a:r>
              <a:rPr dirty="0" smtClean="0" spc="13" sz="1200">
                <a:latin typeface="Verdana"/>
                <a:cs typeface="Verdana"/>
              </a:rPr>
              <a:t>r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a</a:t>
            </a:r>
            <a:r>
              <a:rPr dirty="0" smtClean="0" spc="13" sz="1200">
                <a:latin typeface="Verdana"/>
                <a:cs typeface="Verdana"/>
              </a:rPr>
              <a:t>i</a:t>
            </a:r>
            <a:r>
              <a:rPr dirty="0" smtClean="0" spc="13" sz="1200">
                <a:latin typeface="Verdana"/>
                <a:cs typeface="Verdana"/>
              </a:rPr>
              <a:t>d</a:t>
            </a:r>
            <a:r>
              <a:rPr dirty="0" smtClean="0" spc="13" sz="1200">
                <a:latin typeface="Verdana"/>
                <a:cs typeface="Verdana"/>
              </a:rPr>
              <a:t>s</a:t>
            </a:r>
            <a:r>
              <a:rPr dirty="0" smtClean="0" spc="13" sz="1200">
                <a:latin typeface="Verdana"/>
                <a:cs typeface="Verdana"/>
              </a:rPr>
              <a:t> </a:t>
            </a:r>
            <a:r>
              <a:rPr dirty="0" smtClean="0" spc="13" sz="1200">
                <a:latin typeface="Verdana"/>
                <a:cs typeface="Verdana"/>
              </a:rPr>
              <a:t>–</a:t>
            </a:r>
            <a:endParaRPr sz="1200">
              <a:latin typeface="Verdana"/>
              <a:cs typeface="Verdana"/>
            </a:endParaRPr>
          </a:p>
          <a:p>
            <a:pPr marL="12700" marR="10303">
              <a:lnSpc>
                <a:spcPts val="1450"/>
              </a:lnSpc>
              <a:spcBef>
                <a:spcPts val="55"/>
              </a:spcBef>
            </a:pPr>
            <a:r>
              <a:rPr dirty="0" smtClean="0" spc="37" sz="1200">
                <a:latin typeface="Verdana"/>
                <a:cs typeface="Verdana"/>
              </a:rPr>
              <a:t>of</a:t>
            </a:r>
            <a:r>
              <a:rPr dirty="0" smtClean="0" spc="37" sz="1200">
                <a:latin typeface="Verdana"/>
                <a:cs typeface="Verdana"/>
              </a:rPr>
              <a:t> </a:t>
            </a:r>
            <a:r>
              <a:rPr dirty="0" smtClean="0" spc="37" sz="1200">
                <a:latin typeface="Verdana"/>
                <a:cs typeface="Verdana"/>
              </a:rPr>
              <a:t>t</a:t>
            </a:r>
            <a:r>
              <a:rPr dirty="0" smtClean="0" spc="37" sz="1200">
                <a:latin typeface="Verdana"/>
                <a:cs typeface="Verdana"/>
              </a:rPr>
              <a:t>e</a:t>
            </a:r>
            <a:r>
              <a:rPr dirty="0" smtClean="0" spc="37" sz="1200">
                <a:latin typeface="Verdana"/>
                <a:cs typeface="Verdana"/>
              </a:rPr>
              <a:t>ac</a:t>
            </a:r>
            <a:r>
              <a:rPr dirty="0" smtClean="0" spc="37" sz="1200">
                <a:latin typeface="Verdana"/>
                <a:cs typeface="Verdana"/>
              </a:rPr>
              <a:t>h</a:t>
            </a:r>
            <a:r>
              <a:rPr dirty="0" smtClean="0" spc="37" sz="1200">
                <a:latin typeface="Verdana"/>
                <a:cs typeface="Verdana"/>
              </a:rPr>
              <a:t>i</a:t>
            </a:r>
            <a:r>
              <a:rPr dirty="0" smtClean="0" spc="37" sz="1200">
                <a:latin typeface="Verdana"/>
                <a:cs typeface="Verdana"/>
              </a:rPr>
              <a:t>n</a:t>
            </a:r>
            <a:r>
              <a:rPr dirty="0" smtClean="0" spc="37" sz="1200">
                <a:latin typeface="Verdana"/>
                <a:cs typeface="Verdana"/>
              </a:rPr>
              <a:t>g</a:t>
            </a:r>
            <a:r>
              <a:rPr dirty="0" smtClean="0" spc="37" sz="1200">
                <a:latin typeface="Verdana"/>
                <a:cs typeface="Verdana"/>
              </a:rPr>
              <a:t> </a:t>
            </a:r>
            <a:r>
              <a:rPr dirty="0" smtClean="0" spc="37" sz="1200">
                <a:latin typeface="Verdana"/>
                <a:cs typeface="Verdana"/>
              </a:rPr>
              <a:t>a</a:t>
            </a:r>
            <a:r>
              <a:rPr dirty="0" smtClean="0" spc="37" sz="1200">
                <a:latin typeface="Verdana"/>
                <a:cs typeface="Verdana"/>
              </a:rPr>
              <a:t>n</a:t>
            </a:r>
            <a:r>
              <a:rPr dirty="0" smtClean="0" spc="37" sz="1200">
                <a:latin typeface="Verdana"/>
                <a:cs typeface="Verdana"/>
              </a:rPr>
              <a:t>d</a:t>
            </a:r>
            <a:r>
              <a:rPr dirty="0" smtClean="0" spc="37" sz="1200">
                <a:latin typeface="Verdana"/>
                <a:cs typeface="Verdana"/>
              </a:rPr>
              <a:t> </a:t>
            </a:r>
            <a:r>
              <a:rPr dirty="0" smtClean="0" spc="37" sz="1200">
                <a:latin typeface="Verdana"/>
                <a:cs typeface="Verdana"/>
              </a:rPr>
              <a:t>l</a:t>
            </a:r>
            <a:r>
              <a:rPr dirty="0" smtClean="0" spc="37" sz="1200">
                <a:latin typeface="Verdana"/>
                <a:cs typeface="Verdana"/>
              </a:rPr>
              <a:t>e</a:t>
            </a:r>
            <a:r>
              <a:rPr dirty="0" smtClean="0" spc="37" sz="1200">
                <a:latin typeface="Verdana"/>
                <a:cs typeface="Verdana"/>
              </a:rPr>
              <a:t>arn</a:t>
            </a:r>
            <a:r>
              <a:rPr dirty="0" smtClean="0" spc="37" sz="1200">
                <a:latin typeface="Verdana"/>
                <a:cs typeface="Verdana"/>
              </a:rPr>
              <a:t>i</a:t>
            </a:r>
            <a:r>
              <a:rPr dirty="0" smtClean="0" spc="37" sz="1200">
                <a:latin typeface="Verdana"/>
                <a:cs typeface="Verdana"/>
              </a:rPr>
              <a:t>n</a:t>
            </a:r>
            <a:r>
              <a:rPr dirty="0" smtClean="0" spc="37" sz="1200">
                <a:latin typeface="Verdana"/>
                <a:cs typeface="Verdana"/>
              </a:rPr>
              <a:t>g</a:t>
            </a:r>
            <a:r>
              <a:rPr dirty="0" smtClean="0" spc="37" sz="1200">
                <a:latin typeface="Verdana"/>
                <a:cs typeface="Verdana"/>
              </a:rPr>
              <a:t>.</a:t>
            </a:r>
            <a:r>
              <a:rPr dirty="0" smtClean="0" spc="37" sz="1200">
                <a:latin typeface="Verdana"/>
                <a:cs typeface="Verdana"/>
              </a:rPr>
              <a:t> </a:t>
            </a:r>
            <a:r>
              <a:rPr dirty="0" smtClean="0" spc="37" sz="1200">
                <a:latin typeface="Verdana"/>
                <a:cs typeface="Verdana"/>
              </a:rPr>
              <a:t>S</a:t>
            </a:r>
            <a:r>
              <a:rPr dirty="0" smtClean="0" spc="37" sz="1200">
                <a:latin typeface="Verdana"/>
                <a:cs typeface="Verdana"/>
              </a:rPr>
              <a:t>h</a:t>
            </a:r>
            <a:r>
              <a:rPr dirty="0" smtClean="0" spc="37" sz="1200">
                <a:latin typeface="Verdana"/>
                <a:cs typeface="Verdana"/>
              </a:rPr>
              <a:t>e</a:t>
            </a:r>
            <a:r>
              <a:rPr dirty="0" smtClean="0" spc="37" sz="1200">
                <a:latin typeface="Verdana"/>
                <a:cs typeface="Verdana"/>
              </a:rPr>
              <a:t> </a:t>
            </a:r>
            <a:r>
              <a:rPr dirty="0" smtClean="0" spc="37" sz="1200">
                <a:latin typeface="Verdana"/>
                <a:cs typeface="Verdana"/>
              </a:rPr>
              <a:t>h</a:t>
            </a:r>
            <a:r>
              <a:rPr dirty="0" smtClean="0" spc="37" sz="1200">
                <a:latin typeface="Verdana"/>
                <a:cs typeface="Verdana"/>
              </a:rPr>
              <a:t>as</a:t>
            </a:r>
            <a:r>
              <a:rPr dirty="0" smtClean="0" spc="37" sz="1200">
                <a:latin typeface="Verdana"/>
                <a:cs typeface="Verdana"/>
              </a:rPr>
              <a:t> </a:t>
            </a:r>
            <a:r>
              <a:rPr dirty="0" smtClean="0" spc="37" sz="1200">
                <a:latin typeface="Verdana"/>
                <a:cs typeface="Verdana"/>
              </a:rPr>
              <a:t>m</a:t>
            </a:r>
            <a:r>
              <a:rPr dirty="0" smtClean="0" spc="37" sz="1200">
                <a:latin typeface="Verdana"/>
                <a:cs typeface="Verdana"/>
              </a:rPr>
              <a:t>a</a:t>
            </a:r>
            <a:r>
              <a:rPr dirty="0" smtClean="0" spc="37" sz="1200">
                <a:latin typeface="Verdana"/>
                <a:cs typeface="Verdana"/>
              </a:rPr>
              <a:t>d</a:t>
            </a:r>
            <a:r>
              <a:rPr dirty="0" smtClean="0" spc="37" sz="1200">
                <a:latin typeface="Verdana"/>
                <a:cs typeface="Verdana"/>
              </a:rPr>
              <a:t>e</a:t>
            </a:r>
            <a:r>
              <a:rPr dirty="0" smtClean="0" spc="37" sz="1200">
                <a:latin typeface="Verdana"/>
                <a:cs typeface="Verdana"/>
              </a:rPr>
              <a:t> </a:t>
            </a:r>
            <a:r>
              <a:rPr dirty="0" smtClean="0" spc="37" sz="1200">
                <a:latin typeface="Verdana"/>
                <a:cs typeface="Verdana"/>
              </a:rPr>
              <a:t>g</a:t>
            </a:r>
            <a:r>
              <a:rPr dirty="0" smtClean="0" spc="37" sz="1200">
                <a:latin typeface="Verdana"/>
                <a:cs typeface="Verdana"/>
              </a:rPr>
              <a:t>r</a:t>
            </a:r>
            <a:r>
              <a:rPr dirty="0" smtClean="0" spc="37" sz="1200">
                <a:latin typeface="Verdana"/>
                <a:cs typeface="Verdana"/>
              </a:rPr>
              <a:t>e</a:t>
            </a:r>
            <a:r>
              <a:rPr dirty="0" smtClean="0" spc="37" sz="1200">
                <a:latin typeface="Verdana"/>
                <a:cs typeface="Verdana"/>
              </a:rPr>
              <a:t>at</a:t>
            </a:r>
            <a:r>
              <a:rPr dirty="0" smtClean="0" spc="37" sz="1200">
                <a:latin typeface="Verdana"/>
                <a:cs typeface="Verdana"/>
              </a:rPr>
              <a:t> </a:t>
            </a:r>
            <a:r>
              <a:rPr dirty="0" smtClean="0" spc="37" sz="1200">
                <a:latin typeface="Verdana"/>
                <a:cs typeface="Verdana"/>
              </a:rPr>
              <a:t>con</a:t>
            </a:r>
            <a:r>
              <a:rPr dirty="0" smtClean="0" spc="37" sz="1200">
                <a:latin typeface="Verdana"/>
                <a:cs typeface="Verdana"/>
              </a:rPr>
              <a:t>t</a:t>
            </a:r>
            <a:r>
              <a:rPr dirty="0" smtClean="0" spc="37" sz="1200">
                <a:latin typeface="Verdana"/>
                <a:cs typeface="Verdana"/>
              </a:rPr>
              <a:t>r</a:t>
            </a:r>
            <a:r>
              <a:rPr dirty="0" smtClean="0" spc="37" sz="1200">
                <a:latin typeface="Verdana"/>
                <a:cs typeface="Verdana"/>
              </a:rPr>
              <a:t>i</a:t>
            </a:r>
            <a:r>
              <a:rPr dirty="0" smtClean="0" spc="37" sz="1200">
                <a:latin typeface="Verdana"/>
                <a:cs typeface="Verdana"/>
              </a:rPr>
              <a:t>b</a:t>
            </a:r>
            <a:r>
              <a:rPr dirty="0" smtClean="0" spc="37" sz="1200">
                <a:latin typeface="Verdana"/>
                <a:cs typeface="Verdana"/>
              </a:rPr>
              <a:t>u</a:t>
            </a:r>
            <a:r>
              <a:rPr dirty="0" smtClean="0" spc="37" sz="1200">
                <a:latin typeface="Verdana"/>
                <a:cs typeface="Verdana"/>
              </a:rPr>
              <a:t>t</a:t>
            </a:r>
            <a:r>
              <a:rPr dirty="0" smtClean="0" spc="37" sz="1200">
                <a:latin typeface="Verdana"/>
                <a:cs typeface="Verdana"/>
              </a:rPr>
              <a:t>io</a:t>
            </a:r>
            <a:r>
              <a:rPr dirty="0" smtClean="0" spc="37" sz="1200">
                <a:latin typeface="Verdana"/>
                <a:cs typeface="Verdana"/>
              </a:rPr>
              <a:t>n</a:t>
            </a:r>
            <a:r>
              <a:rPr dirty="0" smtClean="0" spc="37" sz="1200">
                <a:latin typeface="Verdana"/>
                <a:cs typeface="Verdana"/>
              </a:rPr>
              <a:t>s</a:t>
            </a:r>
            <a:r>
              <a:rPr dirty="0" smtClean="0" spc="37" sz="1200">
                <a:latin typeface="Verdana"/>
                <a:cs typeface="Verdana"/>
              </a:rPr>
              <a:t> </a:t>
            </a:r>
            <a:r>
              <a:rPr dirty="0" smtClean="0" spc="37" sz="1200">
                <a:latin typeface="Verdana"/>
                <a:cs typeface="Verdana"/>
              </a:rPr>
              <a:t>t</a:t>
            </a:r>
            <a:r>
              <a:rPr dirty="0" smtClean="0" spc="37" sz="1200">
                <a:latin typeface="Verdana"/>
                <a:cs typeface="Verdana"/>
              </a:rPr>
              <a:t>o</a:t>
            </a:r>
            <a:r>
              <a:rPr dirty="0" smtClean="0" spc="37" sz="1200">
                <a:latin typeface="Verdana"/>
                <a:cs typeface="Verdana"/>
              </a:rPr>
              <a:t> </a:t>
            </a:r>
            <a:r>
              <a:rPr dirty="0" smtClean="0" spc="37" sz="1200">
                <a:latin typeface="Verdana"/>
                <a:cs typeface="Verdana"/>
              </a:rPr>
              <a:t>o</a:t>
            </a:r>
            <a:r>
              <a:rPr dirty="0" smtClean="0" spc="37" sz="1200">
                <a:latin typeface="Verdana"/>
                <a:cs typeface="Verdana"/>
              </a:rPr>
              <a:t>u</a:t>
            </a:r>
            <a:r>
              <a:rPr dirty="0" smtClean="0" spc="37" sz="1200">
                <a:latin typeface="Verdana"/>
                <a:cs typeface="Verdana"/>
              </a:rPr>
              <a:t>r</a:t>
            </a:r>
            <a:r>
              <a:rPr dirty="0" smtClean="0" spc="37" sz="1200">
                <a:latin typeface="Verdana"/>
                <a:cs typeface="Verdana"/>
              </a:rPr>
              <a:t> </a:t>
            </a:r>
            <a:r>
              <a:rPr dirty="0" smtClean="0" spc="37" sz="1200">
                <a:latin typeface="Verdana"/>
                <a:cs typeface="Verdana"/>
              </a:rPr>
              <a:t>d</a:t>
            </a:r>
            <a:r>
              <a:rPr dirty="0" smtClean="0" spc="37" sz="1200">
                <a:latin typeface="Verdana"/>
                <a:cs typeface="Verdana"/>
              </a:rPr>
              <a:t>e</a:t>
            </a:r>
            <a:r>
              <a:rPr dirty="0" smtClean="0" spc="37" sz="1200">
                <a:latin typeface="Verdana"/>
                <a:cs typeface="Verdana"/>
              </a:rPr>
              <a:t>p</a:t>
            </a:r>
            <a:r>
              <a:rPr dirty="0" smtClean="0" spc="37" sz="1200">
                <a:latin typeface="Verdana"/>
                <a:cs typeface="Verdana"/>
              </a:rPr>
              <a:t>art</a:t>
            </a:r>
            <a:r>
              <a:rPr dirty="0" smtClean="0" spc="37" sz="1200">
                <a:latin typeface="Verdana"/>
                <a:cs typeface="Verdana"/>
              </a:rPr>
              <a:t>m</a:t>
            </a:r>
            <a:r>
              <a:rPr dirty="0" smtClean="0" spc="37" sz="1200">
                <a:latin typeface="Verdana"/>
                <a:cs typeface="Verdana"/>
              </a:rPr>
              <a:t>e</a:t>
            </a:r>
            <a:r>
              <a:rPr dirty="0" smtClean="0" spc="37" sz="1200">
                <a:latin typeface="Verdana"/>
                <a:cs typeface="Verdana"/>
              </a:rPr>
              <a:t>n</a:t>
            </a:r>
            <a:r>
              <a:rPr dirty="0" smtClean="0" spc="37" sz="1200">
                <a:latin typeface="Verdana"/>
                <a:cs typeface="Verdana"/>
              </a:rPr>
              <a:t>t</a:t>
            </a:r>
            <a:r>
              <a:rPr dirty="0" smtClean="0" spc="37" sz="1200">
                <a:latin typeface="Verdana"/>
                <a:cs typeface="Verdana"/>
              </a:rPr>
              <a:t>s</a:t>
            </a:r>
            <a:r>
              <a:rPr dirty="0" smtClean="0" spc="37" sz="1200">
                <a:latin typeface="Verdana"/>
                <a:cs typeface="Verdana"/>
              </a:rPr>
              <a:t> </a:t>
            </a:r>
            <a:r>
              <a:rPr dirty="0" smtClean="0" spc="37" sz="1200">
                <a:latin typeface="Verdana"/>
                <a:cs typeface="Verdana"/>
              </a:rPr>
              <a:t>in</a:t>
            </a:r>
            <a:r>
              <a:rPr dirty="0" smtClean="0" spc="37" sz="1200">
                <a:latin typeface="Verdana"/>
                <a:cs typeface="Verdana"/>
              </a:rPr>
              <a:t> </a:t>
            </a:r>
            <a:r>
              <a:rPr dirty="0" smtClean="0" spc="37" sz="1200">
                <a:latin typeface="Verdana"/>
                <a:cs typeface="Verdana"/>
              </a:rPr>
              <a:t>b</a:t>
            </a:r>
            <a:r>
              <a:rPr dirty="0" smtClean="0" spc="37" sz="1200">
                <a:latin typeface="Verdana"/>
                <a:cs typeface="Verdana"/>
              </a:rPr>
              <a:t>o</a:t>
            </a:r>
            <a:r>
              <a:rPr dirty="0" smtClean="0" spc="37" sz="1200">
                <a:latin typeface="Verdana"/>
                <a:cs typeface="Verdana"/>
              </a:rPr>
              <a:t>t</a:t>
            </a:r>
            <a:r>
              <a:rPr dirty="0" smtClean="0" spc="37" sz="1200">
                <a:latin typeface="Verdana"/>
                <a:cs typeface="Verdana"/>
              </a:rPr>
              <a:t>h</a:t>
            </a:r>
            <a:r>
              <a:rPr dirty="0" smtClean="0" spc="37" sz="1200">
                <a:latin typeface="Verdana"/>
                <a:cs typeface="Verdana"/>
              </a:rPr>
              <a:t> </a:t>
            </a:r>
            <a:r>
              <a:rPr dirty="0" smtClean="0" spc="37" sz="1200">
                <a:latin typeface="Verdana"/>
                <a:cs typeface="Verdana"/>
              </a:rPr>
              <a:t>t</a:t>
            </a:r>
            <a:r>
              <a:rPr dirty="0" smtClean="0" spc="37" sz="1200">
                <a:latin typeface="Verdana"/>
                <a:cs typeface="Verdana"/>
              </a:rPr>
              <a:t>e</a:t>
            </a:r>
            <a:r>
              <a:rPr dirty="0" smtClean="0" spc="37" sz="1200">
                <a:latin typeface="Verdana"/>
                <a:cs typeface="Verdana"/>
              </a:rPr>
              <a:t>ac</a:t>
            </a:r>
            <a:r>
              <a:rPr dirty="0" smtClean="0" spc="37" sz="1200">
                <a:latin typeface="Verdana"/>
                <a:cs typeface="Verdana"/>
              </a:rPr>
              <a:t>h</a:t>
            </a:r>
            <a:r>
              <a:rPr dirty="0" smtClean="0" spc="37" sz="1200">
                <a:latin typeface="Verdana"/>
                <a:cs typeface="Verdana"/>
              </a:rPr>
              <a:t>i</a:t>
            </a:r>
            <a:r>
              <a:rPr dirty="0" smtClean="0" spc="37" sz="1200">
                <a:latin typeface="Verdana"/>
                <a:cs typeface="Verdana"/>
              </a:rPr>
              <a:t>n</a:t>
            </a:r>
            <a:r>
              <a:rPr dirty="0" smtClean="0" spc="37" sz="1200">
                <a:latin typeface="Verdana"/>
                <a:cs typeface="Verdana"/>
              </a:rPr>
              <a:t>g</a:t>
            </a:r>
            <a:r>
              <a:rPr dirty="0" smtClean="0" spc="37" sz="1200">
                <a:latin typeface="Verdana"/>
                <a:cs typeface="Verdana"/>
              </a:rPr>
              <a:t> </a:t>
            </a:r>
            <a:r>
              <a:rPr dirty="0" smtClean="0" spc="37" sz="1200">
                <a:latin typeface="Verdana"/>
                <a:cs typeface="Verdana"/>
              </a:rPr>
              <a:t>a</a:t>
            </a:r>
            <a:r>
              <a:rPr dirty="0" smtClean="0" spc="37" sz="1200">
                <a:latin typeface="Verdana"/>
                <a:cs typeface="Verdana"/>
              </a:rPr>
              <a:t>n</a:t>
            </a:r>
            <a:r>
              <a:rPr dirty="0" smtClean="0" spc="37" sz="1200">
                <a:latin typeface="Verdana"/>
                <a:cs typeface="Verdana"/>
              </a:rPr>
              <a:t>d</a:t>
            </a:r>
            <a:r>
              <a:rPr dirty="0" smtClean="0" spc="37" sz="1200">
                <a:latin typeface="Verdana"/>
                <a:cs typeface="Verdana"/>
              </a:rPr>
              <a:t> </a:t>
            </a:r>
            <a:r>
              <a:rPr dirty="0" smtClean="0" spc="37" sz="1200">
                <a:latin typeface="Verdana"/>
                <a:cs typeface="Verdana"/>
              </a:rPr>
              <a:t>r</a:t>
            </a:r>
            <a:r>
              <a:rPr dirty="0" smtClean="0" spc="37" sz="1200">
                <a:latin typeface="Verdana"/>
                <a:cs typeface="Verdana"/>
              </a:rPr>
              <a:t>e</a:t>
            </a:r>
            <a:r>
              <a:rPr dirty="0" smtClean="0" spc="37" sz="1200">
                <a:latin typeface="Verdana"/>
                <a:cs typeface="Verdana"/>
              </a:rPr>
              <a:t>sea</a:t>
            </a:r>
            <a:r>
              <a:rPr dirty="0" smtClean="0" spc="37" sz="1200">
                <a:latin typeface="Verdana"/>
                <a:cs typeface="Verdana"/>
              </a:rPr>
              <a:t>r</a:t>
            </a:r>
            <a:r>
              <a:rPr dirty="0" smtClean="0" spc="37" sz="1200">
                <a:latin typeface="Verdana"/>
                <a:cs typeface="Verdana"/>
              </a:rPr>
              <a:t>c</a:t>
            </a:r>
            <a:r>
              <a:rPr dirty="0" smtClean="0" spc="37" sz="1200">
                <a:latin typeface="Verdana"/>
                <a:cs typeface="Verdana"/>
              </a:rPr>
              <a:t>h</a:t>
            </a:r>
            <a:r>
              <a:rPr dirty="0" smtClean="0" spc="37" sz="1200"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  <a:p>
            <a:pPr indent="457149" marL="12700" marR="8686">
              <a:lnSpc>
                <a:spcPts val="1450"/>
              </a:lnSpc>
              <a:spcBef>
                <a:spcPts val="15"/>
              </a:spcBef>
            </a:pP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s.</a:t>
            </a:r>
            <a:r>
              <a:rPr dirty="0" smtClean="0" spc="18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rdi</a:t>
            </a:r>
            <a:r>
              <a:rPr dirty="0" smtClean="0" spc="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18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ri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f</a:t>
            </a:r>
            <a:r>
              <a:rPr dirty="0" smtClean="0" spc="189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as</a:t>
            </a:r>
            <a:r>
              <a:rPr dirty="0" smtClean="0" spc="18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b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18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ve</a:t>
            </a:r>
            <a:r>
              <a:rPr dirty="0" smtClean="0" spc="4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17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fa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9" sz="1200">
                <a:latin typeface="Verdana"/>
                <a:cs typeface="Verdana"/>
              </a:rPr>
              <a:t>l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ar</a:t>
            </a:r>
            <a:r>
              <a:rPr dirty="0" smtClean="0" spc="19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wi</a:t>
            </a:r>
            <a:r>
              <a:rPr dirty="0" smtClean="0" spc="-9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18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ra</a:t>
            </a:r>
            <a:r>
              <a:rPr dirty="0" smtClean="0" spc="9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ia</a:t>
            </a:r>
            <a:r>
              <a:rPr dirty="0" smtClean="0" spc="18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ce</a:t>
            </a:r>
            <a:r>
              <a:rPr dirty="0" smtClean="0" spc="19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was</a:t>
            </a:r>
            <a:r>
              <a:rPr dirty="0" smtClean="0" spc="3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</a:t>
            </a:r>
            <a:r>
              <a:rPr dirty="0" smtClean="0" spc="25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ior</a:t>
            </a:r>
            <a:r>
              <a:rPr dirty="0" smtClean="0" spc="3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-4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3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c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ool.</a:t>
            </a:r>
            <a:r>
              <a:rPr dirty="0" smtClean="0" spc="24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3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was</a:t>
            </a:r>
            <a:r>
              <a:rPr dirty="0" smtClean="0" spc="3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14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2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3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4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</a:t>
            </a:r>
            <a:r>
              <a:rPr dirty="0" smtClean="0" spc="24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K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a,</a:t>
            </a:r>
            <a:r>
              <a:rPr dirty="0" smtClean="0" spc="2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NSW</a:t>
            </a:r>
            <a:r>
              <a:rPr dirty="0" smtClean="0" spc="3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for</a:t>
            </a:r>
            <a:endParaRPr sz="1200">
              <a:latin typeface="Verdana"/>
              <a:cs typeface="Verdana"/>
            </a:endParaRPr>
          </a:p>
          <a:p>
            <a:pPr marL="538429" marR="22859">
              <a:lnSpc>
                <a:spcPct val="101277"/>
              </a:lnSpc>
              <a:spcBef>
                <a:spcPts val="22"/>
              </a:spcBef>
            </a:pPr>
            <a:r>
              <a:rPr dirty="0" i="1" smtClean="0" spc="4" sz="1000">
                <a:latin typeface="Verdana"/>
                <a:cs typeface="Verdana"/>
              </a:rPr>
              <a:t>E</a:t>
            </a:r>
            <a:r>
              <a:rPr dirty="0" i="1" smtClean="0" spc="4" sz="1000">
                <a:latin typeface="Verdana"/>
                <a:cs typeface="Verdana"/>
              </a:rPr>
              <a:t>-</a:t>
            </a:r>
            <a:r>
              <a:rPr dirty="0" i="1" smtClean="0" spc="4" sz="1000">
                <a:latin typeface="Verdana"/>
                <a:cs typeface="Verdana"/>
              </a:rPr>
              <a:t>m</a:t>
            </a:r>
            <a:r>
              <a:rPr dirty="0" i="1" smtClean="0" spc="4" sz="1000">
                <a:latin typeface="Verdana"/>
                <a:cs typeface="Verdana"/>
              </a:rPr>
              <a:t>a</a:t>
            </a:r>
            <a:r>
              <a:rPr dirty="0" i="1" smtClean="0" spc="4" sz="1000">
                <a:latin typeface="Verdana"/>
                <a:cs typeface="Verdana"/>
              </a:rPr>
              <a:t>il</a:t>
            </a:r>
            <a:r>
              <a:rPr dirty="0" i="1" smtClean="0" spc="4" sz="1000">
                <a:latin typeface="Verdana"/>
                <a:cs typeface="Verdana"/>
              </a:rPr>
              <a:t> </a:t>
            </a:r>
            <a:r>
              <a:rPr dirty="0" i="1" smtClean="0" spc="4" sz="1000">
                <a:latin typeface="Verdana"/>
                <a:cs typeface="Verdana"/>
              </a:rPr>
              <a:t>ad</a:t>
            </a:r>
            <a:r>
              <a:rPr dirty="0" i="1" smtClean="0" spc="4" sz="1000">
                <a:latin typeface="Verdana"/>
                <a:cs typeface="Verdana"/>
              </a:rPr>
              <a:t>d</a:t>
            </a:r>
            <a:r>
              <a:rPr dirty="0" i="1" smtClean="0" spc="4" sz="1000">
                <a:latin typeface="Verdana"/>
                <a:cs typeface="Verdana"/>
              </a:rPr>
              <a:t>r</a:t>
            </a:r>
            <a:r>
              <a:rPr dirty="0" i="1" smtClean="0" spc="4" sz="1000">
                <a:latin typeface="Verdana"/>
                <a:cs typeface="Verdana"/>
              </a:rPr>
              <a:t>e</a:t>
            </a:r>
            <a:r>
              <a:rPr dirty="0" i="1" smtClean="0" spc="4" sz="1000">
                <a:latin typeface="Verdana"/>
                <a:cs typeface="Verdana"/>
              </a:rPr>
              <a:t>s</a:t>
            </a:r>
            <a:r>
              <a:rPr dirty="0" i="1" smtClean="0" spc="4" sz="1000">
                <a:latin typeface="Verdana"/>
                <a:cs typeface="Verdana"/>
              </a:rPr>
              <a:t>s</a:t>
            </a:r>
            <a:r>
              <a:rPr dirty="0" smtClean="0" spc="4" sz="1000">
                <a:latin typeface="Verdana"/>
                <a:cs typeface="Verdana"/>
              </a:rPr>
              <a:t>:</a:t>
            </a:r>
            <a:r>
              <a:rPr dirty="0" smtClean="0" spc="4" sz="1000">
                <a:latin typeface="Verdana"/>
                <a:cs typeface="Verdana"/>
              </a:rPr>
              <a:t> </a:t>
            </a:r>
            <a:r>
              <a:rPr dirty="0" smtClean="0" spc="4" sz="1000">
                <a:latin typeface="Verdana"/>
                <a:cs typeface="Verdana"/>
                <a:hlinkClick r:id="rId2"/>
              </a:rPr>
              <a:t>r</a:t>
            </a:r>
            <a:r>
              <a:rPr dirty="0" smtClean="0" spc="4" sz="1000">
                <a:latin typeface="Verdana"/>
                <a:cs typeface="Verdana"/>
                <a:hlinkClick r:id="rId2"/>
              </a:rPr>
              <a:t>h</a:t>
            </a:r>
            <a:r>
              <a:rPr dirty="0" smtClean="0" spc="4" sz="1000">
                <a:latin typeface="Verdana"/>
                <a:cs typeface="Verdana"/>
                <a:hlinkClick r:id="rId2"/>
              </a:rPr>
              <a:t>i</a:t>
            </a:r>
            <a:r>
              <a:rPr dirty="0" smtClean="0" spc="4" sz="1000">
                <a:latin typeface="Verdana"/>
                <a:cs typeface="Verdana"/>
                <a:hlinkClick r:id="rId2"/>
              </a:rPr>
              <a:t>z</a:t>
            </a:r>
            <a:r>
              <a:rPr dirty="0" smtClean="0" spc="4" sz="1000">
                <a:latin typeface="Verdana"/>
                <a:cs typeface="Verdana"/>
                <a:hlinkClick r:id="rId2"/>
              </a:rPr>
              <a:t>a@</a:t>
            </a:r>
            <a:r>
              <a:rPr dirty="0" smtClean="0" spc="4" sz="1000">
                <a:latin typeface="Verdana"/>
                <a:cs typeface="Verdana"/>
                <a:hlinkClick r:id="rId2"/>
              </a:rPr>
              <a:t>u</a:t>
            </a:r>
            <a:r>
              <a:rPr dirty="0" smtClean="0" spc="4" sz="1000">
                <a:latin typeface="Verdana"/>
                <a:cs typeface="Verdana"/>
                <a:hlinkClick r:id="rId2"/>
              </a:rPr>
              <a:t>n</a:t>
            </a:r>
            <a:r>
              <a:rPr dirty="0" smtClean="0" spc="4" sz="1000">
                <a:latin typeface="Verdana"/>
                <a:cs typeface="Verdana"/>
                <a:hlinkClick r:id="rId2"/>
              </a:rPr>
              <a:t>h</a:t>
            </a:r>
            <a:r>
              <a:rPr dirty="0" smtClean="0" spc="4" sz="1000">
                <a:latin typeface="Verdana"/>
                <a:cs typeface="Verdana"/>
                <a:hlinkClick r:id="rId2"/>
              </a:rPr>
              <a:t>as</a:t>
            </a:r>
            <a:r>
              <a:rPr dirty="0" smtClean="0" spc="4" sz="1000">
                <a:latin typeface="Verdana"/>
                <a:cs typeface="Verdana"/>
                <a:hlinkClick r:id="rId2"/>
              </a:rPr>
              <a:t>.</a:t>
            </a:r>
            <a:r>
              <a:rPr dirty="0" smtClean="0" spc="4" sz="1000">
                <a:latin typeface="Verdana"/>
                <a:cs typeface="Verdana"/>
                <a:hlinkClick r:id="rId2"/>
              </a:rPr>
              <a:t>ac</a:t>
            </a:r>
            <a:r>
              <a:rPr dirty="0" smtClean="0" spc="4" sz="1000">
                <a:latin typeface="Verdana"/>
                <a:cs typeface="Verdana"/>
                <a:hlinkClick r:id="rId2"/>
              </a:rPr>
              <a:t>.</a:t>
            </a:r>
            <a:r>
              <a:rPr dirty="0" smtClean="0" spc="4" sz="1000">
                <a:latin typeface="Verdana"/>
                <a:cs typeface="Verdana"/>
                <a:hlinkClick r:id="rId2"/>
              </a:rPr>
              <a:t>i</a:t>
            </a:r>
            <a:r>
              <a:rPr dirty="0" smtClean="0" spc="4" sz="1000">
                <a:latin typeface="Verdana"/>
                <a:cs typeface="Verdana"/>
                <a:hlinkClick r:id="rId2"/>
              </a:rPr>
              <a:t>d</a:t>
            </a:r>
            <a:r>
              <a:rPr dirty="0" smtClean="0" spc="4" sz="1000">
                <a:latin typeface="Verdana"/>
                <a:cs typeface="Verdana"/>
                <a:hlinkClick r:id="rId2"/>
              </a:rPr>
              <a:t> </a:t>
            </a:r>
            <a:r>
              <a:rPr dirty="0" smtClean="0" spc="4" sz="1000">
                <a:latin typeface="Verdana"/>
                <a:cs typeface="Verdana"/>
                <a:hlinkClick r:id="rId2"/>
              </a:rPr>
              <a:t> </a:t>
            </a:r>
            <a:r>
              <a:rPr dirty="0" i="1" smtClean="0" spc="4" sz="1000">
                <a:latin typeface="Verdana"/>
                <a:cs typeface="Verdana"/>
                <a:hlinkClick r:id="rId2"/>
              </a:rPr>
              <a:t>UR</a:t>
            </a:r>
            <a:r>
              <a:rPr dirty="0" i="1" smtClean="0" spc="4" sz="1000">
                <a:latin typeface="Verdana"/>
                <a:cs typeface="Verdana"/>
              </a:rPr>
              <a:t>L</a:t>
            </a:r>
            <a:r>
              <a:rPr dirty="0" smtClean="0" spc="4" sz="1000">
                <a:latin typeface="Verdana"/>
                <a:cs typeface="Verdana"/>
              </a:rPr>
              <a:t>:</a:t>
            </a:r>
            <a:r>
              <a:rPr dirty="0" smtClean="0" spc="4" sz="1000">
                <a:latin typeface="Verdana"/>
                <a:cs typeface="Verdana"/>
              </a:rPr>
              <a:t> 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h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t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t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p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: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/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/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www.u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n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h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as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.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ac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.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i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d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/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~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r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h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i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z</a:t>
            </a:r>
            <a:r>
              <a:rPr dirty="0" smtClean="0" spc="4" sz="1000">
                <a:latin typeface="Verdana"/>
                <a:cs typeface="Verdana"/>
                <a:hlinkClick r:id="rId3"/>
              </a:rPr>
              <a:t>a/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83360" y="9567098"/>
            <a:ext cx="926502" cy="139700"/>
          </a:xfrm>
          <a:prstGeom prst="rect">
            <a:avLst/>
          </a:prstGeom>
        </p:spPr>
        <p:txBody>
          <a:bodyPr bIns="0" lIns="0" rIns="0" rtlCol="0" tIns="6572" wrap="square">
            <a:noAutofit/>
          </a:bodyPr>
          <a:lstStyle/>
          <a:p>
            <a:pPr marL="12700">
              <a:lnSpc>
                <a:spcPts val="1035"/>
              </a:lnSpc>
            </a:pPr>
            <a:r>
              <a:rPr dirty="0" i="1" smtClean="0" spc="1" sz="900" u="sng">
                <a:latin typeface="Verdana"/>
                <a:cs typeface="Verdana"/>
              </a:rPr>
              <a:t>H</a:t>
            </a:r>
            <a:r>
              <a:rPr dirty="0" i="1" smtClean="0" spc="1" sz="900" u="sng">
                <a:latin typeface="Verdana"/>
                <a:cs typeface="Verdana"/>
              </a:rPr>
              <a:t>o</a:t>
            </a:r>
            <a:r>
              <a:rPr dirty="0" i="1" smtClean="0" spc="1" sz="900" u="sng">
                <a:latin typeface="Verdana"/>
                <a:cs typeface="Verdana"/>
              </a:rPr>
              <a:t>me</a:t>
            </a:r>
            <a:r>
              <a:rPr dirty="0" i="1" smtClean="0" spc="1" sz="900" u="sng">
                <a:latin typeface="Verdana"/>
                <a:cs typeface="Verdana"/>
              </a:rPr>
              <a:t> </a:t>
            </a:r>
            <a:r>
              <a:rPr dirty="0" i="1" smtClean="0" spc="1" sz="900" u="sng">
                <a:latin typeface="Verdana"/>
                <a:cs typeface="Verdana"/>
              </a:rPr>
              <a:t>A</a:t>
            </a:r>
            <a:r>
              <a:rPr dirty="0" i="1" smtClean="0" spc="1" sz="900" u="sng">
                <a:latin typeface="Verdana"/>
                <a:cs typeface="Verdana"/>
              </a:rPr>
              <a:t>d</a:t>
            </a:r>
            <a:r>
              <a:rPr dirty="0" i="1" smtClean="0" spc="1" sz="900" u="sng">
                <a:latin typeface="Verdana"/>
                <a:cs typeface="Verdana"/>
              </a:rPr>
              <a:t>d</a:t>
            </a:r>
            <a:r>
              <a:rPr dirty="0" i="1" smtClean="0" spc="1" sz="900" u="sng">
                <a:latin typeface="Verdana"/>
                <a:cs typeface="Verdana"/>
              </a:rPr>
              <a:t>r</a:t>
            </a:r>
            <a:r>
              <a:rPr dirty="0" i="1" smtClean="0" spc="1" sz="900" u="sng">
                <a:latin typeface="Verdana"/>
                <a:cs typeface="Verdana"/>
              </a:rPr>
              <a:t>e</a:t>
            </a:r>
            <a:r>
              <a:rPr dirty="0" i="1" smtClean="0" spc="1" sz="900" u="sng">
                <a:latin typeface="Verdana"/>
                <a:cs typeface="Verdana"/>
              </a:rPr>
              <a:t>ss</a:t>
            </a:r>
            <a:r>
              <a:rPr dirty="0" smtClean="0" spc="1" sz="900">
                <a:latin typeface="Verdana"/>
                <a:cs typeface="Verdana"/>
              </a:rPr>
              <a:t>: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35223" y="9567098"/>
            <a:ext cx="3360458" cy="555752"/>
          </a:xfrm>
          <a:prstGeom prst="rect">
            <a:avLst/>
          </a:prstGeom>
        </p:spPr>
        <p:txBody>
          <a:bodyPr bIns="0" lIns="0" rIns="0" rtlCol="0" tIns="6572" wrap="square">
            <a:noAutofit/>
          </a:bodyPr>
          <a:lstStyle/>
          <a:p>
            <a:pPr algn="r" marR="14047">
              <a:lnSpc>
                <a:spcPts val="1035"/>
              </a:lnSpc>
            </a:pPr>
            <a:r>
              <a:rPr dirty="0" i="1" smtClean="0" sz="900" u="sng">
                <a:latin typeface="Verdana"/>
                <a:cs typeface="Verdana"/>
              </a:rPr>
              <a:t>O</a:t>
            </a:r>
            <a:r>
              <a:rPr dirty="0" i="1" smtClean="0" sz="900" u="sng">
                <a:latin typeface="Verdana"/>
                <a:cs typeface="Verdana"/>
              </a:rPr>
              <a:t>f</a:t>
            </a:r>
            <a:r>
              <a:rPr dirty="0" i="1" smtClean="0" spc="0" sz="900" u="sng">
                <a:latin typeface="Verdana"/>
                <a:cs typeface="Verdana"/>
              </a:rPr>
              <a:t>f</a:t>
            </a:r>
            <a:r>
              <a:rPr dirty="0" i="1" smtClean="0" spc="0" sz="900" u="sng">
                <a:latin typeface="Verdana"/>
                <a:cs typeface="Verdana"/>
              </a:rPr>
              <a:t>i</a:t>
            </a:r>
            <a:r>
              <a:rPr dirty="0" i="1" smtClean="0" spc="0" sz="900" u="sng">
                <a:latin typeface="Verdana"/>
                <a:cs typeface="Verdana"/>
              </a:rPr>
              <a:t>c</a:t>
            </a:r>
            <a:r>
              <a:rPr dirty="0" i="1" smtClean="0" spc="0" sz="900" u="sng">
                <a:latin typeface="Verdana"/>
                <a:cs typeface="Verdana"/>
              </a:rPr>
              <a:t>e</a:t>
            </a:r>
            <a:r>
              <a:rPr dirty="0" smtClean="0" spc="0" sz="900">
                <a:latin typeface="Verdana"/>
                <a:cs typeface="Verdana"/>
              </a:rPr>
              <a:t>:</a:t>
            </a:r>
            <a:endParaRPr sz="900">
              <a:latin typeface="Verdana"/>
              <a:cs typeface="Verdana"/>
            </a:endParaRPr>
          </a:p>
          <a:p>
            <a:pPr algn="r" indent="-1188974" marL="1180837" marR="16734">
              <a:lnSpc>
                <a:spcPts val="1090"/>
              </a:lnSpc>
              <a:spcBef>
                <a:spcPts val="32"/>
              </a:spcBef>
            </a:pPr>
            <a:r>
              <a:rPr dirty="0" smtClean="0" sz="900">
                <a:latin typeface="Verdana"/>
                <a:cs typeface="Verdana"/>
              </a:rPr>
              <a:t>D</a:t>
            </a:r>
            <a:r>
              <a:rPr dirty="0" smtClean="0" spc="4" sz="900">
                <a:latin typeface="Verdana"/>
                <a:cs typeface="Verdana"/>
              </a:rPr>
              <a:t>e</a:t>
            </a:r>
            <a:r>
              <a:rPr dirty="0" smtClean="0" spc="4" sz="900">
                <a:latin typeface="Verdana"/>
                <a:cs typeface="Verdana"/>
              </a:rPr>
              <a:t>p</a:t>
            </a:r>
            <a:r>
              <a:rPr dirty="0" smtClean="0" spc="4" sz="900">
                <a:latin typeface="Verdana"/>
                <a:cs typeface="Verdana"/>
              </a:rPr>
              <a:t>t</a:t>
            </a:r>
            <a:r>
              <a:rPr dirty="0" smtClean="0" spc="0" sz="900">
                <a:latin typeface="Verdana"/>
                <a:cs typeface="Verdana"/>
              </a:rPr>
              <a:t>.</a:t>
            </a:r>
            <a:r>
              <a:rPr dirty="0" smtClean="0" spc="-4" sz="900">
                <a:latin typeface="Verdana"/>
                <a:cs typeface="Verdana"/>
              </a:rPr>
              <a:t> </a:t>
            </a:r>
            <a:r>
              <a:rPr dirty="0" smtClean="0" spc="4" sz="900">
                <a:latin typeface="Verdana"/>
                <a:cs typeface="Verdana"/>
              </a:rPr>
              <a:t>o</a:t>
            </a:r>
            <a:r>
              <a:rPr dirty="0" smtClean="0" spc="0" sz="900">
                <a:latin typeface="Verdana"/>
                <a:cs typeface="Verdana"/>
              </a:rPr>
              <a:t>f</a:t>
            </a:r>
            <a:r>
              <a:rPr dirty="0" smtClean="0" spc="-9" sz="900">
                <a:latin typeface="Verdana"/>
                <a:cs typeface="Verdana"/>
              </a:rPr>
              <a:t> </a:t>
            </a:r>
            <a:r>
              <a:rPr dirty="0" smtClean="0" spc="-4" sz="900">
                <a:latin typeface="Verdana"/>
                <a:cs typeface="Verdana"/>
              </a:rPr>
              <a:t>E</a:t>
            </a:r>
            <a:r>
              <a:rPr dirty="0" smtClean="0" spc="4" sz="900">
                <a:latin typeface="Verdana"/>
                <a:cs typeface="Verdana"/>
              </a:rPr>
              <a:t>l</a:t>
            </a:r>
            <a:r>
              <a:rPr dirty="0" smtClean="0" spc="4" sz="900">
                <a:latin typeface="Verdana"/>
                <a:cs typeface="Verdana"/>
              </a:rPr>
              <a:t>e</a:t>
            </a:r>
            <a:r>
              <a:rPr dirty="0" smtClean="0" spc="0" sz="900">
                <a:latin typeface="Verdana"/>
                <a:cs typeface="Verdana"/>
              </a:rPr>
              <a:t>c</a:t>
            </a:r>
            <a:r>
              <a:rPr dirty="0" smtClean="0" spc="4" sz="900">
                <a:latin typeface="Verdana"/>
                <a:cs typeface="Verdana"/>
              </a:rPr>
              <a:t>t</a:t>
            </a:r>
            <a:r>
              <a:rPr dirty="0" smtClean="0" spc="0" sz="900">
                <a:latin typeface="Verdana"/>
                <a:cs typeface="Verdana"/>
              </a:rPr>
              <a:t>r</a:t>
            </a:r>
            <a:r>
              <a:rPr dirty="0" smtClean="0" spc="4" sz="900">
                <a:latin typeface="Verdana"/>
                <a:cs typeface="Verdana"/>
              </a:rPr>
              <a:t>i</a:t>
            </a:r>
            <a:r>
              <a:rPr dirty="0" smtClean="0" spc="0" sz="900">
                <a:latin typeface="Verdana"/>
                <a:cs typeface="Verdana"/>
              </a:rPr>
              <a:t>c</a:t>
            </a:r>
            <a:r>
              <a:rPr dirty="0" smtClean="0" spc="-14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l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-4" sz="900">
                <a:latin typeface="Verdana"/>
                <a:cs typeface="Verdana"/>
              </a:rPr>
              <a:t>E</a:t>
            </a:r>
            <a:r>
              <a:rPr dirty="0" smtClean="0" spc="-4" sz="900">
                <a:latin typeface="Verdana"/>
                <a:cs typeface="Verdana"/>
              </a:rPr>
              <a:t>n</a:t>
            </a:r>
            <a:r>
              <a:rPr dirty="0" smtClean="0" spc="4" sz="900">
                <a:latin typeface="Verdana"/>
                <a:cs typeface="Verdana"/>
              </a:rPr>
              <a:t>g</a:t>
            </a:r>
            <a:r>
              <a:rPr dirty="0" smtClean="0" spc="4" sz="900">
                <a:latin typeface="Verdana"/>
                <a:cs typeface="Verdana"/>
              </a:rPr>
              <a:t>i</a:t>
            </a:r>
            <a:r>
              <a:rPr dirty="0" smtClean="0" spc="-4" sz="900">
                <a:latin typeface="Verdana"/>
                <a:cs typeface="Verdana"/>
              </a:rPr>
              <a:t>n</a:t>
            </a:r>
            <a:r>
              <a:rPr dirty="0" smtClean="0" spc="4" sz="900">
                <a:latin typeface="Verdana"/>
                <a:cs typeface="Verdana"/>
              </a:rPr>
              <a:t>e</a:t>
            </a:r>
            <a:r>
              <a:rPr dirty="0" smtClean="0" spc="4" sz="900">
                <a:latin typeface="Verdana"/>
                <a:cs typeface="Verdana"/>
              </a:rPr>
              <a:t>e</a:t>
            </a:r>
            <a:r>
              <a:rPr dirty="0" smtClean="0" spc="0" sz="900">
                <a:latin typeface="Verdana"/>
                <a:cs typeface="Verdana"/>
              </a:rPr>
              <a:t>r</a:t>
            </a:r>
            <a:r>
              <a:rPr dirty="0" smtClean="0" spc="4" sz="900">
                <a:latin typeface="Verdana"/>
                <a:cs typeface="Verdana"/>
              </a:rPr>
              <a:t>i</a:t>
            </a:r>
            <a:r>
              <a:rPr dirty="0" smtClean="0" spc="-4" sz="900">
                <a:latin typeface="Verdana"/>
                <a:cs typeface="Verdana"/>
              </a:rPr>
              <a:t>n</a:t>
            </a:r>
            <a:r>
              <a:rPr dirty="0" smtClean="0" spc="0" sz="900">
                <a:latin typeface="Verdana"/>
                <a:cs typeface="Verdana"/>
              </a:rPr>
              <a:t>g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-4" sz="900">
                <a:latin typeface="Verdana"/>
                <a:cs typeface="Verdana"/>
              </a:rPr>
              <a:t>H</a:t>
            </a:r>
            <a:r>
              <a:rPr dirty="0" smtClean="0" spc="-4" sz="900">
                <a:latin typeface="Verdana"/>
                <a:cs typeface="Verdana"/>
              </a:rPr>
              <a:t>A</a:t>
            </a:r>
            <a:r>
              <a:rPr dirty="0" smtClean="0" spc="-4" sz="900">
                <a:latin typeface="Verdana"/>
                <a:cs typeface="Verdana"/>
              </a:rPr>
              <a:t>S</a:t>
            </a:r>
            <a:r>
              <a:rPr dirty="0" smtClean="0" spc="-4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NUD</a:t>
            </a:r>
            <a:r>
              <a:rPr dirty="0" smtClean="0" spc="14" sz="900">
                <a:latin typeface="Verdana"/>
                <a:cs typeface="Verdana"/>
              </a:rPr>
              <a:t>D</a:t>
            </a:r>
            <a:r>
              <a:rPr dirty="0" smtClean="0" spc="-4" sz="900">
                <a:latin typeface="Verdana"/>
                <a:cs typeface="Verdana"/>
              </a:rPr>
              <a:t>I</a:t>
            </a:r>
            <a:r>
              <a:rPr dirty="0" smtClean="0" spc="0" sz="900">
                <a:latin typeface="Verdana"/>
                <a:cs typeface="Verdana"/>
              </a:rPr>
              <a:t>N</a:t>
            </a:r>
            <a:r>
              <a:rPr dirty="0" smtClean="0" spc="-4" sz="900">
                <a:latin typeface="Verdana"/>
                <a:cs typeface="Verdana"/>
              </a:rPr>
              <a:t> </a:t>
            </a:r>
            <a:r>
              <a:rPr dirty="0" smtClean="0" spc="0" sz="900">
                <a:latin typeface="Verdana"/>
                <a:cs typeface="Verdana"/>
              </a:rPr>
              <a:t>U</a:t>
            </a:r>
            <a:r>
              <a:rPr dirty="0" smtClean="0" spc="9" sz="900">
                <a:latin typeface="Verdana"/>
                <a:cs typeface="Verdana"/>
              </a:rPr>
              <a:t>N</a:t>
            </a:r>
            <a:r>
              <a:rPr dirty="0" smtClean="0" spc="-4" sz="900">
                <a:latin typeface="Verdana"/>
                <a:cs typeface="Verdana"/>
              </a:rPr>
              <a:t>I</a:t>
            </a:r>
            <a:r>
              <a:rPr dirty="0" smtClean="0" spc="-4" sz="900">
                <a:latin typeface="Verdana"/>
                <a:cs typeface="Verdana"/>
              </a:rPr>
              <a:t>V</a:t>
            </a:r>
            <a:r>
              <a:rPr dirty="0" smtClean="0" spc="-4" sz="900">
                <a:latin typeface="Verdana"/>
                <a:cs typeface="Verdana"/>
              </a:rPr>
              <a:t>E</a:t>
            </a:r>
            <a:r>
              <a:rPr dirty="0" smtClean="0" spc="9" sz="900">
                <a:latin typeface="Verdana"/>
                <a:cs typeface="Verdana"/>
              </a:rPr>
              <a:t>R</a:t>
            </a:r>
            <a:r>
              <a:rPr dirty="0" smtClean="0" spc="-4" sz="900">
                <a:latin typeface="Verdana"/>
                <a:cs typeface="Verdana"/>
              </a:rPr>
              <a:t>S</a:t>
            </a:r>
            <a:r>
              <a:rPr dirty="0" smtClean="0" spc="-4" sz="900">
                <a:latin typeface="Verdana"/>
                <a:cs typeface="Verdana"/>
              </a:rPr>
              <a:t>I</a:t>
            </a:r>
            <a:r>
              <a:rPr dirty="0" smtClean="0" spc="0" sz="900">
                <a:latin typeface="Verdana"/>
                <a:cs typeface="Verdana"/>
              </a:rPr>
              <a:t>TY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0" sz="900">
                <a:latin typeface="Verdana"/>
                <a:cs typeface="Verdana"/>
              </a:rPr>
              <a:t>M</a:t>
            </a:r>
            <a:r>
              <a:rPr dirty="0" smtClean="0" spc="-4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K</a:t>
            </a:r>
            <a:r>
              <a:rPr dirty="0" smtClean="0" spc="-4" sz="900">
                <a:latin typeface="Verdana"/>
                <a:cs typeface="Verdana"/>
              </a:rPr>
              <a:t>A</a:t>
            </a:r>
            <a:r>
              <a:rPr dirty="0" smtClean="0" spc="-4" sz="900">
                <a:latin typeface="Verdana"/>
                <a:cs typeface="Verdana"/>
              </a:rPr>
              <a:t>S</a:t>
            </a:r>
            <a:r>
              <a:rPr dirty="0" smtClean="0" spc="9" sz="900">
                <a:latin typeface="Verdana"/>
                <a:cs typeface="Verdana"/>
              </a:rPr>
              <a:t>S</a:t>
            </a:r>
            <a:r>
              <a:rPr dirty="0" smtClean="0" spc="-4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R</a:t>
            </a:r>
            <a:r>
              <a:rPr dirty="0" smtClean="0" spc="-4" sz="900">
                <a:latin typeface="Verdana"/>
                <a:cs typeface="Verdana"/>
              </a:rPr>
              <a:t> </a:t>
            </a:r>
            <a:r>
              <a:rPr dirty="0" smtClean="0" spc="9" sz="900">
                <a:latin typeface="Verdana"/>
                <a:cs typeface="Verdana"/>
              </a:rPr>
              <a:t>S</a:t>
            </a:r>
            <a:r>
              <a:rPr dirty="0" smtClean="0" spc="-4" sz="900">
                <a:latin typeface="Verdana"/>
                <a:cs typeface="Verdana"/>
              </a:rPr>
              <a:t>u</a:t>
            </a:r>
            <a:r>
              <a:rPr dirty="0" smtClean="0" spc="4" sz="900">
                <a:latin typeface="Verdana"/>
                <a:cs typeface="Verdana"/>
              </a:rPr>
              <a:t>l</a:t>
            </a:r>
            <a:r>
              <a:rPr dirty="0" smtClean="0" spc="0" sz="900">
                <a:latin typeface="Verdana"/>
                <a:cs typeface="Verdana"/>
              </a:rPr>
              <a:t>sel</a:t>
            </a:r>
            <a:r>
              <a:rPr dirty="0" smtClean="0" spc="4" sz="900">
                <a:latin typeface="Verdana"/>
                <a:cs typeface="Verdana"/>
              </a:rPr>
              <a:t> </a:t>
            </a:r>
            <a:r>
              <a:rPr dirty="0" smtClean="0" spc="4" sz="900">
                <a:latin typeface="Verdana"/>
                <a:cs typeface="Verdana"/>
              </a:rPr>
              <a:t>9</a:t>
            </a:r>
            <a:r>
              <a:rPr dirty="0" smtClean="0" spc="4" sz="900">
                <a:latin typeface="Verdana"/>
                <a:cs typeface="Verdana"/>
              </a:rPr>
              <a:t>0</a:t>
            </a:r>
            <a:r>
              <a:rPr dirty="0" smtClean="0" spc="4" sz="900">
                <a:latin typeface="Verdana"/>
                <a:cs typeface="Verdana"/>
              </a:rPr>
              <a:t>2</a:t>
            </a:r>
            <a:r>
              <a:rPr dirty="0" smtClean="0" spc="4" sz="900">
                <a:latin typeface="Verdana"/>
                <a:cs typeface="Verdana"/>
              </a:rPr>
              <a:t>4</a:t>
            </a:r>
            <a:r>
              <a:rPr dirty="0" smtClean="0" spc="0" sz="900">
                <a:latin typeface="Verdana"/>
                <a:cs typeface="Verdana"/>
              </a:rPr>
              <a:t>5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-19" sz="900">
                <a:latin typeface="Verdana"/>
                <a:cs typeface="Verdana"/>
              </a:rPr>
              <a:t>I</a:t>
            </a:r>
            <a:r>
              <a:rPr dirty="0" smtClean="0" spc="0" sz="900">
                <a:latin typeface="Verdana"/>
                <a:cs typeface="Verdana"/>
              </a:rPr>
              <a:t>NDON</a:t>
            </a:r>
            <a:r>
              <a:rPr dirty="0" smtClean="0" spc="-4" sz="900">
                <a:latin typeface="Verdana"/>
                <a:cs typeface="Verdana"/>
              </a:rPr>
              <a:t>E</a:t>
            </a:r>
            <a:r>
              <a:rPr dirty="0" smtClean="0" spc="-4" sz="900">
                <a:latin typeface="Verdana"/>
                <a:cs typeface="Verdana"/>
              </a:rPr>
              <a:t>S</a:t>
            </a:r>
            <a:r>
              <a:rPr dirty="0" smtClean="0" spc="4" sz="900">
                <a:latin typeface="Verdana"/>
                <a:cs typeface="Verdana"/>
              </a:rPr>
              <a:t>I</a:t>
            </a:r>
            <a:r>
              <a:rPr dirty="0" smtClean="0" spc="0" sz="900">
                <a:latin typeface="Verdana"/>
                <a:cs typeface="Verdana"/>
              </a:rPr>
              <a:t>A</a:t>
            </a:r>
            <a:endParaRPr sz="900">
              <a:latin typeface="Verdana"/>
              <a:cs typeface="Verdana"/>
            </a:endParaRPr>
          </a:p>
          <a:p>
            <a:pPr algn="r" marR="12700">
              <a:lnSpc>
                <a:spcPts val="1065"/>
              </a:lnSpc>
            </a:pPr>
            <a:r>
              <a:rPr dirty="0" smtClean="0" spc="1" sz="900">
                <a:latin typeface="Verdana"/>
                <a:cs typeface="Verdana"/>
              </a:rPr>
              <a:t>P</a:t>
            </a:r>
            <a:r>
              <a:rPr dirty="0" smtClean="0" spc="1" sz="900">
                <a:latin typeface="Verdana"/>
                <a:cs typeface="Verdana"/>
              </a:rPr>
              <a:t>h</a:t>
            </a:r>
            <a:r>
              <a:rPr dirty="0" smtClean="0" spc="1" sz="900">
                <a:latin typeface="Verdana"/>
                <a:cs typeface="Verdana"/>
              </a:rPr>
              <a:t>o</a:t>
            </a:r>
            <a:r>
              <a:rPr dirty="0" smtClean="0" spc="1" sz="900">
                <a:latin typeface="Verdana"/>
                <a:cs typeface="Verdana"/>
              </a:rPr>
              <a:t>n</a:t>
            </a:r>
            <a:r>
              <a:rPr dirty="0" smtClean="0" spc="1" sz="900">
                <a:latin typeface="Verdana"/>
                <a:cs typeface="Verdana"/>
              </a:rPr>
              <a:t>e</a:t>
            </a:r>
            <a:r>
              <a:rPr dirty="0" smtClean="0" spc="1" sz="900">
                <a:latin typeface="Verdana"/>
                <a:cs typeface="Verdana"/>
              </a:rPr>
              <a:t>:</a:t>
            </a:r>
            <a:r>
              <a:rPr dirty="0" smtClean="0" spc="1" sz="900">
                <a:latin typeface="Verdana"/>
                <a:cs typeface="Verdana"/>
              </a:rPr>
              <a:t> </a:t>
            </a:r>
            <a:r>
              <a:rPr dirty="0" smtClean="0" spc="1" sz="900">
                <a:latin typeface="Verdana"/>
                <a:cs typeface="Verdana"/>
              </a:rPr>
              <a:t>+</a:t>
            </a:r>
            <a:r>
              <a:rPr dirty="0" smtClean="0" spc="1" sz="900">
                <a:latin typeface="Verdana"/>
                <a:cs typeface="Verdana"/>
              </a:rPr>
              <a:t>6</a:t>
            </a:r>
            <a:r>
              <a:rPr dirty="0" smtClean="0" spc="1" sz="900">
                <a:latin typeface="Verdana"/>
                <a:cs typeface="Verdana"/>
              </a:rPr>
              <a:t>2</a:t>
            </a:r>
            <a:r>
              <a:rPr dirty="0" smtClean="0" spc="1" sz="900">
                <a:latin typeface="Verdana"/>
                <a:cs typeface="Verdana"/>
              </a:rPr>
              <a:t>-</a:t>
            </a:r>
            <a:r>
              <a:rPr dirty="0" smtClean="0" spc="1" sz="900">
                <a:latin typeface="Verdana"/>
                <a:cs typeface="Verdana"/>
              </a:rPr>
              <a:t>41</a:t>
            </a:r>
            <a:r>
              <a:rPr dirty="0" smtClean="0" spc="1" sz="900">
                <a:latin typeface="Verdana"/>
                <a:cs typeface="Verdana"/>
              </a:rPr>
              <a:t>1</a:t>
            </a:r>
            <a:r>
              <a:rPr dirty="0" smtClean="0" spc="1" sz="900">
                <a:latin typeface="Verdana"/>
                <a:cs typeface="Verdana"/>
              </a:rPr>
              <a:t>-</a:t>
            </a:r>
            <a:r>
              <a:rPr dirty="0" smtClean="0" spc="1" sz="900">
                <a:latin typeface="Verdana"/>
                <a:cs typeface="Verdana"/>
              </a:rPr>
              <a:t>5</a:t>
            </a:r>
            <a:r>
              <a:rPr dirty="0" smtClean="0" spc="1" sz="900">
                <a:latin typeface="Verdana"/>
                <a:cs typeface="Verdana"/>
              </a:rPr>
              <a:t>0</a:t>
            </a:r>
            <a:r>
              <a:rPr dirty="0" smtClean="0" spc="1" sz="900">
                <a:latin typeface="Verdana"/>
                <a:cs typeface="Verdana"/>
              </a:rPr>
              <a:t>5</a:t>
            </a:r>
            <a:r>
              <a:rPr dirty="0" smtClean="0" spc="1" sz="900">
                <a:latin typeface="Verdana"/>
                <a:cs typeface="Verdana"/>
              </a:rPr>
              <a:t>-</a:t>
            </a:r>
            <a:r>
              <a:rPr dirty="0" smtClean="0" spc="1" sz="900">
                <a:latin typeface="Verdana"/>
                <a:cs typeface="Verdana"/>
              </a:rPr>
              <a:t>3</a:t>
            </a:r>
            <a:r>
              <a:rPr dirty="0" smtClean="0" spc="1" sz="900">
                <a:latin typeface="Verdana"/>
                <a:cs typeface="Verdana"/>
              </a:rPr>
              <a:t>1</a:t>
            </a:r>
            <a:r>
              <a:rPr dirty="0" smtClean="0" spc="1" sz="900">
                <a:latin typeface="Verdana"/>
                <a:cs typeface="Verdana"/>
              </a:rPr>
              <a:t>6</a:t>
            </a:r>
            <a:r>
              <a:rPr dirty="0" smtClean="0" spc="1" sz="900">
                <a:latin typeface="Verdana"/>
                <a:cs typeface="Verdana"/>
              </a:rPr>
              <a:t>0</a:t>
            </a:r>
            <a:r>
              <a:rPr dirty="0" smtClean="0" spc="1" sz="900">
                <a:latin typeface="Verdana"/>
                <a:cs typeface="Verdana"/>
              </a:rPr>
              <a:t> </a:t>
            </a:r>
            <a:r>
              <a:rPr dirty="0" smtClean="0" spc="1" sz="900">
                <a:latin typeface="Verdana"/>
                <a:cs typeface="Verdana"/>
              </a:rPr>
              <a:t>Fa</a:t>
            </a:r>
            <a:r>
              <a:rPr dirty="0" smtClean="0" spc="1" sz="900">
                <a:latin typeface="Verdana"/>
                <a:cs typeface="Verdana"/>
              </a:rPr>
              <a:t>x</a:t>
            </a:r>
            <a:r>
              <a:rPr dirty="0" smtClean="0" spc="1" sz="900">
                <a:latin typeface="Verdana"/>
                <a:cs typeface="Verdana"/>
              </a:rPr>
              <a:t>:</a:t>
            </a:r>
            <a:r>
              <a:rPr dirty="0" smtClean="0" spc="1" sz="900">
                <a:latin typeface="Verdana"/>
                <a:cs typeface="Verdana"/>
              </a:rPr>
              <a:t>+</a:t>
            </a:r>
            <a:r>
              <a:rPr dirty="0" smtClean="0" spc="1" sz="900">
                <a:latin typeface="Verdana"/>
                <a:cs typeface="Verdana"/>
              </a:rPr>
              <a:t>6</a:t>
            </a:r>
            <a:r>
              <a:rPr dirty="0" smtClean="0" spc="1" sz="900">
                <a:latin typeface="Verdana"/>
                <a:cs typeface="Verdana"/>
              </a:rPr>
              <a:t>2</a:t>
            </a:r>
            <a:r>
              <a:rPr dirty="0" smtClean="0" spc="1" sz="900">
                <a:latin typeface="Verdana"/>
                <a:cs typeface="Verdana"/>
              </a:rPr>
              <a:t>-</a:t>
            </a:r>
            <a:r>
              <a:rPr dirty="0" smtClean="0" spc="1" sz="900">
                <a:latin typeface="Verdana"/>
                <a:cs typeface="Verdana"/>
              </a:rPr>
              <a:t>411</a:t>
            </a:r>
            <a:r>
              <a:rPr dirty="0" smtClean="0" spc="1" sz="900">
                <a:latin typeface="Verdana"/>
                <a:cs typeface="Verdana"/>
              </a:rPr>
              <a:t>-</a:t>
            </a:r>
            <a:r>
              <a:rPr dirty="0" smtClean="0" spc="1" sz="900">
                <a:latin typeface="Verdana"/>
                <a:cs typeface="Verdana"/>
              </a:rPr>
              <a:t>58</a:t>
            </a:r>
            <a:r>
              <a:rPr dirty="0" smtClean="0" spc="1" sz="900">
                <a:latin typeface="Verdana"/>
                <a:cs typeface="Verdana"/>
              </a:rPr>
              <a:t>8</a:t>
            </a:r>
            <a:r>
              <a:rPr dirty="0" smtClean="0" spc="1" sz="900">
                <a:latin typeface="Verdana"/>
                <a:cs typeface="Verdana"/>
              </a:rPr>
              <a:t>-</a:t>
            </a:r>
            <a:r>
              <a:rPr dirty="0" smtClean="0" spc="1" sz="900">
                <a:latin typeface="Verdana"/>
                <a:cs typeface="Verdana"/>
              </a:rPr>
              <a:t>111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83360" y="9705782"/>
            <a:ext cx="1757316" cy="554227"/>
          </a:xfrm>
          <a:prstGeom prst="rect">
            <a:avLst/>
          </a:prstGeom>
        </p:spPr>
        <p:txBody>
          <a:bodyPr bIns="0" lIns="0" rIns="0" rtlCol="0" tIns="6572" wrap="square">
            <a:noAutofit/>
          </a:bodyPr>
          <a:lstStyle/>
          <a:p>
            <a:pPr marL="12700">
              <a:lnSpc>
                <a:spcPts val="1035"/>
              </a:lnSpc>
            </a:pPr>
            <a:r>
              <a:rPr dirty="0" smtClean="0" spc="0" sz="900">
                <a:latin typeface="Verdana"/>
                <a:cs typeface="Verdana"/>
              </a:rPr>
              <a:t>Per</a:t>
            </a:r>
            <a:r>
              <a:rPr dirty="0" smtClean="0" spc="0" sz="900">
                <a:latin typeface="Verdana"/>
                <a:cs typeface="Verdana"/>
              </a:rPr>
              <a:t>u</a:t>
            </a:r>
            <a:r>
              <a:rPr dirty="0" smtClean="0" spc="0" sz="900">
                <a:latin typeface="Verdana"/>
                <a:cs typeface="Verdana"/>
              </a:rPr>
              <a:t>ma</a:t>
            </a:r>
            <a:r>
              <a:rPr dirty="0" smtClean="0" spc="0" sz="900">
                <a:latin typeface="Verdana"/>
                <a:cs typeface="Verdana"/>
              </a:rPr>
              <a:t>h</a:t>
            </a:r>
            <a:r>
              <a:rPr dirty="0" smtClean="0" spc="0" sz="900">
                <a:latin typeface="Verdana"/>
                <a:cs typeface="Verdana"/>
              </a:rPr>
              <a:t>an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0" sz="900">
                <a:latin typeface="Verdana"/>
                <a:cs typeface="Verdana"/>
              </a:rPr>
              <a:t>UN</a:t>
            </a:r>
            <a:r>
              <a:rPr dirty="0" smtClean="0" spc="0" sz="900">
                <a:latin typeface="Verdana"/>
                <a:cs typeface="Verdana"/>
              </a:rPr>
              <a:t>H</a:t>
            </a:r>
            <a:r>
              <a:rPr dirty="0" smtClean="0" spc="0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S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0" sz="900">
                <a:latin typeface="Verdana"/>
                <a:cs typeface="Verdana"/>
              </a:rPr>
              <a:t>B</a:t>
            </a:r>
            <a:r>
              <a:rPr dirty="0" smtClean="0" spc="0" sz="900">
                <a:latin typeface="Verdana"/>
                <a:cs typeface="Verdana"/>
              </a:rPr>
              <a:t>l</a:t>
            </a:r>
            <a:r>
              <a:rPr dirty="0" smtClean="0" spc="0" sz="900">
                <a:latin typeface="Verdana"/>
                <a:cs typeface="Verdana"/>
              </a:rPr>
              <a:t>o</a:t>
            </a:r>
            <a:r>
              <a:rPr dirty="0" smtClean="0" spc="0" sz="900">
                <a:latin typeface="Verdana"/>
                <a:cs typeface="Verdana"/>
              </a:rPr>
              <a:t>k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0" sz="900">
                <a:latin typeface="Verdana"/>
                <a:cs typeface="Verdana"/>
              </a:rPr>
              <a:t>H</a:t>
            </a:r>
            <a:r>
              <a:rPr dirty="0" smtClean="0" spc="0" sz="900">
                <a:latin typeface="Verdana"/>
                <a:cs typeface="Verdana"/>
              </a:rPr>
              <a:t>-</a:t>
            </a:r>
            <a:r>
              <a:rPr dirty="0" smtClean="0" spc="0" sz="900">
                <a:latin typeface="Verdana"/>
                <a:cs typeface="Verdana"/>
              </a:rPr>
              <a:t>15</a:t>
            </a:r>
            <a:endParaRPr sz="900">
              <a:latin typeface="Verdana"/>
              <a:cs typeface="Verdana"/>
            </a:endParaRPr>
          </a:p>
          <a:p>
            <a:pPr marL="12700" marR="230873">
              <a:lnSpc>
                <a:spcPct val="100568"/>
              </a:lnSpc>
            </a:pPr>
            <a:r>
              <a:rPr dirty="0" smtClean="0" sz="900">
                <a:latin typeface="Verdana"/>
                <a:cs typeface="Verdana"/>
              </a:rPr>
              <a:t>T</a:t>
            </a:r>
            <a:r>
              <a:rPr dirty="0" smtClean="0" spc="-4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ma</a:t>
            </a:r>
            <a:r>
              <a:rPr dirty="0" smtClean="0" spc="4" sz="900">
                <a:latin typeface="Verdana"/>
                <a:cs typeface="Verdana"/>
              </a:rPr>
              <a:t>l</a:t>
            </a:r>
            <a:r>
              <a:rPr dirty="0" smtClean="0" spc="0" sz="900">
                <a:latin typeface="Verdana"/>
                <a:cs typeface="Verdana"/>
              </a:rPr>
              <a:t>a</a:t>
            </a:r>
            <a:r>
              <a:rPr dirty="0" smtClean="0" spc="-4" sz="900">
                <a:latin typeface="Verdana"/>
                <a:cs typeface="Verdana"/>
              </a:rPr>
              <a:t>n</a:t>
            </a:r>
            <a:r>
              <a:rPr dirty="0" smtClean="0" spc="0" sz="900">
                <a:latin typeface="Verdana"/>
                <a:cs typeface="Verdana"/>
              </a:rPr>
              <a:t>r</a:t>
            </a:r>
            <a:r>
              <a:rPr dirty="0" smtClean="0" spc="4" sz="900">
                <a:latin typeface="Verdana"/>
                <a:cs typeface="Verdana"/>
              </a:rPr>
              <a:t>e</a:t>
            </a:r>
            <a:r>
              <a:rPr dirty="0" smtClean="0" spc="0" sz="900">
                <a:latin typeface="Verdana"/>
                <a:cs typeface="Verdana"/>
              </a:rPr>
              <a:t>a</a:t>
            </a:r>
            <a:r>
              <a:rPr dirty="0" smtClean="0" spc="-4" sz="900">
                <a:latin typeface="Verdana"/>
                <a:cs typeface="Verdana"/>
              </a:rPr>
              <a:t> </a:t>
            </a:r>
            <a:r>
              <a:rPr dirty="0" smtClean="0" spc="0" sz="900">
                <a:latin typeface="Verdana"/>
                <a:cs typeface="Verdana"/>
              </a:rPr>
              <a:t>M</a:t>
            </a:r>
            <a:r>
              <a:rPr dirty="0" smtClean="0" spc="-4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K</a:t>
            </a:r>
            <a:r>
              <a:rPr dirty="0" smtClean="0" spc="-4" sz="900">
                <a:latin typeface="Verdana"/>
                <a:cs typeface="Verdana"/>
              </a:rPr>
              <a:t>A</a:t>
            </a:r>
            <a:r>
              <a:rPr dirty="0" smtClean="0" spc="9" sz="900">
                <a:latin typeface="Verdana"/>
                <a:cs typeface="Verdana"/>
              </a:rPr>
              <a:t>S</a:t>
            </a:r>
            <a:r>
              <a:rPr dirty="0" smtClean="0" spc="-4" sz="900">
                <a:latin typeface="Verdana"/>
                <a:cs typeface="Verdana"/>
              </a:rPr>
              <a:t>S</a:t>
            </a:r>
            <a:r>
              <a:rPr dirty="0" smtClean="0" spc="-4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R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-4" sz="900">
                <a:latin typeface="Verdana"/>
                <a:cs typeface="Verdana"/>
              </a:rPr>
              <a:t>S</a:t>
            </a:r>
            <a:r>
              <a:rPr dirty="0" smtClean="0" spc="-4" sz="900">
                <a:latin typeface="Verdana"/>
                <a:cs typeface="Verdana"/>
              </a:rPr>
              <a:t>u</a:t>
            </a:r>
            <a:r>
              <a:rPr dirty="0" smtClean="0" spc="4" sz="900">
                <a:latin typeface="Verdana"/>
                <a:cs typeface="Verdana"/>
              </a:rPr>
              <a:t>l</a:t>
            </a:r>
            <a:r>
              <a:rPr dirty="0" smtClean="0" spc="0" sz="900">
                <a:latin typeface="Verdana"/>
                <a:cs typeface="Verdana"/>
              </a:rPr>
              <a:t>sel</a:t>
            </a:r>
            <a:r>
              <a:rPr dirty="0" smtClean="0" spc="4" sz="900">
                <a:latin typeface="Verdana"/>
                <a:cs typeface="Verdana"/>
              </a:rPr>
              <a:t> </a:t>
            </a:r>
            <a:r>
              <a:rPr dirty="0" smtClean="0" spc="4" sz="900">
                <a:latin typeface="Verdana"/>
                <a:cs typeface="Verdana"/>
              </a:rPr>
              <a:t>9</a:t>
            </a:r>
            <a:r>
              <a:rPr dirty="0" smtClean="0" spc="4" sz="900">
                <a:latin typeface="Verdana"/>
                <a:cs typeface="Verdana"/>
              </a:rPr>
              <a:t>0</a:t>
            </a:r>
            <a:r>
              <a:rPr dirty="0" smtClean="0" spc="4" sz="900">
                <a:latin typeface="Verdana"/>
                <a:cs typeface="Verdana"/>
              </a:rPr>
              <a:t>2</a:t>
            </a:r>
            <a:r>
              <a:rPr dirty="0" smtClean="0" spc="-9" sz="900">
                <a:latin typeface="Verdana"/>
                <a:cs typeface="Verdana"/>
              </a:rPr>
              <a:t>4</a:t>
            </a:r>
            <a:r>
              <a:rPr dirty="0" smtClean="0" spc="0" sz="900">
                <a:latin typeface="Verdana"/>
                <a:cs typeface="Verdana"/>
              </a:rPr>
              <a:t>5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-4" sz="900">
                <a:latin typeface="Verdana"/>
                <a:cs typeface="Verdana"/>
              </a:rPr>
              <a:t>I</a:t>
            </a:r>
            <a:r>
              <a:rPr dirty="0" smtClean="0" spc="0" sz="900">
                <a:latin typeface="Verdana"/>
                <a:cs typeface="Verdana"/>
              </a:rPr>
              <a:t>NDON</a:t>
            </a:r>
            <a:r>
              <a:rPr dirty="0" smtClean="0" spc="-4" sz="900">
                <a:latin typeface="Verdana"/>
                <a:cs typeface="Verdana"/>
              </a:rPr>
              <a:t>E</a:t>
            </a:r>
            <a:r>
              <a:rPr dirty="0" smtClean="0" spc="9" sz="900">
                <a:latin typeface="Verdana"/>
                <a:cs typeface="Verdana"/>
              </a:rPr>
              <a:t>S</a:t>
            </a:r>
            <a:r>
              <a:rPr dirty="0" smtClean="0" spc="-4" sz="900">
                <a:latin typeface="Verdana"/>
                <a:cs typeface="Verdana"/>
              </a:rPr>
              <a:t>I</a:t>
            </a:r>
            <a:r>
              <a:rPr dirty="0" smtClean="0" spc="0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0" sz="900">
                <a:latin typeface="Verdana"/>
                <a:cs typeface="Verdana"/>
              </a:rPr>
              <a:t>P</a:t>
            </a:r>
            <a:r>
              <a:rPr dirty="0" smtClean="0" spc="-9" sz="900">
                <a:latin typeface="Verdana"/>
                <a:cs typeface="Verdana"/>
              </a:rPr>
              <a:t>h</a:t>
            </a:r>
            <a:r>
              <a:rPr dirty="0" smtClean="0" spc="4" sz="900">
                <a:latin typeface="Verdana"/>
                <a:cs typeface="Verdana"/>
              </a:rPr>
              <a:t>o</a:t>
            </a:r>
            <a:r>
              <a:rPr dirty="0" smtClean="0" spc="-4" sz="900">
                <a:latin typeface="Verdana"/>
                <a:cs typeface="Verdana"/>
              </a:rPr>
              <a:t>n</a:t>
            </a:r>
            <a:r>
              <a:rPr dirty="0" smtClean="0" spc="4" sz="900">
                <a:latin typeface="Verdana"/>
                <a:cs typeface="Verdana"/>
              </a:rPr>
              <a:t>e</a:t>
            </a:r>
            <a:r>
              <a:rPr dirty="0" smtClean="0" spc="0" sz="900">
                <a:latin typeface="Verdana"/>
                <a:cs typeface="Verdana"/>
              </a:rPr>
              <a:t>:</a:t>
            </a:r>
            <a:r>
              <a:rPr dirty="0" smtClean="0" spc="-4" sz="900">
                <a:latin typeface="Verdana"/>
                <a:cs typeface="Verdana"/>
              </a:rPr>
              <a:t> </a:t>
            </a:r>
            <a:r>
              <a:rPr dirty="0" smtClean="0" spc="-4" sz="900">
                <a:latin typeface="Verdana"/>
                <a:cs typeface="Verdana"/>
              </a:rPr>
              <a:t>+</a:t>
            </a:r>
            <a:r>
              <a:rPr dirty="0" smtClean="0" spc="4" sz="900">
                <a:latin typeface="Verdana"/>
                <a:cs typeface="Verdana"/>
              </a:rPr>
              <a:t>6</a:t>
            </a:r>
            <a:r>
              <a:rPr dirty="0" smtClean="0" spc="4" sz="900">
                <a:latin typeface="Verdana"/>
                <a:cs typeface="Verdana"/>
              </a:rPr>
              <a:t>2</a:t>
            </a:r>
            <a:r>
              <a:rPr dirty="0" smtClean="0" spc="0" sz="900">
                <a:latin typeface="Verdana"/>
                <a:cs typeface="Verdana"/>
              </a:rPr>
              <a:t>-</a:t>
            </a:r>
            <a:r>
              <a:rPr dirty="0" smtClean="0" spc="4" sz="900">
                <a:latin typeface="Verdana"/>
                <a:cs typeface="Verdana"/>
              </a:rPr>
              <a:t>411</a:t>
            </a:r>
            <a:r>
              <a:rPr dirty="0" smtClean="0" spc="0" sz="900">
                <a:latin typeface="Verdana"/>
                <a:cs typeface="Verdana"/>
              </a:rPr>
              <a:t>-</a:t>
            </a:r>
            <a:r>
              <a:rPr dirty="0" smtClean="0" spc="4" sz="900">
                <a:latin typeface="Verdana"/>
                <a:cs typeface="Verdana"/>
              </a:rPr>
              <a:t>585</a:t>
            </a:r>
            <a:r>
              <a:rPr dirty="0" smtClean="0" spc="0" sz="900">
                <a:latin typeface="Verdana"/>
                <a:cs typeface="Verdana"/>
              </a:rPr>
              <a:t>-</a:t>
            </a:r>
            <a:r>
              <a:rPr dirty="0" smtClean="0" spc="-9" sz="900">
                <a:latin typeface="Verdana"/>
                <a:cs typeface="Verdana"/>
              </a:rPr>
              <a:t>6</a:t>
            </a:r>
            <a:r>
              <a:rPr dirty="0" smtClean="0" spc="4" sz="900">
                <a:latin typeface="Verdana"/>
                <a:cs typeface="Verdana"/>
              </a:rPr>
              <a:t>8</a:t>
            </a:r>
            <a:r>
              <a:rPr dirty="0" smtClean="0" spc="0" sz="900">
                <a:latin typeface="Verdana"/>
                <a:cs typeface="Verdana"/>
              </a:rPr>
              <a:t>0</a:t>
            </a:r>
            <a:endParaRPr sz="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1143000" y="457199"/>
            <a:ext cx="495300" cy="542290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890897" y="550532"/>
            <a:ext cx="1921794" cy="374395"/>
          </a:xfrm>
          <a:prstGeom prst="rect">
            <a:avLst/>
          </a:prstGeom>
        </p:spPr>
        <p:txBody>
          <a:bodyPr bIns="0" lIns="0" rIns="0" rtlCol="0" tIns="5937" wrap="square">
            <a:noAutofit/>
          </a:bodyPr>
          <a:lstStyle/>
          <a:p>
            <a:pPr marL="744219" marR="3008">
              <a:lnSpc>
                <a:spcPts val="935"/>
              </a:lnSpc>
            </a:pPr>
            <a:r>
              <a:rPr dirty="0" smtClean="0" spc="-2" sz="800">
                <a:latin typeface="Verdana"/>
                <a:cs typeface="Verdana"/>
              </a:rPr>
              <a:t>H</a:t>
            </a:r>
            <a:r>
              <a:rPr dirty="0" smtClean="0" spc="-2" sz="800">
                <a:latin typeface="Verdana"/>
                <a:cs typeface="Verdana"/>
              </a:rPr>
              <a:t>a</a:t>
            </a:r>
            <a:r>
              <a:rPr dirty="0" smtClean="0" spc="-2" sz="800">
                <a:latin typeface="Verdana"/>
                <a:cs typeface="Verdana"/>
              </a:rPr>
              <a:t>sa</a:t>
            </a:r>
            <a:r>
              <a:rPr dirty="0" smtClean="0" spc="-2" sz="800">
                <a:latin typeface="Verdana"/>
                <a:cs typeface="Verdana"/>
              </a:rPr>
              <a:t>n</a:t>
            </a:r>
            <a:r>
              <a:rPr dirty="0" smtClean="0" spc="-2" sz="800">
                <a:latin typeface="Verdana"/>
                <a:cs typeface="Verdana"/>
              </a:rPr>
              <a:t>u</a:t>
            </a:r>
            <a:r>
              <a:rPr dirty="0" smtClean="0" spc="-2" sz="800">
                <a:latin typeface="Verdana"/>
                <a:cs typeface="Verdana"/>
              </a:rPr>
              <a:t>dd</a:t>
            </a:r>
            <a:r>
              <a:rPr dirty="0" smtClean="0" spc="-2" sz="800">
                <a:latin typeface="Verdana"/>
                <a:cs typeface="Verdana"/>
              </a:rPr>
              <a:t>i</a:t>
            </a:r>
            <a:r>
              <a:rPr dirty="0" smtClean="0" spc="-2" sz="800">
                <a:latin typeface="Verdana"/>
                <a:cs typeface="Verdana"/>
              </a:rPr>
              <a:t>n</a:t>
            </a:r>
            <a:r>
              <a:rPr dirty="0" smtClean="0" spc="-2" sz="800">
                <a:latin typeface="Verdana"/>
                <a:cs typeface="Verdana"/>
              </a:rPr>
              <a:t> </a:t>
            </a:r>
            <a:r>
              <a:rPr dirty="0" smtClean="0" spc="-2" sz="800">
                <a:latin typeface="Verdana"/>
                <a:cs typeface="Verdana"/>
              </a:rPr>
              <a:t>U</a:t>
            </a:r>
            <a:r>
              <a:rPr dirty="0" smtClean="0" spc="-2" sz="800">
                <a:latin typeface="Verdana"/>
                <a:cs typeface="Verdana"/>
              </a:rPr>
              <a:t>n</a:t>
            </a:r>
            <a:r>
              <a:rPr dirty="0" smtClean="0" spc="-2" sz="800">
                <a:latin typeface="Verdana"/>
                <a:cs typeface="Verdana"/>
              </a:rPr>
              <a:t>i</a:t>
            </a:r>
            <a:r>
              <a:rPr dirty="0" smtClean="0" spc="-2" sz="800">
                <a:latin typeface="Verdana"/>
                <a:cs typeface="Verdana"/>
              </a:rPr>
              <a:t>v</a:t>
            </a:r>
            <a:r>
              <a:rPr dirty="0" smtClean="0" spc="-2" sz="800">
                <a:latin typeface="Verdana"/>
                <a:cs typeface="Verdana"/>
              </a:rPr>
              <a:t>e</a:t>
            </a:r>
            <a:r>
              <a:rPr dirty="0" smtClean="0" spc="-2" sz="800">
                <a:latin typeface="Verdana"/>
                <a:cs typeface="Verdana"/>
              </a:rPr>
              <a:t>r</a:t>
            </a:r>
            <a:r>
              <a:rPr dirty="0" smtClean="0" spc="-2" sz="800">
                <a:latin typeface="Verdana"/>
                <a:cs typeface="Verdana"/>
              </a:rPr>
              <a:t>si</a:t>
            </a:r>
            <a:r>
              <a:rPr dirty="0" smtClean="0" spc="-2" sz="800">
                <a:latin typeface="Verdana"/>
                <a:cs typeface="Verdana"/>
              </a:rPr>
              <a:t>t</a:t>
            </a:r>
            <a:r>
              <a:rPr dirty="0" smtClean="0" spc="-2" sz="800">
                <a:latin typeface="Verdana"/>
                <a:cs typeface="Verdana"/>
              </a:rPr>
              <a:t>y</a:t>
            </a:r>
            <a:endParaRPr sz="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</a:pPr>
            <a:r>
              <a:rPr dirty="0" smtClean="0" spc="-1" sz="800">
                <a:latin typeface="Verdana"/>
                <a:cs typeface="Verdana"/>
              </a:rPr>
              <a:t>D</a:t>
            </a:r>
            <a:r>
              <a:rPr dirty="0" smtClean="0" spc="-1" sz="800">
                <a:latin typeface="Verdana"/>
                <a:cs typeface="Verdana"/>
              </a:rPr>
              <a:t>e</a:t>
            </a:r>
            <a:r>
              <a:rPr dirty="0" smtClean="0" spc="-1" sz="800">
                <a:latin typeface="Verdana"/>
                <a:cs typeface="Verdana"/>
              </a:rPr>
              <a:t>p</a:t>
            </a:r>
            <a:r>
              <a:rPr dirty="0" smtClean="0" spc="-1" sz="800">
                <a:latin typeface="Verdana"/>
                <a:cs typeface="Verdana"/>
              </a:rPr>
              <a:t>a</a:t>
            </a:r>
            <a:r>
              <a:rPr dirty="0" smtClean="0" spc="-1" sz="800">
                <a:latin typeface="Verdana"/>
                <a:cs typeface="Verdana"/>
              </a:rPr>
              <a:t>r</a:t>
            </a:r>
            <a:r>
              <a:rPr dirty="0" smtClean="0" spc="-1" sz="800">
                <a:latin typeface="Verdana"/>
                <a:cs typeface="Verdana"/>
              </a:rPr>
              <a:t>t</a:t>
            </a:r>
            <a:r>
              <a:rPr dirty="0" smtClean="0" spc="-1" sz="800">
                <a:latin typeface="Verdana"/>
                <a:cs typeface="Verdana"/>
              </a:rPr>
              <a:t>me</a:t>
            </a:r>
            <a:r>
              <a:rPr dirty="0" smtClean="0" spc="-1" sz="800">
                <a:latin typeface="Verdana"/>
                <a:cs typeface="Verdana"/>
              </a:rPr>
              <a:t>n</a:t>
            </a:r>
            <a:r>
              <a:rPr dirty="0" smtClean="0" spc="-1" sz="800">
                <a:latin typeface="Verdana"/>
                <a:cs typeface="Verdana"/>
              </a:rPr>
              <a:t>t</a:t>
            </a:r>
            <a:r>
              <a:rPr dirty="0" smtClean="0" spc="-1" sz="800">
                <a:latin typeface="Verdana"/>
                <a:cs typeface="Verdana"/>
              </a:rPr>
              <a:t> </a:t>
            </a:r>
            <a:r>
              <a:rPr dirty="0" smtClean="0" spc="-1" sz="800">
                <a:latin typeface="Verdana"/>
                <a:cs typeface="Verdana"/>
              </a:rPr>
              <a:t>o</a:t>
            </a:r>
            <a:r>
              <a:rPr dirty="0" smtClean="0" spc="-1" sz="800">
                <a:latin typeface="Verdana"/>
                <a:cs typeface="Verdana"/>
              </a:rPr>
              <a:t>f</a:t>
            </a:r>
            <a:r>
              <a:rPr dirty="0" smtClean="0" spc="-1" sz="800">
                <a:latin typeface="Verdana"/>
                <a:cs typeface="Verdana"/>
              </a:rPr>
              <a:t> </a:t>
            </a:r>
            <a:r>
              <a:rPr dirty="0" smtClean="0" spc="-1" sz="800">
                <a:latin typeface="Verdana"/>
                <a:cs typeface="Verdana"/>
              </a:rPr>
              <a:t>E</a:t>
            </a:r>
            <a:r>
              <a:rPr dirty="0" smtClean="0" spc="-1" sz="800">
                <a:latin typeface="Verdana"/>
                <a:cs typeface="Verdana"/>
              </a:rPr>
              <a:t>l</a:t>
            </a:r>
            <a:r>
              <a:rPr dirty="0" smtClean="0" spc="-1" sz="800">
                <a:latin typeface="Verdana"/>
                <a:cs typeface="Verdana"/>
              </a:rPr>
              <a:t>ec</a:t>
            </a:r>
            <a:r>
              <a:rPr dirty="0" smtClean="0" spc="-1" sz="800">
                <a:latin typeface="Verdana"/>
                <a:cs typeface="Verdana"/>
              </a:rPr>
              <a:t>t</a:t>
            </a:r>
            <a:r>
              <a:rPr dirty="0" smtClean="0" spc="-1" sz="800">
                <a:latin typeface="Verdana"/>
                <a:cs typeface="Verdana"/>
              </a:rPr>
              <a:t>r</a:t>
            </a:r>
            <a:r>
              <a:rPr dirty="0" smtClean="0" spc="-1" sz="800">
                <a:latin typeface="Verdana"/>
                <a:cs typeface="Verdana"/>
              </a:rPr>
              <a:t>i</a:t>
            </a:r>
            <a:r>
              <a:rPr dirty="0" smtClean="0" spc="-1" sz="800">
                <a:latin typeface="Verdana"/>
                <a:cs typeface="Verdana"/>
              </a:rPr>
              <a:t>cal</a:t>
            </a:r>
            <a:r>
              <a:rPr dirty="0" smtClean="0" spc="-1" sz="800">
                <a:latin typeface="Verdana"/>
                <a:cs typeface="Verdana"/>
              </a:rPr>
              <a:t> </a:t>
            </a:r>
            <a:r>
              <a:rPr dirty="0" smtClean="0" spc="-1" sz="800">
                <a:latin typeface="Verdana"/>
                <a:cs typeface="Verdana"/>
              </a:rPr>
              <a:t>E</a:t>
            </a:r>
            <a:r>
              <a:rPr dirty="0" smtClean="0" spc="-1" sz="800">
                <a:latin typeface="Verdana"/>
                <a:cs typeface="Verdana"/>
              </a:rPr>
              <a:t>n</a:t>
            </a:r>
            <a:r>
              <a:rPr dirty="0" smtClean="0" spc="-1" sz="800">
                <a:latin typeface="Verdana"/>
                <a:cs typeface="Verdana"/>
              </a:rPr>
              <a:t>g</a:t>
            </a:r>
            <a:r>
              <a:rPr dirty="0" smtClean="0" spc="-1" sz="800">
                <a:latin typeface="Verdana"/>
                <a:cs typeface="Verdana"/>
              </a:rPr>
              <a:t>i</a:t>
            </a:r>
            <a:r>
              <a:rPr dirty="0" smtClean="0" spc="-1" sz="800">
                <a:latin typeface="Verdana"/>
                <a:cs typeface="Verdana"/>
              </a:rPr>
              <a:t>n</a:t>
            </a:r>
            <a:r>
              <a:rPr dirty="0" smtClean="0" spc="-1" sz="800">
                <a:latin typeface="Verdana"/>
                <a:cs typeface="Verdana"/>
              </a:rPr>
              <a:t>ee</a:t>
            </a:r>
            <a:r>
              <a:rPr dirty="0" smtClean="0" spc="-1" sz="800">
                <a:latin typeface="Verdana"/>
                <a:cs typeface="Verdana"/>
              </a:rPr>
              <a:t>r</a:t>
            </a:r>
            <a:r>
              <a:rPr dirty="0" smtClean="0" spc="-1" sz="800">
                <a:latin typeface="Verdana"/>
                <a:cs typeface="Verdana"/>
              </a:rPr>
              <a:t>i</a:t>
            </a:r>
            <a:r>
              <a:rPr dirty="0" smtClean="0" spc="-1" sz="800">
                <a:latin typeface="Verdana"/>
                <a:cs typeface="Verdana"/>
              </a:rPr>
              <a:t>n</a:t>
            </a:r>
            <a:r>
              <a:rPr dirty="0" smtClean="0" spc="-1" sz="800">
                <a:latin typeface="Verdana"/>
                <a:cs typeface="Verdana"/>
              </a:rPr>
              <a:t>g</a:t>
            </a:r>
            <a:endParaRPr sz="800">
              <a:latin typeface="Verdana"/>
              <a:cs typeface="Verdana"/>
            </a:endParaRPr>
          </a:p>
          <a:p>
            <a:pPr marL="322072" marR="4288">
              <a:lnSpc>
                <a:spcPct val="101277"/>
              </a:lnSpc>
            </a:pPr>
            <a:r>
              <a:rPr dirty="0" smtClean="0" spc="-2" sz="800">
                <a:latin typeface="Verdana"/>
                <a:cs typeface="Verdana"/>
              </a:rPr>
              <a:t>M</a:t>
            </a:r>
            <a:r>
              <a:rPr dirty="0" smtClean="0" spc="-2" sz="800">
                <a:latin typeface="Verdana"/>
                <a:cs typeface="Verdana"/>
              </a:rPr>
              <a:t>A</a:t>
            </a:r>
            <a:r>
              <a:rPr dirty="0" smtClean="0" spc="-2" sz="800">
                <a:latin typeface="Verdana"/>
                <a:cs typeface="Verdana"/>
              </a:rPr>
              <a:t>K</a:t>
            </a:r>
            <a:r>
              <a:rPr dirty="0" smtClean="0" spc="-2" sz="800">
                <a:latin typeface="Verdana"/>
                <a:cs typeface="Verdana"/>
              </a:rPr>
              <a:t>A</a:t>
            </a:r>
            <a:r>
              <a:rPr dirty="0" smtClean="0" spc="-2" sz="800">
                <a:latin typeface="Verdana"/>
                <a:cs typeface="Verdana"/>
              </a:rPr>
              <a:t>S</a:t>
            </a:r>
            <a:r>
              <a:rPr dirty="0" smtClean="0" spc="-2" sz="800">
                <a:latin typeface="Verdana"/>
                <a:cs typeface="Verdana"/>
              </a:rPr>
              <a:t>S</a:t>
            </a:r>
            <a:r>
              <a:rPr dirty="0" smtClean="0" spc="-2" sz="800">
                <a:latin typeface="Verdana"/>
                <a:cs typeface="Verdana"/>
              </a:rPr>
              <a:t>AR</a:t>
            </a:r>
            <a:r>
              <a:rPr dirty="0" smtClean="0" spc="-2" sz="800">
                <a:latin typeface="Verdana"/>
                <a:cs typeface="Verdana"/>
              </a:rPr>
              <a:t> </a:t>
            </a:r>
            <a:r>
              <a:rPr dirty="0" smtClean="0" spc="-2" sz="800">
                <a:latin typeface="Verdana"/>
                <a:cs typeface="Verdana"/>
              </a:rPr>
              <a:t>9</a:t>
            </a:r>
            <a:r>
              <a:rPr dirty="0" smtClean="0" spc="-2" sz="800">
                <a:latin typeface="Verdana"/>
                <a:cs typeface="Verdana"/>
              </a:rPr>
              <a:t>0</a:t>
            </a:r>
            <a:r>
              <a:rPr dirty="0" smtClean="0" spc="-2" sz="800">
                <a:latin typeface="Verdana"/>
                <a:cs typeface="Verdana"/>
              </a:rPr>
              <a:t>2</a:t>
            </a:r>
            <a:r>
              <a:rPr dirty="0" smtClean="0" spc="-2" sz="800">
                <a:latin typeface="Verdana"/>
                <a:cs typeface="Verdana"/>
              </a:rPr>
              <a:t>4</a:t>
            </a:r>
            <a:r>
              <a:rPr dirty="0" smtClean="0" spc="-2" sz="800">
                <a:latin typeface="Verdana"/>
                <a:cs typeface="Verdana"/>
              </a:rPr>
              <a:t>5</a:t>
            </a:r>
            <a:r>
              <a:rPr dirty="0" smtClean="0" spc="-2" sz="800">
                <a:latin typeface="Verdana"/>
                <a:cs typeface="Verdana"/>
              </a:rPr>
              <a:t> </a:t>
            </a:r>
            <a:r>
              <a:rPr dirty="0" smtClean="0" spc="-2" sz="800">
                <a:latin typeface="Verdana"/>
                <a:cs typeface="Verdana"/>
              </a:rPr>
              <a:t>I</a:t>
            </a:r>
            <a:r>
              <a:rPr dirty="0" smtClean="0" spc="-2" sz="800">
                <a:latin typeface="Verdana"/>
                <a:cs typeface="Verdana"/>
              </a:rPr>
              <a:t>N</a:t>
            </a:r>
            <a:r>
              <a:rPr dirty="0" smtClean="0" spc="-2" sz="800">
                <a:latin typeface="Verdana"/>
                <a:cs typeface="Verdana"/>
              </a:rPr>
              <a:t>D</a:t>
            </a:r>
            <a:r>
              <a:rPr dirty="0" smtClean="0" spc="-2" sz="800">
                <a:latin typeface="Verdana"/>
                <a:cs typeface="Verdana"/>
              </a:rPr>
              <a:t>ON</a:t>
            </a:r>
            <a:r>
              <a:rPr dirty="0" smtClean="0" spc="-2" sz="800">
                <a:latin typeface="Verdana"/>
                <a:cs typeface="Verdana"/>
              </a:rPr>
              <a:t>E</a:t>
            </a:r>
            <a:r>
              <a:rPr dirty="0" smtClean="0" spc="-2" sz="800">
                <a:latin typeface="Verdana"/>
                <a:cs typeface="Verdana"/>
              </a:rPr>
              <a:t>S</a:t>
            </a:r>
            <a:r>
              <a:rPr dirty="0" smtClean="0" spc="-2" sz="800">
                <a:latin typeface="Verdana"/>
                <a:cs typeface="Verdana"/>
              </a:rPr>
              <a:t>IA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30604" y="1047154"/>
            <a:ext cx="4682441" cy="548131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 marR="15082">
              <a:lnSpc>
                <a:spcPts val="1345"/>
              </a:lnSpc>
            </a:pPr>
            <a:r>
              <a:rPr dirty="0" smtClean="0" spc="54" sz="1200">
                <a:latin typeface="Verdana"/>
                <a:cs typeface="Verdana"/>
              </a:rPr>
              <a:t>a</a:t>
            </a:r>
            <a:r>
              <a:rPr dirty="0" smtClean="0" spc="54" sz="1200">
                <a:latin typeface="Verdana"/>
                <a:cs typeface="Verdana"/>
              </a:rPr>
              <a:t> </a:t>
            </a:r>
            <a:r>
              <a:rPr dirty="0" smtClean="0" spc="54" sz="1200">
                <a:latin typeface="Verdana"/>
                <a:cs typeface="Verdana"/>
              </a:rPr>
              <a:t>year</a:t>
            </a:r>
            <a:r>
              <a:rPr dirty="0" smtClean="0" spc="54" sz="1200">
                <a:latin typeface="Verdana"/>
                <a:cs typeface="Verdana"/>
              </a:rPr>
              <a:t> </a:t>
            </a:r>
            <a:r>
              <a:rPr dirty="0" smtClean="0" spc="54" sz="1200">
                <a:latin typeface="Verdana"/>
                <a:cs typeface="Verdana"/>
              </a:rPr>
              <a:t>in</a:t>
            </a:r>
            <a:r>
              <a:rPr dirty="0" smtClean="0" spc="54" sz="1200">
                <a:latin typeface="Verdana"/>
                <a:cs typeface="Verdana"/>
              </a:rPr>
              <a:t> </a:t>
            </a:r>
            <a:r>
              <a:rPr dirty="0" smtClean="0" spc="54" sz="1200">
                <a:latin typeface="Verdana"/>
                <a:cs typeface="Verdana"/>
              </a:rPr>
              <a:t>1</a:t>
            </a:r>
            <a:r>
              <a:rPr dirty="0" smtClean="0" spc="54" sz="1200">
                <a:latin typeface="Verdana"/>
                <a:cs typeface="Verdana"/>
              </a:rPr>
              <a:t>9</a:t>
            </a:r>
            <a:r>
              <a:rPr dirty="0" smtClean="0" spc="54" sz="1200">
                <a:latin typeface="Verdana"/>
                <a:cs typeface="Verdana"/>
              </a:rPr>
              <a:t>9</a:t>
            </a:r>
            <a:r>
              <a:rPr dirty="0" smtClean="0" spc="54" sz="1200">
                <a:latin typeface="Verdana"/>
                <a:cs typeface="Verdana"/>
              </a:rPr>
              <a:t>4</a:t>
            </a:r>
            <a:r>
              <a:rPr dirty="0" smtClean="0" spc="54" sz="1200">
                <a:latin typeface="Verdana"/>
                <a:cs typeface="Verdana"/>
              </a:rPr>
              <a:t>-</a:t>
            </a:r>
            <a:r>
              <a:rPr dirty="0" smtClean="0" spc="54" sz="1200">
                <a:latin typeface="Verdana"/>
                <a:cs typeface="Verdana"/>
              </a:rPr>
              <a:t>1</a:t>
            </a:r>
            <a:r>
              <a:rPr dirty="0" smtClean="0" spc="54" sz="1200">
                <a:latin typeface="Verdana"/>
                <a:cs typeface="Verdana"/>
              </a:rPr>
              <a:t>9</a:t>
            </a:r>
            <a:r>
              <a:rPr dirty="0" smtClean="0" spc="54" sz="1200">
                <a:latin typeface="Verdana"/>
                <a:cs typeface="Verdana"/>
              </a:rPr>
              <a:t>9</a:t>
            </a:r>
            <a:r>
              <a:rPr dirty="0" smtClean="0" spc="54" sz="1200">
                <a:latin typeface="Verdana"/>
                <a:cs typeface="Verdana"/>
              </a:rPr>
              <a:t>5</a:t>
            </a:r>
            <a:r>
              <a:rPr dirty="0" smtClean="0" spc="54" sz="1200">
                <a:latin typeface="Verdana"/>
                <a:cs typeface="Verdana"/>
              </a:rPr>
              <a:t>.</a:t>
            </a:r>
            <a:r>
              <a:rPr dirty="0" smtClean="0" spc="54" sz="1200">
                <a:latin typeface="Verdana"/>
                <a:cs typeface="Verdana"/>
              </a:rPr>
              <a:t> </a:t>
            </a:r>
            <a:r>
              <a:rPr dirty="0" smtClean="0" spc="54" sz="1200">
                <a:latin typeface="Verdana"/>
                <a:cs typeface="Verdana"/>
              </a:rPr>
              <a:t>T</a:t>
            </a:r>
            <a:r>
              <a:rPr dirty="0" smtClean="0" spc="54" sz="1200">
                <a:latin typeface="Verdana"/>
                <a:cs typeface="Verdana"/>
              </a:rPr>
              <a:t>h</a:t>
            </a:r>
            <a:r>
              <a:rPr dirty="0" smtClean="0" spc="54" sz="1200">
                <a:latin typeface="Verdana"/>
                <a:cs typeface="Verdana"/>
              </a:rPr>
              <a:t>e</a:t>
            </a:r>
            <a:r>
              <a:rPr dirty="0" smtClean="0" spc="54" sz="1200">
                <a:latin typeface="Verdana"/>
                <a:cs typeface="Verdana"/>
              </a:rPr>
              <a:t>re</a:t>
            </a:r>
            <a:r>
              <a:rPr dirty="0" smtClean="0" spc="54" sz="1200">
                <a:latin typeface="Verdana"/>
                <a:cs typeface="Verdana"/>
              </a:rPr>
              <a:t> </a:t>
            </a:r>
            <a:r>
              <a:rPr dirty="0" smtClean="0" spc="54" sz="1200">
                <a:latin typeface="Verdana"/>
                <a:cs typeface="Verdana"/>
              </a:rPr>
              <a:t>s</a:t>
            </a:r>
            <a:r>
              <a:rPr dirty="0" smtClean="0" spc="54" sz="1200">
                <a:latin typeface="Verdana"/>
                <a:cs typeface="Verdana"/>
              </a:rPr>
              <a:t>h</a:t>
            </a:r>
            <a:r>
              <a:rPr dirty="0" smtClean="0" spc="54" sz="1200">
                <a:latin typeface="Verdana"/>
                <a:cs typeface="Verdana"/>
              </a:rPr>
              <a:t>e</a:t>
            </a:r>
            <a:r>
              <a:rPr dirty="0" smtClean="0" spc="54" sz="1200">
                <a:latin typeface="Verdana"/>
                <a:cs typeface="Verdana"/>
              </a:rPr>
              <a:t> </a:t>
            </a:r>
            <a:r>
              <a:rPr dirty="0" smtClean="0" spc="54" sz="1200">
                <a:latin typeface="Verdana"/>
                <a:cs typeface="Verdana"/>
              </a:rPr>
              <a:t>a</a:t>
            </a:r>
            <a:r>
              <a:rPr dirty="0" smtClean="0" spc="54" sz="1200">
                <a:latin typeface="Verdana"/>
                <a:cs typeface="Verdana"/>
              </a:rPr>
              <a:t>l</a:t>
            </a:r>
            <a:r>
              <a:rPr dirty="0" smtClean="0" spc="54" sz="1200">
                <a:latin typeface="Verdana"/>
                <a:cs typeface="Verdana"/>
              </a:rPr>
              <a:t>so</a:t>
            </a:r>
            <a:r>
              <a:rPr dirty="0" smtClean="0" spc="54" sz="1200">
                <a:latin typeface="Verdana"/>
                <a:cs typeface="Verdana"/>
              </a:rPr>
              <a:t> </a:t>
            </a:r>
            <a:r>
              <a:rPr dirty="0" smtClean="0" spc="54" sz="1200">
                <a:latin typeface="Verdana"/>
                <a:cs typeface="Verdana"/>
              </a:rPr>
              <a:t>as</a:t>
            </a:r>
            <a:r>
              <a:rPr dirty="0" smtClean="0" spc="54" sz="1200">
                <a:latin typeface="Verdana"/>
                <a:cs typeface="Verdana"/>
              </a:rPr>
              <a:t>s</a:t>
            </a:r>
            <a:r>
              <a:rPr dirty="0" smtClean="0" spc="54" sz="1200">
                <a:latin typeface="Verdana"/>
                <a:cs typeface="Verdana"/>
              </a:rPr>
              <a:t>i</a:t>
            </a:r>
            <a:r>
              <a:rPr dirty="0" smtClean="0" spc="54" sz="1200">
                <a:latin typeface="Verdana"/>
                <a:cs typeface="Verdana"/>
              </a:rPr>
              <a:t>s</a:t>
            </a:r>
            <a:r>
              <a:rPr dirty="0" smtClean="0" spc="54" sz="1200">
                <a:latin typeface="Verdana"/>
                <a:cs typeface="Verdana"/>
              </a:rPr>
              <a:t>t</a:t>
            </a:r>
            <a:r>
              <a:rPr dirty="0" smtClean="0" spc="54" sz="1200">
                <a:latin typeface="Verdana"/>
                <a:cs typeface="Verdana"/>
              </a:rPr>
              <a:t>e</a:t>
            </a:r>
            <a:r>
              <a:rPr dirty="0" smtClean="0" spc="54" sz="1200">
                <a:latin typeface="Verdana"/>
                <a:cs typeface="Verdana"/>
              </a:rPr>
              <a:t>d</a:t>
            </a:r>
            <a:r>
              <a:rPr dirty="0" smtClean="0" spc="54" sz="1200">
                <a:latin typeface="Verdana"/>
                <a:cs typeface="Verdana"/>
              </a:rPr>
              <a:t> </a:t>
            </a:r>
            <a:r>
              <a:rPr dirty="0" smtClean="0" spc="54" sz="1200">
                <a:latin typeface="Verdana"/>
                <a:cs typeface="Verdana"/>
              </a:rPr>
              <a:t>a</a:t>
            </a:r>
            <a:r>
              <a:rPr dirty="0" smtClean="0" spc="54" sz="1200">
                <a:latin typeface="Verdana"/>
                <a:cs typeface="Verdana"/>
              </a:rPr>
              <a:t> </a:t>
            </a:r>
            <a:r>
              <a:rPr dirty="0" smtClean="0" spc="54" sz="1200">
                <a:latin typeface="Verdana"/>
                <a:cs typeface="Verdana"/>
              </a:rPr>
              <a:t>t</a:t>
            </a:r>
            <a:r>
              <a:rPr dirty="0" smtClean="0" spc="54" sz="1200">
                <a:latin typeface="Verdana"/>
                <a:cs typeface="Verdana"/>
              </a:rPr>
              <a:t>e</a:t>
            </a:r>
            <a:r>
              <a:rPr dirty="0" smtClean="0" spc="54" sz="1200">
                <a:latin typeface="Verdana"/>
                <a:cs typeface="Verdana"/>
              </a:rPr>
              <a:t>ac</a:t>
            </a:r>
            <a:r>
              <a:rPr dirty="0" smtClean="0" spc="54" sz="1200">
                <a:latin typeface="Verdana"/>
                <a:cs typeface="Verdana"/>
              </a:rPr>
              <a:t>h</a:t>
            </a:r>
            <a:r>
              <a:rPr dirty="0" smtClean="0" spc="54" sz="1200">
                <a:latin typeface="Verdana"/>
                <a:cs typeface="Verdana"/>
              </a:rPr>
              <a:t>e</a:t>
            </a:r>
            <a:r>
              <a:rPr dirty="0" smtClean="0" spc="54" sz="1200">
                <a:latin typeface="Verdana"/>
                <a:cs typeface="Verdana"/>
              </a:rPr>
              <a:t>r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ts val="1460"/>
              </a:lnSpc>
              <a:spcBef>
                <a:spcPts val="35"/>
              </a:spcBef>
            </a:pPr>
            <a:r>
              <a:rPr dirty="0" i="1" smtClean="0" spc="4" sz="1200">
                <a:latin typeface="Verdana"/>
                <a:cs typeface="Verdana"/>
              </a:rPr>
              <a:t>B</a:t>
            </a:r>
            <a:r>
              <a:rPr dirty="0" i="1" smtClean="0" spc="0" sz="1200">
                <a:latin typeface="Verdana"/>
                <a:cs typeface="Verdana"/>
              </a:rPr>
              <a:t>a</a:t>
            </a:r>
            <a:r>
              <a:rPr dirty="0" i="1" smtClean="0" spc="-4" sz="1200">
                <a:latin typeface="Verdana"/>
                <a:cs typeface="Verdana"/>
              </a:rPr>
              <a:t>h</a:t>
            </a:r>
            <a:r>
              <a:rPr dirty="0" i="1" smtClean="0" spc="0" sz="1200">
                <a:latin typeface="Verdana"/>
                <a:cs typeface="Verdana"/>
              </a:rPr>
              <a:t>asa</a:t>
            </a:r>
            <a:r>
              <a:rPr dirty="0" i="1" smtClean="0" spc="261" sz="1200">
                <a:latin typeface="Verdana"/>
                <a:cs typeface="Verdana"/>
              </a:rPr>
              <a:t> </a:t>
            </a:r>
            <a:r>
              <a:rPr dirty="0" i="1" smtClean="0" spc="0" sz="1200">
                <a:latin typeface="Verdana"/>
                <a:cs typeface="Verdana"/>
              </a:rPr>
              <a:t>I</a:t>
            </a:r>
            <a:r>
              <a:rPr dirty="0" i="1" smtClean="0" spc="-4" sz="1200">
                <a:latin typeface="Verdana"/>
                <a:cs typeface="Verdana"/>
              </a:rPr>
              <a:t>n</a:t>
            </a:r>
            <a:r>
              <a:rPr dirty="0" i="1" smtClean="0" spc="-4" sz="1200">
                <a:latin typeface="Verdana"/>
                <a:cs typeface="Verdana"/>
              </a:rPr>
              <a:t>d</a:t>
            </a:r>
            <a:r>
              <a:rPr dirty="0" i="1" smtClean="0" spc="0" sz="1200">
                <a:latin typeface="Verdana"/>
                <a:cs typeface="Verdana"/>
              </a:rPr>
              <a:t>o</a:t>
            </a:r>
            <a:r>
              <a:rPr dirty="0" i="1" smtClean="0" spc="-4" sz="1200">
                <a:latin typeface="Verdana"/>
                <a:cs typeface="Verdana"/>
              </a:rPr>
              <a:t>n</a:t>
            </a:r>
            <a:r>
              <a:rPr dirty="0" i="1" smtClean="0" spc="4" sz="1200">
                <a:latin typeface="Verdana"/>
                <a:cs typeface="Verdana"/>
              </a:rPr>
              <a:t>e</a:t>
            </a:r>
            <a:r>
              <a:rPr dirty="0" i="1" smtClean="0" spc="0" sz="1200">
                <a:latin typeface="Verdana"/>
                <a:cs typeface="Verdana"/>
              </a:rPr>
              <a:t>s</a:t>
            </a:r>
            <a:r>
              <a:rPr dirty="0" i="1" smtClean="0" spc="-4" sz="1200">
                <a:latin typeface="Verdana"/>
                <a:cs typeface="Verdana"/>
              </a:rPr>
              <a:t>i</a:t>
            </a:r>
            <a:r>
              <a:rPr dirty="0" i="1" smtClean="0" spc="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.</a:t>
            </a:r>
            <a:r>
              <a:rPr dirty="0" smtClean="0" spc="281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f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266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9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rni</a:t>
            </a:r>
            <a:r>
              <a:rPr dirty="0" smtClean="0" spc="-9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271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266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fr</a:t>
            </a:r>
            <a:r>
              <a:rPr dirty="0" smtClean="0" spc="4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m</a:t>
            </a:r>
            <a:r>
              <a:rPr dirty="0" smtClean="0" spc="256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266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fo</a:t>
            </a:r>
            <a:r>
              <a:rPr dirty="0" smtClean="0" spc="4" sz="1200">
                <a:latin typeface="Verdana"/>
                <a:cs typeface="Verdana"/>
              </a:rPr>
              <a:t>r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19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0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fou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100" sz="1200">
                <a:latin typeface="Verdana"/>
                <a:cs typeface="Verdana"/>
              </a:rPr>
              <a:t> </a:t>
            </a:r>
            <a:r>
              <a:rPr dirty="0" smtClean="0" spc="9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100" sz="1200">
                <a:latin typeface="Verdana"/>
                <a:cs typeface="Verdana"/>
              </a:rPr>
              <a:t> </a:t>
            </a:r>
            <a:r>
              <a:rPr dirty="0" smtClean="0" spc="9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-9" sz="1200">
                <a:latin typeface="Verdana"/>
                <a:cs typeface="Verdana"/>
              </a:rPr>
              <a:t>i</a:t>
            </a:r>
            <a:r>
              <a:rPr dirty="0" smtClean="0" spc="9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9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Deba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9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11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oc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10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at</a:t>
            </a:r>
            <a:r>
              <a:rPr dirty="0" smtClean="0" spc="10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0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sc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ool</a:t>
            </a:r>
            <a:r>
              <a:rPr dirty="0" smtClean="0" spc="99" sz="1200">
                <a:latin typeface="Verdana"/>
                <a:cs typeface="Verdana"/>
              </a:rPr>
              <a:t> </a:t>
            </a:r>
            <a:r>
              <a:rPr dirty="0" smtClean="0" spc="9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38977" y="1047154"/>
            <a:ext cx="934219" cy="548131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6103">
              <a:lnSpc>
                <a:spcPts val="1345"/>
              </a:lnSpc>
            </a:pPr>
            <a:r>
              <a:rPr dirty="0" smtClean="0" spc="28" sz="1200">
                <a:latin typeface="Verdana"/>
                <a:cs typeface="Verdana"/>
              </a:rPr>
              <a:t>in</a:t>
            </a:r>
            <a:r>
              <a:rPr dirty="0" smtClean="0" spc="28" sz="1200">
                <a:latin typeface="Verdana"/>
                <a:cs typeface="Verdana"/>
              </a:rPr>
              <a:t> </a:t>
            </a:r>
            <a:r>
              <a:rPr dirty="0" smtClean="0" spc="28" sz="1200">
                <a:latin typeface="Verdana"/>
                <a:cs typeface="Verdana"/>
              </a:rPr>
              <a:t>t</a:t>
            </a:r>
            <a:r>
              <a:rPr dirty="0" smtClean="0" spc="28" sz="1200">
                <a:latin typeface="Verdana"/>
                <a:cs typeface="Verdana"/>
              </a:rPr>
              <a:t>e</a:t>
            </a:r>
            <a:r>
              <a:rPr dirty="0" smtClean="0" spc="28" sz="1200">
                <a:latin typeface="Verdana"/>
                <a:cs typeface="Verdana"/>
              </a:rPr>
              <a:t>ac</a:t>
            </a:r>
            <a:r>
              <a:rPr dirty="0" smtClean="0" spc="28" sz="1200">
                <a:latin typeface="Verdana"/>
                <a:cs typeface="Verdana"/>
              </a:rPr>
              <a:t>h</a:t>
            </a:r>
            <a:r>
              <a:rPr dirty="0" smtClean="0" spc="28" sz="1200">
                <a:latin typeface="Verdana"/>
                <a:cs typeface="Verdana"/>
              </a:rPr>
              <a:t>i</a:t>
            </a:r>
            <a:r>
              <a:rPr dirty="0" smtClean="0" spc="28" sz="1200">
                <a:latin typeface="Verdana"/>
                <a:cs typeface="Verdana"/>
              </a:rPr>
              <a:t>n</a:t>
            </a:r>
            <a:r>
              <a:rPr dirty="0" smtClean="0" spc="28" sz="1200">
                <a:latin typeface="Verdana"/>
                <a:cs typeface="Verdana"/>
              </a:rPr>
              <a:t>g</a:t>
            </a:r>
            <a:endParaRPr sz="1200">
              <a:latin typeface="Verdana"/>
              <a:cs typeface="Verdana"/>
            </a:endParaRPr>
          </a:p>
          <a:p>
            <a:pPr indent="-25" marL="12725" marR="7154">
              <a:lnSpc>
                <a:spcPts val="1460"/>
              </a:lnSpc>
              <a:spcBef>
                <a:spcPts val="35"/>
              </a:spcBef>
            </a:pP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x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ri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ce,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0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at</a:t>
            </a:r>
            <a:r>
              <a:rPr dirty="0" smtClean="0" spc="10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30604" y="1603414"/>
            <a:ext cx="5640612" cy="2584577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pc="11" sz="1200">
                <a:latin typeface="Verdana"/>
                <a:cs typeface="Verdana"/>
              </a:rPr>
              <a:t>u</a:t>
            </a:r>
            <a:r>
              <a:rPr dirty="0" smtClean="0" spc="11" sz="1200">
                <a:latin typeface="Verdana"/>
                <a:cs typeface="Verdana"/>
              </a:rPr>
              <a:t>n</a:t>
            </a:r>
            <a:r>
              <a:rPr dirty="0" smtClean="0" spc="11" sz="1200">
                <a:latin typeface="Verdana"/>
                <a:cs typeface="Verdana"/>
              </a:rPr>
              <a:t>i</a:t>
            </a:r>
            <a:r>
              <a:rPr dirty="0" smtClean="0" spc="11" sz="1200">
                <a:latin typeface="Verdana"/>
                <a:cs typeface="Verdana"/>
              </a:rPr>
              <a:t>v</a:t>
            </a:r>
            <a:r>
              <a:rPr dirty="0" smtClean="0" spc="11" sz="1200">
                <a:latin typeface="Verdana"/>
                <a:cs typeface="Verdana"/>
              </a:rPr>
              <a:t>e</a:t>
            </a:r>
            <a:r>
              <a:rPr dirty="0" smtClean="0" spc="11" sz="1200">
                <a:latin typeface="Verdana"/>
                <a:cs typeface="Verdana"/>
              </a:rPr>
              <a:t>rsi</a:t>
            </a:r>
            <a:r>
              <a:rPr dirty="0" smtClean="0" spc="11" sz="1200">
                <a:latin typeface="Verdana"/>
                <a:cs typeface="Verdana"/>
              </a:rPr>
              <a:t>t</a:t>
            </a:r>
            <a:r>
              <a:rPr dirty="0" smtClean="0" spc="11" sz="1200">
                <a:latin typeface="Verdana"/>
                <a:cs typeface="Verdana"/>
              </a:rPr>
              <a:t>y.</a:t>
            </a:r>
            <a:r>
              <a:rPr dirty="0" smtClean="0" spc="11" sz="1200">
                <a:latin typeface="Verdana"/>
                <a:cs typeface="Verdana"/>
              </a:rPr>
              <a:t> </a:t>
            </a:r>
            <a:r>
              <a:rPr dirty="0" smtClean="0" spc="11" sz="1200">
                <a:latin typeface="Verdana"/>
                <a:cs typeface="Verdana"/>
              </a:rPr>
              <a:t>S</a:t>
            </a:r>
            <a:r>
              <a:rPr dirty="0" smtClean="0" spc="11" sz="1200">
                <a:latin typeface="Verdana"/>
                <a:cs typeface="Verdana"/>
              </a:rPr>
              <a:t>h</a:t>
            </a:r>
            <a:r>
              <a:rPr dirty="0" smtClean="0" spc="11" sz="1200">
                <a:latin typeface="Verdana"/>
                <a:cs typeface="Verdana"/>
              </a:rPr>
              <a:t>e</a:t>
            </a:r>
            <a:r>
              <a:rPr dirty="0" smtClean="0" spc="11" sz="1200">
                <a:latin typeface="Verdana"/>
                <a:cs typeface="Verdana"/>
              </a:rPr>
              <a:t> </a:t>
            </a:r>
            <a:r>
              <a:rPr dirty="0" smtClean="0" spc="11" sz="1200">
                <a:latin typeface="Verdana"/>
                <a:cs typeface="Verdana"/>
              </a:rPr>
              <a:t>b</a:t>
            </a:r>
            <a:r>
              <a:rPr dirty="0" smtClean="0" spc="11" sz="1200">
                <a:latin typeface="Verdana"/>
                <a:cs typeface="Verdana"/>
              </a:rPr>
              <a:t>e</a:t>
            </a:r>
            <a:r>
              <a:rPr dirty="0" smtClean="0" spc="11" sz="1200">
                <a:latin typeface="Verdana"/>
                <a:cs typeface="Verdana"/>
              </a:rPr>
              <a:t>c</a:t>
            </a:r>
            <a:r>
              <a:rPr dirty="0" smtClean="0" spc="11" sz="1200">
                <a:latin typeface="Verdana"/>
                <a:cs typeface="Verdana"/>
              </a:rPr>
              <a:t>a</a:t>
            </a:r>
            <a:r>
              <a:rPr dirty="0" smtClean="0" spc="11" sz="1200">
                <a:latin typeface="Verdana"/>
                <a:cs typeface="Verdana"/>
              </a:rPr>
              <a:t>m</a:t>
            </a:r>
            <a:r>
              <a:rPr dirty="0" smtClean="0" spc="11" sz="1200">
                <a:latin typeface="Verdana"/>
                <a:cs typeface="Verdana"/>
              </a:rPr>
              <a:t>e</a:t>
            </a:r>
            <a:r>
              <a:rPr dirty="0" smtClean="0" spc="11" sz="1200">
                <a:latin typeface="Verdana"/>
                <a:cs typeface="Verdana"/>
              </a:rPr>
              <a:t> </a:t>
            </a:r>
            <a:r>
              <a:rPr dirty="0" smtClean="0" spc="11" sz="1200">
                <a:latin typeface="Verdana"/>
                <a:cs typeface="Verdana"/>
              </a:rPr>
              <a:t>a</a:t>
            </a:r>
            <a:r>
              <a:rPr dirty="0" smtClean="0" spc="11" sz="1200">
                <a:latin typeface="Verdana"/>
                <a:cs typeface="Verdana"/>
              </a:rPr>
              <a:t> </a:t>
            </a:r>
            <a:r>
              <a:rPr dirty="0" smtClean="0" spc="11" sz="1200">
                <a:latin typeface="Verdana"/>
                <a:cs typeface="Verdana"/>
              </a:rPr>
              <a:t>n</a:t>
            </a:r>
            <a:r>
              <a:rPr dirty="0" smtClean="0" spc="11" sz="1200">
                <a:latin typeface="Verdana"/>
                <a:cs typeface="Verdana"/>
              </a:rPr>
              <a:t>a</a:t>
            </a:r>
            <a:r>
              <a:rPr dirty="0" smtClean="0" spc="11" sz="1200">
                <a:latin typeface="Verdana"/>
                <a:cs typeface="Verdana"/>
              </a:rPr>
              <a:t>t</a:t>
            </a:r>
            <a:r>
              <a:rPr dirty="0" smtClean="0" spc="11" sz="1200">
                <a:latin typeface="Verdana"/>
                <a:cs typeface="Verdana"/>
              </a:rPr>
              <a:t>ion</a:t>
            </a:r>
            <a:r>
              <a:rPr dirty="0" smtClean="0" spc="11" sz="1200">
                <a:latin typeface="Verdana"/>
                <a:cs typeface="Verdana"/>
              </a:rPr>
              <a:t>a</a:t>
            </a:r>
            <a:r>
              <a:rPr dirty="0" smtClean="0" spc="11" sz="1200">
                <a:latin typeface="Verdana"/>
                <a:cs typeface="Verdana"/>
              </a:rPr>
              <a:t>l</a:t>
            </a:r>
            <a:r>
              <a:rPr dirty="0" smtClean="0" spc="11" sz="1200">
                <a:latin typeface="Verdana"/>
                <a:cs typeface="Verdana"/>
              </a:rPr>
              <a:t> </a:t>
            </a:r>
            <a:r>
              <a:rPr dirty="0" smtClean="0" spc="11" sz="1200">
                <a:latin typeface="Verdana"/>
                <a:cs typeface="Verdana"/>
              </a:rPr>
              <a:t>d</a:t>
            </a:r>
            <a:r>
              <a:rPr dirty="0" smtClean="0" spc="11" sz="1200">
                <a:latin typeface="Verdana"/>
                <a:cs typeface="Verdana"/>
              </a:rPr>
              <a:t>e</a:t>
            </a:r>
            <a:r>
              <a:rPr dirty="0" smtClean="0" spc="11" sz="1200">
                <a:latin typeface="Verdana"/>
                <a:cs typeface="Verdana"/>
              </a:rPr>
              <a:t>b</a:t>
            </a:r>
            <a:r>
              <a:rPr dirty="0" smtClean="0" spc="11" sz="1200">
                <a:latin typeface="Verdana"/>
                <a:cs typeface="Verdana"/>
              </a:rPr>
              <a:t>a</a:t>
            </a:r>
            <a:r>
              <a:rPr dirty="0" smtClean="0" spc="11" sz="1200">
                <a:latin typeface="Verdana"/>
                <a:cs typeface="Verdana"/>
              </a:rPr>
              <a:t>t</a:t>
            </a:r>
            <a:r>
              <a:rPr dirty="0" smtClean="0" spc="11" sz="1200">
                <a:latin typeface="Verdana"/>
                <a:cs typeface="Verdana"/>
              </a:rPr>
              <a:t>e</a:t>
            </a:r>
            <a:r>
              <a:rPr dirty="0" smtClean="0" spc="11" sz="1200">
                <a:latin typeface="Verdana"/>
                <a:cs typeface="Verdana"/>
              </a:rPr>
              <a:t> </a:t>
            </a:r>
            <a:r>
              <a:rPr dirty="0" smtClean="0" spc="11" sz="1200">
                <a:latin typeface="Verdana"/>
                <a:cs typeface="Verdana"/>
              </a:rPr>
              <a:t>con</a:t>
            </a:r>
            <a:r>
              <a:rPr dirty="0" smtClean="0" spc="11" sz="1200">
                <a:latin typeface="Verdana"/>
                <a:cs typeface="Verdana"/>
              </a:rPr>
              <a:t>t</a:t>
            </a:r>
            <a:r>
              <a:rPr dirty="0" smtClean="0" spc="11" sz="1200">
                <a:latin typeface="Verdana"/>
                <a:cs typeface="Verdana"/>
              </a:rPr>
              <a:t>e</a:t>
            </a:r>
            <a:r>
              <a:rPr dirty="0" smtClean="0" spc="11" sz="1200">
                <a:latin typeface="Verdana"/>
                <a:cs typeface="Verdana"/>
              </a:rPr>
              <a:t>s</a:t>
            </a:r>
            <a:r>
              <a:rPr dirty="0" smtClean="0" spc="11" sz="1200">
                <a:latin typeface="Verdana"/>
                <a:cs typeface="Verdana"/>
              </a:rPr>
              <a:t>t</a:t>
            </a:r>
            <a:r>
              <a:rPr dirty="0" smtClean="0" spc="11" sz="1200">
                <a:latin typeface="Verdana"/>
                <a:cs typeface="Verdana"/>
              </a:rPr>
              <a:t>a</a:t>
            </a:r>
            <a:r>
              <a:rPr dirty="0" smtClean="0" spc="11" sz="1200">
                <a:latin typeface="Verdana"/>
                <a:cs typeface="Verdana"/>
              </a:rPr>
              <a:t>n</a:t>
            </a:r>
            <a:r>
              <a:rPr dirty="0" smtClean="0" spc="11" sz="1200">
                <a:latin typeface="Verdana"/>
                <a:cs typeface="Verdana"/>
              </a:rPr>
              <a:t>t</a:t>
            </a:r>
            <a:r>
              <a:rPr dirty="0" smtClean="0" spc="11" sz="1200">
                <a:latin typeface="Verdana"/>
                <a:cs typeface="Verdana"/>
              </a:rPr>
              <a:t> </a:t>
            </a:r>
            <a:r>
              <a:rPr dirty="0" smtClean="0" spc="11" sz="1200">
                <a:latin typeface="Verdana"/>
                <a:cs typeface="Verdana"/>
              </a:rPr>
              <a:t>a</a:t>
            </a:r>
            <a:r>
              <a:rPr dirty="0" smtClean="0" spc="11" sz="1200">
                <a:latin typeface="Verdana"/>
                <a:cs typeface="Verdana"/>
              </a:rPr>
              <a:t>n</a:t>
            </a:r>
            <a:r>
              <a:rPr dirty="0" smtClean="0" spc="11" sz="1200">
                <a:latin typeface="Verdana"/>
                <a:cs typeface="Verdana"/>
              </a:rPr>
              <a:t>d</a:t>
            </a:r>
            <a:r>
              <a:rPr dirty="0" smtClean="0" spc="11" sz="1200">
                <a:latin typeface="Verdana"/>
                <a:cs typeface="Verdana"/>
              </a:rPr>
              <a:t> </a:t>
            </a:r>
            <a:r>
              <a:rPr dirty="0" smtClean="0" spc="11" sz="1200">
                <a:latin typeface="Verdana"/>
                <a:cs typeface="Verdana"/>
              </a:rPr>
              <a:t>a</a:t>
            </a:r>
            <a:r>
              <a:rPr dirty="0" smtClean="0" spc="11" sz="1200">
                <a:latin typeface="Verdana"/>
                <a:cs typeface="Verdana"/>
              </a:rPr>
              <a:t>d</a:t>
            </a:r>
            <a:r>
              <a:rPr dirty="0" smtClean="0" spc="11" sz="1200">
                <a:latin typeface="Verdana"/>
                <a:cs typeface="Verdana"/>
              </a:rPr>
              <a:t>j</a:t>
            </a:r>
            <a:r>
              <a:rPr dirty="0" smtClean="0" spc="11" sz="1200">
                <a:latin typeface="Verdana"/>
                <a:cs typeface="Verdana"/>
              </a:rPr>
              <a:t>u</a:t>
            </a:r>
            <a:r>
              <a:rPr dirty="0" smtClean="0" spc="11" sz="1200">
                <a:latin typeface="Verdana"/>
                <a:cs typeface="Verdana"/>
              </a:rPr>
              <a:t>d</a:t>
            </a:r>
            <a:r>
              <a:rPr dirty="0" smtClean="0" spc="11" sz="1200">
                <a:latin typeface="Verdana"/>
                <a:cs typeface="Verdana"/>
              </a:rPr>
              <a:t>i</a:t>
            </a:r>
            <a:r>
              <a:rPr dirty="0" smtClean="0" spc="11" sz="1200">
                <a:latin typeface="Verdana"/>
                <a:cs typeface="Verdana"/>
              </a:rPr>
              <a:t>c</a:t>
            </a:r>
            <a:r>
              <a:rPr dirty="0" smtClean="0" spc="11" sz="1200">
                <a:latin typeface="Verdana"/>
                <a:cs typeface="Verdana"/>
              </a:rPr>
              <a:t>a</a:t>
            </a:r>
            <a:r>
              <a:rPr dirty="0" smtClean="0" spc="11" sz="1200">
                <a:latin typeface="Verdana"/>
                <a:cs typeface="Verdana"/>
              </a:rPr>
              <a:t>t</a:t>
            </a:r>
            <a:r>
              <a:rPr dirty="0" smtClean="0" spc="11" sz="1200">
                <a:latin typeface="Verdana"/>
                <a:cs typeface="Verdana"/>
              </a:rPr>
              <a:t>or</a:t>
            </a:r>
            <a:r>
              <a:rPr dirty="0" smtClean="0" spc="11" sz="1200">
                <a:latin typeface="Verdana"/>
                <a:cs typeface="Verdana"/>
              </a:rPr>
              <a:t> </a:t>
            </a:r>
            <a:r>
              <a:rPr dirty="0" smtClean="0" spc="11" sz="1200">
                <a:latin typeface="Verdana"/>
                <a:cs typeface="Verdana"/>
              </a:rPr>
              <a:t>in</a:t>
            </a:r>
            <a:endParaRPr sz="1200">
              <a:latin typeface="Verdana"/>
              <a:cs typeface="Verdana"/>
            </a:endParaRPr>
          </a:p>
          <a:p>
            <a:pPr marL="12700" marR="18271">
              <a:lnSpc>
                <a:spcPts val="1450"/>
              </a:lnSpc>
              <a:spcBef>
                <a:spcPts val="5"/>
              </a:spcBef>
            </a:pPr>
            <a:r>
              <a:rPr dirty="0" smtClean="0" spc="0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ion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b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ev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s.</a:t>
            </a:r>
            <a:endParaRPr sz="1200">
              <a:latin typeface="Verdana"/>
              <a:cs typeface="Verdana"/>
            </a:endParaRPr>
          </a:p>
          <a:p>
            <a:pPr algn="just" indent="457149" marL="12700" marR="3844">
              <a:lnSpc>
                <a:spcPct val="101176"/>
              </a:lnSpc>
            </a:pP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s.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17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rdi</a:t>
            </a:r>
            <a:r>
              <a:rPr dirty="0" smtClean="0" spc="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17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ri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f’s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32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rgrad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27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al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4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j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ct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17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was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47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22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9" sz="1200">
                <a:latin typeface="Verdana"/>
                <a:cs typeface="Verdana"/>
              </a:rPr>
              <a:t>q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4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j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ct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9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15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cost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imizat</a:t>
            </a:r>
            <a:r>
              <a:rPr dirty="0" smtClean="0" spc="-9" sz="1200">
                <a:latin typeface="Verdana"/>
                <a:cs typeface="Verdana"/>
              </a:rPr>
              <a:t>i</a:t>
            </a:r>
            <a:r>
              <a:rPr dirty="0" smtClean="0" spc="14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of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15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rmal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14" sz="1200">
                <a:latin typeface="Verdana"/>
                <a:cs typeface="Verdana"/>
              </a:rPr>
              <a:t>w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rat</a:t>
            </a:r>
            <a:r>
              <a:rPr dirty="0" smtClean="0" spc="-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on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,</a:t>
            </a:r>
            <a:r>
              <a:rPr dirty="0" smtClean="0" spc="231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9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9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236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236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1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w</a:t>
            </a:r>
            <a:r>
              <a:rPr dirty="0" smtClean="0" spc="241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(</a:t>
            </a:r>
            <a:r>
              <a:rPr dirty="0" smtClean="0" spc="0" sz="1200">
                <a:latin typeface="Verdana"/>
                <a:cs typeface="Verdana"/>
              </a:rPr>
              <a:t>at</a:t>
            </a:r>
            <a:r>
              <a:rPr dirty="0" smtClean="0" spc="231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9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231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)</a:t>
            </a:r>
            <a:r>
              <a:rPr dirty="0" smtClean="0" spc="231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</a:t>
            </a:r>
            <a:r>
              <a:rPr dirty="0" smtClean="0" spc="4" sz="1200">
                <a:latin typeface="Verdana"/>
                <a:cs typeface="Verdana"/>
              </a:rPr>
              <a:t>u</a:t>
            </a:r>
            <a:r>
              <a:rPr dirty="0" smtClean="0" spc="4" sz="1200">
                <a:latin typeface="Verdana"/>
                <a:cs typeface="Verdana"/>
              </a:rPr>
              <a:t>z</a:t>
            </a:r>
            <a:r>
              <a:rPr dirty="0" smtClean="0" spc="4" sz="1200">
                <a:latin typeface="Verdana"/>
                <a:cs typeface="Verdana"/>
              </a:rPr>
              <a:t>z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236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log</a:t>
            </a:r>
            <a:r>
              <a:rPr dirty="0" smtClean="0" spc="-9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c</a:t>
            </a:r>
            <a:r>
              <a:rPr dirty="0" smtClean="0" spc="236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l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ori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h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.</a:t>
            </a:r>
            <a:r>
              <a:rPr dirty="0" smtClean="0" spc="246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is</a:t>
            </a:r>
            <a:r>
              <a:rPr dirty="0" smtClean="0" spc="231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was</a:t>
            </a:r>
            <a:r>
              <a:rPr dirty="0" smtClean="0" spc="236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ve</a:t>
            </a:r>
            <a:r>
              <a:rPr dirty="0" smtClean="0" spc="4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sop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s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4" sz="1200">
                <a:latin typeface="Verdana"/>
                <a:cs typeface="Verdana"/>
              </a:rPr>
              <a:t>c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11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4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ram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ing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</a:t>
            </a:r>
            <a:r>
              <a:rPr dirty="0" smtClean="0" spc="14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rk,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11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9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.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9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14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ief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as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rated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9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as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k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lls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29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com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lete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4" sz="1200">
                <a:latin typeface="Verdana"/>
                <a:cs typeface="Verdana"/>
              </a:rPr>
              <a:t>o</a:t>
            </a:r>
            <a:r>
              <a:rPr dirty="0" smtClean="0" spc="-4" sz="1200">
                <a:latin typeface="Verdana"/>
                <a:cs typeface="Verdana"/>
              </a:rPr>
              <a:t>j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ct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ccessf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4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ly</a:t>
            </a:r>
            <a:r>
              <a:rPr dirty="0" smtClean="0" spc="256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</a:t>
            </a:r>
            <a:r>
              <a:rPr dirty="0" smtClean="0" spc="241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251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9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-4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vely</a:t>
            </a:r>
            <a:r>
              <a:rPr dirty="0" smtClean="0" spc="246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ve</a:t>
            </a:r>
            <a:r>
              <a:rPr dirty="0" smtClean="0" spc="4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246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ort</a:t>
            </a:r>
            <a:r>
              <a:rPr dirty="0" smtClean="0" spc="261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9" sz="1200">
                <a:latin typeface="Verdana"/>
                <a:cs typeface="Verdana"/>
              </a:rPr>
              <a:t>m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,</a:t>
            </a:r>
            <a:r>
              <a:rPr dirty="0" smtClean="0" spc="246" sz="1200">
                <a:latin typeface="Verdana"/>
                <a:cs typeface="Verdana"/>
              </a:rPr>
              <a:t> </a:t>
            </a:r>
            <a:r>
              <a:rPr dirty="0" smtClean="0" spc="14" sz="1200">
                <a:latin typeface="Verdana"/>
                <a:cs typeface="Verdana"/>
              </a:rPr>
              <a:t>w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9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256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251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ood</a:t>
            </a:r>
            <a:r>
              <a:rPr dirty="0" smtClean="0" spc="256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coll</a:t>
            </a:r>
            <a:r>
              <a:rPr dirty="0" smtClean="0" spc="-9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b</a:t>
            </a:r>
            <a:r>
              <a:rPr dirty="0" smtClean="0" spc="0" sz="1200">
                <a:latin typeface="Verdana"/>
                <a:cs typeface="Verdana"/>
              </a:rPr>
              <a:t>orat</a:t>
            </a:r>
            <a:r>
              <a:rPr dirty="0" smtClean="0" spc="-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on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wi</a:t>
            </a:r>
            <a:r>
              <a:rPr dirty="0" smtClean="0" spc="-9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ar</a:t>
            </a:r>
            <a:r>
              <a:rPr dirty="0" smtClean="0" spc="9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r.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2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see</a:t>
            </a:r>
            <a:r>
              <a:rPr dirty="0" smtClean="0" spc="2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m</a:t>
            </a:r>
            <a:r>
              <a:rPr dirty="0" smtClean="0" spc="9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q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9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li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ies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of</a:t>
            </a:r>
            <a:r>
              <a:rPr dirty="0" smtClean="0" spc="9" sz="1200">
                <a:latin typeface="Verdana"/>
                <a:cs typeface="Verdana"/>
              </a:rPr>
              <a:t> </a:t>
            </a:r>
            <a:r>
              <a:rPr dirty="0" smtClean="0" spc="-4" sz="1200">
                <a:latin typeface="Verdana"/>
                <a:cs typeface="Verdana"/>
              </a:rPr>
              <a:t>b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1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an</a:t>
            </a:r>
            <a:r>
              <a:rPr dirty="0" smtClean="0" spc="4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x</a:t>
            </a:r>
            <a:r>
              <a:rPr dirty="0" smtClean="0" spc="-4" sz="1200">
                <a:latin typeface="Verdana"/>
                <a:cs typeface="Verdana"/>
              </a:rPr>
              <a:t>c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-9" sz="1200">
                <a:latin typeface="Verdana"/>
                <a:cs typeface="Verdana"/>
              </a:rPr>
              <a:t>l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-4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-9" sz="1200">
                <a:latin typeface="Verdana"/>
                <a:cs typeface="Verdana"/>
              </a:rPr>
              <a:t>n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-4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an</a:t>
            </a:r>
            <a:r>
              <a:rPr dirty="0" smtClean="0" spc="-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en</a:t>
            </a:r>
            <a:r>
              <a:rPr dirty="0" smtClean="0" spc="4" sz="1200">
                <a:latin typeface="Verdana"/>
                <a:cs typeface="Verdana"/>
              </a:rPr>
              <a:t>t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-4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9" sz="1200">
                <a:latin typeface="Verdana"/>
                <a:cs typeface="Verdana"/>
              </a:rPr>
              <a:t>s</a:t>
            </a:r>
            <a:r>
              <a:rPr dirty="0" smtClean="0" spc="-4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ic</a:t>
            </a:r>
            <a:r>
              <a:rPr dirty="0" smtClean="0" spc="-4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sea</a:t>
            </a:r>
            <a:r>
              <a:rPr dirty="0" smtClean="0" spc="4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c</a:t>
            </a:r>
            <a:r>
              <a:rPr dirty="0" smtClean="0" spc="-4" sz="1200">
                <a:latin typeface="Verdana"/>
                <a:cs typeface="Verdana"/>
              </a:rPr>
              <a:t>h</a:t>
            </a:r>
            <a:r>
              <a:rPr dirty="0" smtClean="0" spc="4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r.</a:t>
            </a:r>
            <a:endParaRPr sz="1200">
              <a:latin typeface="Verdana"/>
              <a:cs typeface="Verdana"/>
            </a:endParaRPr>
          </a:p>
          <a:p>
            <a:pPr algn="just" indent="457149" marL="12700" marR="3189">
              <a:lnSpc>
                <a:spcPct val="101075"/>
              </a:lnSpc>
              <a:spcBef>
                <a:spcPts val="5"/>
              </a:spcBef>
            </a:pP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v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b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or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ly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b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s.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rdi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ri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f’s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c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c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com</a:t>
            </a:r>
            <a:r>
              <a:rPr dirty="0" smtClean="0" spc="0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ce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,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at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w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v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ion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con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y,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olehea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ly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com</a:t>
            </a:r>
            <a:r>
              <a:rPr dirty="0" smtClean="0" spc="0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for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ort</a:t>
            </a:r>
            <a:r>
              <a:rPr dirty="0" smtClean="0" spc="0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rsue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de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ram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in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f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0604" y="4196119"/>
            <a:ext cx="4571510" cy="363728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469849">
              <a:lnSpc>
                <a:spcPts val="1345"/>
              </a:lnSpc>
            </a:pPr>
            <a:r>
              <a:rPr dirty="0" smtClean="0" spc="6" sz="1200">
                <a:latin typeface="Verdana"/>
                <a:cs typeface="Verdana"/>
              </a:rPr>
              <a:t>S</a:t>
            </a:r>
            <a:r>
              <a:rPr dirty="0" smtClean="0" spc="6" sz="1200">
                <a:latin typeface="Verdana"/>
                <a:cs typeface="Verdana"/>
              </a:rPr>
              <a:t>h</a:t>
            </a:r>
            <a:r>
              <a:rPr dirty="0" smtClean="0" spc="6" sz="1200">
                <a:latin typeface="Verdana"/>
                <a:cs typeface="Verdana"/>
              </a:rPr>
              <a:t>o</a:t>
            </a:r>
            <a:r>
              <a:rPr dirty="0" smtClean="0" spc="6" sz="1200">
                <a:latin typeface="Verdana"/>
                <a:cs typeface="Verdana"/>
              </a:rPr>
              <a:t>u</a:t>
            </a:r>
            <a:r>
              <a:rPr dirty="0" smtClean="0" spc="6" sz="1200">
                <a:latin typeface="Verdana"/>
                <a:cs typeface="Verdana"/>
              </a:rPr>
              <a:t>ld</a:t>
            </a:r>
            <a:r>
              <a:rPr dirty="0" smtClean="0" spc="6" sz="1200">
                <a:latin typeface="Verdana"/>
                <a:cs typeface="Verdana"/>
              </a:rPr>
              <a:t> </a:t>
            </a:r>
            <a:r>
              <a:rPr dirty="0" smtClean="0" spc="6" sz="1200">
                <a:latin typeface="Verdana"/>
                <a:cs typeface="Verdana"/>
              </a:rPr>
              <a:t> </a:t>
            </a:r>
            <a:r>
              <a:rPr dirty="0" smtClean="0" spc="6" sz="1200">
                <a:latin typeface="Verdana"/>
                <a:cs typeface="Verdana"/>
              </a:rPr>
              <a:t>you</a:t>
            </a:r>
            <a:r>
              <a:rPr dirty="0" smtClean="0" spc="6" sz="1200">
                <a:latin typeface="Verdana"/>
                <a:cs typeface="Verdana"/>
              </a:rPr>
              <a:t> </a:t>
            </a:r>
            <a:r>
              <a:rPr dirty="0" smtClean="0" spc="6" sz="1200">
                <a:latin typeface="Verdana"/>
                <a:cs typeface="Verdana"/>
              </a:rPr>
              <a:t> </a:t>
            </a:r>
            <a:r>
              <a:rPr dirty="0" smtClean="0" spc="6" sz="1200">
                <a:latin typeface="Verdana"/>
                <a:cs typeface="Verdana"/>
              </a:rPr>
              <a:t>wi</a:t>
            </a:r>
            <a:r>
              <a:rPr dirty="0" smtClean="0" spc="6" sz="1200">
                <a:latin typeface="Verdana"/>
                <a:cs typeface="Verdana"/>
              </a:rPr>
              <a:t>s</a:t>
            </a:r>
            <a:r>
              <a:rPr dirty="0" smtClean="0" spc="6" sz="1200">
                <a:latin typeface="Verdana"/>
                <a:cs typeface="Verdana"/>
              </a:rPr>
              <a:t>h</a:t>
            </a:r>
            <a:r>
              <a:rPr dirty="0" smtClean="0" spc="6" sz="1200">
                <a:latin typeface="Verdana"/>
                <a:cs typeface="Verdana"/>
              </a:rPr>
              <a:t> </a:t>
            </a:r>
            <a:r>
              <a:rPr dirty="0" smtClean="0" spc="6" sz="1200">
                <a:latin typeface="Verdana"/>
                <a:cs typeface="Verdana"/>
              </a:rPr>
              <a:t> </a:t>
            </a:r>
            <a:r>
              <a:rPr dirty="0" smtClean="0" spc="6" sz="1200">
                <a:latin typeface="Verdana"/>
                <a:cs typeface="Verdana"/>
              </a:rPr>
              <a:t>a</a:t>
            </a:r>
            <a:r>
              <a:rPr dirty="0" smtClean="0" spc="6" sz="1200">
                <a:latin typeface="Verdana"/>
                <a:cs typeface="Verdana"/>
              </a:rPr>
              <a:t>n</a:t>
            </a:r>
            <a:r>
              <a:rPr dirty="0" smtClean="0" spc="6" sz="1200">
                <a:latin typeface="Verdana"/>
                <a:cs typeface="Verdana"/>
              </a:rPr>
              <a:t>y</a:t>
            </a:r>
            <a:r>
              <a:rPr dirty="0" smtClean="0" spc="6" sz="1200">
                <a:latin typeface="Verdana"/>
                <a:cs typeface="Verdana"/>
              </a:rPr>
              <a:t> </a:t>
            </a:r>
            <a:r>
              <a:rPr dirty="0" smtClean="0" spc="6" sz="1200">
                <a:latin typeface="Verdana"/>
                <a:cs typeface="Verdana"/>
              </a:rPr>
              <a:t> </a:t>
            </a:r>
            <a:r>
              <a:rPr dirty="0" smtClean="0" spc="6" sz="1200">
                <a:latin typeface="Verdana"/>
                <a:cs typeface="Verdana"/>
              </a:rPr>
              <a:t>f</a:t>
            </a:r>
            <a:r>
              <a:rPr dirty="0" smtClean="0" spc="6" sz="1200">
                <a:latin typeface="Verdana"/>
                <a:cs typeface="Verdana"/>
              </a:rPr>
              <a:t>u</a:t>
            </a:r>
            <a:r>
              <a:rPr dirty="0" smtClean="0" spc="6" sz="1200">
                <a:latin typeface="Verdana"/>
                <a:cs typeface="Verdana"/>
              </a:rPr>
              <a:t>r</a:t>
            </a:r>
            <a:r>
              <a:rPr dirty="0" smtClean="0" spc="6" sz="1200">
                <a:latin typeface="Verdana"/>
                <a:cs typeface="Verdana"/>
              </a:rPr>
              <a:t>t</a:t>
            </a:r>
            <a:r>
              <a:rPr dirty="0" smtClean="0" spc="6" sz="1200">
                <a:latin typeface="Verdana"/>
                <a:cs typeface="Verdana"/>
              </a:rPr>
              <a:t>h</a:t>
            </a:r>
            <a:r>
              <a:rPr dirty="0" smtClean="0" spc="6" sz="1200">
                <a:latin typeface="Verdana"/>
                <a:cs typeface="Verdana"/>
              </a:rPr>
              <a:t>e</a:t>
            </a:r>
            <a:r>
              <a:rPr dirty="0" smtClean="0" spc="6" sz="1200">
                <a:latin typeface="Verdana"/>
                <a:cs typeface="Verdana"/>
              </a:rPr>
              <a:t>r</a:t>
            </a:r>
            <a:r>
              <a:rPr dirty="0" smtClean="0" spc="6" sz="1200">
                <a:latin typeface="Verdana"/>
                <a:cs typeface="Verdana"/>
              </a:rPr>
              <a:t> </a:t>
            </a:r>
            <a:r>
              <a:rPr dirty="0" smtClean="0" spc="6" sz="1200">
                <a:latin typeface="Verdana"/>
                <a:cs typeface="Verdana"/>
              </a:rPr>
              <a:t> </a:t>
            </a:r>
            <a:r>
              <a:rPr dirty="0" smtClean="0" spc="6" sz="1200">
                <a:latin typeface="Verdana"/>
                <a:cs typeface="Verdana"/>
              </a:rPr>
              <a:t>i</a:t>
            </a:r>
            <a:r>
              <a:rPr dirty="0" smtClean="0" spc="6" sz="1200">
                <a:latin typeface="Verdana"/>
                <a:cs typeface="Verdana"/>
              </a:rPr>
              <a:t>n</a:t>
            </a:r>
            <a:r>
              <a:rPr dirty="0" smtClean="0" spc="6" sz="1200">
                <a:latin typeface="Verdana"/>
                <a:cs typeface="Verdana"/>
              </a:rPr>
              <a:t>fo</a:t>
            </a:r>
            <a:r>
              <a:rPr dirty="0" smtClean="0" spc="6" sz="1200">
                <a:latin typeface="Verdana"/>
                <a:cs typeface="Verdana"/>
              </a:rPr>
              <a:t>r</a:t>
            </a:r>
            <a:r>
              <a:rPr dirty="0" smtClean="0" spc="6" sz="1200">
                <a:latin typeface="Verdana"/>
                <a:cs typeface="Verdana"/>
              </a:rPr>
              <a:t>m</a:t>
            </a:r>
            <a:r>
              <a:rPr dirty="0" smtClean="0" spc="6" sz="1200">
                <a:latin typeface="Verdana"/>
                <a:cs typeface="Verdana"/>
              </a:rPr>
              <a:t>a</a:t>
            </a:r>
            <a:r>
              <a:rPr dirty="0" smtClean="0" spc="6" sz="1200">
                <a:latin typeface="Verdana"/>
                <a:cs typeface="Verdana"/>
              </a:rPr>
              <a:t>t</a:t>
            </a:r>
            <a:r>
              <a:rPr dirty="0" smtClean="0" spc="6" sz="1200">
                <a:latin typeface="Verdana"/>
                <a:cs typeface="Verdana"/>
              </a:rPr>
              <a:t>ion,</a:t>
            </a:r>
            <a:r>
              <a:rPr dirty="0" smtClean="0" spc="6" sz="1200">
                <a:latin typeface="Verdana"/>
                <a:cs typeface="Verdana"/>
              </a:rPr>
              <a:t> </a:t>
            </a:r>
            <a:r>
              <a:rPr dirty="0" smtClean="0" spc="6" sz="1200">
                <a:latin typeface="Verdana"/>
                <a:cs typeface="Verdana"/>
              </a:rPr>
              <a:t> </a:t>
            </a:r>
            <a:r>
              <a:rPr dirty="0" smtClean="0" spc="6" sz="1200">
                <a:latin typeface="Verdana"/>
                <a:cs typeface="Verdana"/>
              </a:rPr>
              <a:t>p</a:t>
            </a:r>
            <a:r>
              <a:rPr dirty="0" smtClean="0" spc="6" sz="1200">
                <a:latin typeface="Verdana"/>
                <a:cs typeface="Verdana"/>
              </a:rPr>
              <a:t>l</a:t>
            </a:r>
            <a:r>
              <a:rPr dirty="0" smtClean="0" spc="6" sz="1200">
                <a:latin typeface="Verdana"/>
                <a:cs typeface="Verdana"/>
              </a:rPr>
              <a:t>e</a:t>
            </a:r>
            <a:r>
              <a:rPr dirty="0" smtClean="0" spc="6" sz="1200">
                <a:latin typeface="Verdana"/>
                <a:cs typeface="Verdana"/>
              </a:rPr>
              <a:t>ase</a:t>
            </a:r>
            <a:endParaRPr sz="1200">
              <a:latin typeface="Verdana"/>
              <a:cs typeface="Verdana"/>
            </a:endParaRPr>
          </a:p>
          <a:p>
            <a:pPr marL="12700" marR="22860">
              <a:lnSpc>
                <a:spcPct val="101277"/>
              </a:lnSpc>
            </a:pPr>
            <a:r>
              <a:rPr dirty="0" smtClean="0" spc="0" sz="1200">
                <a:latin typeface="Verdana"/>
                <a:cs typeface="Verdana"/>
              </a:rPr>
              <a:t>con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act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m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,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w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l</a:t>
            </a:r>
            <a:r>
              <a:rPr dirty="0" smtClean="0" spc="0" sz="1200">
                <a:latin typeface="Verdana"/>
                <a:cs typeface="Verdana"/>
              </a:rPr>
              <a:t>a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ly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s</a:t>
            </a:r>
            <a:r>
              <a:rPr dirty="0" smtClean="0" spc="0" sz="1200">
                <a:latin typeface="Verdana"/>
                <a:cs typeface="Verdana"/>
              </a:rPr>
              <a:t>p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y</a:t>
            </a:r>
            <a:r>
              <a:rPr dirty="0" smtClean="0" spc="0" sz="1200">
                <a:latin typeface="Verdana"/>
                <a:cs typeface="Verdana"/>
              </a:rPr>
              <a:t>o</a:t>
            </a:r>
            <a:r>
              <a:rPr dirty="0" smtClean="0" spc="0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q</a:t>
            </a:r>
            <a:r>
              <a:rPr dirty="0" smtClean="0" spc="0" sz="1200">
                <a:latin typeface="Verdana"/>
                <a:cs typeface="Verdana"/>
              </a:rPr>
              <a:t>u</a:t>
            </a:r>
            <a:r>
              <a:rPr dirty="0" smtClean="0" spc="0" sz="1200">
                <a:latin typeface="Verdana"/>
                <a:cs typeface="Verdana"/>
              </a:rPr>
              <a:t>iri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s.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68416" y="4196119"/>
            <a:ext cx="326148" cy="177800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pc="1" sz="1200">
                <a:latin typeface="Verdana"/>
                <a:cs typeface="Verdana"/>
              </a:rPr>
              <a:t>fe</a:t>
            </a:r>
            <a:r>
              <a:rPr dirty="0" smtClean="0" spc="1" sz="1200">
                <a:latin typeface="Verdana"/>
                <a:cs typeface="Verdana"/>
              </a:rPr>
              <a:t>e</a:t>
            </a:r>
            <a:r>
              <a:rPr dirty="0" smtClean="0" spc="1" sz="1200">
                <a:latin typeface="Verdana"/>
                <a:cs typeface="Verdana"/>
              </a:rPr>
              <a:t>l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61303" y="4196119"/>
            <a:ext cx="349204" cy="177800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pc="1" sz="1200">
                <a:latin typeface="Verdana"/>
                <a:cs typeface="Verdana"/>
              </a:rPr>
              <a:t>fr</a:t>
            </a:r>
            <a:r>
              <a:rPr dirty="0" smtClean="0" spc="1" sz="1200">
                <a:latin typeface="Verdana"/>
                <a:cs typeface="Verdana"/>
              </a:rPr>
              <a:t>e</a:t>
            </a:r>
            <a:r>
              <a:rPr dirty="0" smtClean="0" spc="1" sz="1200">
                <a:latin typeface="Verdana"/>
                <a:cs typeface="Verdana"/>
              </a:rPr>
              <a:t>e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76898" y="4196119"/>
            <a:ext cx="198668" cy="177800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pc="-7" sz="1200">
                <a:latin typeface="Verdana"/>
                <a:cs typeface="Verdana"/>
              </a:rPr>
              <a:t>t</a:t>
            </a:r>
            <a:r>
              <a:rPr dirty="0" smtClean="0" spc="-7" sz="1200">
                <a:latin typeface="Verdana"/>
                <a:cs typeface="Verdana"/>
              </a:rPr>
              <a:t>o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604" y="4937037"/>
            <a:ext cx="1694356" cy="177800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pc="0" sz="1200">
                <a:latin typeface="Verdana"/>
                <a:cs typeface="Verdana"/>
              </a:rPr>
              <a:t>Wi</a:t>
            </a:r>
            <a:r>
              <a:rPr dirty="0" smtClean="0" spc="0" sz="1200">
                <a:latin typeface="Verdana"/>
                <a:cs typeface="Verdana"/>
              </a:rPr>
              <a:t>t</a:t>
            </a:r>
            <a:r>
              <a:rPr dirty="0" smtClean="0" spc="0" sz="1200">
                <a:latin typeface="Verdana"/>
                <a:cs typeface="Verdana"/>
              </a:rPr>
              <a:t>h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k</a:t>
            </a:r>
            <a:r>
              <a:rPr dirty="0" smtClean="0" spc="0" sz="1200">
                <a:latin typeface="Verdana"/>
                <a:cs typeface="Verdana"/>
              </a:rPr>
              <a:t>i</a:t>
            </a:r>
            <a:r>
              <a:rPr dirty="0" smtClean="0" spc="0" sz="1200">
                <a:latin typeface="Verdana"/>
                <a:cs typeface="Verdana"/>
              </a:rPr>
              <a:t>n</a:t>
            </a:r>
            <a:r>
              <a:rPr dirty="0" smtClean="0" spc="0" sz="1200">
                <a:latin typeface="Verdana"/>
                <a:cs typeface="Verdana"/>
              </a:rPr>
              <a:t>d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st</a:t>
            </a:r>
            <a:r>
              <a:rPr dirty="0" smtClean="0" spc="0" sz="1200">
                <a:latin typeface="Verdana"/>
                <a:cs typeface="Verdana"/>
              </a:rPr>
              <a:t> </a:t>
            </a:r>
            <a:r>
              <a:rPr dirty="0" smtClean="0" spc="0" sz="1200">
                <a:latin typeface="Verdana"/>
                <a:cs typeface="Verdana"/>
              </a:rPr>
              <a:t>r</a:t>
            </a:r>
            <a:r>
              <a:rPr dirty="0" smtClean="0" spc="0" sz="1200">
                <a:latin typeface="Verdana"/>
                <a:cs typeface="Verdana"/>
              </a:rPr>
              <a:t>e</a:t>
            </a:r>
            <a:r>
              <a:rPr dirty="0" smtClean="0" spc="0" sz="1200">
                <a:latin typeface="Verdana"/>
                <a:cs typeface="Verdana"/>
              </a:rPr>
              <a:t>g</a:t>
            </a:r>
            <a:r>
              <a:rPr dirty="0" smtClean="0" spc="0" sz="1200">
                <a:latin typeface="Verdana"/>
                <a:cs typeface="Verdana"/>
              </a:rPr>
              <a:t>ards,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4" y="5863629"/>
            <a:ext cx="2833564" cy="177800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pc="0" sz="1200" u="sng">
                <a:latin typeface="Verdana"/>
                <a:cs typeface="Verdana"/>
              </a:rPr>
              <a:t>R</a:t>
            </a:r>
            <a:r>
              <a:rPr dirty="0" smtClean="0" spc="0" sz="1200" u="sng">
                <a:latin typeface="Verdana"/>
                <a:cs typeface="Verdana"/>
              </a:rPr>
              <a:t>h</a:t>
            </a:r>
            <a:r>
              <a:rPr dirty="0" smtClean="0" spc="0" sz="1200" u="sng">
                <a:latin typeface="Verdana"/>
                <a:cs typeface="Verdana"/>
              </a:rPr>
              <a:t>iza</a:t>
            </a:r>
            <a:r>
              <a:rPr dirty="0" smtClean="0" spc="0" sz="1200" u="sng">
                <a:latin typeface="Verdana"/>
                <a:cs typeface="Verdana"/>
              </a:rPr>
              <a:t> </a:t>
            </a:r>
            <a:r>
              <a:rPr dirty="0" smtClean="0" spc="0" sz="1200" u="sng">
                <a:latin typeface="Verdana"/>
                <a:cs typeface="Verdana"/>
              </a:rPr>
              <a:t>S</a:t>
            </a:r>
            <a:r>
              <a:rPr dirty="0" smtClean="0" spc="0" sz="1200" u="sng">
                <a:latin typeface="Verdana"/>
                <a:cs typeface="Verdana"/>
              </a:rPr>
              <a:t>.</a:t>
            </a:r>
            <a:r>
              <a:rPr dirty="0" smtClean="0" spc="0" sz="1200" u="sng">
                <a:latin typeface="Verdana"/>
                <a:cs typeface="Verdana"/>
              </a:rPr>
              <a:t> </a:t>
            </a:r>
            <a:r>
              <a:rPr dirty="0" smtClean="0" spc="0" sz="1200" u="sng">
                <a:latin typeface="Verdana"/>
                <a:cs typeface="Verdana"/>
              </a:rPr>
              <a:t>S</a:t>
            </a:r>
            <a:r>
              <a:rPr dirty="0" smtClean="0" spc="0" sz="1200" u="sng">
                <a:latin typeface="Verdana"/>
                <a:cs typeface="Verdana"/>
              </a:rPr>
              <a:t>a</a:t>
            </a:r>
            <a:r>
              <a:rPr dirty="0" smtClean="0" spc="0" sz="1200" u="sng">
                <a:latin typeface="Verdana"/>
                <a:cs typeface="Verdana"/>
              </a:rPr>
              <a:t>d</a:t>
            </a:r>
            <a:r>
              <a:rPr dirty="0" smtClean="0" spc="0" sz="1200" u="sng">
                <a:latin typeface="Verdana"/>
                <a:cs typeface="Verdana"/>
              </a:rPr>
              <a:t>j</a:t>
            </a:r>
            <a:r>
              <a:rPr dirty="0" smtClean="0" spc="0" sz="1200" u="sng">
                <a:latin typeface="Verdana"/>
                <a:cs typeface="Verdana"/>
              </a:rPr>
              <a:t>a</a:t>
            </a:r>
            <a:r>
              <a:rPr dirty="0" smtClean="0" spc="0" sz="1200" u="sng">
                <a:latin typeface="Verdana"/>
                <a:cs typeface="Verdana"/>
              </a:rPr>
              <a:t>d</a:t>
            </a:r>
            <a:r>
              <a:rPr dirty="0" smtClean="0" spc="0" sz="1200" u="sng">
                <a:latin typeface="Verdana"/>
                <a:cs typeface="Verdana"/>
              </a:rPr>
              <a:t>,</a:t>
            </a:r>
            <a:r>
              <a:rPr dirty="0" smtClean="0" spc="0" sz="1200" u="sng">
                <a:latin typeface="Verdana"/>
                <a:cs typeface="Verdana"/>
              </a:rPr>
              <a:t> </a:t>
            </a:r>
            <a:r>
              <a:rPr dirty="0" smtClean="0" spc="0" sz="1200" u="sng">
                <a:latin typeface="Verdana"/>
                <a:cs typeface="Verdana"/>
              </a:rPr>
              <a:t>I</a:t>
            </a:r>
            <a:r>
              <a:rPr dirty="0" smtClean="0" spc="0" sz="1200" u="sng">
                <a:latin typeface="Verdana"/>
                <a:cs typeface="Verdana"/>
              </a:rPr>
              <a:t>r</a:t>
            </a:r>
            <a:r>
              <a:rPr dirty="0" smtClean="0" spc="0" sz="1200" u="sng">
                <a:latin typeface="Verdana"/>
                <a:cs typeface="Verdana"/>
              </a:rPr>
              <a:t>.</a:t>
            </a:r>
            <a:r>
              <a:rPr dirty="0" smtClean="0" spc="0" sz="1200" u="sng">
                <a:latin typeface="Verdana"/>
                <a:cs typeface="Verdana"/>
              </a:rPr>
              <a:t>,</a:t>
            </a:r>
            <a:r>
              <a:rPr dirty="0" smtClean="0" spc="0" sz="1200" u="sng">
                <a:latin typeface="Verdana"/>
                <a:cs typeface="Verdana"/>
              </a:rPr>
              <a:t> </a:t>
            </a:r>
            <a:r>
              <a:rPr dirty="0" smtClean="0" spc="0" sz="1200" u="sng">
                <a:latin typeface="Verdana"/>
                <a:cs typeface="Verdana"/>
              </a:rPr>
              <a:t>M</a:t>
            </a:r>
            <a:r>
              <a:rPr dirty="0" smtClean="0" spc="0" sz="1200" u="sng">
                <a:latin typeface="Verdana"/>
                <a:cs typeface="Verdana"/>
              </a:rPr>
              <a:t>.</a:t>
            </a:r>
            <a:r>
              <a:rPr dirty="0" smtClean="0" spc="0" sz="1200" u="sng">
                <a:latin typeface="Verdana"/>
                <a:cs typeface="Verdana"/>
              </a:rPr>
              <a:t>S</a:t>
            </a:r>
            <a:r>
              <a:rPr dirty="0" smtClean="0" spc="0" sz="1200" u="sng">
                <a:latin typeface="Verdana"/>
                <a:cs typeface="Verdana"/>
              </a:rPr>
              <a:t>.</a:t>
            </a:r>
            <a:r>
              <a:rPr dirty="0" smtClean="0" spc="0" sz="1200" u="sng">
                <a:latin typeface="Verdana"/>
                <a:cs typeface="Verdana"/>
              </a:rPr>
              <a:t>E</a:t>
            </a:r>
            <a:r>
              <a:rPr dirty="0" smtClean="0" spc="0" sz="1200" u="sng">
                <a:latin typeface="Verdana"/>
                <a:cs typeface="Verdana"/>
              </a:rPr>
              <a:t>.</a:t>
            </a:r>
            <a:r>
              <a:rPr dirty="0" smtClean="0" spc="0" sz="1200" u="sng">
                <a:latin typeface="Verdana"/>
                <a:cs typeface="Verdana"/>
              </a:rPr>
              <a:t>E</a:t>
            </a:r>
            <a:r>
              <a:rPr dirty="0" smtClean="0" spc="0" sz="1200" u="sng">
                <a:latin typeface="Verdana"/>
                <a:cs typeface="Verdana"/>
              </a:rPr>
              <a:t>.</a:t>
            </a:r>
            <a:r>
              <a:rPr dirty="0" smtClean="0" spc="0" sz="1200" u="sng">
                <a:latin typeface="Verdana"/>
                <a:cs typeface="Verdana"/>
              </a:rPr>
              <a:t>,</a:t>
            </a:r>
            <a:r>
              <a:rPr dirty="0" smtClean="0" spc="0" sz="1200" u="sng">
                <a:latin typeface="Verdana"/>
                <a:cs typeface="Verdana"/>
              </a:rPr>
              <a:t> </a:t>
            </a:r>
            <a:r>
              <a:rPr dirty="0" smtClean="0" spc="0" sz="1200" u="sng">
                <a:latin typeface="Verdana"/>
                <a:cs typeface="Verdana"/>
              </a:rPr>
              <a:t>P</a:t>
            </a:r>
            <a:r>
              <a:rPr dirty="0" smtClean="0" spc="0" sz="1200" u="sng">
                <a:latin typeface="Verdana"/>
                <a:cs typeface="Verdana"/>
              </a:rPr>
              <a:t>h</a:t>
            </a:r>
            <a:r>
              <a:rPr dirty="0" smtClean="0" spc="0" sz="1200" u="sng">
                <a:latin typeface="Verdana"/>
                <a:cs typeface="Verdana"/>
              </a:rPr>
              <a:t>.</a:t>
            </a:r>
            <a:r>
              <a:rPr dirty="0" smtClean="0" spc="0" sz="1200" u="sng">
                <a:latin typeface="Verdana"/>
                <a:cs typeface="Verdana"/>
              </a:rPr>
              <a:t>D.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83360" y="9395468"/>
            <a:ext cx="2840097" cy="311329"/>
          </a:xfrm>
          <a:prstGeom prst="rect">
            <a:avLst/>
          </a:prstGeom>
        </p:spPr>
        <p:txBody>
          <a:bodyPr bIns="0" lIns="0" rIns="0" rtlCol="0" tIns="7207" wrap="square">
            <a:noAutofit/>
          </a:bodyPr>
          <a:lstStyle/>
          <a:p>
            <a:pPr marL="585673">
              <a:lnSpc>
                <a:spcPts val="1135"/>
              </a:lnSpc>
            </a:pPr>
            <a:r>
              <a:rPr dirty="0" i="1" smtClean="0" spc="0" sz="1000">
                <a:latin typeface="Verdana"/>
                <a:cs typeface="Verdana"/>
              </a:rPr>
              <a:t>E</a:t>
            </a:r>
            <a:r>
              <a:rPr dirty="0" i="1" smtClean="0" spc="0" sz="1000">
                <a:latin typeface="Verdana"/>
                <a:cs typeface="Verdana"/>
              </a:rPr>
              <a:t>-</a:t>
            </a:r>
            <a:r>
              <a:rPr dirty="0" i="1" smtClean="0" spc="0" sz="1000">
                <a:latin typeface="Verdana"/>
                <a:cs typeface="Verdana"/>
              </a:rPr>
              <a:t>m</a:t>
            </a:r>
            <a:r>
              <a:rPr dirty="0" i="1" smtClean="0" spc="0" sz="1000">
                <a:latin typeface="Verdana"/>
                <a:cs typeface="Verdana"/>
              </a:rPr>
              <a:t>a</a:t>
            </a:r>
            <a:r>
              <a:rPr dirty="0" i="1" smtClean="0" spc="0" sz="1000">
                <a:latin typeface="Verdana"/>
                <a:cs typeface="Verdana"/>
              </a:rPr>
              <a:t>il</a:t>
            </a:r>
            <a:r>
              <a:rPr dirty="0" i="1" smtClean="0" spc="0" sz="1000">
                <a:latin typeface="Verdana"/>
                <a:cs typeface="Verdana"/>
              </a:rPr>
              <a:t> </a:t>
            </a:r>
            <a:r>
              <a:rPr dirty="0" i="1" smtClean="0" spc="0" sz="1000">
                <a:latin typeface="Verdana"/>
                <a:cs typeface="Verdana"/>
              </a:rPr>
              <a:t>ad</a:t>
            </a:r>
            <a:r>
              <a:rPr dirty="0" i="1" smtClean="0" spc="0" sz="1000">
                <a:latin typeface="Verdana"/>
                <a:cs typeface="Verdana"/>
              </a:rPr>
              <a:t>d</a:t>
            </a:r>
            <a:r>
              <a:rPr dirty="0" i="1" smtClean="0" spc="0" sz="1000">
                <a:latin typeface="Verdana"/>
                <a:cs typeface="Verdana"/>
              </a:rPr>
              <a:t>r</a:t>
            </a:r>
            <a:r>
              <a:rPr dirty="0" i="1" smtClean="0" spc="0" sz="1000">
                <a:latin typeface="Verdana"/>
                <a:cs typeface="Verdana"/>
              </a:rPr>
              <a:t>e</a:t>
            </a:r>
            <a:r>
              <a:rPr dirty="0" i="1" smtClean="0" spc="0" sz="1000">
                <a:latin typeface="Verdana"/>
                <a:cs typeface="Verdana"/>
              </a:rPr>
              <a:t>s</a:t>
            </a:r>
            <a:r>
              <a:rPr dirty="0" i="1" smtClean="0" spc="0" sz="1000">
                <a:latin typeface="Verdana"/>
                <a:cs typeface="Verdana"/>
              </a:rPr>
              <a:t>s</a:t>
            </a:r>
            <a:r>
              <a:rPr dirty="0" smtClean="0" spc="0" sz="1000">
                <a:latin typeface="Verdana"/>
                <a:cs typeface="Verdana"/>
              </a:rPr>
              <a:t>:</a:t>
            </a:r>
            <a:r>
              <a:rPr dirty="0" smtClean="0" spc="0" sz="1000">
                <a:latin typeface="Verdana"/>
                <a:cs typeface="Verdana"/>
              </a:rPr>
              <a:t> </a:t>
            </a:r>
            <a:r>
              <a:rPr dirty="0" smtClean="0" spc="0" sz="1000">
                <a:latin typeface="Verdana"/>
                <a:cs typeface="Verdana"/>
                <a:hlinkClick r:id="rId3"/>
              </a:rPr>
              <a:t>r</a:t>
            </a:r>
            <a:r>
              <a:rPr dirty="0" smtClean="0" spc="0" sz="1000">
                <a:latin typeface="Verdana"/>
                <a:cs typeface="Verdana"/>
                <a:hlinkClick r:id="rId3"/>
              </a:rPr>
              <a:t>h</a:t>
            </a:r>
            <a:r>
              <a:rPr dirty="0" smtClean="0" spc="0" sz="1000">
                <a:latin typeface="Verdana"/>
                <a:cs typeface="Verdana"/>
                <a:hlinkClick r:id="rId3"/>
              </a:rPr>
              <a:t>i</a:t>
            </a:r>
            <a:r>
              <a:rPr dirty="0" smtClean="0" spc="0" sz="1000">
                <a:latin typeface="Verdana"/>
                <a:cs typeface="Verdana"/>
                <a:hlinkClick r:id="rId3"/>
              </a:rPr>
              <a:t>z</a:t>
            </a:r>
            <a:r>
              <a:rPr dirty="0" smtClean="0" spc="0" sz="1000">
                <a:latin typeface="Verdana"/>
                <a:cs typeface="Verdana"/>
                <a:hlinkClick r:id="rId3"/>
              </a:rPr>
              <a:t>a@</a:t>
            </a:r>
            <a:r>
              <a:rPr dirty="0" smtClean="0" spc="0" sz="1000">
                <a:latin typeface="Verdana"/>
                <a:cs typeface="Verdana"/>
                <a:hlinkClick r:id="rId3"/>
              </a:rPr>
              <a:t>u</a:t>
            </a:r>
            <a:r>
              <a:rPr dirty="0" smtClean="0" spc="0" sz="1000">
                <a:latin typeface="Verdana"/>
                <a:cs typeface="Verdana"/>
                <a:hlinkClick r:id="rId3"/>
              </a:rPr>
              <a:t>n</a:t>
            </a:r>
            <a:r>
              <a:rPr dirty="0" smtClean="0" spc="0" sz="1000">
                <a:latin typeface="Verdana"/>
                <a:cs typeface="Verdana"/>
                <a:hlinkClick r:id="rId3"/>
              </a:rPr>
              <a:t>h</a:t>
            </a:r>
            <a:r>
              <a:rPr dirty="0" smtClean="0" spc="0" sz="1000">
                <a:latin typeface="Verdana"/>
                <a:cs typeface="Verdana"/>
                <a:hlinkClick r:id="rId3"/>
              </a:rPr>
              <a:t>as</a:t>
            </a:r>
            <a:r>
              <a:rPr dirty="0" smtClean="0" spc="0" sz="1000">
                <a:latin typeface="Verdana"/>
                <a:cs typeface="Verdana"/>
                <a:hlinkClick r:id="rId3"/>
              </a:rPr>
              <a:t>.</a:t>
            </a:r>
            <a:r>
              <a:rPr dirty="0" smtClean="0" spc="0" sz="1000">
                <a:latin typeface="Verdana"/>
                <a:cs typeface="Verdana"/>
                <a:hlinkClick r:id="rId3"/>
              </a:rPr>
              <a:t>ac</a:t>
            </a:r>
            <a:r>
              <a:rPr dirty="0" smtClean="0" spc="0" sz="1000">
                <a:latin typeface="Verdana"/>
                <a:cs typeface="Verdana"/>
                <a:hlinkClick r:id="rId3"/>
              </a:rPr>
              <a:t>.</a:t>
            </a:r>
            <a:r>
              <a:rPr dirty="0" smtClean="0" spc="0" sz="1000">
                <a:latin typeface="Verdana"/>
                <a:cs typeface="Verdana"/>
                <a:hlinkClick r:id="rId3"/>
              </a:rPr>
              <a:t>i</a:t>
            </a:r>
            <a:r>
              <a:rPr dirty="0" smtClean="0" spc="0" sz="1000">
                <a:latin typeface="Verdana"/>
                <a:cs typeface="Verdana"/>
                <a:hlinkClick r:id="rId3"/>
              </a:rPr>
              <a:t>d</a:t>
            </a:r>
            <a:endParaRPr sz="1000">
              <a:latin typeface="Verdana"/>
              <a:cs typeface="Verdana"/>
            </a:endParaRPr>
          </a:p>
          <a:p>
            <a:pPr marL="12700" marR="18973">
              <a:lnSpc>
                <a:spcPct val="101277"/>
              </a:lnSpc>
              <a:spcBef>
                <a:spcPts val="98"/>
              </a:spcBef>
            </a:pPr>
            <a:r>
              <a:rPr dirty="0" i="1" smtClean="0" spc="1" sz="900" u="sng">
                <a:latin typeface="Verdana"/>
                <a:cs typeface="Verdana"/>
              </a:rPr>
              <a:t>H</a:t>
            </a:r>
            <a:r>
              <a:rPr dirty="0" i="1" smtClean="0" spc="1" sz="900" u="sng">
                <a:latin typeface="Verdana"/>
                <a:cs typeface="Verdana"/>
              </a:rPr>
              <a:t>o</a:t>
            </a:r>
            <a:r>
              <a:rPr dirty="0" i="1" smtClean="0" spc="1" sz="900" u="sng">
                <a:latin typeface="Verdana"/>
                <a:cs typeface="Verdana"/>
              </a:rPr>
              <a:t>me</a:t>
            </a:r>
            <a:r>
              <a:rPr dirty="0" i="1" smtClean="0" spc="1" sz="900" u="sng">
                <a:latin typeface="Verdana"/>
                <a:cs typeface="Verdana"/>
              </a:rPr>
              <a:t> </a:t>
            </a:r>
            <a:r>
              <a:rPr dirty="0" i="1" smtClean="0" spc="1" sz="900" u="sng">
                <a:latin typeface="Verdana"/>
                <a:cs typeface="Verdana"/>
              </a:rPr>
              <a:t>A</a:t>
            </a:r>
            <a:r>
              <a:rPr dirty="0" i="1" smtClean="0" spc="1" sz="900" u="sng">
                <a:latin typeface="Verdana"/>
                <a:cs typeface="Verdana"/>
              </a:rPr>
              <a:t>d</a:t>
            </a:r>
            <a:r>
              <a:rPr dirty="0" i="1" smtClean="0" spc="1" sz="900" u="sng">
                <a:latin typeface="Verdana"/>
                <a:cs typeface="Verdana"/>
              </a:rPr>
              <a:t>d</a:t>
            </a:r>
            <a:r>
              <a:rPr dirty="0" i="1" smtClean="0" spc="1" sz="900" u="sng">
                <a:latin typeface="Verdana"/>
                <a:cs typeface="Verdana"/>
              </a:rPr>
              <a:t>r</a:t>
            </a:r>
            <a:r>
              <a:rPr dirty="0" i="1" smtClean="0" spc="1" sz="900" u="sng">
                <a:latin typeface="Verdana"/>
                <a:cs typeface="Verdana"/>
              </a:rPr>
              <a:t>e</a:t>
            </a:r>
            <a:r>
              <a:rPr dirty="0" i="1" smtClean="0" spc="1" sz="900" u="sng">
                <a:latin typeface="Verdana"/>
                <a:cs typeface="Verdana"/>
              </a:rPr>
              <a:t>ss</a:t>
            </a:r>
            <a:r>
              <a:rPr dirty="0" smtClean="0" spc="1" sz="900">
                <a:latin typeface="Verdana"/>
                <a:cs typeface="Verdana"/>
              </a:rPr>
              <a:t>: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12819" y="9395468"/>
            <a:ext cx="2781514" cy="311329"/>
          </a:xfrm>
          <a:prstGeom prst="rect">
            <a:avLst/>
          </a:prstGeom>
        </p:spPr>
        <p:txBody>
          <a:bodyPr bIns="0" lIns="0" rIns="0" rtlCol="0" tIns="7207" wrap="square">
            <a:noAutofit/>
          </a:bodyPr>
          <a:lstStyle/>
          <a:p>
            <a:pPr marL="12700">
              <a:lnSpc>
                <a:spcPts val="1135"/>
              </a:lnSpc>
            </a:pPr>
            <a:r>
              <a:rPr dirty="0" i="1" smtClean="0" spc="1" sz="1000">
                <a:latin typeface="Verdana"/>
                <a:cs typeface="Verdana"/>
              </a:rPr>
              <a:t>UR</a:t>
            </a:r>
            <a:r>
              <a:rPr dirty="0" i="1" smtClean="0" spc="1" sz="1000">
                <a:latin typeface="Verdana"/>
                <a:cs typeface="Verdana"/>
              </a:rPr>
              <a:t>L</a:t>
            </a:r>
            <a:r>
              <a:rPr dirty="0" smtClean="0" spc="1" sz="1000">
                <a:latin typeface="Verdana"/>
                <a:cs typeface="Verdana"/>
              </a:rPr>
              <a:t>:</a:t>
            </a:r>
            <a:r>
              <a:rPr dirty="0" smtClean="0" spc="1" sz="1000">
                <a:latin typeface="Verdana"/>
                <a:cs typeface="Verdana"/>
              </a:rPr>
              <a:t> 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h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t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t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p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: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/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/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www.u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n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h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as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.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ac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.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i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d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/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~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r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h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i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z</a:t>
            </a:r>
            <a:r>
              <a:rPr dirty="0" smtClean="0" spc="1" sz="1000">
                <a:latin typeface="Verdana"/>
                <a:cs typeface="Verdana"/>
                <a:hlinkClick r:id="rId2"/>
              </a:rPr>
              <a:t>a/</a:t>
            </a:r>
            <a:endParaRPr sz="1000">
              <a:latin typeface="Verdana"/>
              <a:cs typeface="Verdana"/>
            </a:endParaRPr>
          </a:p>
          <a:p>
            <a:pPr algn="r" marR="12700">
              <a:lnSpc>
                <a:spcPct val="101277"/>
              </a:lnSpc>
              <a:spcBef>
                <a:spcPts val="98"/>
              </a:spcBef>
            </a:pPr>
            <a:r>
              <a:rPr dirty="0" i="1" smtClean="0" sz="900" u="sng">
                <a:latin typeface="Verdana"/>
                <a:cs typeface="Verdana"/>
              </a:rPr>
              <a:t>O</a:t>
            </a:r>
            <a:r>
              <a:rPr dirty="0" i="1" smtClean="0" sz="900" u="sng">
                <a:latin typeface="Verdana"/>
                <a:cs typeface="Verdana"/>
              </a:rPr>
              <a:t>f</a:t>
            </a:r>
            <a:r>
              <a:rPr dirty="0" i="1" smtClean="0" spc="0" sz="900" u="sng">
                <a:latin typeface="Verdana"/>
                <a:cs typeface="Verdana"/>
              </a:rPr>
              <a:t>f</a:t>
            </a:r>
            <a:r>
              <a:rPr dirty="0" i="1" smtClean="0" spc="0" sz="900" u="sng">
                <a:latin typeface="Verdana"/>
                <a:cs typeface="Verdana"/>
              </a:rPr>
              <a:t>i</a:t>
            </a:r>
            <a:r>
              <a:rPr dirty="0" i="1" smtClean="0" spc="0" sz="900" u="sng">
                <a:latin typeface="Verdana"/>
                <a:cs typeface="Verdana"/>
              </a:rPr>
              <a:t>c</a:t>
            </a:r>
            <a:r>
              <a:rPr dirty="0" i="1" smtClean="0" spc="0" sz="900" u="sng">
                <a:latin typeface="Verdana"/>
                <a:cs typeface="Verdana"/>
              </a:rPr>
              <a:t>e</a:t>
            </a:r>
            <a:r>
              <a:rPr dirty="0" smtClean="0" spc="0" sz="900">
                <a:latin typeface="Verdana"/>
                <a:cs typeface="Verdana"/>
              </a:rPr>
              <a:t>: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83360" y="9705782"/>
            <a:ext cx="1757316" cy="554227"/>
          </a:xfrm>
          <a:prstGeom prst="rect">
            <a:avLst/>
          </a:prstGeom>
        </p:spPr>
        <p:txBody>
          <a:bodyPr bIns="0" lIns="0" rIns="0" rtlCol="0" tIns="6572" wrap="square">
            <a:noAutofit/>
          </a:bodyPr>
          <a:lstStyle/>
          <a:p>
            <a:pPr marL="12700">
              <a:lnSpc>
                <a:spcPts val="1035"/>
              </a:lnSpc>
            </a:pPr>
            <a:r>
              <a:rPr dirty="0" smtClean="0" spc="0" sz="900">
                <a:latin typeface="Verdana"/>
                <a:cs typeface="Verdana"/>
              </a:rPr>
              <a:t>Per</a:t>
            </a:r>
            <a:r>
              <a:rPr dirty="0" smtClean="0" spc="0" sz="900">
                <a:latin typeface="Verdana"/>
                <a:cs typeface="Verdana"/>
              </a:rPr>
              <a:t>u</a:t>
            </a:r>
            <a:r>
              <a:rPr dirty="0" smtClean="0" spc="0" sz="900">
                <a:latin typeface="Verdana"/>
                <a:cs typeface="Verdana"/>
              </a:rPr>
              <a:t>ma</a:t>
            </a:r>
            <a:r>
              <a:rPr dirty="0" smtClean="0" spc="0" sz="900">
                <a:latin typeface="Verdana"/>
                <a:cs typeface="Verdana"/>
              </a:rPr>
              <a:t>h</a:t>
            </a:r>
            <a:r>
              <a:rPr dirty="0" smtClean="0" spc="0" sz="900">
                <a:latin typeface="Verdana"/>
                <a:cs typeface="Verdana"/>
              </a:rPr>
              <a:t>an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0" sz="900">
                <a:latin typeface="Verdana"/>
                <a:cs typeface="Verdana"/>
              </a:rPr>
              <a:t>UN</a:t>
            </a:r>
            <a:r>
              <a:rPr dirty="0" smtClean="0" spc="0" sz="900">
                <a:latin typeface="Verdana"/>
                <a:cs typeface="Verdana"/>
              </a:rPr>
              <a:t>H</a:t>
            </a:r>
            <a:r>
              <a:rPr dirty="0" smtClean="0" spc="0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S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0" sz="900">
                <a:latin typeface="Verdana"/>
                <a:cs typeface="Verdana"/>
              </a:rPr>
              <a:t>B</a:t>
            </a:r>
            <a:r>
              <a:rPr dirty="0" smtClean="0" spc="0" sz="900">
                <a:latin typeface="Verdana"/>
                <a:cs typeface="Verdana"/>
              </a:rPr>
              <a:t>l</a:t>
            </a:r>
            <a:r>
              <a:rPr dirty="0" smtClean="0" spc="0" sz="900">
                <a:latin typeface="Verdana"/>
                <a:cs typeface="Verdana"/>
              </a:rPr>
              <a:t>o</a:t>
            </a:r>
            <a:r>
              <a:rPr dirty="0" smtClean="0" spc="0" sz="900">
                <a:latin typeface="Verdana"/>
                <a:cs typeface="Verdana"/>
              </a:rPr>
              <a:t>k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0" sz="900">
                <a:latin typeface="Verdana"/>
                <a:cs typeface="Verdana"/>
              </a:rPr>
              <a:t>H</a:t>
            </a:r>
            <a:r>
              <a:rPr dirty="0" smtClean="0" spc="0" sz="900">
                <a:latin typeface="Verdana"/>
                <a:cs typeface="Verdana"/>
              </a:rPr>
              <a:t>-</a:t>
            </a:r>
            <a:r>
              <a:rPr dirty="0" smtClean="0" spc="0" sz="900">
                <a:latin typeface="Verdana"/>
                <a:cs typeface="Verdana"/>
              </a:rPr>
              <a:t>15</a:t>
            </a:r>
            <a:endParaRPr sz="900">
              <a:latin typeface="Verdana"/>
              <a:cs typeface="Verdana"/>
            </a:endParaRPr>
          </a:p>
          <a:p>
            <a:pPr marL="12700" marR="230873">
              <a:lnSpc>
                <a:spcPct val="100568"/>
              </a:lnSpc>
            </a:pPr>
            <a:r>
              <a:rPr dirty="0" smtClean="0" sz="900">
                <a:latin typeface="Verdana"/>
                <a:cs typeface="Verdana"/>
              </a:rPr>
              <a:t>T</a:t>
            </a:r>
            <a:r>
              <a:rPr dirty="0" smtClean="0" spc="-4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ma</a:t>
            </a:r>
            <a:r>
              <a:rPr dirty="0" smtClean="0" spc="4" sz="900">
                <a:latin typeface="Verdana"/>
                <a:cs typeface="Verdana"/>
              </a:rPr>
              <a:t>l</a:t>
            </a:r>
            <a:r>
              <a:rPr dirty="0" smtClean="0" spc="0" sz="900">
                <a:latin typeface="Verdana"/>
                <a:cs typeface="Verdana"/>
              </a:rPr>
              <a:t>a</a:t>
            </a:r>
            <a:r>
              <a:rPr dirty="0" smtClean="0" spc="-4" sz="900">
                <a:latin typeface="Verdana"/>
                <a:cs typeface="Verdana"/>
              </a:rPr>
              <a:t>n</a:t>
            </a:r>
            <a:r>
              <a:rPr dirty="0" smtClean="0" spc="0" sz="900">
                <a:latin typeface="Verdana"/>
                <a:cs typeface="Verdana"/>
              </a:rPr>
              <a:t>r</a:t>
            </a:r>
            <a:r>
              <a:rPr dirty="0" smtClean="0" spc="4" sz="900">
                <a:latin typeface="Verdana"/>
                <a:cs typeface="Verdana"/>
              </a:rPr>
              <a:t>e</a:t>
            </a:r>
            <a:r>
              <a:rPr dirty="0" smtClean="0" spc="0" sz="900">
                <a:latin typeface="Verdana"/>
                <a:cs typeface="Verdana"/>
              </a:rPr>
              <a:t>a</a:t>
            </a:r>
            <a:r>
              <a:rPr dirty="0" smtClean="0" spc="-4" sz="900">
                <a:latin typeface="Verdana"/>
                <a:cs typeface="Verdana"/>
              </a:rPr>
              <a:t> </a:t>
            </a:r>
            <a:r>
              <a:rPr dirty="0" smtClean="0" spc="0" sz="900">
                <a:latin typeface="Verdana"/>
                <a:cs typeface="Verdana"/>
              </a:rPr>
              <a:t>M</a:t>
            </a:r>
            <a:r>
              <a:rPr dirty="0" smtClean="0" spc="-4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K</a:t>
            </a:r>
            <a:r>
              <a:rPr dirty="0" smtClean="0" spc="-4" sz="900">
                <a:latin typeface="Verdana"/>
                <a:cs typeface="Verdana"/>
              </a:rPr>
              <a:t>A</a:t>
            </a:r>
            <a:r>
              <a:rPr dirty="0" smtClean="0" spc="9" sz="900">
                <a:latin typeface="Verdana"/>
                <a:cs typeface="Verdana"/>
              </a:rPr>
              <a:t>S</a:t>
            </a:r>
            <a:r>
              <a:rPr dirty="0" smtClean="0" spc="-4" sz="900">
                <a:latin typeface="Verdana"/>
                <a:cs typeface="Verdana"/>
              </a:rPr>
              <a:t>S</a:t>
            </a:r>
            <a:r>
              <a:rPr dirty="0" smtClean="0" spc="-4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R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-4" sz="900">
                <a:latin typeface="Verdana"/>
                <a:cs typeface="Verdana"/>
              </a:rPr>
              <a:t>S</a:t>
            </a:r>
            <a:r>
              <a:rPr dirty="0" smtClean="0" spc="-4" sz="900">
                <a:latin typeface="Verdana"/>
                <a:cs typeface="Verdana"/>
              </a:rPr>
              <a:t>u</a:t>
            </a:r>
            <a:r>
              <a:rPr dirty="0" smtClean="0" spc="4" sz="900">
                <a:latin typeface="Verdana"/>
                <a:cs typeface="Verdana"/>
              </a:rPr>
              <a:t>l</a:t>
            </a:r>
            <a:r>
              <a:rPr dirty="0" smtClean="0" spc="0" sz="900">
                <a:latin typeface="Verdana"/>
                <a:cs typeface="Verdana"/>
              </a:rPr>
              <a:t>sel</a:t>
            </a:r>
            <a:r>
              <a:rPr dirty="0" smtClean="0" spc="4" sz="900">
                <a:latin typeface="Verdana"/>
                <a:cs typeface="Verdana"/>
              </a:rPr>
              <a:t> </a:t>
            </a:r>
            <a:r>
              <a:rPr dirty="0" smtClean="0" spc="4" sz="900">
                <a:latin typeface="Verdana"/>
                <a:cs typeface="Verdana"/>
              </a:rPr>
              <a:t>9</a:t>
            </a:r>
            <a:r>
              <a:rPr dirty="0" smtClean="0" spc="4" sz="900">
                <a:latin typeface="Verdana"/>
                <a:cs typeface="Verdana"/>
              </a:rPr>
              <a:t>0</a:t>
            </a:r>
            <a:r>
              <a:rPr dirty="0" smtClean="0" spc="4" sz="900">
                <a:latin typeface="Verdana"/>
                <a:cs typeface="Verdana"/>
              </a:rPr>
              <a:t>2</a:t>
            </a:r>
            <a:r>
              <a:rPr dirty="0" smtClean="0" spc="-9" sz="900">
                <a:latin typeface="Verdana"/>
                <a:cs typeface="Verdana"/>
              </a:rPr>
              <a:t>4</a:t>
            </a:r>
            <a:r>
              <a:rPr dirty="0" smtClean="0" spc="0" sz="900">
                <a:latin typeface="Verdana"/>
                <a:cs typeface="Verdana"/>
              </a:rPr>
              <a:t>5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-4" sz="900">
                <a:latin typeface="Verdana"/>
                <a:cs typeface="Verdana"/>
              </a:rPr>
              <a:t>I</a:t>
            </a:r>
            <a:r>
              <a:rPr dirty="0" smtClean="0" spc="0" sz="900">
                <a:latin typeface="Verdana"/>
                <a:cs typeface="Verdana"/>
              </a:rPr>
              <a:t>NDON</a:t>
            </a:r>
            <a:r>
              <a:rPr dirty="0" smtClean="0" spc="-4" sz="900">
                <a:latin typeface="Verdana"/>
                <a:cs typeface="Verdana"/>
              </a:rPr>
              <a:t>E</a:t>
            </a:r>
            <a:r>
              <a:rPr dirty="0" smtClean="0" spc="9" sz="900">
                <a:latin typeface="Verdana"/>
                <a:cs typeface="Verdana"/>
              </a:rPr>
              <a:t>S</a:t>
            </a:r>
            <a:r>
              <a:rPr dirty="0" smtClean="0" spc="-4" sz="900">
                <a:latin typeface="Verdana"/>
                <a:cs typeface="Verdana"/>
              </a:rPr>
              <a:t>I</a:t>
            </a:r>
            <a:r>
              <a:rPr dirty="0" smtClean="0" spc="0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0" sz="900">
                <a:latin typeface="Verdana"/>
                <a:cs typeface="Verdana"/>
              </a:rPr>
              <a:t>P</a:t>
            </a:r>
            <a:r>
              <a:rPr dirty="0" smtClean="0" spc="-9" sz="900">
                <a:latin typeface="Verdana"/>
                <a:cs typeface="Verdana"/>
              </a:rPr>
              <a:t>h</a:t>
            </a:r>
            <a:r>
              <a:rPr dirty="0" smtClean="0" spc="4" sz="900">
                <a:latin typeface="Verdana"/>
                <a:cs typeface="Verdana"/>
              </a:rPr>
              <a:t>o</a:t>
            </a:r>
            <a:r>
              <a:rPr dirty="0" smtClean="0" spc="-4" sz="900">
                <a:latin typeface="Verdana"/>
                <a:cs typeface="Verdana"/>
              </a:rPr>
              <a:t>n</a:t>
            </a:r>
            <a:r>
              <a:rPr dirty="0" smtClean="0" spc="4" sz="900">
                <a:latin typeface="Verdana"/>
                <a:cs typeface="Verdana"/>
              </a:rPr>
              <a:t>e</a:t>
            </a:r>
            <a:r>
              <a:rPr dirty="0" smtClean="0" spc="0" sz="900">
                <a:latin typeface="Verdana"/>
                <a:cs typeface="Verdana"/>
              </a:rPr>
              <a:t>:</a:t>
            </a:r>
            <a:r>
              <a:rPr dirty="0" smtClean="0" spc="-4" sz="900">
                <a:latin typeface="Verdana"/>
                <a:cs typeface="Verdana"/>
              </a:rPr>
              <a:t> </a:t>
            </a:r>
            <a:r>
              <a:rPr dirty="0" smtClean="0" spc="-4" sz="900">
                <a:latin typeface="Verdana"/>
                <a:cs typeface="Verdana"/>
              </a:rPr>
              <a:t>+</a:t>
            </a:r>
            <a:r>
              <a:rPr dirty="0" smtClean="0" spc="4" sz="900">
                <a:latin typeface="Verdana"/>
                <a:cs typeface="Verdana"/>
              </a:rPr>
              <a:t>6</a:t>
            </a:r>
            <a:r>
              <a:rPr dirty="0" smtClean="0" spc="4" sz="900">
                <a:latin typeface="Verdana"/>
                <a:cs typeface="Verdana"/>
              </a:rPr>
              <a:t>2</a:t>
            </a:r>
            <a:r>
              <a:rPr dirty="0" smtClean="0" spc="0" sz="900">
                <a:latin typeface="Verdana"/>
                <a:cs typeface="Verdana"/>
              </a:rPr>
              <a:t>-</a:t>
            </a:r>
            <a:r>
              <a:rPr dirty="0" smtClean="0" spc="4" sz="900">
                <a:latin typeface="Verdana"/>
                <a:cs typeface="Verdana"/>
              </a:rPr>
              <a:t>411</a:t>
            </a:r>
            <a:r>
              <a:rPr dirty="0" smtClean="0" spc="0" sz="900">
                <a:latin typeface="Verdana"/>
                <a:cs typeface="Verdana"/>
              </a:rPr>
              <a:t>-</a:t>
            </a:r>
            <a:r>
              <a:rPr dirty="0" smtClean="0" spc="4" sz="900">
                <a:latin typeface="Verdana"/>
                <a:cs typeface="Verdana"/>
              </a:rPr>
              <a:t>585</a:t>
            </a:r>
            <a:r>
              <a:rPr dirty="0" smtClean="0" spc="0" sz="900">
                <a:latin typeface="Verdana"/>
                <a:cs typeface="Verdana"/>
              </a:rPr>
              <a:t>-</a:t>
            </a:r>
            <a:r>
              <a:rPr dirty="0" smtClean="0" spc="-9" sz="900">
                <a:latin typeface="Verdana"/>
                <a:cs typeface="Verdana"/>
              </a:rPr>
              <a:t>6</a:t>
            </a:r>
            <a:r>
              <a:rPr dirty="0" smtClean="0" spc="4" sz="900">
                <a:latin typeface="Verdana"/>
                <a:cs typeface="Verdana"/>
              </a:rPr>
              <a:t>8</a:t>
            </a:r>
            <a:r>
              <a:rPr dirty="0" smtClean="0" spc="0" sz="900">
                <a:latin typeface="Verdana"/>
                <a:cs typeface="Verdana"/>
              </a:rPr>
              <a:t>0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35223" y="9705782"/>
            <a:ext cx="3368595" cy="417067"/>
          </a:xfrm>
          <a:prstGeom prst="rect">
            <a:avLst/>
          </a:prstGeom>
        </p:spPr>
        <p:txBody>
          <a:bodyPr bIns="0" lIns="0" rIns="0" rtlCol="0" tIns="6572" wrap="square">
            <a:noAutofit/>
          </a:bodyPr>
          <a:lstStyle/>
          <a:p>
            <a:pPr marL="12700" marR="8136">
              <a:lnSpc>
                <a:spcPts val="1035"/>
              </a:lnSpc>
            </a:pPr>
            <a:r>
              <a:rPr dirty="0" smtClean="0" spc="0" sz="900">
                <a:latin typeface="Verdana"/>
                <a:cs typeface="Verdana"/>
              </a:rPr>
              <a:t>D</a:t>
            </a:r>
            <a:r>
              <a:rPr dirty="0" smtClean="0" spc="0" sz="900">
                <a:latin typeface="Verdana"/>
                <a:cs typeface="Verdana"/>
              </a:rPr>
              <a:t>e</a:t>
            </a:r>
            <a:r>
              <a:rPr dirty="0" smtClean="0" spc="0" sz="900">
                <a:latin typeface="Verdana"/>
                <a:cs typeface="Verdana"/>
              </a:rPr>
              <a:t>p</a:t>
            </a:r>
            <a:r>
              <a:rPr dirty="0" smtClean="0" spc="0" sz="900">
                <a:latin typeface="Verdana"/>
                <a:cs typeface="Verdana"/>
              </a:rPr>
              <a:t>t</a:t>
            </a:r>
            <a:r>
              <a:rPr dirty="0" smtClean="0" spc="0" sz="900">
                <a:latin typeface="Verdana"/>
                <a:cs typeface="Verdana"/>
              </a:rPr>
              <a:t>.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0" sz="900">
                <a:latin typeface="Verdana"/>
                <a:cs typeface="Verdana"/>
              </a:rPr>
              <a:t>o</a:t>
            </a:r>
            <a:r>
              <a:rPr dirty="0" smtClean="0" spc="0" sz="900">
                <a:latin typeface="Verdana"/>
                <a:cs typeface="Verdana"/>
              </a:rPr>
              <a:t>f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0" sz="900">
                <a:latin typeface="Verdana"/>
                <a:cs typeface="Verdana"/>
              </a:rPr>
              <a:t>E</a:t>
            </a:r>
            <a:r>
              <a:rPr dirty="0" smtClean="0" spc="0" sz="900">
                <a:latin typeface="Verdana"/>
                <a:cs typeface="Verdana"/>
              </a:rPr>
              <a:t>l</a:t>
            </a:r>
            <a:r>
              <a:rPr dirty="0" smtClean="0" spc="0" sz="900">
                <a:latin typeface="Verdana"/>
                <a:cs typeface="Verdana"/>
              </a:rPr>
              <a:t>e</a:t>
            </a:r>
            <a:r>
              <a:rPr dirty="0" smtClean="0" spc="0" sz="900">
                <a:latin typeface="Verdana"/>
                <a:cs typeface="Verdana"/>
              </a:rPr>
              <a:t>c</a:t>
            </a:r>
            <a:r>
              <a:rPr dirty="0" smtClean="0" spc="0" sz="900">
                <a:latin typeface="Verdana"/>
                <a:cs typeface="Verdana"/>
              </a:rPr>
              <a:t>t</a:t>
            </a:r>
            <a:r>
              <a:rPr dirty="0" smtClean="0" spc="0" sz="900">
                <a:latin typeface="Verdana"/>
                <a:cs typeface="Verdana"/>
              </a:rPr>
              <a:t>r</a:t>
            </a:r>
            <a:r>
              <a:rPr dirty="0" smtClean="0" spc="0" sz="900">
                <a:latin typeface="Verdana"/>
                <a:cs typeface="Verdana"/>
              </a:rPr>
              <a:t>i</a:t>
            </a:r>
            <a:r>
              <a:rPr dirty="0" smtClean="0" spc="0" sz="900">
                <a:latin typeface="Verdana"/>
                <a:cs typeface="Verdana"/>
              </a:rPr>
              <a:t>c</a:t>
            </a:r>
            <a:r>
              <a:rPr dirty="0" smtClean="0" spc="0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l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0" sz="900">
                <a:latin typeface="Verdana"/>
                <a:cs typeface="Verdana"/>
              </a:rPr>
              <a:t>E</a:t>
            </a:r>
            <a:r>
              <a:rPr dirty="0" smtClean="0" spc="0" sz="900">
                <a:latin typeface="Verdana"/>
                <a:cs typeface="Verdana"/>
              </a:rPr>
              <a:t>n</a:t>
            </a:r>
            <a:r>
              <a:rPr dirty="0" smtClean="0" spc="0" sz="900">
                <a:latin typeface="Verdana"/>
                <a:cs typeface="Verdana"/>
              </a:rPr>
              <a:t>g</a:t>
            </a:r>
            <a:r>
              <a:rPr dirty="0" smtClean="0" spc="0" sz="900">
                <a:latin typeface="Verdana"/>
                <a:cs typeface="Verdana"/>
              </a:rPr>
              <a:t>i</a:t>
            </a:r>
            <a:r>
              <a:rPr dirty="0" smtClean="0" spc="0" sz="900">
                <a:latin typeface="Verdana"/>
                <a:cs typeface="Verdana"/>
              </a:rPr>
              <a:t>n</a:t>
            </a:r>
            <a:r>
              <a:rPr dirty="0" smtClean="0" spc="0" sz="900">
                <a:latin typeface="Verdana"/>
                <a:cs typeface="Verdana"/>
              </a:rPr>
              <a:t>e</a:t>
            </a:r>
            <a:r>
              <a:rPr dirty="0" smtClean="0" spc="0" sz="900">
                <a:latin typeface="Verdana"/>
                <a:cs typeface="Verdana"/>
              </a:rPr>
              <a:t>e</a:t>
            </a:r>
            <a:r>
              <a:rPr dirty="0" smtClean="0" spc="0" sz="900">
                <a:latin typeface="Verdana"/>
                <a:cs typeface="Verdana"/>
              </a:rPr>
              <a:t>r</a:t>
            </a:r>
            <a:r>
              <a:rPr dirty="0" smtClean="0" spc="0" sz="900">
                <a:latin typeface="Verdana"/>
                <a:cs typeface="Verdana"/>
              </a:rPr>
              <a:t>i</a:t>
            </a:r>
            <a:r>
              <a:rPr dirty="0" smtClean="0" spc="0" sz="900">
                <a:latin typeface="Verdana"/>
                <a:cs typeface="Verdana"/>
              </a:rPr>
              <a:t>n</a:t>
            </a:r>
            <a:r>
              <a:rPr dirty="0" smtClean="0" spc="0" sz="900">
                <a:latin typeface="Verdana"/>
                <a:cs typeface="Verdana"/>
              </a:rPr>
              <a:t>g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0" sz="900">
                <a:latin typeface="Verdana"/>
                <a:cs typeface="Verdana"/>
              </a:rPr>
              <a:t>H</a:t>
            </a:r>
            <a:r>
              <a:rPr dirty="0" smtClean="0" spc="0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S</a:t>
            </a:r>
            <a:r>
              <a:rPr dirty="0" smtClean="0" spc="0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NUD</a:t>
            </a:r>
            <a:r>
              <a:rPr dirty="0" smtClean="0" spc="0" sz="900">
                <a:latin typeface="Verdana"/>
                <a:cs typeface="Verdana"/>
              </a:rPr>
              <a:t>D</a:t>
            </a:r>
            <a:r>
              <a:rPr dirty="0" smtClean="0" spc="0" sz="900">
                <a:latin typeface="Verdana"/>
                <a:cs typeface="Verdana"/>
              </a:rPr>
              <a:t>I</a:t>
            </a:r>
            <a:r>
              <a:rPr dirty="0" smtClean="0" spc="0" sz="900">
                <a:latin typeface="Verdana"/>
                <a:cs typeface="Verdana"/>
              </a:rPr>
              <a:t>N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0" sz="900">
                <a:latin typeface="Verdana"/>
                <a:cs typeface="Verdana"/>
              </a:rPr>
              <a:t>U</a:t>
            </a:r>
            <a:r>
              <a:rPr dirty="0" smtClean="0" spc="0" sz="900">
                <a:latin typeface="Verdana"/>
                <a:cs typeface="Verdana"/>
              </a:rPr>
              <a:t>N</a:t>
            </a:r>
            <a:r>
              <a:rPr dirty="0" smtClean="0" spc="0" sz="900">
                <a:latin typeface="Verdana"/>
                <a:cs typeface="Verdana"/>
              </a:rPr>
              <a:t>I</a:t>
            </a:r>
            <a:r>
              <a:rPr dirty="0" smtClean="0" spc="0" sz="900">
                <a:latin typeface="Verdana"/>
                <a:cs typeface="Verdana"/>
              </a:rPr>
              <a:t>V</a:t>
            </a:r>
            <a:r>
              <a:rPr dirty="0" smtClean="0" spc="0" sz="900">
                <a:latin typeface="Verdana"/>
                <a:cs typeface="Verdana"/>
              </a:rPr>
              <a:t>E</a:t>
            </a:r>
            <a:r>
              <a:rPr dirty="0" smtClean="0" spc="0" sz="900">
                <a:latin typeface="Verdana"/>
                <a:cs typeface="Verdana"/>
              </a:rPr>
              <a:t>R</a:t>
            </a:r>
            <a:r>
              <a:rPr dirty="0" smtClean="0" spc="0" sz="900">
                <a:latin typeface="Verdana"/>
                <a:cs typeface="Verdana"/>
              </a:rPr>
              <a:t>S</a:t>
            </a:r>
            <a:r>
              <a:rPr dirty="0" smtClean="0" spc="0" sz="900">
                <a:latin typeface="Verdana"/>
                <a:cs typeface="Verdana"/>
              </a:rPr>
              <a:t>I</a:t>
            </a:r>
            <a:r>
              <a:rPr dirty="0" smtClean="0" spc="0" sz="900">
                <a:latin typeface="Verdana"/>
                <a:cs typeface="Verdana"/>
              </a:rPr>
              <a:t>TY</a:t>
            </a:r>
            <a:endParaRPr sz="900">
              <a:latin typeface="Verdana"/>
              <a:cs typeface="Verdana"/>
            </a:endParaRPr>
          </a:p>
          <a:p>
            <a:pPr indent="763777" marL="437896">
              <a:lnSpc>
                <a:spcPts val="1090"/>
              </a:lnSpc>
              <a:spcBef>
                <a:spcPts val="32"/>
              </a:spcBef>
            </a:pPr>
            <a:r>
              <a:rPr dirty="0" smtClean="0" sz="900">
                <a:latin typeface="Verdana"/>
                <a:cs typeface="Verdana"/>
              </a:rPr>
              <a:t>M</a:t>
            </a:r>
            <a:r>
              <a:rPr dirty="0" smtClean="0" spc="-4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K</a:t>
            </a:r>
            <a:r>
              <a:rPr dirty="0" smtClean="0" spc="-4" sz="900">
                <a:latin typeface="Verdana"/>
                <a:cs typeface="Verdana"/>
              </a:rPr>
              <a:t>A</a:t>
            </a:r>
            <a:r>
              <a:rPr dirty="0" smtClean="0" spc="-4" sz="900">
                <a:latin typeface="Verdana"/>
                <a:cs typeface="Verdana"/>
              </a:rPr>
              <a:t>S</a:t>
            </a:r>
            <a:r>
              <a:rPr dirty="0" smtClean="0" spc="9" sz="900">
                <a:latin typeface="Verdana"/>
                <a:cs typeface="Verdana"/>
              </a:rPr>
              <a:t>S</a:t>
            </a:r>
            <a:r>
              <a:rPr dirty="0" smtClean="0" spc="-4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R</a:t>
            </a:r>
            <a:r>
              <a:rPr dirty="0" smtClean="0" spc="-4" sz="900">
                <a:latin typeface="Verdana"/>
                <a:cs typeface="Verdana"/>
              </a:rPr>
              <a:t> </a:t>
            </a:r>
            <a:r>
              <a:rPr dirty="0" smtClean="0" spc="9" sz="900">
                <a:latin typeface="Verdana"/>
                <a:cs typeface="Verdana"/>
              </a:rPr>
              <a:t>S</a:t>
            </a:r>
            <a:r>
              <a:rPr dirty="0" smtClean="0" spc="-4" sz="900">
                <a:latin typeface="Verdana"/>
                <a:cs typeface="Verdana"/>
              </a:rPr>
              <a:t>u</a:t>
            </a:r>
            <a:r>
              <a:rPr dirty="0" smtClean="0" spc="4" sz="900">
                <a:latin typeface="Verdana"/>
                <a:cs typeface="Verdana"/>
              </a:rPr>
              <a:t>l</a:t>
            </a:r>
            <a:r>
              <a:rPr dirty="0" smtClean="0" spc="0" sz="900">
                <a:latin typeface="Verdana"/>
                <a:cs typeface="Verdana"/>
              </a:rPr>
              <a:t>sel</a:t>
            </a:r>
            <a:r>
              <a:rPr dirty="0" smtClean="0" spc="4" sz="900">
                <a:latin typeface="Verdana"/>
                <a:cs typeface="Verdana"/>
              </a:rPr>
              <a:t> </a:t>
            </a:r>
            <a:r>
              <a:rPr dirty="0" smtClean="0" spc="4" sz="900">
                <a:latin typeface="Verdana"/>
                <a:cs typeface="Verdana"/>
              </a:rPr>
              <a:t>9</a:t>
            </a:r>
            <a:r>
              <a:rPr dirty="0" smtClean="0" spc="4" sz="900">
                <a:latin typeface="Verdana"/>
                <a:cs typeface="Verdana"/>
              </a:rPr>
              <a:t>0</a:t>
            </a:r>
            <a:r>
              <a:rPr dirty="0" smtClean="0" spc="4" sz="900">
                <a:latin typeface="Verdana"/>
                <a:cs typeface="Verdana"/>
              </a:rPr>
              <a:t>2</a:t>
            </a:r>
            <a:r>
              <a:rPr dirty="0" smtClean="0" spc="4" sz="900">
                <a:latin typeface="Verdana"/>
                <a:cs typeface="Verdana"/>
              </a:rPr>
              <a:t>4</a:t>
            </a:r>
            <a:r>
              <a:rPr dirty="0" smtClean="0" spc="0" sz="900">
                <a:latin typeface="Verdana"/>
                <a:cs typeface="Verdana"/>
              </a:rPr>
              <a:t>5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-19" sz="900">
                <a:latin typeface="Verdana"/>
                <a:cs typeface="Verdana"/>
              </a:rPr>
              <a:t>I</a:t>
            </a:r>
            <a:r>
              <a:rPr dirty="0" smtClean="0" spc="0" sz="900">
                <a:latin typeface="Verdana"/>
                <a:cs typeface="Verdana"/>
              </a:rPr>
              <a:t>NDON</a:t>
            </a:r>
            <a:r>
              <a:rPr dirty="0" smtClean="0" spc="-4" sz="900">
                <a:latin typeface="Verdana"/>
                <a:cs typeface="Verdana"/>
              </a:rPr>
              <a:t>E</a:t>
            </a:r>
            <a:r>
              <a:rPr dirty="0" smtClean="0" spc="-4" sz="900">
                <a:latin typeface="Verdana"/>
                <a:cs typeface="Verdana"/>
              </a:rPr>
              <a:t>S</a:t>
            </a:r>
            <a:r>
              <a:rPr dirty="0" smtClean="0" spc="4" sz="900">
                <a:latin typeface="Verdana"/>
                <a:cs typeface="Verdana"/>
              </a:rPr>
              <a:t>I</a:t>
            </a:r>
            <a:r>
              <a:rPr dirty="0" smtClean="0" spc="0" sz="900">
                <a:latin typeface="Verdana"/>
                <a:cs typeface="Verdana"/>
              </a:rPr>
              <a:t>A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9" sz="900">
                <a:latin typeface="Verdana"/>
                <a:cs typeface="Verdana"/>
              </a:rPr>
              <a:t>P</a:t>
            </a:r>
            <a:r>
              <a:rPr dirty="0" smtClean="0" spc="-4" sz="900">
                <a:latin typeface="Verdana"/>
                <a:cs typeface="Verdana"/>
              </a:rPr>
              <a:t>h</a:t>
            </a:r>
            <a:r>
              <a:rPr dirty="0" smtClean="0" spc="4" sz="900">
                <a:latin typeface="Verdana"/>
                <a:cs typeface="Verdana"/>
              </a:rPr>
              <a:t>o</a:t>
            </a:r>
            <a:r>
              <a:rPr dirty="0" smtClean="0" spc="-4" sz="900">
                <a:latin typeface="Verdana"/>
                <a:cs typeface="Verdana"/>
              </a:rPr>
              <a:t>n</a:t>
            </a:r>
            <a:r>
              <a:rPr dirty="0" smtClean="0" spc="4" sz="900">
                <a:latin typeface="Verdana"/>
                <a:cs typeface="Verdana"/>
              </a:rPr>
              <a:t>e</a:t>
            </a:r>
            <a:r>
              <a:rPr dirty="0" smtClean="0" spc="0" sz="900">
                <a:latin typeface="Verdana"/>
                <a:cs typeface="Verdana"/>
              </a:rPr>
              <a:t>:</a:t>
            </a:r>
            <a:r>
              <a:rPr dirty="0" smtClean="0" spc="-4" sz="900">
                <a:latin typeface="Verdana"/>
                <a:cs typeface="Verdana"/>
              </a:rPr>
              <a:t> </a:t>
            </a:r>
            <a:r>
              <a:rPr dirty="0" smtClean="0" spc="-4" sz="900">
                <a:latin typeface="Verdana"/>
                <a:cs typeface="Verdana"/>
              </a:rPr>
              <a:t>+</a:t>
            </a:r>
            <a:r>
              <a:rPr dirty="0" smtClean="0" spc="4" sz="900">
                <a:latin typeface="Verdana"/>
                <a:cs typeface="Verdana"/>
              </a:rPr>
              <a:t>6</a:t>
            </a:r>
            <a:r>
              <a:rPr dirty="0" smtClean="0" spc="9" sz="900">
                <a:latin typeface="Verdana"/>
                <a:cs typeface="Verdana"/>
              </a:rPr>
              <a:t>2</a:t>
            </a:r>
            <a:r>
              <a:rPr dirty="0" smtClean="0" spc="0" sz="900">
                <a:latin typeface="Verdana"/>
                <a:cs typeface="Verdana"/>
              </a:rPr>
              <a:t>-</a:t>
            </a:r>
            <a:r>
              <a:rPr dirty="0" smtClean="0" spc="4" sz="900">
                <a:latin typeface="Verdana"/>
                <a:cs typeface="Verdana"/>
              </a:rPr>
              <a:t>41</a:t>
            </a:r>
            <a:r>
              <a:rPr dirty="0" smtClean="0" spc="4" sz="900">
                <a:latin typeface="Verdana"/>
                <a:cs typeface="Verdana"/>
              </a:rPr>
              <a:t>1</a:t>
            </a:r>
            <a:r>
              <a:rPr dirty="0" smtClean="0" spc="0" sz="900">
                <a:latin typeface="Verdana"/>
                <a:cs typeface="Verdana"/>
              </a:rPr>
              <a:t>-</a:t>
            </a:r>
            <a:r>
              <a:rPr dirty="0" smtClean="0" spc="-9" sz="900">
                <a:latin typeface="Verdana"/>
                <a:cs typeface="Verdana"/>
              </a:rPr>
              <a:t>5</a:t>
            </a:r>
            <a:r>
              <a:rPr dirty="0" smtClean="0" spc="4" sz="900">
                <a:latin typeface="Verdana"/>
                <a:cs typeface="Verdana"/>
              </a:rPr>
              <a:t>0</a:t>
            </a:r>
            <a:r>
              <a:rPr dirty="0" smtClean="0" spc="4" sz="900">
                <a:latin typeface="Verdana"/>
                <a:cs typeface="Verdana"/>
              </a:rPr>
              <a:t>5</a:t>
            </a:r>
            <a:r>
              <a:rPr dirty="0" smtClean="0" spc="0" sz="900">
                <a:latin typeface="Verdana"/>
                <a:cs typeface="Verdana"/>
              </a:rPr>
              <a:t>-</a:t>
            </a:r>
            <a:r>
              <a:rPr dirty="0" smtClean="0" spc="4" sz="900">
                <a:latin typeface="Verdana"/>
                <a:cs typeface="Verdana"/>
              </a:rPr>
              <a:t>3</a:t>
            </a:r>
            <a:r>
              <a:rPr dirty="0" smtClean="0" spc="-9" sz="900">
                <a:latin typeface="Verdana"/>
                <a:cs typeface="Verdana"/>
              </a:rPr>
              <a:t>1</a:t>
            </a:r>
            <a:r>
              <a:rPr dirty="0" smtClean="0" spc="4" sz="900">
                <a:latin typeface="Verdana"/>
                <a:cs typeface="Verdana"/>
              </a:rPr>
              <a:t>6</a:t>
            </a:r>
            <a:r>
              <a:rPr dirty="0" smtClean="0" spc="0" sz="900">
                <a:latin typeface="Verdana"/>
                <a:cs typeface="Verdana"/>
              </a:rPr>
              <a:t>0</a:t>
            </a:r>
            <a:r>
              <a:rPr dirty="0" smtClean="0" spc="0" sz="900">
                <a:latin typeface="Verdana"/>
                <a:cs typeface="Verdana"/>
              </a:rPr>
              <a:t> </a:t>
            </a:r>
            <a:r>
              <a:rPr dirty="0" smtClean="0" spc="0" sz="900">
                <a:latin typeface="Verdana"/>
                <a:cs typeface="Verdana"/>
              </a:rPr>
              <a:t>Fa</a:t>
            </a:r>
            <a:r>
              <a:rPr dirty="0" smtClean="0" spc="-4" sz="900">
                <a:latin typeface="Verdana"/>
                <a:cs typeface="Verdana"/>
              </a:rPr>
              <a:t>x</a:t>
            </a:r>
            <a:r>
              <a:rPr dirty="0" smtClean="0" spc="0" sz="900">
                <a:latin typeface="Verdana"/>
                <a:cs typeface="Verdana"/>
              </a:rPr>
              <a:t>:</a:t>
            </a:r>
            <a:r>
              <a:rPr dirty="0" smtClean="0" spc="-4" sz="900">
                <a:latin typeface="Verdana"/>
                <a:cs typeface="Verdana"/>
              </a:rPr>
              <a:t>+</a:t>
            </a:r>
            <a:r>
              <a:rPr dirty="0" smtClean="0" spc="4" sz="900">
                <a:latin typeface="Verdana"/>
                <a:cs typeface="Verdana"/>
              </a:rPr>
              <a:t>6</a:t>
            </a:r>
            <a:r>
              <a:rPr dirty="0" smtClean="0" spc="9" sz="900">
                <a:latin typeface="Verdana"/>
                <a:cs typeface="Verdana"/>
              </a:rPr>
              <a:t>2</a:t>
            </a:r>
            <a:r>
              <a:rPr dirty="0" smtClean="0" spc="0" sz="900">
                <a:latin typeface="Verdana"/>
                <a:cs typeface="Verdana"/>
              </a:rPr>
              <a:t>-</a:t>
            </a:r>
            <a:r>
              <a:rPr dirty="0" smtClean="0" spc="4" sz="900">
                <a:latin typeface="Verdana"/>
                <a:cs typeface="Verdana"/>
              </a:rPr>
              <a:t>411</a:t>
            </a:r>
            <a:r>
              <a:rPr dirty="0" smtClean="0" spc="0" sz="900">
                <a:latin typeface="Verdana"/>
                <a:cs typeface="Verdana"/>
              </a:rPr>
              <a:t>-</a:t>
            </a:r>
            <a:r>
              <a:rPr dirty="0" smtClean="0" spc="-9" sz="900">
                <a:latin typeface="Verdana"/>
                <a:cs typeface="Verdana"/>
              </a:rPr>
              <a:t>58</a:t>
            </a:r>
            <a:r>
              <a:rPr dirty="0" smtClean="0" spc="4" sz="900">
                <a:latin typeface="Verdana"/>
                <a:cs typeface="Verdana"/>
              </a:rPr>
              <a:t>8</a:t>
            </a:r>
            <a:r>
              <a:rPr dirty="0" smtClean="0" spc="0" sz="900">
                <a:latin typeface="Verdana"/>
                <a:cs typeface="Verdana"/>
              </a:rPr>
              <a:t>-</a:t>
            </a:r>
            <a:r>
              <a:rPr dirty="0" smtClean="0" spc="4" sz="900">
                <a:latin typeface="Verdana"/>
                <a:cs typeface="Verdana"/>
              </a:rPr>
              <a:t>111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59263" y="5862700"/>
            <a:ext cx="5328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771614" y="5862700"/>
            <a:ext cx="5307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409866" y="5862700"/>
            <a:ext cx="5307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703845" y="5862700"/>
            <a:ext cx="5307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459292" y="5862700"/>
            <a:ext cx="5307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