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theme+xml" PartName="/ppt/theme/them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presentationml.tableStyles+xml" PartName="/ppt/tableStyles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</Types>
</file>

<file path=_rels/.rels><?xml version="1.0" encoding="UTF-8" standalone="yes"?>
<Relationships xmlns="http://schemas.openxmlformats.org/package/2006/relationships"><Relationship Id="rId1" Target="ppt/presentation.xml" Type="http://schemas.openxmlformats.org/officeDocument/2006/relationships/officeDocument"/><Relationship Id="rId2" Target="docProps/app.xml" Type="http://schemas.openxmlformats.org/officeDocument/2006/relationships/extended-properties"/><Relationship Id="rId3" Target="docProps/core.xml" Type="http://schemas.openxmlformats.org/package/2006/relationships/metadata/core-properties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7569200" cy="10693400"/>
  <p:notesSz cx="75692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arget="slideMasters/slideMaster1.xml" Type="http://schemas.openxmlformats.org/officeDocument/2006/relationships/slideMaster"/><Relationship Id="rId2" Target="theme/theme1.xml" Type="http://schemas.openxmlformats.org/officeDocument/2006/relationships/theme"/><Relationship Id="rId3" Target="viewProps.xml" Type="http://schemas.openxmlformats.org/officeDocument/2006/relationships/viewProps"/><Relationship Id="rId4" Target="presProps.xml" Type="http://schemas.openxmlformats.org/officeDocument/2006/relationships/presProps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Relationship Id="rId10" Target="slides/slide5.xml" Type="http://schemas.openxmlformats.org/officeDocument/2006/relationships/slide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_rels/slide2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_rels/slide3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_rels/slide4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_rels/slide5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/>
          <p:nvPr/>
        </p:nvSpPr>
        <p:spPr>
          <a:xfrm>
            <a:off x="444500" y="251332"/>
            <a:ext cx="4541677" cy="420116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>
              <a:lnSpc>
                <a:spcPts val="1505"/>
              </a:lnSpc>
            </a:pPr>
            <a:r>
              <a:rPr b="1" dirty="0" smtClean="0" spc="-1" sz="1400">
                <a:latin typeface="Calibri"/>
                <a:cs typeface="Calibri"/>
              </a:rPr>
              <a:t>OPT</a:t>
            </a:r>
            <a:r>
              <a:rPr b="1" dirty="0" smtClean="0" spc="-1" sz="1400">
                <a:latin typeface="Calibri"/>
                <a:cs typeface="Calibri"/>
              </a:rPr>
              <a:t>I</a:t>
            </a:r>
            <a:r>
              <a:rPr b="1" dirty="0" smtClean="0" spc="-1" sz="1400">
                <a:latin typeface="Calibri"/>
                <a:cs typeface="Calibri"/>
              </a:rPr>
              <a:t>ON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1: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Ch</a:t>
            </a:r>
            <a:r>
              <a:rPr b="1" dirty="0" smtClean="0" spc="-1" sz="1400">
                <a:latin typeface="Calibri"/>
                <a:cs typeface="Calibri"/>
              </a:rPr>
              <a:t>a</a:t>
            </a:r>
            <a:r>
              <a:rPr b="1" dirty="0" smtClean="0" spc="-1" sz="1400">
                <a:latin typeface="Calibri"/>
                <a:cs typeface="Calibri"/>
              </a:rPr>
              <a:t>nging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co</a:t>
            </a:r>
            <a:r>
              <a:rPr b="1" dirty="0" smtClean="0" spc="-1" sz="1400">
                <a:latin typeface="Calibri"/>
                <a:cs typeface="Calibri"/>
              </a:rPr>
              <a:t>r</a:t>
            </a:r>
            <a:r>
              <a:rPr b="1" dirty="0" smtClean="0" spc="-1" sz="1400">
                <a:latin typeface="Calibri"/>
                <a:cs typeface="Calibri"/>
              </a:rPr>
              <a:t>p</a:t>
            </a:r>
            <a:r>
              <a:rPr b="1" dirty="0" smtClean="0" spc="-1" sz="1400">
                <a:latin typeface="Calibri"/>
                <a:cs typeface="Calibri"/>
              </a:rPr>
              <a:t>o</a:t>
            </a:r>
            <a:r>
              <a:rPr b="1" dirty="0" smtClean="0" spc="-1" sz="1400">
                <a:latin typeface="Calibri"/>
                <a:cs typeface="Calibri"/>
              </a:rPr>
              <a:t>r</a:t>
            </a:r>
            <a:r>
              <a:rPr b="1" dirty="0" smtClean="0" spc="-1" sz="1400">
                <a:latin typeface="Calibri"/>
                <a:cs typeface="Calibri"/>
              </a:rPr>
              <a:t>a</a:t>
            </a:r>
            <a:r>
              <a:rPr b="1" dirty="0" smtClean="0" spc="-1" sz="1400">
                <a:latin typeface="Calibri"/>
                <a:cs typeface="Calibri"/>
              </a:rPr>
              <a:t>t</a:t>
            </a:r>
            <a:r>
              <a:rPr b="1" dirty="0" smtClean="0" spc="-1" sz="1400">
                <a:latin typeface="Calibri"/>
                <a:cs typeface="Calibri"/>
              </a:rPr>
              <a:t>e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n</a:t>
            </a:r>
            <a:r>
              <a:rPr b="1" dirty="0" smtClean="0" spc="-1" sz="1400">
                <a:latin typeface="Calibri"/>
                <a:cs typeface="Calibri"/>
              </a:rPr>
              <a:t>ame,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c</a:t>
            </a:r>
            <a:r>
              <a:rPr b="1" dirty="0" smtClean="0" spc="-1" sz="1400">
                <a:latin typeface="Calibri"/>
                <a:cs typeface="Calibri"/>
              </a:rPr>
              <a:t>a</a:t>
            </a:r>
            <a:r>
              <a:rPr b="1" dirty="0" smtClean="0" spc="-1" sz="1400">
                <a:latin typeface="Calibri"/>
                <a:cs typeface="Calibri"/>
              </a:rPr>
              <a:t>n</a:t>
            </a:r>
            <a:r>
              <a:rPr b="1" dirty="0" smtClean="0" spc="-1" sz="1400">
                <a:latin typeface="Calibri"/>
                <a:cs typeface="Calibri"/>
              </a:rPr>
              <a:t>ce</a:t>
            </a:r>
            <a:r>
              <a:rPr b="1" dirty="0" smtClean="0" spc="-1" sz="1400">
                <a:latin typeface="Calibri"/>
                <a:cs typeface="Calibri"/>
              </a:rPr>
              <a:t>l</a:t>
            </a:r>
            <a:r>
              <a:rPr b="1" dirty="0" smtClean="0" spc="-1" sz="1400">
                <a:latin typeface="Calibri"/>
                <a:cs typeface="Calibri"/>
              </a:rPr>
              <a:t>l</a:t>
            </a:r>
            <a:r>
              <a:rPr b="1" dirty="0" smtClean="0" spc="-1" sz="1400">
                <a:latin typeface="Calibri"/>
                <a:cs typeface="Calibri"/>
              </a:rPr>
              <a:t>i</a:t>
            </a:r>
            <a:r>
              <a:rPr b="1" dirty="0" smtClean="0" spc="-1" sz="1400">
                <a:latin typeface="Calibri"/>
                <a:cs typeface="Calibri"/>
              </a:rPr>
              <a:t>ng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dba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n</a:t>
            </a:r>
            <a:r>
              <a:rPr b="1" dirty="0" smtClean="0" spc="-1" sz="1400">
                <a:latin typeface="Calibri"/>
                <a:cs typeface="Calibri"/>
              </a:rPr>
              <a:t>ame(s)</a:t>
            </a:r>
            <a:endParaRPr sz="1400">
              <a:latin typeface="Calibri"/>
              <a:cs typeface="Calibri"/>
            </a:endParaRPr>
          </a:p>
          <a:p>
            <a:pPr marL="12700" marR="26746">
              <a:lnSpc>
                <a:spcPts val="1705"/>
              </a:lnSpc>
              <a:spcBef>
                <a:spcPts val="9"/>
              </a:spcBef>
            </a:pPr>
            <a:r>
              <a:rPr dirty="0" i="1" smtClean="0" spc="0" sz="140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dirty="0" i="1" smtClean="0" spc="0" sz="1400">
                <a:solidFill>
                  <a:srgbClr val="FF0000"/>
                </a:solidFill>
                <a:latin typeface="Calibri"/>
                <a:cs typeface="Calibri"/>
              </a:rPr>
              <a:t>ptio</a:t>
            </a:r>
            <a:r>
              <a:rPr dirty="0" i="1" smtClean="0" spc="0" sz="140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dirty="0" i="1" smtClean="0" spc="0" sz="140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dirty="0" i="1" smtClean="0" spc="0" sz="140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i="1" smtClean="0" spc="0" sz="1400">
                <a:solidFill>
                  <a:srgbClr val="FF0000"/>
                </a:solidFill>
                <a:latin typeface="Calibri"/>
                <a:cs typeface="Calibri"/>
              </a:rPr>
              <a:t>2-5</a:t>
            </a:r>
            <a:r>
              <a:rPr dirty="0" i="1" smtClean="0" spc="0" sz="140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i="1" smtClean="0" spc="0" sz="1400">
                <a:solidFill>
                  <a:srgbClr val="FF0000"/>
                </a:solidFill>
                <a:latin typeface="Calibri"/>
                <a:cs typeface="Calibri"/>
              </a:rPr>
              <a:t>on</a:t>
            </a:r>
            <a:r>
              <a:rPr dirty="0" i="1" smtClean="0" spc="0" sz="140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i="1" smtClean="0" spc="0" sz="1400">
                <a:solidFill>
                  <a:srgbClr val="FF0000"/>
                </a:solidFill>
                <a:latin typeface="Calibri"/>
                <a:cs typeface="Calibri"/>
              </a:rPr>
              <a:t>the</a:t>
            </a:r>
            <a:r>
              <a:rPr dirty="0" i="1" smtClean="0" spc="0" sz="140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i="1" smtClean="0" spc="0" sz="1400">
                <a:solidFill>
                  <a:srgbClr val="FF0000"/>
                </a:solidFill>
                <a:latin typeface="Calibri"/>
                <a:cs typeface="Calibri"/>
              </a:rPr>
              <a:t>fo</a:t>
            </a:r>
            <a:r>
              <a:rPr dirty="0" i="1" smtClean="0" spc="0" sz="1400">
                <a:solidFill>
                  <a:srgbClr val="FF0000"/>
                </a:solidFill>
                <a:latin typeface="Calibri"/>
                <a:cs typeface="Calibri"/>
              </a:rPr>
              <a:t>l</a:t>
            </a:r>
            <a:r>
              <a:rPr dirty="0" i="1" smtClean="0" spc="0" sz="1400">
                <a:solidFill>
                  <a:srgbClr val="FF0000"/>
                </a:solidFill>
                <a:latin typeface="Calibri"/>
                <a:cs typeface="Calibri"/>
              </a:rPr>
              <a:t>lo</a:t>
            </a:r>
            <a:r>
              <a:rPr dirty="0" i="1" smtClean="0" spc="0" sz="1400">
                <a:solidFill>
                  <a:srgbClr val="FF0000"/>
                </a:solidFill>
                <a:latin typeface="Calibri"/>
                <a:cs typeface="Calibri"/>
              </a:rPr>
              <a:t>w</a:t>
            </a:r>
            <a:r>
              <a:rPr dirty="0" i="1" smtClean="0" spc="0" sz="1400">
                <a:solidFill>
                  <a:srgbClr val="FF0000"/>
                </a:solidFill>
                <a:latin typeface="Calibri"/>
                <a:cs typeface="Calibri"/>
              </a:rPr>
              <a:t>ing</a:t>
            </a:r>
            <a:r>
              <a:rPr dirty="0" i="1" smtClean="0" spc="0" sz="140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i="1" smtClean="0" spc="0" sz="1400">
                <a:solidFill>
                  <a:srgbClr val="FF0000"/>
                </a:solidFill>
                <a:latin typeface="Calibri"/>
                <a:cs typeface="Calibri"/>
              </a:rPr>
              <a:t>pa</a:t>
            </a:r>
            <a:r>
              <a:rPr dirty="0" i="1" smtClean="0" spc="0" sz="1400">
                <a:solidFill>
                  <a:srgbClr val="FF0000"/>
                </a:solidFill>
                <a:latin typeface="Calibri"/>
                <a:cs typeface="Calibri"/>
              </a:rPr>
              <a:t>g</a:t>
            </a:r>
            <a:r>
              <a:rPr dirty="0" i="1" smtClean="0" spc="0" sz="140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dirty="0" i="1" smtClean="0" spc="0" sz="1400">
                <a:solidFill>
                  <a:srgbClr val="FF0000"/>
                </a:solidFill>
                <a:latin typeface="Calibri"/>
                <a:cs typeface="Calibri"/>
              </a:rPr>
              <a:t>s</a:t>
            </a:r>
            <a:r>
              <a:rPr dirty="0" i="1" smtClean="0" spc="0" sz="1400">
                <a:solidFill>
                  <a:srgbClr val="FF0000"/>
                </a:solidFill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4500" y="902334"/>
            <a:ext cx="1624580" cy="203707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>
              <a:lnSpc>
                <a:spcPts val="1505"/>
              </a:lnSpc>
            </a:pPr>
            <a:r>
              <a:rPr dirty="0" smtClean="0" spc="-1" sz="1400">
                <a:latin typeface="Calibri"/>
                <a:cs typeface="Calibri"/>
              </a:rPr>
              <a:t>[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om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y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le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rh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d</a:t>
            </a:r>
            <a:r>
              <a:rPr dirty="0" smtClean="0" spc="-1" sz="1400">
                <a:latin typeface="Calibri"/>
                <a:cs typeface="Calibri"/>
              </a:rPr>
              <a:t>]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4500" y="1771014"/>
            <a:ext cx="487866" cy="203707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>
              <a:lnSpc>
                <a:spcPts val="1505"/>
              </a:lnSpc>
            </a:pPr>
            <a:r>
              <a:rPr dirty="0" smtClean="0" spc="-1" sz="1400">
                <a:latin typeface="Calibri"/>
                <a:cs typeface="Calibri"/>
              </a:rPr>
              <a:t>[d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]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4500" y="2421762"/>
            <a:ext cx="2857946" cy="1072769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 marR="32556">
              <a:lnSpc>
                <a:spcPts val="1505"/>
              </a:lnSpc>
            </a:pPr>
            <a:r>
              <a:rPr dirty="0" smtClean="0" spc="-1" sz="1400">
                <a:latin typeface="Calibri"/>
                <a:cs typeface="Calibri"/>
              </a:rPr>
              <a:t>Mi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igan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De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art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ent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of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State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</a:pPr>
            <a:r>
              <a:rPr dirty="0" smtClean="0" spc="-1" sz="1400">
                <a:latin typeface="Calibri"/>
                <a:cs typeface="Calibri"/>
              </a:rPr>
              <a:t>B</a:t>
            </a:r>
            <a:r>
              <a:rPr dirty="0" smtClean="0" spc="-1" sz="1400">
                <a:latin typeface="Calibri"/>
                <a:cs typeface="Calibri"/>
              </a:rPr>
              <a:t>u</a:t>
            </a:r>
            <a:r>
              <a:rPr dirty="0" smtClean="0" spc="-1" sz="1400">
                <a:latin typeface="Calibri"/>
                <a:cs typeface="Calibri"/>
              </a:rPr>
              <a:t>reau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of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Dri</a:t>
            </a:r>
            <a:r>
              <a:rPr dirty="0" smtClean="0" spc="-1" sz="1400">
                <a:latin typeface="Calibri"/>
                <a:cs typeface="Calibri"/>
              </a:rPr>
              <a:t>v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d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V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le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gra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s</a:t>
            </a:r>
            <a:endParaRPr sz="1400">
              <a:latin typeface="Calibri"/>
              <a:cs typeface="Calibri"/>
            </a:endParaRPr>
          </a:p>
          <a:p>
            <a:pPr marL="12700" marR="32556">
              <a:lnSpc>
                <a:spcPts val="1705"/>
              </a:lnSpc>
              <a:spcBef>
                <a:spcPts val="85"/>
              </a:spcBef>
            </a:pPr>
            <a:r>
              <a:rPr dirty="0" smtClean="0" spc="-1" sz="1400">
                <a:latin typeface="Calibri"/>
                <a:cs typeface="Calibri"/>
              </a:rPr>
              <a:t>B</a:t>
            </a:r>
            <a:r>
              <a:rPr dirty="0" smtClean="0" spc="-1" sz="1400">
                <a:latin typeface="Calibri"/>
                <a:cs typeface="Calibri"/>
              </a:rPr>
              <a:t>u</a:t>
            </a:r>
            <a:r>
              <a:rPr dirty="0" smtClean="0" spc="-1" sz="1400">
                <a:latin typeface="Calibri"/>
                <a:cs typeface="Calibri"/>
              </a:rPr>
              <a:t>siness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L</a:t>
            </a: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sing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S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tion</a:t>
            </a:r>
            <a:endParaRPr sz="1400">
              <a:latin typeface="Calibri"/>
              <a:cs typeface="Calibri"/>
            </a:endParaRPr>
          </a:p>
          <a:p>
            <a:pPr marL="12700" marR="32556">
              <a:lnSpc>
                <a:spcPts val="1705"/>
              </a:lnSpc>
            </a:pPr>
            <a:r>
              <a:rPr dirty="0" smtClean="0" spc="0" sz="1400">
                <a:latin typeface="Calibri"/>
                <a:cs typeface="Calibri"/>
              </a:rPr>
              <a:t>4</a:t>
            </a:r>
            <a:r>
              <a:rPr dirty="0" smtClean="0" spc="0" sz="1400">
                <a:latin typeface="Calibri"/>
                <a:cs typeface="Calibri"/>
              </a:rPr>
              <a:t>3</a:t>
            </a:r>
            <a:r>
              <a:rPr dirty="0" smtClean="0" spc="0" sz="1400">
                <a:latin typeface="Calibri"/>
                <a:cs typeface="Calibri"/>
              </a:rPr>
              <a:t>0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W.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Al</a:t>
            </a:r>
            <a:r>
              <a:rPr dirty="0" smtClean="0" spc="0" sz="1400">
                <a:latin typeface="Calibri"/>
                <a:cs typeface="Calibri"/>
              </a:rPr>
              <a:t>l</a:t>
            </a: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0" sz="1400">
                <a:latin typeface="Calibri"/>
                <a:cs typeface="Calibri"/>
              </a:rPr>
              <a:t>g</a:t>
            </a:r>
            <a:r>
              <a:rPr dirty="0" smtClean="0" spc="0" sz="1400">
                <a:latin typeface="Calibri"/>
                <a:cs typeface="Calibri"/>
              </a:rPr>
              <a:t>a</a:t>
            </a:r>
            <a:r>
              <a:rPr dirty="0" smtClean="0" spc="0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,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3rd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F</a:t>
            </a:r>
            <a:r>
              <a:rPr dirty="0" smtClean="0" spc="0" sz="1400">
                <a:latin typeface="Calibri"/>
                <a:cs typeface="Calibri"/>
              </a:rPr>
              <a:t>l</a:t>
            </a:r>
            <a:r>
              <a:rPr dirty="0" smtClean="0" spc="0" sz="1400">
                <a:latin typeface="Calibri"/>
                <a:cs typeface="Calibri"/>
              </a:rPr>
              <a:t>o</a:t>
            </a:r>
            <a:r>
              <a:rPr dirty="0" smtClean="0" spc="0" sz="1400">
                <a:latin typeface="Calibri"/>
                <a:cs typeface="Calibri"/>
              </a:rPr>
              <a:t>o</a:t>
            </a:r>
            <a:r>
              <a:rPr dirty="0" smtClean="0" spc="0" sz="1400">
                <a:latin typeface="Calibri"/>
                <a:cs typeface="Calibri"/>
              </a:rPr>
              <a:t>r</a:t>
            </a:r>
            <a:endParaRPr sz="1400">
              <a:latin typeface="Calibri"/>
              <a:cs typeface="Calibri"/>
            </a:endParaRPr>
          </a:p>
          <a:p>
            <a:pPr marL="12700" marR="32556">
              <a:lnSpc>
                <a:spcPct val="101725"/>
              </a:lnSpc>
            </a:pPr>
            <a:r>
              <a:rPr dirty="0" smtClean="0" spc="16" sz="1400">
                <a:latin typeface="Calibri"/>
                <a:cs typeface="Calibri"/>
              </a:rPr>
              <a:t>La</a:t>
            </a:r>
            <a:r>
              <a:rPr dirty="0" smtClean="0" spc="16" sz="1400">
                <a:latin typeface="Calibri"/>
                <a:cs typeface="Calibri"/>
              </a:rPr>
              <a:t>n</a:t>
            </a:r>
            <a:r>
              <a:rPr dirty="0" smtClean="0" spc="16" sz="1400">
                <a:latin typeface="Calibri"/>
                <a:cs typeface="Calibri"/>
              </a:rPr>
              <a:t>sing,</a:t>
            </a:r>
            <a:r>
              <a:rPr dirty="0" smtClean="0" spc="16" sz="1400">
                <a:latin typeface="Calibri"/>
                <a:cs typeface="Calibri"/>
              </a:rPr>
              <a:t> </a:t>
            </a:r>
            <a:r>
              <a:rPr dirty="0" smtClean="0" spc="16" sz="1400">
                <a:latin typeface="Calibri"/>
                <a:cs typeface="Calibri"/>
              </a:rPr>
              <a:t>MI</a:t>
            </a:r>
            <a:r>
              <a:rPr dirty="0" smtClean="0" spc="16" sz="1400">
                <a:latin typeface="Calibri"/>
                <a:cs typeface="Calibri"/>
              </a:rPr>
              <a:t> </a:t>
            </a:r>
            <a:r>
              <a:rPr dirty="0" smtClean="0" spc="16" sz="1400">
                <a:latin typeface="Calibri"/>
                <a:cs typeface="Calibri"/>
              </a:rPr>
              <a:t>4</a:t>
            </a:r>
            <a:r>
              <a:rPr dirty="0" smtClean="0" spc="16" sz="1400">
                <a:latin typeface="Calibri"/>
                <a:cs typeface="Calibri"/>
              </a:rPr>
              <a:t>8</a:t>
            </a:r>
            <a:r>
              <a:rPr dirty="0" smtClean="0" spc="16" sz="1400">
                <a:latin typeface="Calibri"/>
                <a:cs typeface="Calibri"/>
              </a:rPr>
              <a:t>9</a:t>
            </a:r>
            <a:r>
              <a:rPr dirty="0" smtClean="0" spc="16" sz="1400">
                <a:latin typeface="Calibri"/>
                <a:cs typeface="Calibri"/>
              </a:rPr>
              <a:t>18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4500" y="3725163"/>
            <a:ext cx="288700" cy="203707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>
              <a:lnSpc>
                <a:spcPts val="1505"/>
              </a:lnSpc>
            </a:pPr>
            <a:r>
              <a:rPr b="1" dirty="0" smtClean="0" sz="1400">
                <a:latin typeface="Calibri"/>
                <a:cs typeface="Calibri"/>
              </a:rPr>
              <a:t>RE: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2004" y="3725163"/>
            <a:ext cx="2535032" cy="420116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 marR="26746">
              <a:lnSpc>
                <a:spcPts val="1505"/>
              </a:lnSpc>
            </a:pPr>
            <a:r>
              <a:rPr b="1" dirty="0" smtClean="0" spc="0" sz="1400">
                <a:latin typeface="Calibri"/>
                <a:cs typeface="Calibri"/>
              </a:rPr>
              <a:t>D</a:t>
            </a:r>
            <a:r>
              <a:rPr b="1" dirty="0" smtClean="0" spc="0" sz="1400">
                <a:latin typeface="Calibri"/>
                <a:cs typeface="Calibri"/>
              </a:rPr>
              <a:t>e</a:t>
            </a:r>
            <a:r>
              <a:rPr b="1" dirty="0" smtClean="0" spc="0" sz="1400">
                <a:latin typeface="Calibri"/>
                <a:cs typeface="Calibri"/>
              </a:rPr>
              <a:t>a</a:t>
            </a:r>
            <a:r>
              <a:rPr b="1" dirty="0" smtClean="0" spc="0" sz="1400">
                <a:latin typeface="Calibri"/>
                <a:cs typeface="Calibri"/>
              </a:rPr>
              <a:t>l</a:t>
            </a:r>
            <a:r>
              <a:rPr b="1" dirty="0" smtClean="0" spc="0" sz="1400">
                <a:latin typeface="Calibri"/>
                <a:cs typeface="Calibri"/>
              </a:rPr>
              <a:t>er</a:t>
            </a:r>
            <a:r>
              <a:rPr b="1" dirty="0" smtClean="0" spc="0" sz="1400">
                <a:latin typeface="Calibri"/>
                <a:cs typeface="Calibri"/>
              </a:rPr>
              <a:t> </a:t>
            </a:r>
            <a:r>
              <a:rPr b="1" dirty="0" smtClean="0" spc="0" sz="1400">
                <a:latin typeface="Calibri"/>
                <a:cs typeface="Calibri"/>
              </a:rPr>
              <a:t>l</a:t>
            </a:r>
            <a:r>
              <a:rPr b="1" dirty="0" smtClean="0" spc="0" sz="1400">
                <a:latin typeface="Calibri"/>
                <a:cs typeface="Calibri"/>
              </a:rPr>
              <a:t>ic</a:t>
            </a:r>
            <a:r>
              <a:rPr b="1" dirty="0" smtClean="0" spc="0" sz="1400">
                <a:latin typeface="Calibri"/>
                <a:cs typeface="Calibri"/>
              </a:rPr>
              <a:t>e</a:t>
            </a:r>
            <a:r>
              <a:rPr b="1" dirty="0" smtClean="0" spc="0" sz="1400">
                <a:latin typeface="Calibri"/>
                <a:cs typeface="Calibri"/>
              </a:rPr>
              <a:t>n</a:t>
            </a:r>
            <a:r>
              <a:rPr b="1" dirty="0" smtClean="0" spc="0" sz="1400">
                <a:latin typeface="Calibri"/>
                <a:cs typeface="Calibri"/>
              </a:rPr>
              <a:t>se</a:t>
            </a:r>
            <a:r>
              <a:rPr b="1" dirty="0" smtClean="0" spc="0" sz="1400">
                <a:latin typeface="Calibri"/>
                <a:cs typeface="Calibri"/>
              </a:rPr>
              <a:t> </a:t>
            </a:r>
            <a:r>
              <a:rPr b="1" dirty="0" smtClean="0" spc="0" sz="1400">
                <a:latin typeface="Calibri"/>
                <a:cs typeface="Calibri"/>
              </a:rPr>
              <a:t>#</a:t>
            </a:r>
            <a:r>
              <a:rPr b="1" dirty="0" smtClean="0" spc="0" sz="1400">
                <a:latin typeface="Calibri"/>
                <a:cs typeface="Calibri"/>
              </a:rPr>
              <a:t> </a:t>
            </a:r>
            <a:r>
              <a:rPr b="1" dirty="0" smtClean="0" spc="0" sz="1400">
                <a:latin typeface="Calibri"/>
                <a:cs typeface="Calibri"/>
              </a:rPr>
              <a:t>[l</a:t>
            </a:r>
            <a:r>
              <a:rPr b="1" dirty="0" smtClean="0" spc="0" sz="1400">
                <a:latin typeface="Calibri"/>
                <a:cs typeface="Calibri"/>
              </a:rPr>
              <a:t>i</a:t>
            </a:r>
            <a:r>
              <a:rPr b="1" dirty="0" smtClean="0" spc="0" sz="1400">
                <a:latin typeface="Calibri"/>
                <a:cs typeface="Calibri"/>
              </a:rPr>
              <a:t>c</a:t>
            </a:r>
            <a:r>
              <a:rPr b="1" dirty="0" smtClean="0" spc="0" sz="1400">
                <a:latin typeface="Calibri"/>
                <a:cs typeface="Calibri"/>
              </a:rPr>
              <a:t>e</a:t>
            </a:r>
            <a:r>
              <a:rPr b="1" dirty="0" smtClean="0" spc="0" sz="1400">
                <a:latin typeface="Calibri"/>
                <a:cs typeface="Calibri"/>
              </a:rPr>
              <a:t>n</a:t>
            </a:r>
            <a:r>
              <a:rPr b="1" dirty="0" smtClean="0" spc="0" sz="1400">
                <a:latin typeface="Calibri"/>
                <a:cs typeface="Calibri"/>
              </a:rPr>
              <a:t>s</a:t>
            </a:r>
            <a:r>
              <a:rPr b="1" dirty="0" smtClean="0" spc="0" sz="1400">
                <a:latin typeface="Calibri"/>
                <a:cs typeface="Calibri"/>
              </a:rPr>
              <a:t>e</a:t>
            </a:r>
            <a:r>
              <a:rPr b="1" dirty="0" smtClean="0" spc="0" sz="1400">
                <a:latin typeface="Calibri"/>
                <a:cs typeface="Calibri"/>
              </a:rPr>
              <a:t> </a:t>
            </a:r>
            <a:r>
              <a:rPr b="1" dirty="0" smtClean="0" spc="0" sz="1400">
                <a:latin typeface="Calibri"/>
                <a:cs typeface="Calibri"/>
              </a:rPr>
              <a:t>#</a:t>
            </a:r>
            <a:r>
              <a:rPr b="1" dirty="0" smtClean="0" spc="0" sz="1400">
                <a:latin typeface="Calibri"/>
                <a:cs typeface="Calibri"/>
              </a:rPr>
              <a:t>]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705"/>
              </a:lnSpc>
              <a:spcBef>
                <a:spcPts val="9"/>
              </a:spcBef>
            </a:pPr>
            <a:r>
              <a:rPr b="1" dirty="0" smtClean="0" spc="-1" sz="1400">
                <a:latin typeface="Calibri"/>
                <a:cs typeface="Calibri"/>
              </a:rPr>
              <a:t>Re</a:t>
            </a:r>
            <a:r>
              <a:rPr b="1" dirty="0" smtClean="0" spc="-1" sz="1400">
                <a:latin typeface="Calibri"/>
                <a:cs typeface="Calibri"/>
              </a:rPr>
              <a:t>p</a:t>
            </a:r>
            <a:r>
              <a:rPr b="1" dirty="0" smtClean="0" spc="-1" sz="1400">
                <a:latin typeface="Calibri"/>
                <a:cs typeface="Calibri"/>
              </a:rPr>
              <a:t>a</a:t>
            </a:r>
            <a:r>
              <a:rPr b="1" dirty="0" smtClean="0" spc="-1" sz="1400">
                <a:latin typeface="Calibri"/>
                <a:cs typeface="Calibri"/>
              </a:rPr>
              <a:t>ir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f</a:t>
            </a:r>
            <a:r>
              <a:rPr b="1" dirty="0" smtClean="0" spc="-1" sz="1400">
                <a:latin typeface="Calibri"/>
                <a:cs typeface="Calibri"/>
              </a:rPr>
              <a:t>a</a:t>
            </a:r>
            <a:r>
              <a:rPr b="1" dirty="0" smtClean="0" spc="-1" sz="1400">
                <a:latin typeface="Calibri"/>
                <a:cs typeface="Calibri"/>
              </a:rPr>
              <a:t>ci</a:t>
            </a:r>
            <a:r>
              <a:rPr b="1" dirty="0" smtClean="0" spc="-1" sz="1400">
                <a:latin typeface="Calibri"/>
                <a:cs typeface="Calibri"/>
              </a:rPr>
              <a:t>l</a:t>
            </a:r>
            <a:r>
              <a:rPr b="1" dirty="0" smtClean="0" spc="-1" sz="1400">
                <a:latin typeface="Calibri"/>
                <a:cs typeface="Calibri"/>
              </a:rPr>
              <a:t>i</a:t>
            </a:r>
            <a:r>
              <a:rPr b="1" dirty="0" smtClean="0" spc="-1" sz="1400">
                <a:latin typeface="Calibri"/>
                <a:cs typeface="Calibri"/>
              </a:rPr>
              <a:t>t</a:t>
            </a:r>
            <a:r>
              <a:rPr b="1" dirty="0" smtClean="0" spc="-1" sz="1400">
                <a:latin typeface="Calibri"/>
                <a:cs typeface="Calibri"/>
              </a:rPr>
              <a:t>y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l</a:t>
            </a:r>
            <a:r>
              <a:rPr b="1" dirty="0" smtClean="0" spc="-1" sz="1400">
                <a:latin typeface="Calibri"/>
                <a:cs typeface="Calibri"/>
              </a:rPr>
              <a:t>i</a:t>
            </a:r>
            <a:r>
              <a:rPr b="1" dirty="0" smtClean="0" spc="-1" sz="1400">
                <a:latin typeface="Calibri"/>
                <a:cs typeface="Calibri"/>
              </a:rPr>
              <a:t>c</a:t>
            </a:r>
            <a:r>
              <a:rPr b="1" dirty="0" smtClean="0" spc="-1" sz="1400">
                <a:latin typeface="Calibri"/>
                <a:cs typeface="Calibri"/>
              </a:rPr>
              <a:t>en</a:t>
            </a:r>
            <a:r>
              <a:rPr b="1" dirty="0" smtClean="0" spc="-1" sz="1400">
                <a:latin typeface="Calibri"/>
                <a:cs typeface="Calibri"/>
              </a:rPr>
              <a:t>s</a:t>
            </a:r>
            <a:r>
              <a:rPr b="1" dirty="0" smtClean="0" spc="-1" sz="1400">
                <a:latin typeface="Calibri"/>
                <a:cs typeface="Calibri"/>
              </a:rPr>
              <a:t>e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#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[l</a:t>
            </a:r>
            <a:r>
              <a:rPr b="1" dirty="0" smtClean="0" spc="-1" sz="1400">
                <a:latin typeface="Calibri"/>
                <a:cs typeface="Calibri"/>
              </a:rPr>
              <a:t>i</a:t>
            </a:r>
            <a:r>
              <a:rPr b="1" dirty="0" smtClean="0" spc="-1" sz="1400">
                <a:latin typeface="Calibri"/>
                <a:cs typeface="Calibri"/>
              </a:rPr>
              <a:t>ce</a:t>
            </a:r>
            <a:r>
              <a:rPr b="1" dirty="0" smtClean="0" spc="-1" sz="1400">
                <a:latin typeface="Calibri"/>
                <a:cs typeface="Calibri"/>
              </a:rPr>
              <a:t>n</a:t>
            </a:r>
            <a:r>
              <a:rPr b="1" dirty="0" smtClean="0" spc="-1" sz="1400">
                <a:latin typeface="Calibri"/>
                <a:cs typeface="Calibri"/>
              </a:rPr>
              <a:t>s</a:t>
            </a:r>
            <a:r>
              <a:rPr b="1" dirty="0" smtClean="0" spc="-1" sz="1400">
                <a:latin typeface="Calibri"/>
                <a:cs typeface="Calibri"/>
              </a:rPr>
              <a:t>e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#</a:t>
            </a:r>
            <a:r>
              <a:rPr b="1" dirty="0" smtClean="0" spc="-1" sz="1400">
                <a:latin typeface="Calibri"/>
                <a:cs typeface="Calibri"/>
              </a:rPr>
              <a:t>]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4500" y="4375912"/>
            <a:ext cx="1883995" cy="203707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>
              <a:lnSpc>
                <a:spcPts val="1505"/>
              </a:lnSpc>
            </a:pPr>
            <a:r>
              <a:rPr dirty="0" smtClean="0" spc="-1" sz="1400">
                <a:latin typeface="Calibri"/>
                <a:cs typeface="Calibri"/>
              </a:rPr>
              <a:t>To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whom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it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ay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on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er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,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4500" y="4810252"/>
            <a:ext cx="6580844" cy="1071117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 marR="19856">
              <a:lnSpc>
                <a:spcPts val="1505"/>
              </a:lnSpc>
            </a:pP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lease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is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le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as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oti</a:t>
            </a:r>
            <a:r>
              <a:rPr dirty="0" smtClean="0" spc="-1" sz="1400">
                <a:latin typeface="Calibri"/>
                <a:cs typeface="Calibri"/>
              </a:rPr>
              <a:t>f</a:t>
            </a: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ation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at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[d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alershi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]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w</a:t>
            </a: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ll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b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d</a:t>
            </a:r>
            <a:r>
              <a:rPr dirty="0" smtClean="0" spc="-1" sz="1400">
                <a:latin typeface="Calibri"/>
                <a:cs typeface="Calibri"/>
              </a:rPr>
              <a:t>d</a:t>
            </a:r>
            <a:r>
              <a:rPr dirty="0" smtClean="0" spc="-1" sz="1400">
                <a:latin typeface="Calibri"/>
                <a:cs typeface="Calibri"/>
              </a:rPr>
              <a:t>ing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[</a:t>
            </a:r>
            <a:r>
              <a:rPr dirty="0" smtClean="0" spc="-1" sz="1400">
                <a:latin typeface="Calibri"/>
                <a:cs typeface="Calibri"/>
              </a:rPr>
              <a:t>f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ise</a:t>
            </a:r>
            <a:endParaRPr sz="1400">
              <a:latin typeface="Calibri"/>
              <a:cs typeface="Calibri"/>
            </a:endParaRPr>
          </a:p>
          <a:p>
            <a:pPr marL="12700" marR="19856">
              <a:lnSpc>
                <a:spcPts val="1705"/>
              </a:lnSpc>
              <a:spcBef>
                <a:spcPts val="9"/>
              </a:spcBef>
            </a:pPr>
            <a:r>
              <a:rPr dirty="0" smtClean="0" spc="2" sz="1400">
                <a:latin typeface="Calibri"/>
                <a:cs typeface="Calibri"/>
              </a:rPr>
              <a:t>n</a:t>
            </a:r>
            <a:r>
              <a:rPr dirty="0" smtClean="0" spc="2" sz="1400">
                <a:latin typeface="Calibri"/>
                <a:cs typeface="Calibri"/>
              </a:rPr>
              <a:t>a</a:t>
            </a:r>
            <a:r>
              <a:rPr dirty="0" smtClean="0" spc="2" sz="1400">
                <a:latin typeface="Calibri"/>
                <a:cs typeface="Calibri"/>
              </a:rPr>
              <a:t>m</a:t>
            </a:r>
            <a:r>
              <a:rPr dirty="0" smtClean="0" spc="2" sz="1400">
                <a:latin typeface="Calibri"/>
                <a:cs typeface="Calibri"/>
              </a:rPr>
              <a:t>e</a:t>
            </a:r>
            <a:r>
              <a:rPr dirty="0" smtClean="0" spc="2" sz="1400">
                <a:latin typeface="Calibri"/>
                <a:cs typeface="Calibri"/>
              </a:rPr>
              <a:t>(</a:t>
            </a:r>
            <a:r>
              <a:rPr dirty="0" smtClean="0" spc="2" sz="1400">
                <a:latin typeface="Calibri"/>
                <a:cs typeface="Calibri"/>
              </a:rPr>
              <a:t>s)]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f</a:t>
            </a:r>
            <a:r>
              <a:rPr dirty="0" smtClean="0" spc="2" sz="1400">
                <a:latin typeface="Calibri"/>
                <a:cs typeface="Calibri"/>
              </a:rPr>
              <a:t>r</a:t>
            </a:r>
            <a:r>
              <a:rPr dirty="0" smtClean="0" spc="2" sz="1400">
                <a:latin typeface="Calibri"/>
                <a:cs typeface="Calibri"/>
              </a:rPr>
              <a:t>a</a:t>
            </a:r>
            <a:r>
              <a:rPr dirty="0" smtClean="0" spc="2" sz="1400">
                <a:latin typeface="Calibri"/>
                <a:cs typeface="Calibri"/>
              </a:rPr>
              <a:t>n</a:t>
            </a:r>
            <a:r>
              <a:rPr dirty="0" smtClean="0" spc="2" sz="1400">
                <a:latin typeface="Calibri"/>
                <a:cs typeface="Calibri"/>
              </a:rPr>
              <a:t>c</a:t>
            </a:r>
            <a:r>
              <a:rPr dirty="0" smtClean="0" spc="2" sz="1400">
                <a:latin typeface="Calibri"/>
                <a:cs typeface="Calibri"/>
              </a:rPr>
              <a:t>h</a:t>
            </a:r>
            <a:r>
              <a:rPr dirty="0" smtClean="0" spc="2" sz="1400">
                <a:latin typeface="Calibri"/>
                <a:cs typeface="Calibri"/>
              </a:rPr>
              <a:t>ise</a:t>
            </a:r>
            <a:r>
              <a:rPr dirty="0" smtClean="0" spc="2" sz="1400">
                <a:latin typeface="Calibri"/>
                <a:cs typeface="Calibri"/>
              </a:rPr>
              <a:t>(</a:t>
            </a:r>
            <a:r>
              <a:rPr dirty="0" smtClean="0" spc="2" sz="1400">
                <a:latin typeface="Calibri"/>
                <a:cs typeface="Calibri"/>
              </a:rPr>
              <a:t>s)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f</a:t>
            </a:r>
            <a:r>
              <a:rPr dirty="0" smtClean="0" spc="2" sz="1400">
                <a:latin typeface="Calibri"/>
                <a:cs typeface="Calibri"/>
              </a:rPr>
              <a:t>r</a:t>
            </a:r>
            <a:r>
              <a:rPr dirty="0" smtClean="0" spc="2" sz="1400">
                <a:latin typeface="Calibri"/>
                <a:cs typeface="Calibri"/>
              </a:rPr>
              <a:t>om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[</a:t>
            </a:r>
            <a:r>
              <a:rPr dirty="0" smtClean="0" spc="2" sz="1400">
                <a:latin typeface="Calibri"/>
                <a:cs typeface="Calibri"/>
              </a:rPr>
              <a:t>m</a:t>
            </a:r>
            <a:r>
              <a:rPr dirty="0" smtClean="0" spc="2" sz="1400">
                <a:latin typeface="Calibri"/>
                <a:cs typeface="Calibri"/>
              </a:rPr>
              <a:t>a</a:t>
            </a:r>
            <a:r>
              <a:rPr dirty="0" smtClean="0" spc="2" sz="1400">
                <a:latin typeface="Calibri"/>
                <a:cs typeface="Calibri"/>
              </a:rPr>
              <a:t>n</a:t>
            </a:r>
            <a:r>
              <a:rPr dirty="0" smtClean="0" spc="2" sz="1400">
                <a:latin typeface="Calibri"/>
                <a:cs typeface="Calibri"/>
              </a:rPr>
              <a:t>u</a:t>
            </a:r>
            <a:r>
              <a:rPr dirty="0" smtClean="0" spc="2" sz="1400">
                <a:latin typeface="Calibri"/>
                <a:cs typeface="Calibri"/>
              </a:rPr>
              <a:t>fac</a:t>
            </a:r>
            <a:r>
              <a:rPr dirty="0" smtClean="0" spc="2" sz="1400">
                <a:latin typeface="Calibri"/>
                <a:cs typeface="Calibri"/>
              </a:rPr>
              <a:t>t</a:t>
            </a:r>
            <a:r>
              <a:rPr dirty="0" smtClean="0" spc="2" sz="1400">
                <a:latin typeface="Calibri"/>
                <a:cs typeface="Calibri"/>
              </a:rPr>
              <a:t>u</a:t>
            </a:r>
            <a:r>
              <a:rPr dirty="0" smtClean="0" spc="2" sz="1400">
                <a:latin typeface="Calibri"/>
                <a:cs typeface="Calibri"/>
              </a:rPr>
              <a:t>rer</a:t>
            </a:r>
            <a:r>
              <a:rPr dirty="0" smtClean="0" spc="2" sz="1400">
                <a:latin typeface="Calibri"/>
                <a:cs typeface="Calibri"/>
              </a:rPr>
              <a:t>]</a:t>
            </a:r>
            <a:r>
              <a:rPr dirty="0" smtClean="0" spc="2" sz="1400">
                <a:latin typeface="Calibri"/>
                <a:cs typeface="Calibri"/>
              </a:rPr>
              <a:t>,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ef</a:t>
            </a:r>
            <a:r>
              <a:rPr dirty="0" smtClean="0" spc="2" sz="1400">
                <a:latin typeface="Calibri"/>
                <a:cs typeface="Calibri"/>
              </a:rPr>
              <a:t>f</a:t>
            </a:r>
            <a:r>
              <a:rPr dirty="0" smtClean="0" spc="2" sz="1400">
                <a:latin typeface="Calibri"/>
                <a:cs typeface="Calibri"/>
              </a:rPr>
              <a:t>e</a:t>
            </a:r>
            <a:r>
              <a:rPr dirty="0" smtClean="0" spc="2" sz="1400">
                <a:latin typeface="Calibri"/>
                <a:cs typeface="Calibri"/>
              </a:rPr>
              <a:t>c</a:t>
            </a:r>
            <a:r>
              <a:rPr dirty="0" smtClean="0" spc="2" sz="1400">
                <a:latin typeface="Calibri"/>
                <a:cs typeface="Calibri"/>
              </a:rPr>
              <a:t>tive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[d</a:t>
            </a:r>
            <a:r>
              <a:rPr dirty="0" smtClean="0" spc="2" sz="1400">
                <a:latin typeface="Calibri"/>
                <a:cs typeface="Calibri"/>
              </a:rPr>
              <a:t>a</a:t>
            </a:r>
            <a:r>
              <a:rPr dirty="0" smtClean="0" spc="2" sz="1400">
                <a:latin typeface="Calibri"/>
                <a:cs typeface="Calibri"/>
              </a:rPr>
              <a:t>t</a:t>
            </a:r>
            <a:r>
              <a:rPr dirty="0" smtClean="0" spc="2" sz="1400">
                <a:latin typeface="Calibri"/>
                <a:cs typeface="Calibri"/>
              </a:rPr>
              <a:t>e</a:t>
            </a:r>
            <a:r>
              <a:rPr dirty="0" smtClean="0" spc="2" sz="1400">
                <a:latin typeface="Calibri"/>
                <a:cs typeface="Calibri"/>
              </a:rPr>
              <a:t>].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E</a:t>
            </a:r>
            <a:r>
              <a:rPr dirty="0" smtClean="0" spc="2" sz="1400">
                <a:latin typeface="Calibri"/>
                <a:cs typeface="Calibri"/>
              </a:rPr>
              <a:t>n</a:t>
            </a:r>
            <a:r>
              <a:rPr dirty="0" smtClean="0" spc="2" sz="1400">
                <a:latin typeface="Calibri"/>
                <a:cs typeface="Calibri"/>
              </a:rPr>
              <a:t>c</a:t>
            </a:r>
            <a:r>
              <a:rPr dirty="0" smtClean="0" spc="2" sz="1400">
                <a:latin typeface="Calibri"/>
                <a:cs typeface="Calibri"/>
              </a:rPr>
              <a:t>l</a:t>
            </a:r>
            <a:r>
              <a:rPr dirty="0" smtClean="0" spc="2" sz="1400">
                <a:latin typeface="Calibri"/>
                <a:cs typeface="Calibri"/>
              </a:rPr>
              <a:t>o</a:t>
            </a:r>
            <a:r>
              <a:rPr dirty="0" smtClean="0" spc="2" sz="1400">
                <a:latin typeface="Calibri"/>
                <a:cs typeface="Calibri"/>
              </a:rPr>
              <a:t>sed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is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a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c</a:t>
            </a:r>
            <a:r>
              <a:rPr dirty="0" smtClean="0" spc="2" sz="1400">
                <a:latin typeface="Calibri"/>
                <a:cs typeface="Calibri"/>
              </a:rPr>
              <a:t>opy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of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t</a:t>
            </a:r>
            <a:r>
              <a:rPr dirty="0" smtClean="0" spc="2" sz="1400">
                <a:latin typeface="Calibri"/>
                <a:cs typeface="Calibri"/>
              </a:rPr>
              <a:t>h</a:t>
            </a:r>
            <a:r>
              <a:rPr dirty="0" smtClean="0" spc="2" sz="1400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700"/>
              </a:lnSpc>
              <a:spcBef>
                <a:spcPts val="4"/>
              </a:spcBef>
            </a:pPr>
            <a:r>
              <a:rPr dirty="0" smtClean="0" spc="1" sz="1400">
                <a:latin typeface="Calibri"/>
                <a:cs typeface="Calibri"/>
              </a:rPr>
              <a:t>sign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d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d</a:t>
            </a:r>
            <a:r>
              <a:rPr dirty="0" smtClean="0" spc="1" sz="1400">
                <a:latin typeface="Calibri"/>
                <a:cs typeface="Calibri"/>
              </a:rPr>
              <a:t>eal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r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g</a:t>
            </a:r>
            <a:r>
              <a:rPr dirty="0" smtClean="0" spc="1" sz="1400">
                <a:latin typeface="Calibri"/>
                <a:cs typeface="Calibri"/>
              </a:rPr>
              <a:t>ree</a:t>
            </a:r>
            <a:r>
              <a:rPr dirty="0" smtClean="0" spc="1" sz="1400">
                <a:latin typeface="Calibri"/>
                <a:cs typeface="Calibri"/>
              </a:rPr>
              <a:t>m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t.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We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o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long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r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ha</a:t>
            </a:r>
            <a:r>
              <a:rPr dirty="0" smtClean="0" spc="1" sz="1400">
                <a:latin typeface="Calibri"/>
                <a:cs typeface="Calibri"/>
              </a:rPr>
              <a:t>v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an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agre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m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t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to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sell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ew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f</a:t>
            </a:r>
            <a:r>
              <a:rPr dirty="0" smtClean="0" spc="1" sz="1400">
                <a:latin typeface="Calibri"/>
                <a:cs typeface="Calibri"/>
              </a:rPr>
              <a:t>r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ised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[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m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o</a:t>
            </a:r>
            <a:r>
              <a:rPr dirty="0" smtClean="0" spc="1" sz="1400">
                <a:latin typeface="Calibri"/>
                <a:cs typeface="Calibri"/>
              </a:rPr>
              <a:t>f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f</a:t>
            </a:r>
            <a:r>
              <a:rPr dirty="0" smtClean="0" spc="1" sz="1400">
                <a:latin typeface="Calibri"/>
                <a:cs typeface="Calibri"/>
              </a:rPr>
              <a:t>r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ise]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v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i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le</a:t>
            </a:r>
            <a:r>
              <a:rPr dirty="0" smtClean="0" spc="1" sz="1400">
                <a:latin typeface="Calibri"/>
                <a:cs typeface="Calibri"/>
              </a:rPr>
              <a:t>s</a:t>
            </a:r>
            <a:r>
              <a:rPr dirty="0" smtClean="0" spc="1" sz="1400">
                <a:latin typeface="Calibri"/>
                <a:cs typeface="Calibri"/>
              </a:rPr>
              <a:t>.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(</a:t>
            </a:r>
            <a:r>
              <a:rPr dirty="0" smtClean="0" spc="1" sz="1400">
                <a:latin typeface="Calibri"/>
                <a:cs typeface="Calibri"/>
              </a:rPr>
              <a:t>O</a:t>
            </a:r>
            <a:r>
              <a:rPr dirty="0" smtClean="0" spc="1" sz="1400">
                <a:latin typeface="Calibri"/>
                <a:cs typeface="Calibri"/>
              </a:rPr>
              <a:t>u</a:t>
            </a:r>
            <a:r>
              <a:rPr dirty="0" smtClean="0" spc="1" sz="1400">
                <a:latin typeface="Calibri"/>
                <a:cs typeface="Calibri"/>
              </a:rPr>
              <a:t>r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r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m</a:t>
            </a:r>
            <a:r>
              <a:rPr dirty="0" smtClean="0" spc="1" sz="1400">
                <a:latin typeface="Calibri"/>
                <a:cs typeface="Calibri"/>
              </a:rPr>
              <a:t>ai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ing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f</a:t>
            </a:r>
            <a:r>
              <a:rPr dirty="0" smtClean="0" spc="1" sz="1400">
                <a:latin typeface="Calibri"/>
                <a:cs typeface="Calibri"/>
              </a:rPr>
              <a:t>r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ise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agre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m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t</a:t>
            </a:r>
            <a:r>
              <a:rPr dirty="0" smtClean="0" spc="1" sz="1400">
                <a:latin typeface="Calibri"/>
                <a:cs typeface="Calibri"/>
              </a:rPr>
              <a:t>(</a:t>
            </a:r>
            <a:r>
              <a:rPr dirty="0" smtClean="0" spc="1" sz="1400">
                <a:latin typeface="Calibri"/>
                <a:cs typeface="Calibri"/>
              </a:rPr>
              <a:t>s)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w</a:t>
            </a:r>
            <a:r>
              <a:rPr dirty="0" smtClean="0" spc="1" sz="1400">
                <a:latin typeface="Calibri"/>
                <a:cs typeface="Calibri"/>
              </a:rPr>
              <a:t>ith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[</a:t>
            </a:r>
            <a:r>
              <a:rPr dirty="0" smtClean="0" spc="1" sz="1400">
                <a:latin typeface="Calibri"/>
                <a:cs typeface="Calibri"/>
              </a:rPr>
              <a:t>o</a:t>
            </a:r>
            <a:r>
              <a:rPr dirty="0" smtClean="0" spc="1" sz="1400">
                <a:latin typeface="Calibri"/>
                <a:cs typeface="Calibri"/>
              </a:rPr>
              <a:t>t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er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f</a:t>
            </a:r>
            <a:r>
              <a:rPr dirty="0" smtClean="0" spc="1" sz="1400">
                <a:latin typeface="Calibri"/>
                <a:cs typeface="Calibri"/>
              </a:rPr>
              <a:t>r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ise</a:t>
            </a:r>
            <a:r>
              <a:rPr dirty="0" smtClean="0" spc="1" sz="1400">
                <a:latin typeface="Calibri"/>
                <a:cs typeface="Calibri"/>
              </a:rPr>
              <a:t>(</a:t>
            </a:r>
            <a:r>
              <a:rPr dirty="0" smtClean="0" spc="1" sz="1400">
                <a:latin typeface="Calibri"/>
                <a:cs typeface="Calibri"/>
              </a:rPr>
              <a:t>s</a:t>
            </a:r>
            <a:r>
              <a:rPr dirty="0" smtClean="0" spc="1" sz="1400">
                <a:latin typeface="Calibri"/>
                <a:cs typeface="Calibri"/>
              </a:rPr>
              <a:t>)</a:t>
            </a:r>
            <a:r>
              <a:rPr dirty="0" smtClean="0" spc="1" sz="1400">
                <a:latin typeface="Calibri"/>
                <a:cs typeface="Calibri"/>
              </a:rPr>
              <a:t>]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w</a:t>
            </a:r>
            <a:r>
              <a:rPr dirty="0" smtClean="0" spc="1" sz="1400">
                <a:latin typeface="Calibri"/>
                <a:cs typeface="Calibri"/>
              </a:rPr>
              <a:t>i</a:t>
            </a:r>
            <a:r>
              <a:rPr dirty="0" smtClean="0" spc="1" sz="1400">
                <a:latin typeface="Calibri"/>
                <a:cs typeface="Calibri"/>
              </a:rPr>
              <a:t>ll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re</a:t>
            </a:r>
            <a:r>
              <a:rPr dirty="0" smtClean="0" spc="1" sz="1400">
                <a:latin typeface="Calibri"/>
                <a:cs typeface="Calibri"/>
              </a:rPr>
              <a:t>m</a:t>
            </a:r>
            <a:r>
              <a:rPr dirty="0" smtClean="0" spc="1" sz="1400">
                <a:latin typeface="Calibri"/>
                <a:cs typeface="Calibri"/>
              </a:rPr>
              <a:t>ain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tive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d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s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ould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b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u</a:t>
            </a:r>
            <a:r>
              <a:rPr dirty="0" smtClean="0" spc="1" sz="1400">
                <a:latin typeface="Calibri"/>
                <a:cs typeface="Calibri"/>
              </a:rPr>
              <a:t>rre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t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w</a:t>
            </a:r>
            <a:r>
              <a:rPr dirty="0" smtClean="0" spc="1" sz="1400">
                <a:latin typeface="Calibri"/>
                <a:cs typeface="Calibri"/>
              </a:rPr>
              <a:t>i</a:t>
            </a:r>
            <a:r>
              <a:rPr dirty="0" smtClean="0" spc="1" sz="1400">
                <a:latin typeface="Calibri"/>
                <a:cs typeface="Calibri"/>
              </a:rPr>
              <a:t>th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your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d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p</a:t>
            </a:r>
            <a:r>
              <a:rPr dirty="0" smtClean="0" spc="1" sz="1400">
                <a:latin typeface="Calibri"/>
                <a:cs typeface="Calibri"/>
              </a:rPr>
              <a:t>art</a:t>
            </a:r>
            <a:r>
              <a:rPr dirty="0" smtClean="0" spc="1" sz="1400">
                <a:latin typeface="Calibri"/>
                <a:cs typeface="Calibri"/>
              </a:rPr>
              <a:t>m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t</a:t>
            </a:r>
            <a:r>
              <a:rPr dirty="0" smtClean="0" spc="1" sz="1400">
                <a:latin typeface="Calibri"/>
                <a:cs typeface="Calibri"/>
              </a:rPr>
              <a:t>.</a:t>
            </a:r>
            <a:r>
              <a:rPr dirty="0" smtClean="0" spc="1" sz="1400">
                <a:latin typeface="Calibri"/>
                <a:cs typeface="Calibri"/>
              </a:rPr>
              <a:t>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4500" y="6112002"/>
            <a:ext cx="6527357" cy="854455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 marR="19856">
              <a:lnSpc>
                <a:spcPts val="1505"/>
              </a:lnSpc>
            </a:pPr>
            <a:r>
              <a:rPr dirty="0" smtClean="0" spc="-1" sz="1400">
                <a:latin typeface="Calibri"/>
                <a:cs typeface="Calibri"/>
              </a:rPr>
              <a:t>We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are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in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pro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ess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of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lying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f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ate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ge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w</a:t>
            </a: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th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De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art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of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700"/>
              </a:lnSpc>
              <a:spcBef>
                <a:spcPts val="14"/>
              </a:spcBef>
            </a:pPr>
            <a:r>
              <a:rPr dirty="0" smtClean="0" sz="1400">
                <a:latin typeface="Calibri"/>
                <a:cs typeface="Calibri"/>
              </a:rPr>
              <a:t>Li</a:t>
            </a:r>
            <a:r>
              <a:rPr dirty="0" smtClean="0" spc="-4" sz="1400">
                <a:latin typeface="Calibri"/>
                <a:cs typeface="Calibri"/>
              </a:rPr>
              <a:t>c</a:t>
            </a: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-9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sing</a:t>
            </a:r>
            <a:r>
              <a:rPr dirty="0" smtClean="0" spc="-4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a</a:t>
            </a:r>
            <a:r>
              <a:rPr dirty="0" smtClean="0" spc="-4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d</a:t>
            </a:r>
            <a:r>
              <a:rPr dirty="0" smtClean="0" spc="-9" sz="1400">
                <a:latin typeface="Calibri"/>
                <a:cs typeface="Calibri"/>
              </a:rPr>
              <a:t> </a:t>
            </a:r>
            <a:r>
              <a:rPr dirty="0" smtClean="0" spc="4" sz="1400">
                <a:latin typeface="Calibri"/>
                <a:cs typeface="Calibri"/>
              </a:rPr>
              <a:t>R</a:t>
            </a: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-4" sz="1400">
                <a:latin typeface="Calibri"/>
                <a:cs typeface="Calibri"/>
              </a:rPr>
              <a:t>g</a:t>
            </a:r>
            <a:r>
              <a:rPr dirty="0" smtClean="0" spc="-4" sz="1400">
                <a:latin typeface="Calibri"/>
                <a:cs typeface="Calibri"/>
              </a:rPr>
              <a:t>u</a:t>
            </a:r>
            <a:r>
              <a:rPr dirty="0" smtClean="0" spc="0" sz="1400">
                <a:latin typeface="Calibri"/>
                <a:cs typeface="Calibri"/>
              </a:rPr>
              <a:t>l</a:t>
            </a:r>
            <a:r>
              <a:rPr dirty="0" smtClean="0" spc="9" sz="1400">
                <a:latin typeface="Calibri"/>
                <a:cs typeface="Calibri"/>
              </a:rPr>
              <a:t>a</a:t>
            </a:r>
            <a:r>
              <a:rPr dirty="0" smtClean="0" spc="0" sz="1400">
                <a:latin typeface="Calibri"/>
                <a:cs typeface="Calibri"/>
              </a:rPr>
              <a:t>tory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A</a:t>
            </a:r>
            <a:r>
              <a:rPr dirty="0" smtClean="0" spc="-4" sz="1400">
                <a:latin typeface="Calibri"/>
                <a:cs typeface="Calibri"/>
              </a:rPr>
              <a:t>f</a:t>
            </a:r>
            <a:r>
              <a:rPr dirty="0" smtClean="0" spc="0" sz="1400">
                <a:latin typeface="Calibri"/>
                <a:cs typeface="Calibri"/>
              </a:rPr>
              <a:t>fa</a:t>
            </a:r>
            <a:r>
              <a:rPr dirty="0" smtClean="0" spc="4" sz="1400">
                <a:latin typeface="Calibri"/>
                <a:cs typeface="Calibri"/>
              </a:rPr>
              <a:t>i</a:t>
            </a:r>
            <a:r>
              <a:rPr dirty="0" smtClean="0" spc="-9" sz="1400">
                <a:latin typeface="Calibri"/>
                <a:cs typeface="Calibri"/>
              </a:rPr>
              <a:t>r</a:t>
            </a:r>
            <a:r>
              <a:rPr dirty="0" smtClean="0" spc="0" sz="1400">
                <a:latin typeface="Calibri"/>
                <a:cs typeface="Calibri"/>
              </a:rPr>
              <a:t>s</a:t>
            </a:r>
            <a:r>
              <a:rPr dirty="0" smtClean="0" spc="9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a</a:t>
            </a:r>
            <a:r>
              <a:rPr dirty="0" smtClean="0" spc="-4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d</a:t>
            </a:r>
            <a:r>
              <a:rPr dirty="0" smtClean="0" spc="-9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w</a:t>
            </a:r>
            <a:r>
              <a:rPr dirty="0" smtClean="0" spc="4" sz="1400">
                <a:latin typeface="Calibri"/>
                <a:cs typeface="Calibri"/>
              </a:rPr>
              <a:t>i</a:t>
            </a:r>
            <a:r>
              <a:rPr dirty="0" smtClean="0" spc="0" sz="1400">
                <a:latin typeface="Calibri"/>
                <a:cs typeface="Calibri"/>
              </a:rPr>
              <a:t>ll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-14" sz="1400">
                <a:latin typeface="Calibri"/>
                <a:cs typeface="Calibri"/>
              </a:rPr>
              <a:t>s</a:t>
            </a:r>
            <a:r>
              <a:rPr dirty="0" smtClean="0" spc="-4" sz="1400">
                <a:latin typeface="Calibri"/>
                <a:cs typeface="Calibri"/>
              </a:rPr>
              <a:t>u</a:t>
            </a:r>
            <a:r>
              <a:rPr dirty="0" smtClean="0" spc="-4" sz="1400">
                <a:latin typeface="Calibri"/>
                <a:cs typeface="Calibri"/>
              </a:rPr>
              <a:t>b</a:t>
            </a:r>
            <a:r>
              <a:rPr dirty="0" smtClean="0" spc="-4" sz="1400">
                <a:latin typeface="Calibri"/>
                <a:cs typeface="Calibri"/>
              </a:rPr>
              <a:t>m</a:t>
            </a:r>
            <a:r>
              <a:rPr dirty="0" smtClean="0" spc="0" sz="1400">
                <a:latin typeface="Calibri"/>
                <a:cs typeface="Calibri"/>
              </a:rPr>
              <a:t>it</a:t>
            </a:r>
            <a:r>
              <a:rPr dirty="0" smtClean="0" spc="-4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t</a:t>
            </a:r>
            <a:r>
              <a:rPr dirty="0" smtClean="0" spc="-9" sz="1400">
                <a:latin typeface="Calibri"/>
                <a:cs typeface="Calibri"/>
              </a:rPr>
              <a:t>h</a:t>
            </a:r>
            <a:r>
              <a:rPr dirty="0" smtClean="0" spc="0" sz="1400">
                <a:latin typeface="Calibri"/>
                <a:cs typeface="Calibri"/>
              </a:rPr>
              <a:t>at</a:t>
            </a:r>
            <a:r>
              <a:rPr dirty="0" smtClean="0" spc="4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info</a:t>
            </a:r>
            <a:r>
              <a:rPr dirty="0" smtClean="0" spc="4" sz="1400">
                <a:latin typeface="Calibri"/>
                <a:cs typeface="Calibri"/>
              </a:rPr>
              <a:t>r</a:t>
            </a:r>
            <a:r>
              <a:rPr dirty="0" smtClean="0" spc="-4" sz="1400">
                <a:latin typeface="Calibri"/>
                <a:cs typeface="Calibri"/>
              </a:rPr>
              <a:t>m</a:t>
            </a:r>
            <a:r>
              <a:rPr dirty="0" smtClean="0" spc="0" sz="1400">
                <a:latin typeface="Calibri"/>
                <a:cs typeface="Calibri"/>
              </a:rPr>
              <a:t>ation</a:t>
            </a:r>
            <a:r>
              <a:rPr dirty="0" smtClean="0" spc="-9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as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soon</a:t>
            </a:r>
            <a:r>
              <a:rPr dirty="0" smtClean="0" spc="-4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as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it</a:t>
            </a:r>
            <a:r>
              <a:rPr dirty="0" smtClean="0" spc="-9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is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av</a:t>
            </a:r>
            <a:r>
              <a:rPr dirty="0" smtClean="0" spc="-9" sz="1400">
                <a:latin typeface="Calibri"/>
                <a:cs typeface="Calibri"/>
              </a:rPr>
              <a:t>a</a:t>
            </a:r>
            <a:r>
              <a:rPr dirty="0" smtClean="0" spc="0" sz="1400">
                <a:latin typeface="Calibri"/>
                <a:cs typeface="Calibri"/>
              </a:rPr>
              <a:t>ilabl</a:t>
            </a:r>
            <a:r>
              <a:rPr dirty="0" smtClean="0" spc="-4" sz="1400">
                <a:latin typeface="Calibri"/>
                <a:cs typeface="Calibri"/>
              </a:rPr>
              <a:t>e</a:t>
            </a:r>
            <a:r>
              <a:rPr dirty="0" smtClean="0" spc="0" sz="1400">
                <a:latin typeface="Calibri"/>
                <a:cs typeface="Calibri"/>
              </a:rPr>
              <a:t>.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-4" sz="1400">
                <a:latin typeface="Calibri"/>
                <a:cs typeface="Calibri"/>
              </a:rPr>
              <a:t>O</a:t>
            </a:r>
            <a:r>
              <a:rPr dirty="0" smtClean="0" spc="-4" sz="1400">
                <a:latin typeface="Calibri"/>
                <a:cs typeface="Calibri"/>
              </a:rPr>
              <a:t>u</a:t>
            </a:r>
            <a:r>
              <a:rPr dirty="0" smtClean="0" spc="0" sz="1400">
                <a:latin typeface="Calibri"/>
                <a:cs typeface="Calibri"/>
              </a:rPr>
              <a:t>r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-9" sz="1400">
                <a:latin typeface="Calibri"/>
                <a:cs typeface="Calibri"/>
              </a:rPr>
              <a:t>p</a:t>
            </a:r>
            <a:r>
              <a:rPr dirty="0" smtClean="0" spc="0" sz="1400">
                <a:latin typeface="Calibri"/>
                <a:cs typeface="Calibri"/>
              </a:rPr>
              <a:t>r</a:t>
            </a:r>
            <a:r>
              <a:rPr dirty="0" smtClean="0" spc="4" sz="1400">
                <a:latin typeface="Calibri"/>
                <a:cs typeface="Calibri"/>
              </a:rPr>
              <a:t>o</a:t>
            </a:r>
            <a:r>
              <a:rPr dirty="0" smtClean="0" spc="-4" sz="1400">
                <a:latin typeface="Calibri"/>
                <a:cs typeface="Calibri"/>
              </a:rPr>
              <a:t>p</a:t>
            </a:r>
            <a:r>
              <a:rPr dirty="0" smtClean="0" spc="0" sz="1400">
                <a:latin typeface="Calibri"/>
                <a:cs typeface="Calibri"/>
              </a:rPr>
              <a:t>o</a:t>
            </a:r>
            <a:r>
              <a:rPr dirty="0" smtClean="0" spc="4" sz="1400">
                <a:latin typeface="Calibri"/>
                <a:cs typeface="Calibri"/>
              </a:rPr>
              <a:t>s</a:t>
            </a:r>
            <a:r>
              <a:rPr dirty="0" smtClean="0" spc="0" sz="1400">
                <a:latin typeface="Calibri"/>
                <a:cs typeface="Calibri"/>
              </a:rPr>
              <a:t>ed</a:t>
            </a:r>
            <a:r>
              <a:rPr dirty="0" smtClean="0" spc="-14" sz="1400">
                <a:latin typeface="Calibri"/>
                <a:cs typeface="Calibri"/>
              </a:rPr>
              <a:t> </a:t>
            </a:r>
            <a:r>
              <a:rPr dirty="0" smtClean="0" spc="-4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a</a:t>
            </a:r>
            <a:r>
              <a:rPr dirty="0" smtClean="0" spc="-4" sz="1400">
                <a:latin typeface="Calibri"/>
                <a:cs typeface="Calibri"/>
              </a:rPr>
              <a:t>m</a:t>
            </a: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4" sz="1400">
                <a:latin typeface="Calibri"/>
                <a:cs typeface="Calibri"/>
              </a:rPr>
              <a:t>w</a:t>
            </a:r>
            <a:r>
              <a:rPr dirty="0" smtClean="0" spc="0" sz="1400">
                <a:latin typeface="Calibri"/>
                <a:cs typeface="Calibri"/>
              </a:rPr>
              <a:t>ill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-9" sz="1400">
                <a:latin typeface="Calibri"/>
                <a:cs typeface="Calibri"/>
              </a:rPr>
              <a:t>b</a:t>
            </a: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-4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[n</a:t>
            </a:r>
            <a:r>
              <a:rPr dirty="0" smtClean="0" spc="-4" sz="1400">
                <a:latin typeface="Calibri"/>
                <a:cs typeface="Calibri"/>
              </a:rPr>
              <a:t>e</a:t>
            </a:r>
            <a:r>
              <a:rPr dirty="0" smtClean="0" spc="0" sz="1400">
                <a:latin typeface="Calibri"/>
                <a:cs typeface="Calibri"/>
              </a:rPr>
              <a:t>w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-4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a</a:t>
            </a:r>
            <a:r>
              <a:rPr dirty="0" smtClean="0" spc="-4" sz="1400">
                <a:latin typeface="Calibri"/>
                <a:cs typeface="Calibri"/>
              </a:rPr>
              <a:t>m</a:t>
            </a:r>
            <a:r>
              <a:rPr dirty="0" smtClean="0" spc="0" sz="1400">
                <a:latin typeface="Calibri"/>
                <a:cs typeface="Calibri"/>
              </a:rPr>
              <a:t>e].</a:t>
            </a:r>
            <a:r>
              <a:rPr dirty="0" smtClean="0" spc="311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We</a:t>
            </a:r>
            <a:r>
              <a:rPr dirty="0" smtClean="0" spc="-9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w</a:t>
            </a:r>
            <a:r>
              <a:rPr dirty="0" smtClean="0" spc="4" sz="1400">
                <a:latin typeface="Calibri"/>
                <a:cs typeface="Calibri"/>
              </a:rPr>
              <a:t>o</a:t>
            </a:r>
            <a:r>
              <a:rPr dirty="0" smtClean="0" spc="-4" sz="1400">
                <a:latin typeface="Calibri"/>
                <a:cs typeface="Calibri"/>
              </a:rPr>
              <a:t>u</a:t>
            </a:r>
            <a:r>
              <a:rPr dirty="0" smtClean="0" spc="0" sz="1400">
                <a:latin typeface="Calibri"/>
                <a:cs typeface="Calibri"/>
              </a:rPr>
              <a:t>ld</a:t>
            </a:r>
            <a:r>
              <a:rPr dirty="0" smtClean="0" spc="-9" sz="1400">
                <a:latin typeface="Calibri"/>
                <a:cs typeface="Calibri"/>
              </a:rPr>
              <a:t> </a:t>
            </a:r>
            <a:r>
              <a:rPr dirty="0" smtClean="0" spc="14" sz="1400">
                <a:latin typeface="Calibri"/>
                <a:cs typeface="Calibri"/>
              </a:rPr>
              <a:t>a</a:t>
            </a:r>
            <a:r>
              <a:rPr dirty="0" smtClean="0" spc="0" sz="1400">
                <a:latin typeface="Calibri"/>
                <a:cs typeface="Calibri"/>
              </a:rPr>
              <a:t>lso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like</a:t>
            </a:r>
            <a:r>
              <a:rPr dirty="0" smtClean="0" spc="-4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to</a:t>
            </a:r>
            <a:r>
              <a:rPr dirty="0" smtClean="0" spc="-14" sz="1400">
                <a:latin typeface="Calibri"/>
                <a:cs typeface="Calibri"/>
              </a:rPr>
              <a:t> </a:t>
            </a:r>
            <a:r>
              <a:rPr dirty="0" smtClean="0" spc="-4" sz="1400">
                <a:latin typeface="Calibri"/>
                <a:cs typeface="Calibri"/>
              </a:rPr>
              <a:t>c</a:t>
            </a:r>
            <a:r>
              <a:rPr dirty="0" smtClean="0" spc="0" sz="1400">
                <a:latin typeface="Calibri"/>
                <a:cs typeface="Calibri"/>
              </a:rPr>
              <a:t>a</a:t>
            </a:r>
            <a:r>
              <a:rPr dirty="0" smtClean="0" spc="-4" sz="1400">
                <a:latin typeface="Calibri"/>
                <a:cs typeface="Calibri"/>
              </a:rPr>
              <a:t>n</a:t>
            </a:r>
            <a:r>
              <a:rPr dirty="0" smtClean="0" spc="-4" sz="1400">
                <a:latin typeface="Calibri"/>
                <a:cs typeface="Calibri"/>
              </a:rPr>
              <a:t>c</a:t>
            </a:r>
            <a:r>
              <a:rPr dirty="0" smtClean="0" spc="0" sz="1400">
                <a:latin typeface="Calibri"/>
                <a:cs typeface="Calibri"/>
              </a:rPr>
              <a:t>el</a:t>
            </a:r>
            <a:r>
              <a:rPr dirty="0" smtClean="0" spc="4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t</a:t>
            </a:r>
            <a:r>
              <a:rPr dirty="0" smtClean="0" spc="-9" sz="1400">
                <a:latin typeface="Calibri"/>
                <a:cs typeface="Calibri"/>
              </a:rPr>
              <a:t>h</a:t>
            </a: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-4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f</a:t>
            </a:r>
            <a:r>
              <a:rPr dirty="0" smtClean="0" spc="4" sz="1400">
                <a:latin typeface="Calibri"/>
                <a:cs typeface="Calibri"/>
              </a:rPr>
              <a:t>o</a:t>
            </a:r>
            <a:r>
              <a:rPr dirty="0" smtClean="0" spc="0" sz="1400">
                <a:latin typeface="Calibri"/>
                <a:cs typeface="Calibri"/>
              </a:rPr>
              <a:t>ll</a:t>
            </a:r>
            <a:r>
              <a:rPr dirty="0" smtClean="0" spc="4" sz="1400">
                <a:latin typeface="Calibri"/>
                <a:cs typeface="Calibri"/>
              </a:rPr>
              <a:t>o</a:t>
            </a:r>
            <a:r>
              <a:rPr dirty="0" smtClean="0" spc="0" sz="1400">
                <a:latin typeface="Calibri"/>
                <a:cs typeface="Calibri"/>
              </a:rPr>
              <a:t>w</a:t>
            </a:r>
            <a:r>
              <a:rPr dirty="0" smtClean="0" spc="4" sz="1400">
                <a:latin typeface="Calibri"/>
                <a:cs typeface="Calibri"/>
              </a:rPr>
              <a:t>i</a:t>
            </a:r>
            <a:r>
              <a:rPr dirty="0" smtClean="0" spc="-4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g</a:t>
            </a:r>
            <a:r>
              <a:rPr dirty="0" smtClean="0" spc="-14" sz="1400">
                <a:latin typeface="Calibri"/>
                <a:cs typeface="Calibri"/>
              </a:rPr>
              <a:t> </a:t>
            </a:r>
            <a:r>
              <a:rPr dirty="0" smtClean="0" spc="-4" sz="1400">
                <a:latin typeface="Calibri"/>
                <a:cs typeface="Calibri"/>
              </a:rPr>
              <a:t>d</a:t>
            </a:r>
            <a:r>
              <a:rPr dirty="0" smtClean="0" spc="-4" sz="1400">
                <a:latin typeface="Calibri"/>
                <a:cs typeface="Calibri"/>
              </a:rPr>
              <a:t>b</a:t>
            </a:r>
            <a:r>
              <a:rPr dirty="0" smtClean="0" spc="0" sz="1400">
                <a:latin typeface="Calibri"/>
                <a:cs typeface="Calibri"/>
              </a:rPr>
              <a:t>a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-4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a</a:t>
            </a:r>
            <a:r>
              <a:rPr dirty="0" smtClean="0" spc="-4" sz="1400">
                <a:latin typeface="Calibri"/>
                <a:cs typeface="Calibri"/>
              </a:rPr>
              <a:t>m</a:t>
            </a: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-9" sz="1400">
                <a:latin typeface="Calibri"/>
                <a:cs typeface="Calibri"/>
              </a:rPr>
              <a:t>(</a:t>
            </a:r>
            <a:r>
              <a:rPr dirty="0" smtClean="0" spc="0" sz="1400">
                <a:latin typeface="Calibri"/>
                <a:cs typeface="Calibri"/>
              </a:rPr>
              <a:t>s)</a:t>
            </a:r>
            <a:r>
              <a:rPr dirty="0" smtClean="0" spc="-4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[</a:t>
            </a:r>
            <a:r>
              <a:rPr dirty="0" smtClean="0" spc="4" sz="1400">
                <a:latin typeface="Calibri"/>
                <a:cs typeface="Calibri"/>
              </a:rPr>
              <a:t>d</a:t>
            </a:r>
            <a:r>
              <a:rPr dirty="0" smtClean="0" spc="-4" sz="1400">
                <a:latin typeface="Calibri"/>
                <a:cs typeface="Calibri"/>
              </a:rPr>
              <a:t>b</a:t>
            </a:r>
            <a:r>
              <a:rPr dirty="0" smtClean="0" spc="0" sz="1400">
                <a:latin typeface="Calibri"/>
                <a:cs typeface="Calibri"/>
              </a:rPr>
              <a:t>a</a:t>
            </a:r>
            <a:r>
              <a:rPr dirty="0" smtClean="0" spc="-4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to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-9" sz="1400">
                <a:latin typeface="Calibri"/>
                <a:cs typeface="Calibri"/>
              </a:rPr>
              <a:t>b</a:t>
            </a: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4" sz="1400">
                <a:latin typeface="Calibri"/>
                <a:cs typeface="Calibri"/>
              </a:rPr>
              <a:t>c</a:t>
            </a:r>
            <a:r>
              <a:rPr dirty="0" smtClean="0" spc="0" sz="1400">
                <a:latin typeface="Calibri"/>
                <a:cs typeface="Calibri"/>
              </a:rPr>
              <a:t>a</a:t>
            </a:r>
            <a:r>
              <a:rPr dirty="0" smtClean="0" spc="-4" sz="1400">
                <a:latin typeface="Calibri"/>
                <a:cs typeface="Calibri"/>
              </a:rPr>
              <a:t>n</a:t>
            </a:r>
            <a:r>
              <a:rPr dirty="0" smtClean="0" spc="-4" sz="1400">
                <a:latin typeface="Calibri"/>
                <a:cs typeface="Calibri"/>
              </a:rPr>
              <a:t>c</a:t>
            </a:r>
            <a:r>
              <a:rPr dirty="0" smtClean="0" spc="0" sz="1400">
                <a:latin typeface="Calibri"/>
                <a:cs typeface="Calibri"/>
              </a:rPr>
              <a:t>el</a:t>
            </a:r>
            <a:r>
              <a:rPr dirty="0" smtClean="0" spc="-4" sz="1400">
                <a:latin typeface="Calibri"/>
                <a:cs typeface="Calibri"/>
              </a:rPr>
              <a:t>e</a:t>
            </a:r>
            <a:r>
              <a:rPr dirty="0" smtClean="0" spc="-4" sz="1400">
                <a:latin typeface="Calibri"/>
                <a:cs typeface="Calibri"/>
              </a:rPr>
              <a:t>d</a:t>
            </a:r>
            <a:r>
              <a:rPr dirty="0" smtClean="0" spc="0" sz="1400">
                <a:latin typeface="Calibri"/>
                <a:cs typeface="Calibri"/>
              </a:rPr>
              <a:t>].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7197471"/>
            <a:ext cx="6534646" cy="421639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>
              <a:lnSpc>
                <a:spcPts val="1505"/>
              </a:lnSpc>
            </a:pPr>
            <a:r>
              <a:rPr dirty="0" smtClean="0" spc="-1" sz="1400">
                <a:latin typeface="Calibri"/>
                <a:cs typeface="Calibri"/>
              </a:rPr>
              <a:t>F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om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is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f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w</a:t>
            </a:r>
            <a:r>
              <a:rPr dirty="0" smtClean="0" spc="-1" sz="1400">
                <a:latin typeface="Calibri"/>
                <a:cs typeface="Calibri"/>
              </a:rPr>
              <a:t>ard,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we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w</a:t>
            </a: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ll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u</a:t>
            </a:r>
            <a:r>
              <a:rPr dirty="0" smtClean="0" spc="-1" sz="1400">
                <a:latin typeface="Calibri"/>
                <a:cs typeface="Calibri"/>
              </a:rPr>
              <a:t>se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our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ate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e,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[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ate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e]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f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d</a:t>
            </a:r>
            <a:r>
              <a:rPr dirty="0" smtClean="0" spc="-1" sz="1400">
                <a:latin typeface="Calibri"/>
                <a:cs typeface="Calibri"/>
              </a:rPr>
              <a:t>eal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endParaRPr sz="1400">
              <a:latin typeface="Calibri"/>
              <a:cs typeface="Calibri"/>
            </a:endParaRPr>
          </a:p>
          <a:p>
            <a:pPr marL="12700" marR="26746">
              <a:lnSpc>
                <a:spcPct val="101725"/>
              </a:lnSpc>
            </a:pPr>
            <a:r>
              <a:rPr dirty="0" smtClean="0" spc="-1" sz="1400">
                <a:latin typeface="Calibri"/>
                <a:cs typeface="Calibri"/>
              </a:rPr>
              <a:t>lic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se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(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d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re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fa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ility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lic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se</a:t>
            </a:r>
            <a:r>
              <a:rPr dirty="0" smtClean="0" spc="-1" sz="1400">
                <a:latin typeface="Calibri"/>
                <a:cs typeface="Calibri"/>
              </a:rPr>
              <a:t>)</a:t>
            </a:r>
            <a:r>
              <a:rPr dirty="0" smtClean="0" spc="-1" sz="140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7849742"/>
            <a:ext cx="6469820" cy="854456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 marR="26746">
              <a:lnSpc>
                <a:spcPts val="1505"/>
              </a:lnSpc>
            </a:pPr>
            <a:r>
              <a:rPr b="1" dirty="0" smtClean="0" spc="-1" sz="1400">
                <a:latin typeface="Calibri"/>
                <a:cs typeface="Calibri"/>
              </a:rPr>
              <a:t>OR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(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u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air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fa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ility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agre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w</a:t>
            </a: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ll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ain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same</a:t>
            </a:r>
            <a:r>
              <a:rPr dirty="0" smtClean="0" spc="-1" sz="1400">
                <a:latin typeface="Calibri"/>
                <a:cs typeface="Calibri"/>
              </a:rPr>
              <a:t>.</a:t>
            </a:r>
            <a:r>
              <a:rPr dirty="0" smtClean="0" spc="-1" sz="1400">
                <a:latin typeface="Calibri"/>
                <a:cs typeface="Calibri"/>
              </a:rPr>
              <a:t>)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OR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(</a:t>
            </a:r>
            <a:r>
              <a:rPr dirty="0" smtClean="0" spc="-1" sz="1400">
                <a:latin typeface="Calibri"/>
                <a:cs typeface="Calibri"/>
              </a:rPr>
              <a:t>W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w</a:t>
            </a: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ll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al</a:t>
            </a:r>
            <a:r>
              <a:rPr dirty="0" smtClean="0" spc="-1" sz="1400">
                <a:latin typeface="Calibri"/>
                <a:cs typeface="Calibri"/>
              </a:rPr>
              <a:t>s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b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l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sing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our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705"/>
              </a:lnSpc>
              <a:spcBef>
                <a:spcPts val="9"/>
              </a:spcBef>
            </a:pPr>
            <a:r>
              <a:rPr dirty="0" smtClean="0" spc="-1" sz="1400">
                <a:latin typeface="Calibri"/>
                <a:cs typeface="Calibri"/>
              </a:rPr>
              <a:t>re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air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fa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ility,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ef</a:t>
            </a:r>
            <a:r>
              <a:rPr dirty="0" smtClean="0" spc="-1" sz="1400">
                <a:latin typeface="Calibri"/>
                <a:cs typeface="Calibri"/>
              </a:rPr>
              <a:t>f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ve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at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same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ti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e.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l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se</a:t>
            </a:r>
            <a:r>
              <a:rPr dirty="0" smtClean="0" spc="-1" sz="1400">
                <a:latin typeface="Calibri"/>
                <a:cs typeface="Calibri"/>
              </a:rPr>
              <a:t>d</a:t>
            </a:r>
            <a:r>
              <a:rPr dirty="0" smtClean="0" spc="-1" sz="1400">
                <a:latin typeface="Calibri"/>
                <a:cs typeface="Calibri"/>
              </a:rPr>
              <a:t>,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lease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f</a:t>
            </a: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d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igi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al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re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air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fa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ility</a:t>
            </a:r>
            <a:endParaRPr sz="1400">
              <a:latin typeface="Calibri"/>
              <a:cs typeface="Calibri"/>
            </a:endParaRPr>
          </a:p>
          <a:p>
            <a:pPr marL="12700" marR="26746">
              <a:lnSpc>
                <a:spcPts val="1705"/>
              </a:lnSpc>
            </a:pPr>
            <a:r>
              <a:rPr dirty="0" smtClean="0" spc="2" sz="1400">
                <a:latin typeface="Calibri"/>
                <a:cs typeface="Calibri"/>
              </a:rPr>
              <a:t>lic</a:t>
            </a:r>
            <a:r>
              <a:rPr dirty="0" smtClean="0" spc="2" sz="1400">
                <a:latin typeface="Calibri"/>
                <a:cs typeface="Calibri"/>
              </a:rPr>
              <a:t>e</a:t>
            </a:r>
            <a:r>
              <a:rPr dirty="0" smtClean="0" spc="2" sz="1400">
                <a:latin typeface="Calibri"/>
                <a:cs typeface="Calibri"/>
              </a:rPr>
              <a:t>n</a:t>
            </a:r>
            <a:r>
              <a:rPr dirty="0" smtClean="0" spc="2" sz="1400">
                <a:latin typeface="Calibri"/>
                <a:cs typeface="Calibri"/>
              </a:rPr>
              <a:t>se</a:t>
            </a:r>
            <a:r>
              <a:rPr dirty="0" smtClean="0" spc="2" sz="1400">
                <a:latin typeface="Calibri"/>
                <a:cs typeface="Calibri"/>
              </a:rPr>
              <a:t>.</a:t>
            </a:r>
            <a:r>
              <a:rPr dirty="0" smtClean="0" spc="2" sz="1400">
                <a:latin typeface="Calibri"/>
                <a:cs typeface="Calibri"/>
              </a:rPr>
              <a:t>)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b="1" dirty="0" smtClean="0" spc="2" sz="1400">
                <a:latin typeface="Calibri"/>
                <a:cs typeface="Calibri"/>
              </a:rPr>
              <a:t>OR</a:t>
            </a:r>
            <a:r>
              <a:rPr b="1"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(</a:t>
            </a:r>
            <a:r>
              <a:rPr dirty="0" smtClean="0" spc="2" sz="1400">
                <a:latin typeface="Calibri"/>
                <a:cs typeface="Calibri"/>
              </a:rPr>
              <a:t>We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h</a:t>
            </a:r>
            <a:r>
              <a:rPr dirty="0" smtClean="0" spc="2" sz="1400">
                <a:latin typeface="Calibri"/>
                <a:cs typeface="Calibri"/>
              </a:rPr>
              <a:t>a</a:t>
            </a:r>
            <a:r>
              <a:rPr dirty="0" smtClean="0" spc="2" sz="1400">
                <a:latin typeface="Calibri"/>
                <a:cs typeface="Calibri"/>
              </a:rPr>
              <a:t>v</a:t>
            </a:r>
            <a:r>
              <a:rPr dirty="0" smtClean="0" spc="2" sz="1400">
                <a:latin typeface="Calibri"/>
                <a:cs typeface="Calibri"/>
              </a:rPr>
              <a:t>e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arrang</a:t>
            </a:r>
            <a:r>
              <a:rPr dirty="0" smtClean="0" spc="2" sz="1400">
                <a:latin typeface="Calibri"/>
                <a:cs typeface="Calibri"/>
              </a:rPr>
              <a:t>e</a:t>
            </a:r>
            <a:r>
              <a:rPr dirty="0" smtClean="0" spc="2" sz="1400">
                <a:latin typeface="Calibri"/>
                <a:cs typeface="Calibri"/>
              </a:rPr>
              <a:t>d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to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h</a:t>
            </a:r>
            <a:r>
              <a:rPr dirty="0" smtClean="0" spc="2" sz="1400">
                <a:latin typeface="Calibri"/>
                <a:cs typeface="Calibri"/>
              </a:rPr>
              <a:t>ave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v</a:t>
            </a:r>
            <a:r>
              <a:rPr dirty="0" smtClean="0" spc="2" sz="1400">
                <a:latin typeface="Calibri"/>
                <a:cs typeface="Calibri"/>
              </a:rPr>
              <a:t>e</a:t>
            </a:r>
            <a:r>
              <a:rPr dirty="0" smtClean="0" spc="2" sz="1400">
                <a:latin typeface="Calibri"/>
                <a:cs typeface="Calibri"/>
              </a:rPr>
              <a:t>h</a:t>
            </a:r>
            <a:r>
              <a:rPr dirty="0" smtClean="0" spc="2" sz="1400">
                <a:latin typeface="Calibri"/>
                <a:cs typeface="Calibri"/>
              </a:rPr>
              <a:t>i</a:t>
            </a:r>
            <a:r>
              <a:rPr dirty="0" smtClean="0" spc="2" sz="1400">
                <a:latin typeface="Calibri"/>
                <a:cs typeface="Calibri"/>
              </a:rPr>
              <a:t>c</a:t>
            </a:r>
            <a:r>
              <a:rPr dirty="0" smtClean="0" spc="2" sz="1400">
                <a:latin typeface="Calibri"/>
                <a:cs typeface="Calibri"/>
              </a:rPr>
              <a:t>le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re</a:t>
            </a:r>
            <a:r>
              <a:rPr dirty="0" smtClean="0" spc="2" sz="1400">
                <a:latin typeface="Calibri"/>
                <a:cs typeface="Calibri"/>
              </a:rPr>
              <a:t>p</a:t>
            </a:r>
            <a:r>
              <a:rPr dirty="0" smtClean="0" spc="2" sz="1400">
                <a:latin typeface="Calibri"/>
                <a:cs typeface="Calibri"/>
              </a:rPr>
              <a:t>airs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h</a:t>
            </a:r>
            <a:r>
              <a:rPr dirty="0" smtClean="0" spc="2" sz="1400">
                <a:latin typeface="Calibri"/>
                <a:cs typeface="Calibri"/>
              </a:rPr>
              <a:t>a</a:t>
            </a:r>
            <a:r>
              <a:rPr dirty="0" smtClean="0" spc="2" sz="1400">
                <a:latin typeface="Calibri"/>
                <a:cs typeface="Calibri"/>
              </a:rPr>
              <a:t>n</a:t>
            </a:r>
            <a:r>
              <a:rPr dirty="0" smtClean="0" spc="2" sz="1400">
                <a:latin typeface="Calibri"/>
                <a:cs typeface="Calibri"/>
              </a:rPr>
              <a:t>d</a:t>
            </a:r>
            <a:r>
              <a:rPr dirty="0" smtClean="0" spc="2" sz="1400">
                <a:latin typeface="Calibri"/>
                <a:cs typeface="Calibri"/>
              </a:rPr>
              <a:t>l</a:t>
            </a:r>
            <a:r>
              <a:rPr dirty="0" smtClean="0" spc="2" sz="1400">
                <a:latin typeface="Calibri"/>
                <a:cs typeface="Calibri"/>
              </a:rPr>
              <a:t>e</a:t>
            </a:r>
            <a:r>
              <a:rPr dirty="0" smtClean="0" spc="2" sz="1400">
                <a:latin typeface="Calibri"/>
                <a:cs typeface="Calibri"/>
              </a:rPr>
              <a:t>d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at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a</a:t>
            </a:r>
            <a:r>
              <a:rPr dirty="0" smtClean="0" spc="2" sz="1400">
                <a:latin typeface="Calibri"/>
                <a:cs typeface="Calibri"/>
              </a:rPr>
              <a:t>n</a:t>
            </a:r>
            <a:r>
              <a:rPr dirty="0" smtClean="0" spc="2" sz="1400">
                <a:latin typeface="Calibri"/>
                <a:cs typeface="Calibri"/>
              </a:rPr>
              <a:t>oth</a:t>
            </a:r>
            <a:r>
              <a:rPr dirty="0" smtClean="0" spc="2" sz="1400">
                <a:latin typeface="Calibri"/>
                <a:cs typeface="Calibri"/>
              </a:rPr>
              <a:t>e</a:t>
            </a:r>
            <a:r>
              <a:rPr dirty="0" smtClean="0" spc="2" sz="1400">
                <a:latin typeface="Calibri"/>
                <a:cs typeface="Calibri"/>
              </a:rPr>
              <a:t>r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loc</a:t>
            </a:r>
            <a:r>
              <a:rPr dirty="0" smtClean="0" spc="2" sz="1400">
                <a:latin typeface="Calibri"/>
                <a:cs typeface="Calibri"/>
              </a:rPr>
              <a:t>a</a:t>
            </a:r>
            <a:r>
              <a:rPr dirty="0" smtClean="0" spc="2" sz="1400">
                <a:latin typeface="Calibri"/>
                <a:cs typeface="Calibri"/>
              </a:rPr>
              <a:t>tion.</a:t>
            </a:r>
            <a:endParaRPr sz="1400">
              <a:latin typeface="Calibri"/>
              <a:cs typeface="Calibri"/>
            </a:endParaRPr>
          </a:p>
          <a:p>
            <a:pPr marL="12700" marR="26746">
              <a:lnSpc>
                <a:spcPct val="101725"/>
              </a:lnSpc>
            </a:pP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0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c</a:t>
            </a:r>
            <a:r>
              <a:rPr dirty="0" smtClean="0" spc="0" sz="1400">
                <a:latin typeface="Calibri"/>
                <a:cs typeface="Calibri"/>
              </a:rPr>
              <a:t>l</a:t>
            </a:r>
            <a:r>
              <a:rPr dirty="0" smtClean="0" spc="0" sz="1400">
                <a:latin typeface="Calibri"/>
                <a:cs typeface="Calibri"/>
              </a:rPr>
              <a:t>o</a:t>
            </a:r>
            <a:r>
              <a:rPr dirty="0" smtClean="0" spc="0" sz="1400">
                <a:latin typeface="Calibri"/>
                <a:cs typeface="Calibri"/>
              </a:rPr>
              <a:t>se</a:t>
            </a:r>
            <a:r>
              <a:rPr dirty="0" smtClean="0" spc="0" sz="1400">
                <a:latin typeface="Calibri"/>
                <a:cs typeface="Calibri"/>
              </a:rPr>
              <a:t>d</a:t>
            </a:r>
            <a:r>
              <a:rPr dirty="0" smtClean="0" spc="0" sz="1400">
                <a:latin typeface="Calibri"/>
                <a:cs typeface="Calibri"/>
              </a:rPr>
              <a:t>,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p</a:t>
            </a:r>
            <a:r>
              <a:rPr dirty="0" smtClean="0" spc="0" sz="1400">
                <a:latin typeface="Calibri"/>
                <a:cs typeface="Calibri"/>
              </a:rPr>
              <a:t>lease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f</a:t>
            </a:r>
            <a:r>
              <a:rPr dirty="0" smtClean="0" spc="0" sz="1400">
                <a:latin typeface="Calibri"/>
                <a:cs typeface="Calibri"/>
              </a:rPr>
              <a:t>i</a:t>
            </a:r>
            <a:r>
              <a:rPr dirty="0" smtClean="0" spc="0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d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t</a:t>
            </a:r>
            <a:r>
              <a:rPr dirty="0" smtClean="0" spc="0" sz="1400">
                <a:latin typeface="Calibri"/>
                <a:cs typeface="Calibri"/>
              </a:rPr>
              <a:t>h</a:t>
            </a: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serv</a:t>
            </a:r>
            <a:r>
              <a:rPr dirty="0" smtClean="0" spc="0" sz="1400">
                <a:latin typeface="Calibri"/>
                <a:cs typeface="Calibri"/>
              </a:rPr>
              <a:t>i</a:t>
            </a:r>
            <a:r>
              <a:rPr dirty="0" smtClean="0" spc="0" sz="1400">
                <a:latin typeface="Calibri"/>
                <a:cs typeface="Calibri"/>
              </a:rPr>
              <a:t>c</a:t>
            </a: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fac</a:t>
            </a:r>
            <a:r>
              <a:rPr dirty="0" smtClean="0" spc="0" sz="1400">
                <a:latin typeface="Calibri"/>
                <a:cs typeface="Calibri"/>
              </a:rPr>
              <a:t>i</a:t>
            </a:r>
            <a:r>
              <a:rPr dirty="0" smtClean="0" spc="0" sz="1400">
                <a:latin typeface="Calibri"/>
                <a:cs typeface="Calibri"/>
              </a:rPr>
              <a:t>lity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agre</a:t>
            </a: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0" sz="1400">
                <a:latin typeface="Calibri"/>
                <a:cs typeface="Calibri"/>
              </a:rPr>
              <a:t>m</a:t>
            </a: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0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t.)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8935085"/>
            <a:ext cx="4131008" cy="203708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>
              <a:lnSpc>
                <a:spcPts val="1505"/>
              </a:lnSpc>
            </a:pP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f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you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ave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y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q</a:t>
            </a:r>
            <a:r>
              <a:rPr dirty="0" smtClean="0" spc="-1" sz="1400">
                <a:latin typeface="Calibri"/>
                <a:cs typeface="Calibri"/>
              </a:rPr>
              <a:t>u</a:t>
            </a:r>
            <a:r>
              <a:rPr dirty="0" smtClean="0" spc="-1" sz="1400">
                <a:latin typeface="Calibri"/>
                <a:cs typeface="Calibri"/>
              </a:rPr>
              <a:t>estions,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lease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onta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at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[p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one].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9367901"/>
            <a:ext cx="748374" cy="203708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>
              <a:lnSpc>
                <a:spcPts val="1505"/>
              </a:lnSpc>
            </a:pPr>
            <a:r>
              <a:rPr dirty="0" smtClean="0" spc="0" sz="1400">
                <a:latin typeface="Calibri"/>
                <a:cs typeface="Calibri"/>
              </a:rPr>
              <a:t>S</a:t>
            </a:r>
            <a:r>
              <a:rPr dirty="0" smtClean="0" spc="0" sz="1400">
                <a:latin typeface="Calibri"/>
                <a:cs typeface="Calibri"/>
              </a:rPr>
              <a:t>i</a:t>
            </a:r>
            <a:r>
              <a:rPr dirty="0" smtClean="0" spc="0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c</a:t>
            </a:r>
            <a:r>
              <a:rPr dirty="0" smtClean="0" spc="0" sz="1400">
                <a:latin typeface="Calibri"/>
                <a:cs typeface="Calibri"/>
              </a:rPr>
              <a:t>erely,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44500" y="10020173"/>
            <a:ext cx="1144651" cy="420116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 marR="26746">
              <a:lnSpc>
                <a:spcPts val="1505"/>
              </a:lnSpc>
            </a:pPr>
            <a:r>
              <a:rPr dirty="0" smtClean="0" spc="-1" sz="1400">
                <a:latin typeface="Calibri"/>
                <a:cs typeface="Calibri"/>
              </a:rPr>
              <a:t>[n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e]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705"/>
              </a:lnSpc>
              <a:spcBef>
                <a:spcPts val="9"/>
              </a:spcBef>
            </a:pPr>
            <a:r>
              <a:rPr dirty="0" smtClean="0" spc="0" sz="1400">
                <a:latin typeface="Calibri"/>
                <a:cs typeface="Calibri"/>
              </a:rPr>
              <a:t>[title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of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o</a:t>
            </a:r>
            <a:r>
              <a:rPr dirty="0" smtClean="0" spc="0" sz="1400">
                <a:latin typeface="Calibri"/>
                <a:cs typeface="Calibri"/>
              </a:rPr>
              <a:t>wner]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/>
          <p:nvPr/>
        </p:nvSpPr>
        <p:spPr>
          <a:xfrm>
            <a:off x="444500" y="251332"/>
            <a:ext cx="4470176" cy="420116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>
              <a:lnSpc>
                <a:spcPts val="1505"/>
              </a:lnSpc>
            </a:pPr>
            <a:r>
              <a:rPr b="1" dirty="0" smtClean="0" spc="-1" sz="1400">
                <a:latin typeface="Calibri"/>
                <a:cs typeface="Calibri"/>
              </a:rPr>
              <a:t>OPT</a:t>
            </a:r>
            <a:r>
              <a:rPr b="1" dirty="0" smtClean="0" spc="-1" sz="1400">
                <a:latin typeface="Calibri"/>
                <a:cs typeface="Calibri"/>
              </a:rPr>
              <a:t>I</a:t>
            </a:r>
            <a:r>
              <a:rPr b="1" dirty="0" smtClean="0" spc="-1" sz="1400">
                <a:latin typeface="Calibri"/>
                <a:cs typeface="Calibri"/>
              </a:rPr>
              <a:t>ON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2: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Ch</a:t>
            </a:r>
            <a:r>
              <a:rPr b="1" dirty="0" smtClean="0" spc="-1" sz="1400">
                <a:latin typeface="Calibri"/>
                <a:cs typeface="Calibri"/>
              </a:rPr>
              <a:t>a</a:t>
            </a:r>
            <a:r>
              <a:rPr b="1" dirty="0" smtClean="0" spc="-1" sz="1400">
                <a:latin typeface="Calibri"/>
                <a:cs typeface="Calibri"/>
              </a:rPr>
              <a:t>nging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co</a:t>
            </a:r>
            <a:r>
              <a:rPr b="1" dirty="0" smtClean="0" spc="-1" sz="1400">
                <a:latin typeface="Calibri"/>
                <a:cs typeface="Calibri"/>
              </a:rPr>
              <a:t>r</a:t>
            </a:r>
            <a:r>
              <a:rPr b="1" dirty="0" smtClean="0" spc="-1" sz="1400">
                <a:latin typeface="Calibri"/>
                <a:cs typeface="Calibri"/>
              </a:rPr>
              <a:t>p</a:t>
            </a:r>
            <a:r>
              <a:rPr b="1" dirty="0" smtClean="0" spc="-1" sz="1400">
                <a:latin typeface="Calibri"/>
                <a:cs typeface="Calibri"/>
              </a:rPr>
              <a:t>o</a:t>
            </a:r>
            <a:r>
              <a:rPr b="1" dirty="0" smtClean="0" spc="-1" sz="1400">
                <a:latin typeface="Calibri"/>
                <a:cs typeface="Calibri"/>
              </a:rPr>
              <a:t>r</a:t>
            </a:r>
            <a:r>
              <a:rPr b="1" dirty="0" smtClean="0" spc="-1" sz="1400">
                <a:latin typeface="Calibri"/>
                <a:cs typeface="Calibri"/>
              </a:rPr>
              <a:t>a</a:t>
            </a:r>
            <a:r>
              <a:rPr b="1" dirty="0" smtClean="0" spc="-1" sz="1400">
                <a:latin typeface="Calibri"/>
                <a:cs typeface="Calibri"/>
              </a:rPr>
              <a:t>t</a:t>
            </a:r>
            <a:r>
              <a:rPr b="1" dirty="0" smtClean="0" spc="-1" sz="1400">
                <a:latin typeface="Calibri"/>
                <a:cs typeface="Calibri"/>
              </a:rPr>
              <a:t>e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n</a:t>
            </a:r>
            <a:r>
              <a:rPr b="1" dirty="0" smtClean="0" spc="-1" sz="1400">
                <a:latin typeface="Calibri"/>
                <a:cs typeface="Calibri"/>
              </a:rPr>
              <a:t>ame,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c</a:t>
            </a:r>
            <a:r>
              <a:rPr b="1" dirty="0" smtClean="0" spc="-1" sz="1400">
                <a:latin typeface="Calibri"/>
                <a:cs typeface="Calibri"/>
              </a:rPr>
              <a:t>h</a:t>
            </a:r>
            <a:r>
              <a:rPr b="1" dirty="0" smtClean="0" spc="-1" sz="1400">
                <a:latin typeface="Calibri"/>
                <a:cs typeface="Calibri"/>
              </a:rPr>
              <a:t>a</a:t>
            </a:r>
            <a:r>
              <a:rPr b="1" dirty="0" smtClean="0" spc="-1" sz="1400">
                <a:latin typeface="Calibri"/>
                <a:cs typeface="Calibri"/>
              </a:rPr>
              <a:t>nging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dba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n</a:t>
            </a:r>
            <a:r>
              <a:rPr b="1" dirty="0" smtClean="0" spc="-1" sz="1400">
                <a:latin typeface="Calibri"/>
                <a:cs typeface="Calibri"/>
              </a:rPr>
              <a:t>ame(s)</a:t>
            </a:r>
            <a:endParaRPr sz="1400">
              <a:latin typeface="Calibri"/>
              <a:cs typeface="Calibri"/>
            </a:endParaRPr>
          </a:p>
          <a:p>
            <a:pPr marL="12700" marR="26746">
              <a:lnSpc>
                <a:spcPts val="1705"/>
              </a:lnSpc>
              <a:spcBef>
                <a:spcPts val="9"/>
              </a:spcBef>
            </a:pPr>
            <a:r>
              <a:rPr dirty="0" smtClean="0" spc="-1" sz="1400">
                <a:latin typeface="Calibri"/>
                <a:cs typeface="Calibri"/>
              </a:rPr>
              <a:t>[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om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y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le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rh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d</a:t>
            </a:r>
            <a:r>
              <a:rPr dirty="0" smtClean="0" spc="-1" sz="1400">
                <a:latin typeface="Calibri"/>
                <a:cs typeface="Calibri"/>
              </a:rPr>
              <a:t>]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4500" y="1336675"/>
            <a:ext cx="487866" cy="203707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>
              <a:lnSpc>
                <a:spcPts val="1505"/>
              </a:lnSpc>
            </a:pPr>
            <a:r>
              <a:rPr dirty="0" smtClean="0" spc="-1" sz="1400">
                <a:latin typeface="Calibri"/>
                <a:cs typeface="Calibri"/>
              </a:rPr>
              <a:t>[d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]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4500" y="1987423"/>
            <a:ext cx="2858856" cy="1072768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 marR="32556">
              <a:lnSpc>
                <a:spcPts val="1505"/>
              </a:lnSpc>
            </a:pPr>
            <a:r>
              <a:rPr dirty="0" smtClean="0" spc="-1" sz="1400">
                <a:latin typeface="Calibri"/>
                <a:cs typeface="Calibri"/>
              </a:rPr>
              <a:t>Mi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igan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De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art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ent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of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State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</a:pPr>
            <a:r>
              <a:rPr dirty="0" smtClean="0" spc="-1" sz="1400">
                <a:latin typeface="Calibri"/>
                <a:cs typeface="Calibri"/>
              </a:rPr>
              <a:t>B</a:t>
            </a:r>
            <a:r>
              <a:rPr dirty="0" smtClean="0" spc="-1" sz="1400">
                <a:latin typeface="Calibri"/>
                <a:cs typeface="Calibri"/>
              </a:rPr>
              <a:t>u</a:t>
            </a:r>
            <a:r>
              <a:rPr dirty="0" smtClean="0" spc="-1" sz="1400">
                <a:latin typeface="Calibri"/>
                <a:cs typeface="Calibri"/>
              </a:rPr>
              <a:t>reau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of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Dri</a:t>
            </a:r>
            <a:r>
              <a:rPr dirty="0" smtClean="0" spc="-1" sz="1400">
                <a:latin typeface="Calibri"/>
                <a:cs typeface="Calibri"/>
              </a:rPr>
              <a:t>v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d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Ve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le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gra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s</a:t>
            </a:r>
            <a:endParaRPr sz="1400">
              <a:latin typeface="Calibri"/>
              <a:cs typeface="Calibri"/>
            </a:endParaRPr>
          </a:p>
          <a:p>
            <a:pPr marL="12700" marR="32556">
              <a:lnSpc>
                <a:spcPts val="1705"/>
              </a:lnSpc>
              <a:spcBef>
                <a:spcPts val="85"/>
              </a:spcBef>
            </a:pPr>
            <a:r>
              <a:rPr dirty="0" smtClean="0" spc="-1" sz="1400">
                <a:latin typeface="Calibri"/>
                <a:cs typeface="Calibri"/>
              </a:rPr>
              <a:t>B</a:t>
            </a:r>
            <a:r>
              <a:rPr dirty="0" smtClean="0" spc="-1" sz="1400">
                <a:latin typeface="Calibri"/>
                <a:cs typeface="Calibri"/>
              </a:rPr>
              <a:t>u</a:t>
            </a:r>
            <a:r>
              <a:rPr dirty="0" smtClean="0" spc="-1" sz="1400">
                <a:latin typeface="Calibri"/>
                <a:cs typeface="Calibri"/>
              </a:rPr>
              <a:t>siness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L</a:t>
            </a: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sing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S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tion</a:t>
            </a:r>
            <a:endParaRPr sz="1400">
              <a:latin typeface="Calibri"/>
              <a:cs typeface="Calibri"/>
            </a:endParaRPr>
          </a:p>
          <a:p>
            <a:pPr marL="12700" marR="32556">
              <a:lnSpc>
                <a:spcPct val="101725"/>
              </a:lnSpc>
            </a:pPr>
            <a:r>
              <a:rPr dirty="0" smtClean="0" spc="0" sz="1400">
                <a:latin typeface="Calibri"/>
                <a:cs typeface="Calibri"/>
              </a:rPr>
              <a:t>4</a:t>
            </a:r>
            <a:r>
              <a:rPr dirty="0" smtClean="0" spc="0" sz="1400">
                <a:latin typeface="Calibri"/>
                <a:cs typeface="Calibri"/>
              </a:rPr>
              <a:t>3</a:t>
            </a:r>
            <a:r>
              <a:rPr dirty="0" smtClean="0" spc="0" sz="1400">
                <a:latin typeface="Calibri"/>
                <a:cs typeface="Calibri"/>
              </a:rPr>
              <a:t>0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W.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Al</a:t>
            </a:r>
            <a:r>
              <a:rPr dirty="0" smtClean="0" spc="0" sz="1400">
                <a:latin typeface="Calibri"/>
                <a:cs typeface="Calibri"/>
              </a:rPr>
              <a:t>l</a:t>
            </a: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0" sz="1400">
                <a:latin typeface="Calibri"/>
                <a:cs typeface="Calibri"/>
              </a:rPr>
              <a:t>g</a:t>
            </a:r>
            <a:r>
              <a:rPr dirty="0" smtClean="0" spc="0" sz="1400">
                <a:latin typeface="Calibri"/>
                <a:cs typeface="Calibri"/>
              </a:rPr>
              <a:t>a</a:t>
            </a:r>
            <a:r>
              <a:rPr dirty="0" smtClean="0" spc="0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,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3rd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F</a:t>
            </a:r>
            <a:r>
              <a:rPr dirty="0" smtClean="0" spc="0" sz="1400">
                <a:latin typeface="Calibri"/>
                <a:cs typeface="Calibri"/>
              </a:rPr>
              <a:t>l</a:t>
            </a:r>
            <a:r>
              <a:rPr dirty="0" smtClean="0" spc="0" sz="1400">
                <a:latin typeface="Calibri"/>
                <a:cs typeface="Calibri"/>
              </a:rPr>
              <a:t>o</a:t>
            </a:r>
            <a:r>
              <a:rPr dirty="0" smtClean="0" spc="0" sz="1400">
                <a:latin typeface="Calibri"/>
                <a:cs typeface="Calibri"/>
              </a:rPr>
              <a:t>o</a:t>
            </a:r>
            <a:r>
              <a:rPr dirty="0" smtClean="0" spc="0" sz="1400">
                <a:latin typeface="Calibri"/>
                <a:cs typeface="Calibri"/>
              </a:rPr>
              <a:t>r</a:t>
            </a:r>
            <a:endParaRPr sz="1400">
              <a:latin typeface="Calibri"/>
              <a:cs typeface="Calibri"/>
            </a:endParaRPr>
          </a:p>
          <a:p>
            <a:pPr marL="12700" marR="32556">
              <a:lnSpc>
                <a:spcPts val="1705"/>
              </a:lnSpc>
              <a:spcBef>
                <a:spcPts val="85"/>
              </a:spcBef>
            </a:pPr>
            <a:r>
              <a:rPr dirty="0" smtClean="0" spc="16" sz="1400">
                <a:latin typeface="Calibri"/>
                <a:cs typeface="Calibri"/>
              </a:rPr>
              <a:t>La</a:t>
            </a:r>
            <a:r>
              <a:rPr dirty="0" smtClean="0" spc="16" sz="1400">
                <a:latin typeface="Calibri"/>
                <a:cs typeface="Calibri"/>
              </a:rPr>
              <a:t>n</a:t>
            </a:r>
            <a:r>
              <a:rPr dirty="0" smtClean="0" spc="16" sz="1400">
                <a:latin typeface="Calibri"/>
                <a:cs typeface="Calibri"/>
              </a:rPr>
              <a:t>sing,</a:t>
            </a:r>
            <a:r>
              <a:rPr dirty="0" smtClean="0" spc="16" sz="1400">
                <a:latin typeface="Calibri"/>
                <a:cs typeface="Calibri"/>
              </a:rPr>
              <a:t> </a:t>
            </a:r>
            <a:r>
              <a:rPr dirty="0" smtClean="0" spc="16" sz="1400">
                <a:latin typeface="Calibri"/>
                <a:cs typeface="Calibri"/>
              </a:rPr>
              <a:t>MI</a:t>
            </a:r>
            <a:r>
              <a:rPr dirty="0" smtClean="0" spc="16" sz="1400">
                <a:latin typeface="Calibri"/>
                <a:cs typeface="Calibri"/>
              </a:rPr>
              <a:t> </a:t>
            </a:r>
            <a:r>
              <a:rPr dirty="0" smtClean="0" spc="16" sz="1400">
                <a:latin typeface="Calibri"/>
                <a:cs typeface="Calibri"/>
              </a:rPr>
              <a:t>4</a:t>
            </a:r>
            <a:r>
              <a:rPr dirty="0" smtClean="0" spc="16" sz="1400">
                <a:latin typeface="Calibri"/>
                <a:cs typeface="Calibri"/>
              </a:rPr>
              <a:t>8</a:t>
            </a:r>
            <a:r>
              <a:rPr dirty="0" smtClean="0" spc="16" sz="1400">
                <a:latin typeface="Calibri"/>
                <a:cs typeface="Calibri"/>
              </a:rPr>
              <a:t>9</a:t>
            </a:r>
            <a:r>
              <a:rPr dirty="0" smtClean="0" spc="16" sz="1400">
                <a:latin typeface="Calibri"/>
                <a:cs typeface="Calibri"/>
              </a:rPr>
              <a:t>18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4500" y="3290824"/>
            <a:ext cx="288700" cy="203707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>
              <a:lnSpc>
                <a:spcPts val="1505"/>
              </a:lnSpc>
            </a:pPr>
            <a:r>
              <a:rPr b="1" dirty="0" smtClean="0" sz="1400">
                <a:latin typeface="Calibri"/>
                <a:cs typeface="Calibri"/>
              </a:rPr>
              <a:t>RE: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2004" y="3290824"/>
            <a:ext cx="2535032" cy="420115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 marR="26746">
              <a:lnSpc>
                <a:spcPts val="1505"/>
              </a:lnSpc>
            </a:pPr>
            <a:r>
              <a:rPr b="1" dirty="0" smtClean="0" spc="0" sz="1400">
                <a:latin typeface="Calibri"/>
                <a:cs typeface="Calibri"/>
              </a:rPr>
              <a:t>D</a:t>
            </a:r>
            <a:r>
              <a:rPr b="1" dirty="0" smtClean="0" spc="0" sz="1400">
                <a:latin typeface="Calibri"/>
                <a:cs typeface="Calibri"/>
              </a:rPr>
              <a:t>e</a:t>
            </a:r>
            <a:r>
              <a:rPr b="1" dirty="0" smtClean="0" spc="0" sz="1400">
                <a:latin typeface="Calibri"/>
                <a:cs typeface="Calibri"/>
              </a:rPr>
              <a:t>a</a:t>
            </a:r>
            <a:r>
              <a:rPr b="1" dirty="0" smtClean="0" spc="0" sz="1400">
                <a:latin typeface="Calibri"/>
                <a:cs typeface="Calibri"/>
              </a:rPr>
              <a:t>l</a:t>
            </a:r>
            <a:r>
              <a:rPr b="1" dirty="0" smtClean="0" spc="0" sz="1400">
                <a:latin typeface="Calibri"/>
                <a:cs typeface="Calibri"/>
              </a:rPr>
              <a:t>er</a:t>
            </a:r>
            <a:r>
              <a:rPr b="1" dirty="0" smtClean="0" spc="0" sz="1400">
                <a:latin typeface="Calibri"/>
                <a:cs typeface="Calibri"/>
              </a:rPr>
              <a:t> </a:t>
            </a:r>
            <a:r>
              <a:rPr b="1" dirty="0" smtClean="0" spc="0" sz="1400">
                <a:latin typeface="Calibri"/>
                <a:cs typeface="Calibri"/>
              </a:rPr>
              <a:t>l</a:t>
            </a:r>
            <a:r>
              <a:rPr b="1" dirty="0" smtClean="0" spc="0" sz="1400">
                <a:latin typeface="Calibri"/>
                <a:cs typeface="Calibri"/>
              </a:rPr>
              <a:t>ic</a:t>
            </a:r>
            <a:r>
              <a:rPr b="1" dirty="0" smtClean="0" spc="0" sz="1400">
                <a:latin typeface="Calibri"/>
                <a:cs typeface="Calibri"/>
              </a:rPr>
              <a:t>e</a:t>
            </a:r>
            <a:r>
              <a:rPr b="1" dirty="0" smtClean="0" spc="0" sz="1400">
                <a:latin typeface="Calibri"/>
                <a:cs typeface="Calibri"/>
              </a:rPr>
              <a:t>n</a:t>
            </a:r>
            <a:r>
              <a:rPr b="1" dirty="0" smtClean="0" spc="0" sz="1400">
                <a:latin typeface="Calibri"/>
                <a:cs typeface="Calibri"/>
              </a:rPr>
              <a:t>se</a:t>
            </a:r>
            <a:r>
              <a:rPr b="1" dirty="0" smtClean="0" spc="0" sz="1400">
                <a:latin typeface="Calibri"/>
                <a:cs typeface="Calibri"/>
              </a:rPr>
              <a:t> </a:t>
            </a:r>
            <a:r>
              <a:rPr b="1" dirty="0" smtClean="0" spc="0" sz="1400">
                <a:latin typeface="Calibri"/>
                <a:cs typeface="Calibri"/>
              </a:rPr>
              <a:t>#</a:t>
            </a:r>
            <a:r>
              <a:rPr b="1" dirty="0" smtClean="0" spc="0" sz="1400">
                <a:latin typeface="Calibri"/>
                <a:cs typeface="Calibri"/>
              </a:rPr>
              <a:t> </a:t>
            </a:r>
            <a:r>
              <a:rPr b="1" dirty="0" smtClean="0" spc="0" sz="1400">
                <a:latin typeface="Calibri"/>
                <a:cs typeface="Calibri"/>
              </a:rPr>
              <a:t>[l</a:t>
            </a:r>
            <a:r>
              <a:rPr b="1" dirty="0" smtClean="0" spc="0" sz="1400">
                <a:latin typeface="Calibri"/>
                <a:cs typeface="Calibri"/>
              </a:rPr>
              <a:t>i</a:t>
            </a:r>
            <a:r>
              <a:rPr b="1" dirty="0" smtClean="0" spc="0" sz="1400">
                <a:latin typeface="Calibri"/>
                <a:cs typeface="Calibri"/>
              </a:rPr>
              <a:t>c</a:t>
            </a:r>
            <a:r>
              <a:rPr b="1" dirty="0" smtClean="0" spc="0" sz="1400">
                <a:latin typeface="Calibri"/>
                <a:cs typeface="Calibri"/>
              </a:rPr>
              <a:t>e</a:t>
            </a:r>
            <a:r>
              <a:rPr b="1" dirty="0" smtClean="0" spc="0" sz="1400">
                <a:latin typeface="Calibri"/>
                <a:cs typeface="Calibri"/>
              </a:rPr>
              <a:t>n</a:t>
            </a:r>
            <a:r>
              <a:rPr b="1" dirty="0" smtClean="0" spc="0" sz="1400">
                <a:latin typeface="Calibri"/>
                <a:cs typeface="Calibri"/>
              </a:rPr>
              <a:t>s</a:t>
            </a:r>
            <a:r>
              <a:rPr b="1" dirty="0" smtClean="0" spc="0" sz="1400">
                <a:latin typeface="Calibri"/>
                <a:cs typeface="Calibri"/>
              </a:rPr>
              <a:t>e</a:t>
            </a:r>
            <a:r>
              <a:rPr b="1" dirty="0" smtClean="0" spc="0" sz="1400">
                <a:latin typeface="Calibri"/>
                <a:cs typeface="Calibri"/>
              </a:rPr>
              <a:t> </a:t>
            </a:r>
            <a:r>
              <a:rPr b="1" dirty="0" smtClean="0" spc="0" sz="1400">
                <a:latin typeface="Calibri"/>
                <a:cs typeface="Calibri"/>
              </a:rPr>
              <a:t>#</a:t>
            </a:r>
            <a:r>
              <a:rPr b="1" dirty="0" smtClean="0" spc="0" sz="1400">
                <a:latin typeface="Calibri"/>
                <a:cs typeface="Calibri"/>
              </a:rPr>
              <a:t>]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705"/>
              </a:lnSpc>
              <a:spcBef>
                <a:spcPts val="9"/>
              </a:spcBef>
            </a:pPr>
            <a:r>
              <a:rPr b="1" dirty="0" smtClean="0" spc="-1" sz="1400">
                <a:latin typeface="Calibri"/>
                <a:cs typeface="Calibri"/>
              </a:rPr>
              <a:t>Re</a:t>
            </a:r>
            <a:r>
              <a:rPr b="1" dirty="0" smtClean="0" spc="-1" sz="1400">
                <a:latin typeface="Calibri"/>
                <a:cs typeface="Calibri"/>
              </a:rPr>
              <a:t>p</a:t>
            </a:r>
            <a:r>
              <a:rPr b="1" dirty="0" smtClean="0" spc="-1" sz="1400">
                <a:latin typeface="Calibri"/>
                <a:cs typeface="Calibri"/>
              </a:rPr>
              <a:t>a</a:t>
            </a:r>
            <a:r>
              <a:rPr b="1" dirty="0" smtClean="0" spc="-1" sz="1400">
                <a:latin typeface="Calibri"/>
                <a:cs typeface="Calibri"/>
              </a:rPr>
              <a:t>ir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f</a:t>
            </a:r>
            <a:r>
              <a:rPr b="1" dirty="0" smtClean="0" spc="-1" sz="1400">
                <a:latin typeface="Calibri"/>
                <a:cs typeface="Calibri"/>
              </a:rPr>
              <a:t>a</a:t>
            </a:r>
            <a:r>
              <a:rPr b="1" dirty="0" smtClean="0" spc="-1" sz="1400">
                <a:latin typeface="Calibri"/>
                <a:cs typeface="Calibri"/>
              </a:rPr>
              <a:t>ci</a:t>
            </a:r>
            <a:r>
              <a:rPr b="1" dirty="0" smtClean="0" spc="-1" sz="1400">
                <a:latin typeface="Calibri"/>
                <a:cs typeface="Calibri"/>
              </a:rPr>
              <a:t>l</a:t>
            </a:r>
            <a:r>
              <a:rPr b="1" dirty="0" smtClean="0" spc="-1" sz="1400">
                <a:latin typeface="Calibri"/>
                <a:cs typeface="Calibri"/>
              </a:rPr>
              <a:t>i</a:t>
            </a:r>
            <a:r>
              <a:rPr b="1" dirty="0" smtClean="0" spc="-1" sz="1400">
                <a:latin typeface="Calibri"/>
                <a:cs typeface="Calibri"/>
              </a:rPr>
              <a:t>t</a:t>
            </a:r>
            <a:r>
              <a:rPr b="1" dirty="0" smtClean="0" spc="-1" sz="1400">
                <a:latin typeface="Calibri"/>
                <a:cs typeface="Calibri"/>
              </a:rPr>
              <a:t>y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l</a:t>
            </a:r>
            <a:r>
              <a:rPr b="1" dirty="0" smtClean="0" spc="-1" sz="1400">
                <a:latin typeface="Calibri"/>
                <a:cs typeface="Calibri"/>
              </a:rPr>
              <a:t>i</a:t>
            </a:r>
            <a:r>
              <a:rPr b="1" dirty="0" smtClean="0" spc="-1" sz="1400">
                <a:latin typeface="Calibri"/>
                <a:cs typeface="Calibri"/>
              </a:rPr>
              <a:t>c</a:t>
            </a:r>
            <a:r>
              <a:rPr b="1" dirty="0" smtClean="0" spc="-1" sz="1400">
                <a:latin typeface="Calibri"/>
                <a:cs typeface="Calibri"/>
              </a:rPr>
              <a:t>en</a:t>
            </a:r>
            <a:r>
              <a:rPr b="1" dirty="0" smtClean="0" spc="-1" sz="1400">
                <a:latin typeface="Calibri"/>
                <a:cs typeface="Calibri"/>
              </a:rPr>
              <a:t>s</a:t>
            </a:r>
            <a:r>
              <a:rPr b="1" dirty="0" smtClean="0" spc="-1" sz="1400">
                <a:latin typeface="Calibri"/>
                <a:cs typeface="Calibri"/>
              </a:rPr>
              <a:t>e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#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[l</a:t>
            </a:r>
            <a:r>
              <a:rPr b="1" dirty="0" smtClean="0" spc="-1" sz="1400">
                <a:latin typeface="Calibri"/>
                <a:cs typeface="Calibri"/>
              </a:rPr>
              <a:t>i</a:t>
            </a:r>
            <a:r>
              <a:rPr b="1" dirty="0" smtClean="0" spc="-1" sz="1400">
                <a:latin typeface="Calibri"/>
                <a:cs typeface="Calibri"/>
              </a:rPr>
              <a:t>ce</a:t>
            </a:r>
            <a:r>
              <a:rPr b="1" dirty="0" smtClean="0" spc="-1" sz="1400">
                <a:latin typeface="Calibri"/>
                <a:cs typeface="Calibri"/>
              </a:rPr>
              <a:t>n</a:t>
            </a:r>
            <a:r>
              <a:rPr b="1" dirty="0" smtClean="0" spc="-1" sz="1400">
                <a:latin typeface="Calibri"/>
                <a:cs typeface="Calibri"/>
              </a:rPr>
              <a:t>s</a:t>
            </a:r>
            <a:r>
              <a:rPr b="1" dirty="0" smtClean="0" spc="-1" sz="1400">
                <a:latin typeface="Calibri"/>
                <a:cs typeface="Calibri"/>
              </a:rPr>
              <a:t>e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#</a:t>
            </a:r>
            <a:r>
              <a:rPr b="1" dirty="0" smtClean="0" spc="-1" sz="1400">
                <a:latin typeface="Calibri"/>
                <a:cs typeface="Calibri"/>
              </a:rPr>
              <a:t>]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4500" y="3941572"/>
            <a:ext cx="1883995" cy="203707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>
              <a:lnSpc>
                <a:spcPts val="1505"/>
              </a:lnSpc>
            </a:pPr>
            <a:r>
              <a:rPr dirty="0" smtClean="0" spc="-1" sz="1400">
                <a:latin typeface="Calibri"/>
                <a:cs typeface="Calibri"/>
              </a:rPr>
              <a:t>To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whom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it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ay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on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er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,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4500" y="4375912"/>
            <a:ext cx="6579810" cy="1072641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 marR="19856">
              <a:lnSpc>
                <a:spcPts val="1505"/>
              </a:lnSpc>
            </a:pP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lease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is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le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as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oti</a:t>
            </a:r>
            <a:r>
              <a:rPr dirty="0" smtClean="0" spc="-1" sz="1400">
                <a:latin typeface="Calibri"/>
                <a:cs typeface="Calibri"/>
              </a:rPr>
              <a:t>f</a:t>
            </a: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ation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at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[d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alershi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]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w</a:t>
            </a: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ll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b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d</a:t>
            </a:r>
            <a:r>
              <a:rPr dirty="0" smtClean="0" spc="-1" sz="1400">
                <a:latin typeface="Calibri"/>
                <a:cs typeface="Calibri"/>
              </a:rPr>
              <a:t>d</a:t>
            </a:r>
            <a:r>
              <a:rPr dirty="0" smtClean="0" spc="-1" sz="1400">
                <a:latin typeface="Calibri"/>
                <a:cs typeface="Calibri"/>
              </a:rPr>
              <a:t>ing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[</a:t>
            </a:r>
            <a:r>
              <a:rPr dirty="0" smtClean="0" spc="-1" sz="1400">
                <a:latin typeface="Calibri"/>
                <a:cs typeface="Calibri"/>
              </a:rPr>
              <a:t>f</a:t>
            </a:r>
            <a:r>
              <a:rPr dirty="0" smtClean="0" spc="-1" sz="1400">
                <a:latin typeface="Calibri"/>
                <a:cs typeface="Calibri"/>
              </a:rPr>
              <a:t>ran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ise</a:t>
            </a:r>
            <a:endParaRPr sz="1400">
              <a:latin typeface="Calibri"/>
              <a:cs typeface="Calibri"/>
            </a:endParaRPr>
          </a:p>
          <a:p>
            <a:pPr marL="12700" marR="19856">
              <a:lnSpc>
                <a:spcPts val="1705"/>
              </a:lnSpc>
              <a:spcBef>
                <a:spcPts val="9"/>
              </a:spcBef>
            </a:pPr>
            <a:r>
              <a:rPr dirty="0" smtClean="0" spc="2" sz="1400">
                <a:latin typeface="Calibri"/>
                <a:cs typeface="Calibri"/>
              </a:rPr>
              <a:t>n</a:t>
            </a:r>
            <a:r>
              <a:rPr dirty="0" smtClean="0" spc="2" sz="1400">
                <a:latin typeface="Calibri"/>
                <a:cs typeface="Calibri"/>
              </a:rPr>
              <a:t>a</a:t>
            </a:r>
            <a:r>
              <a:rPr dirty="0" smtClean="0" spc="2" sz="1400">
                <a:latin typeface="Calibri"/>
                <a:cs typeface="Calibri"/>
              </a:rPr>
              <a:t>m</a:t>
            </a:r>
            <a:r>
              <a:rPr dirty="0" smtClean="0" spc="2" sz="1400">
                <a:latin typeface="Calibri"/>
                <a:cs typeface="Calibri"/>
              </a:rPr>
              <a:t>e</a:t>
            </a:r>
            <a:r>
              <a:rPr dirty="0" smtClean="0" spc="2" sz="1400">
                <a:latin typeface="Calibri"/>
                <a:cs typeface="Calibri"/>
              </a:rPr>
              <a:t>(</a:t>
            </a:r>
            <a:r>
              <a:rPr dirty="0" smtClean="0" spc="2" sz="1400">
                <a:latin typeface="Calibri"/>
                <a:cs typeface="Calibri"/>
              </a:rPr>
              <a:t>s)]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f</a:t>
            </a:r>
            <a:r>
              <a:rPr dirty="0" smtClean="0" spc="2" sz="1400">
                <a:latin typeface="Calibri"/>
                <a:cs typeface="Calibri"/>
              </a:rPr>
              <a:t>r</a:t>
            </a:r>
            <a:r>
              <a:rPr dirty="0" smtClean="0" spc="2" sz="1400">
                <a:latin typeface="Calibri"/>
                <a:cs typeface="Calibri"/>
              </a:rPr>
              <a:t>a</a:t>
            </a:r>
            <a:r>
              <a:rPr dirty="0" smtClean="0" spc="2" sz="1400">
                <a:latin typeface="Calibri"/>
                <a:cs typeface="Calibri"/>
              </a:rPr>
              <a:t>n</a:t>
            </a:r>
            <a:r>
              <a:rPr dirty="0" smtClean="0" spc="2" sz="1400">
                <a:latin typeface="Calibri"/>
                <a:cs typeface="Calibri"/>
              </a:rPr>
              <a:t>c</a:t>
            </a:r>
            <a:r>
              <a:rPr dirty="0" smtClean="0" spc="2" sz="1400">
                <a:latin typeface="Calibri"/>
                <a:cs typeface="Calibri"/>
              </a:rPr>
              <a:t>h</a:t>
            </a:r>
            <a:r>
              <a:rPr dirty="0" smtClean="0" spc="2" sz="1400">
                <a:latin typeface="Calibri"/>
                <a:cs typeface="Calibri"/>
              </a:rPr>
              <a:t>ise</a:t>
            </a:r>
            <a:r>
              <a:rPr dirty="0" smtClean="0" spc="2" sz="1400">
                <a:latin typeface="Calibri"/>
                <a:cs typeface="Calibri"/>
              </a:rPr>
              <a:t>(</a:t>
            </a:r>
            <a:r>
              <a:rPr dirty="0" smtClean="0" spc="2" sz="1400">
                <a:latin typeface="Calibri"/>
                <a:cs typeface="Calibri"/>
              </a:rPr>
              <a:t>s)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f</a:t>
            </a:r>
            <a:r>
              <a:rPr dirty="0" smtClean="0" spc="2" sz="1400">
                <a:latin typeface="Calibri"/>
                <a:cs typeface="Calibri"/>
              </a:rPr>
              <a:t>r</a:t>
            </a:r>
            <a:r>
              <a:rPr dirty="0" smtClean="0" spc="2" sz="1400">
                <a:latin typeface="Calibri"/>
                <a:cs typeface="Calibri"/>
              </a:rPr>
              <a:t>om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[</a:t>
            </a:r>
            <a:r>
              <a:rPr dirty="0" smtClean="0" spc="2" sz="1400">
                <a:latin typeface="Calibri"/>
                <a:cs typeface="Calibri"/>
              </a:rPr>
              <a:t>m</a:t>
            </a:r>
            <a:r>
              <a:rPr dirty="0" smtClean="0" spc="2" sz="1400">
                <a:latin typeface="Calibri"/>
                <a:cs typeface="Calibri"/>
              </a:rPr>
              <a:t>a</a:t>
            </a:r>
            <a:r>
              <a:rPr dirty="0" smtClean="0" spc="2" sz="1400">
                <a:latin typeface="Calibri"/>
                <a:cs typeface="Calibri"/>
              </a:rPr>
              <a:t>n</a:t>
            </a:r>
            <a:r>
              <a:rPr dirty="0" smtClean="0" spc="2" sz="1400">
                <a:latin typeface="Calibri"/>
                <a:cs typeface="Calibri"/>
              </a:rPr>
              <a:t>u</a:t>
            </a:r>
            <a:r>
              <a:rPr dirty="0" smtClean="0" spc="2" sz="1400">
                <a:latin typeface="Calibri"/>
                <a:cs typeface="Calibri"/>
              </a:rPr>
              <a:t>fac</a:t>
            </a:r>
            <a:r>
              <a:rPr dirty="0" smtClean="0" spc="2" sz="1400">
                <a:latin typeface="Calibri"/>
                <a:cs typeface="Calibri"/>
              </a:rPr>
              <a:t>t</a:t>
            </a:r>
            <a:r>
              <a:rPr dirty="0" smtClean="0" spc="2" sz="1400">
                <a:latin typeface="Calibri"/>
                <a:cs typeface="Calibri"/>
              </a:rPr>
              <a:t>u</a:t>
            </a:r>
            <a:r>
              <a:rPr dirty="0" smtClean="0" spc="2" sz="1400">
                <a:latin typeface="Calibri"/>
                <a:cs typeface="Calibri"/>
              </a:rPr>
              <a:t>rer],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ef</a:t>
            </a:r>
            <a:r>
              <a:rPr dirty="0" smtClean="0" spc="2" sz="1400">
                <a:latin typeface="Calibri"/>
                <a:cs typeface="Calibri"/>
              </a:rPr>
              <a:t>f</a:t>
            </a:r>
            <a:r>
              <a:rPr dirty="0" smtClean="0" spc="2" sz="1400">
                <a:latin typeface="Calibri"/>
                <a:cs typeface="Calibri"/>
              </a:rPr>
              <a:t>e</a:t>
            </a:r>
            <a:r>
              <a:rPr dirty="0" smtClean="0" spc="2" sz="1400">
                <a:latin typeface="Calibri"/>
                <a:cs typeface="Calibri"/>
              </a:rPr>
              <a:t>c</a:t>
            </a:r>
            <a:r>
              <a:rPr dirty="0" smtClean="0" spc="2" sz="1400">
                <a:latin typeface="Calibri"/>
                <a:cs typeface="Calibri"/>
              </a:rPr>
              <a:t>tive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[d</a:t>
            </a:r>
            <a:r>
              <a:rPr dirty="0" smtClean="0" spc="2" sz="1400">
                <a:latin typeface="Calibri"/>
                <a:cs typeface="Calibri"/>
              </a:rPr>
              <a:t>a</a:t>
            </a:r>
            <a:r>
              <a:rPr dirty="0" smtClean="0" spc="2" sz="1400">
                <a:latin typeface="Calibri"/>
                <a:cs typeface="Calibri"/>
              </a:rPr>
              <a:t>t</a:t>
            </a:r>
            <a:r>
              <a:rPr dirty="0" smtClean="0" spc="2" sz="1400">
                <a:latin typeface="Calibri"/>
                <a:cs typeface="Calibri"/>
              </a:rPr>
              <a:t>e</a:t>
            </a:r>
            <a:r>
              <a:rPr dirty="0" smtClean="0" spc="2" sz="1400">
                <a:latin typeface="Calibri"/>
                <a:cs typeface="Calibri"/>
              </a:rPr>
              <a:t>].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E</a:t>
            </a:r>
            <a:r>
              <a:rPr dirty="0" smtClean="0" spc="2" sz="1400">
                <a:latin typeface="Calibri"/>
                <a:cs typeface="Calibri"/>
              </a:rPr>
              <a:t>n</a:t>
            </a:r>
            <a:r>
              <a:rPr dirty="0" smtClean="0" spc="2" sz="1400">
                <a:latin typeface="Calibri"/>
                <a:cs typeface="Calibri"/>
              </a:rPr>
              <a:t>c</a:t>
            </a:r>
            <a:r>
              <a:rPr dirty="0" smtClean="0" spc="2" sz="1400">
                <a:latin typeface="Calibri"/>
                <a:cs typeface="Calibri"/>
              </a:rPr>
              <a:t>l</a:t>
            </a:r>
            <a:r>
              <a:rPr dirty="0" smtClean="0" spc="2" sz="1400">
                <a:latin typeface="Calibri"/>
                <a:cs typeface="Calibri"/>
              </a:rPr>
              <a:t>o</a:t>
            </a:r>
            <a:r>
              <a:rPr dirty="0" smtClean="0" spc="2" sz="1400">
                <a:latin typeface="Calibri"/>
                <a:cs typeface="Calibri"/>
              </a:rPr>
              <a:t>sed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is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a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c</a:t>
            </a:r>
            <a:r>
              <a:rPr dirty="0" smtClean="0" spc="2" sz="1400">
                <a:latin typeface="Calibri"/>
                <a:cs typeface="Calibri"/>
              </a:rPr>
              <a:t>opy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of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t</a:t>
            </a:r>
            <a:r>
              <a:rPr dirty="0" smtClean="0" spc="2" sz="1400">
                <a:latin typeface="Calibri"/>
                <a:cs typeface="Calibri"/>
              </a:rPr>
              <a:t>h</a:t>
            </a:r>
            <a:r>
              <a:rPr dirty="0" smtClean="0" spc="2" sz="1400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1826"/>
              </a:lnSpc>
            </a:pPr>
            <a:r>
              <a:rPr dirty="0" smtClean="0" spc="1" sz="1400">
                <a:latin typeface="Calibri"/>
                <a:cs typeface="Calibri"/>
              </a:rPr>
              <a:t>sign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d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d</a:t>
            </a:r>
            <a:r>
              <a:rPr dirty="0" smtClean="0" spc="1" sz="1400">
                <a:latin typeface="Calibri"/>
                <a:cs typeface="Calibri"/>
              </a:rPr>
              <a:t>eal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r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g</a:t>
            </a:r>
            <a:r>
              <a:rPr dirty="0" smtClean="0" spc="1" sz="1400">
                <a:latin typeface="Calibri"/>
                <a:cs typeface="Calibri"/>
              </a:rPr>
              <a:t>ree</a:t>
            </a:r>
            <a:r>
              <a:rPr dirty="0" smtClean="0" spc="1" sz="1400">
                <a:latin typeface="Calibri"/>
                <a:cs typeface="Calibri"/>
              </a:rPr>
              <a:t>m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t.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We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o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long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r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ha</a:t>
            </a:r>
            <a:r>
              <a:rPr dirty="0" smtClean="0" spc="1" sz="1400">
                <a:latin typeface="Calibri"/>
                <a:cs typeface="Calibri"/>
              </a:rPr>
              <a:t>v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an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agre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m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t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to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sell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ew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f</a:t>
            </a:r>
            <a:r>
              <a:rPr dirty="0" smtClean="0" spc="1" sz="1400">
                <a:latin typeface="Calibri"/>
                <a:cs typeface="Calibri"/>
              </a:rPr>
              <a:t>r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ised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[n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m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of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f</a:t>
            </a:r>
            <a:r>
              <a:rPr dirty="0" smtClean="0" spc="1" sz="1400">
                <a:latin typeface="Calibri"/>
                <a:cs typeface="Calibri"/>
              </a:rPr>
              <a:t>r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ise]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v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i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le</a:t>
            </a:r>
            <a:r>
              <a:rPr dirty="0" smtClean="0" spc="1" sz="1400">
                <a:latin typeface="Calibri"/>
                <a:cs typeface="Calibri"/>
              </a:rPr>
              <a:t>s</a:t>
            </a:r>
            <a:r>
              <a:rPr dirty="0" smtClean="0" spc="1" sz="1400">
                <a:latin typeface="Calibri"/>
                <a:cs typeface="Calibri"/>
              </a:rPr>
              <a:t>.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(</a:t>
            </a:r>
            <a:r>
              <a:rPr dirty="0" smtClean="0" spc="1" sz="1400">
                <a:latin typeface="Calibri"/>
                <a:cs typeface="Calibri"/>
              </a:rPr>
              <a:t>O</a:t>
            </a:r>
            <a:r>
              <a:rPr dirty="0" smtClean="0" spc="1" sz="1400">
                <a:latin typeface="Calibri"/>
                <a:cs typeface="Calibri"/>
              </a:rPr>
              <a:t>u</a:t>
            </a:r>
            <a:r>
              <a:rPr dirty="0" smtClean="0" spc="1" sz="1400">
                <a:latin typeface="Calibri"/>
                <a:cs typeface="Calibri"/>
              </a:rPr>
              <a:t>r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r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m</a:t>
            </a:r>
            <a:r>
              <a:rPr dirty="0" smtClean="0" spc="1" sz="1400">
                <a:latin typeface="Calibri"/>
                <a:cs typeface="Calibri"/>
              </a:rPr>
              <a:t>ai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ing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f</a:t>
            </a:r>
            <a:r>
              <a:rPr dirty="0" smtClean="0" spc="1" sz="1400">
                <a:latin typeface="Calibri"/>
                <a:cs typeface="Calibri"/>
              </a:rPr>
              <a:t>r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ise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agre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m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t</a:t>
            </a:r>
            <a:r>
              <a:rPr dirty="0" smtClean="0" spc="1" sz="1400">
                <a:latin typeface="Calibri"/>
                <a:cs typeface="Calibri"/>
              </a:rPr>
              <a:t>(</a:t>
            </a:r>
            <a:r>
              <a:rPr dirty="0" smtClean="0" spc="1" sz="1400">
                <a:latin typeface="Calibri"/>
                <a:cs typeface="Calibri"/>
              </a:rPr>
              <a:t>s)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w</a:t>
            </a:r>
            <a:r>
              <a:rPr dirty="0" smtClean="0" spc="1" sz="1400">
                <a:latin typeface="Calibri"/>
                <a:cs typeface="Calibri"/>
              </a:rPr>
              <a:t>ith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[</a:t>
            </a:r>
            <a:r>
              <a:rPr dirty="0" smtClean="0" spc="1" sz="1400">
                <a:latin typeface="Calibri"/>
                <a:cs typeface="Calibri"/>
              </a:rPr>
              <a:t>o</a:t>
            </a:r>
            <a:r>
              <a:rPr dirty="0" smtClean="0" spc="1" sz="1400">
                <a:latin typeface="Calibri"/>
                <a:cs typeface="Calibri"/>
              </a:rPr>
              <a:t>t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er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f</a:t>
            </a:r>
            <a:r>
              <a:rPr dirty="0" smtClean="0" spc="1" sz="1400">
                <a:latin typeface="Calibri"/>
                <a:cs typeface="Calibri"/>
              </a:rPr>
              <a:t>r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ise</a:t>
            </a:r>
            <a:r>
              <a:rPr dirty="0" smtClean="0" spc="1" sz="1400">
                <a:latin typeface="Calibri"/>
                <a:cs typeface="Calibri"/>
              </a:rPr>
              <a:t>(</a:t>
            </a:r>
            <a:r>
              <a:rPr dirty="0" smtClean="0" spc="1" sz="1400">
                <a:latin typeface="Calibri"/>
                <a:cs typeface="Calibri"/>
              </a:rPr>
              <a:t>s)]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w</a:t>
            </a:r>
            <a:r>
              <a:rPr dirty="0" smtClean="0" spc="1" sz="1400">
                <a:latin typeface="Calibri"/>
                <a:cs typeface="Calibri"/>
              </a:rPr>
              <a:t>i</a:t>
            </a:r>
            <a:r>
              <a:rPr dirty="0" smtClean="0" spc="1" sz="1400">
                <a:latin typeface="Calibri"/>
                <a:cs typeface="Calibri"/>
              </a:rPr>
              <a:t>ll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re</a:t>
            </a:r>
            <a:r>
              <a:rPr dirty="0" smtClean="0" spc="1" sz="1400">
                <a:latin typeface="Calibri"/>
                <a:cs typeface="Calibri"/>
              </a:rPr>
              <a:t>m</a:t>
            </a:r>
            <a:r>
              <a:rPr dirty="0" smtClean="0" spc="1" sz="1400">
                <a:latin typeface="Calibri"/>
                <a:cs typeface="Calibri"/>
              </a:rPr>
              <a:t>ain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tive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d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s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ould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b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u</a:t>
            </a:r>
            <a:r>
              <a:rPr dirty="0" smtClean="0" spc="1" sz="1400">
                <a:latin typeface="Calibri"/>
                <a:cs typeface="Calibri"/>
              </a:rPr>
              <a:t>rre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t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w</a:t>
            </a:r>
            <a:r>
              <a:rPr dirty="0" smtClean="0" spc="1" sz="1400">
                <a:latin typeface="Calibri"/>
                <a:cs typeface="Calibri"/>
              </a:rPr>
              <a:t>i</a:t>
            </a:r>
            <a:r>
              <a:rPr dirty="0" smtClean="0" spc="1" sz="1400">
                <a:latin typeface="Calibri"/>
                <a:cs typeface="Calibri"/>
              </a:rPr>
              <a:t>th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your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d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p</a:t>
            </a:r>
            <a:r>
              <a:rPr dirty="0" smtClean="0" spc="1" sz="1400">
                <a:latin typeface="Calibri"/>
                <a:cs typeface="Calibri"/>
              </a:rPr>
              <a:t>art</a:t>
            </a:r>
            <a:r>
              <a:rPr dirty="0" smtClean="0" spc="1" sz="1400">
                <a:latin typeface="Calibri"/>
                <a:cs typeface="Calibri"/>
              </a:rPr>
              <a:t>m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t.)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4500" y="5677662"/>
            <a:ext cx="6528768" cy="855979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 marR="19856">
              <a:lnSpc>
                <a:spcPts val="1505"/>
              </a:lnSpc>
            </a:pPr>
            <a:r>
              <a:rPr dirty="0" smtClean="0" spc="-1" sz="1400">
                <a:latin typeface="Calibri"/>
                <a:cs typeface="Calibri"/>
              </a:rPr>
              <a:t>We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are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in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pro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ess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of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lying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f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ate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ge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w</a:t>
            </a: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th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De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art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of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1826"/>
              </a:lnSpc>
            </a:pPr>
            <a:r>
              <a:rPr dirty="0" smtClean="0" sz="1400">
                <a:latin typeface="Calibri"/>
                <a:cs typeface="Calibri"/>
              </a:rPr>
              <a:t>Li</a:t>
            </a:r>
            <a:r>
              <a:rPr dirty="0" smtClean="0" spc="-4" sz="1400">
                <a:latin typeface="Calibri"/>
                <a:cs typeface="Calibri"/>
              </a:rPr>
              <a:t>c</a:t>
            </a: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-9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sing</a:t>
            </a:r>
            <a:r>
              <a:rPr dirty="0" smtClean="0" spc="-4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a</a:t>
            </a:r>
            <a:r>
              <a:rPr dirty="0" smtClean="0" spc="-4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d</a:t>
            </a:r>
            <a:r>
              <a:rPr dirty="0" smtClean="0" spc="-9" sz="1400">
                <a:latin typeface="Calibri"/>
                <a:cs typeface="Calibri"/>
              </a:rPr>
              <a:t> </a:t>
            </a:r>
            <a:r>
              <a:rPr dirty="0" smtClean="0" spc="4" sz="1400">
                <a:latin typeface="Calibri"/>
                <a:cs typeface="Calibri"/>
              </a:rPr>
              <a:t>R</a:t>
            </a: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-4" sz="1400">
                <a:latin typeface="Calibri"/>
                <a:cs typeface="Calibri"/>
              </a:rPr>
              <a:t>g</a:t>
            </a:r>
            <a:r>
              <a:rPr dirty="0" smtClean="0" spc="-4" sz="1400">
                <a:latin typeface="Calibri"/>
                <a:cs typeface="Calibri"/>
              </a:rPr>
              <a:t>u</a:t>
            </a:r>
            <a:r>
              <a:rPr dirty="0" smtClean="0" spc="0" sz="1400">
                <a:latin typeface="Calibri"/>
                <a:cs typeface="Calibri"/>
              </a:rPr>
              <a:t>l</a:t>
            </a:r>
            <a:r>
              <a:rPr dirty="0" smtClean="0" spc="9" sz="1400">
                <a:latin typeface="Calibri"/>
                <a:cs typeface="Calibri"/>
              </a:rPr>
              <a:t>a</a:t>
            </a:r>
            <a:r>
              <a:rPr dirty="0" smtClean="0" spc="0" sz="1400">
                <a:latin typeface="Calibri"/>
                <a:cs typeface="Calibri"/>
              </a:rPr>
              <a:t>tory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A</a:t>
            </a:r>
            <a:r>
              <a:rPr dirty="0" smtClean="0" spc="-4" sz="1400">
                <a:latin typeface="Calibri"/>
                <a:cs typeface="Calibri"/>
              </a:rPr>
              <a:t>f</a:t>
            </a:r>
            <a:r>
              <a:rPr dirty="0" smtClean="0" spc="0" sz="1400">
                <a:latin typeface="Calibri"/>
                <a:cs typeface="Calibri"/>
              </a:rPr>
              <a:t>fa</a:t>
            </a:r>
            <a:r>
              <a:rPr dirty="0" smtClean="0" spc="4" sz="1400">
                <a:latin typeface="Calibri"/>
                <a:cs typeface="Calibri"/>
              </a:rPr>
              <a:t>i</a:t>
            </a:r>
            <a:r>
              <a:rPr dirty="0" smtClean="0" spc="-9" sz="1400">
                <a:latin typeface="Calibri"/>
                <a:cs typeface="Calibri"/>
              </a:rPr>
              <a:t>r</a:t>
            </a:r>
            <a:r>
              <a:rPr dirty="0" smtClean="0" spc="0" sz="1400">
                <a:latin typeface="Calibri"/>
                <a:cs typeface="Calibri"/>
              </a:rPr>
              <a:t>s</a:t>
            </a:r>
            <a:r>
              <a:rPr dirty="0" smtClean="0" spc="9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a</a:t>
            </a:r>
            <a:r>
              <a:rPr dirty="0" smtClean="0" spc="-4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d</a:t>
            </a:r>
            <a:r>
              <a:rPr dirty="0" smtClean="0" spc="-9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w</a:t>
            </a:r>
            <a:r>
              <a:rPr dirty="0" smtClean="0" spc="4" sz="1400">
                <a:latin typeface="Calibri"/>
                <a:cs typeface="Calibri"/>
              </a:rPr>
              <a:t>i</a:t>
            </a:r>
            <a:r>
              <a:rPr dirty="0" smtClean="0" spc="0" sz="1400">
                <a:latin typeface="Calibri"/>
                <a:cs typeface="Calibri"/>
              </a:rPr>
              <a:t>ll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-14" sz="1400">
                <a:latin typeface="Calibri"/>
                <a:cs typeface="Calibri"/>
              </a:rPr>
              <a:t>s</a:t>
            </a:r>
            <a:r>
              <a:rPr dirty="0" smtClean="0" spc="-4" sz="1400">
                <a:latin typeface="Calibri"/>
                <a:cs typeface="Calibri"/>
              </a:rPr>
              <a:t>u</a:t>
            </a:r>
            <a:r>
              <a:rPr dirty="0" smtClean="0" spc="-4" sz="1400">
                <a:latin typeface="Calibri"/>
                <a:cs typeface="Calibri"/>
              </a:rPr>
              <a:t>b</a:t>
            </a:r>
            <a:r>
              <a:rPr dirty="0" smtClean="0" spc="-4" sz="1400">
                <a:latin typeface="Calibri"/>
                <a:cs typeface="Calibri"/>
              </a:rPr>
              <a:t>m</a:t>
            </a:r>
            <a:r>
              <a:rPr dirty="0" smtClean="0" spc="0" sz="1400">
                <a:latin typeface="Calibri"/>
                <a:cs typeface="Calibri"/>
              </a:rPr>
              <a:t>it</a:t>
            </a:r>
            <a:r>
              <a:rPr dirty="0" smtClean="0" spc="-4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t</a:t>
            </a:r>
            <a:r>
              <a:rPr dirty="0" smtClean="0" spc="-9" sz="1400">
                <a:latin typeface="Calibri"/>
                <a:cs typeface="Calibri"/>
              </a:rPr>
              <a:t>h</a:t>
            </a:r>
            <a:r>
              <a:rPr dirty="0" smtClean="0" spc="0" sz="1400">
                <a:latin typeface="Calibri"/>
                <a:cs typeface="Calibri"/>
              </a:rPr>
              <a:t>at</a:t>
            </a:r>
            <a:r>
              <a:rPr dirty="0" smtClean="0" spc="4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info</a:t>
            </a:r>
            <a:r>
              <a:rPr dirty="0" smtClean="0" spc="4" sz="1400">
                <a:latin typeface="Calibri"/>
                <a:cs typeface="Calibri"/>
              </a:rPr>
              <a:t>r</a:t>
            </a:r>
            <a:r>
              <a:rPr dirty="0" smtClean="0" spc="-4" sz="1400">
                <a:latin typeface="Calibri"/>
                <a:cs typeface="Calibri"/>
              </a:rPr>
              <a:t>m</a:t>
            </a:r>
            <a:r>
              <a:rPr dirty="0" smtClean="0" spc="0" sz="1400">
                <a:latin typeface="Calibri"/>
                <a:cs typeface="Calibri"/>
              </a:rPr>
              <a:t>ation</a:t>
            </a:r>
            <a:r>
              <a:rPr dirty="0" smtClean="0" spc="-9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as</a:t>
            </a:r>
            <a:r>
              <a:rPr dirty="0" smtClean="0" spc="9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s</a:t>
            </a:r>
            <a:r>
              <a:rPr dirty="0" smtClean="0" spc="4" sz="1400">
                <a:latin typeface="Calibri"/>
                <a:cs typeface="Calibri"/>
              </a:rPr>
              <a:t>o</a:t>
            </a:r>
            <a:r>
              <a:rPr dirty="0" smtClean="0" spc="0" sz="1400">
                <a:latin typeface="Calibri"/>
                <a:cs typeface="Calibri"/>
              </a:rPr>
              <a:t>on</a:t>
            </a:r>
            <a:r>
              <a:rPr dirty="0" smtClean="0" spc="-4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as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it</a:t>
            </a:r>
            <a:r>
              <a:rPr dirty="0" smtClean="0" spc="-9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is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av</a:t>
            </a:r>
            <a:r>
              <a:rPr dirty="0" smtClean="0" spc="-9" sz="1400">
                <a:latin typeface="Calibri"/>
                <a:cs typeface="Calibri"/>
              </a:rPr>
              <a:t>a</a:t>
            </a:r>
            <a:r>
              <a:rPr dirty="0" smtClean="0" spc="0" sz="1400">
                <a:latin typeface="Calibri"/>
                <a:cs typeface="Calibri"/>
              </a:rPr>
              <a:t>ilabl</a:t>
            </a:r>
            <a:r>
              <a:rPr dirty="0" smtClean="0" spc="-4" sz="1400">
                <a:latin typeface="Calibri"/>
                <a:cs typeface="Calibri"/>
              </a:rPr>
              <a:t>e</a:t>
            </a:r>
            <a:r>
              <a:rPr dirty="0" smtClean="0" spc="0" sz="1400">
                <a:latin typeface="Calibri"/>
                <a:cs typeface="Calibri"/>
              </a:rPr>
              <a:t>.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-4" sz="1400">
                <a:latin typeface="Calibri"/>
                <a:cs typeface="Calibri"/>
              </a:rPr>
              <a:t>O</a:t>
            </a:r>
            <a:r>
              <a:rPr dirty="0" smtClean="0" spc="-4" sz="1400">
                <a:latin typeface="Calibri"/>
                <a:cs typeface="Calibri"/>
              </a:rPr>
              <a:t>u</a:t>
            </a:r>
            <a:r>
              <a:rPr dirty="0" smtClean="0" spc="0" sz="1400">
                <a:latin typeface="Calibri"/>
                <a:cs typeface="Calibri"/>
              </a:rPr>
              <a:t>r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-9" sz="1400">
                <a:latin typeface="Calibri"/>
                <a:cs typeface="Calibri"/>
              </a:rPr>
              <a:t>p</a:t>
            </a:r>
            <a:r>
              <a:rPr dirty="0" smtClean="0" spc="0" sz="1400">
                <a:latin typeface="Calibri"/>
                <a:cs typeface="Calibri"/>
              </a:rPr>
              <a:t>r</a:t>
            </a:r>
            <a:r>
              <a:rPr dirty="0" smtClean="0" spc="4" sz="1400">
                <a:latin typeface="Calibri"/>
                <a:cs typeface="Calibri"/>
              </a:rPr>
              <a:t>o</a:t>
            </a:r>
            <a:r>
              <a:rPr dirty="0" smtClean="0" spc="-4" sz="1400">
                <a:latin typeface="Calibri"/>
                <a:cs typeface="Calibri"/>
              </a:rPr>
              <a:t>p</a:t>
            </a:r>
            <a:r>
              <a:rPr dirty="0" smtClean="0" spc="0" sz="1400">
                <a:latin typeface="Calibri"/>
                <a:cs typeface="Calibri"/>
              </a:rPr>
              <a:t>o</a:t>
            </a:r>
            <a:r>
              <a:rPr dirty="0" smtClean="0" spc="4" sz="1400">
                <a:latin typeface="Calibri"/>
                <a:cs typeface="Calibri"/>
              </a:rPr>
              <a:t>s</a:t>
            </a:r>
            <a:r>
              <a:rPr dirty="0" smtClean="0" spc="0" sz="1400">
                <a:latin typeface="Calibri"/>
                <a:cs typeface="Calibri"/>
              </a:rPr>
              <a:t>ed</a:t>
            </a:r>
            <a:r>
              <a:rPr dirty="0" smtClean="0" spc="-14" sz="1400">
                <a:latin typeface="Calibri"/>
                <a:cs typeface="Calibri"/>
              </a:rPr>
              <a:t> </a:t>
            </a:r>
            <a:r>
              <a:rPr dirty="0" smtClean="0" spc="-4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a</a:t>
            </a:r>
            <a:r>
              <a:rPr dirty="0" smtClean="0" spc="-4" sz="1400">
                <a:latin typeface="Calibri"/>
                <a:cs typeface="Calibri"/>
              </a:rPr>
              <a:t>m</a:t>
            </a: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4" sz="1400">
                <a:latin typeface="Calibri"/>
                <a:cs typeface="Calibri"/>
              </a:rPr>
              <a:t>w</a:t>
            </a:r>
            <a:r>
              <a:rPr dirty="0" smtClean="0" spc="0" sz="1400">
                <a:latin typeface="Calibri"/>
                <a:cs typeface="Calibri"/>
              </a:rPr>
              <a:t>ill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-9" sz="1400">
                <a:latin typeface="Calibri"/>
                <a:cs typeface="Calibri"/>
              </a:rPr>
              <a:t>b</a:t>
            </a: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-4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[n</a:t>
            </a:r>
            <a:r>
              <a:rPr dirty="0" smtClean="0" spc="-4" sz="1400">
                <a:latin typeface="Calibri"/>
                <a:cs typeface="Calibri"/>
              </a:rPr>
              <a:t>e</a:t>
            </a:r>
            <a:r>
              <a:rPr dirty="0" smtClean="0" spc="0" sz="1400">
                <a:latin typeface="Calibri"/>
                <a:cs typeface="Calibri"/>
              </a:rPr>
              <a:t>w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-4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a</a:t>
            </a:r>
            <a:r>
              <a:rPr dirty="0" smtClean="0" spc="-4" sz="1400">
                <a:latin typeface="Calibri"/>
                <a:cs typeface="Calibri"/>
              </a:rPr>
              <a:t>m</a:t>
            </a:r>
            <a:r>
              <a:rPr dirty="0" smtClean="0" spc="0" sz="1400">
                <a:latin typeface="Calibri"/>
                <a:cs typeface="Calibri"/>
              </a:rPr>
              <a:t>e].</a:t>
            </a:r>
            <a:r>
              <a:rPr dirty="0" smtClean="0" spc="311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We</a:t>
            </a:r>
            <a:r>
              <a:rPr dirty="0" smtClean="0" spc="-9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w</a:t>
            </a:r>
            <a:r>
              <a:rPr dirty="0" smtClean="0" spc="4" sz="1400">
                <a:latin typeface="Calibri"/>
                <a:cs typeface="Calibri"/>
              </a:rPr>
              <a:t>o</a:t>
            </a:r>
            <a:r>
              <a:rPr dirty="0" smtClean="0" spc="-4" sz="1400">
                <a:latin typeface="Calibri"/>
                <a:cs typeface="Calibri"/>
              </a:rPr>
              <a:t>u</a:t>
            </a:r>
            <a:r>
              <a:rPr dirty="0" smtClean="0" spc="0" sz="1400">
                <a:latin typeface="Calibri"/>
                <a:cs typeface="Calibri"/>
              </a:rPr>
              <a:t>ld</a:t>
            </a:r>
            <a:r>
              <a:rPr dirty="0" smtClean="0" spc="-9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also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like</a:t>
            </a:r>
            <a:r>
              <a:rPr dirty="0" smtClean="0" spc="-4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to</a:t>
            </a:r>
            <a:r>
              <a:rPr dirty="0" smtClean="0" spc="-14" sz="1400">
                <a:latin typeface="Calibri"/>
                <a:cs typeface="Calibri"/>
              </a:rPr>
              <a:t> </a:t>
            </a:r>
            <a:r>
              <a:rPr dirty="0" smtClean="0" spc="-4" sz="1400">
                <a:latin typeface="Calibri"/>
                <a:cs typeface="Calibri"/>
              </a:rPr>
              <a:t>c</a:t>
            </a:r>
            <a:r>
              <a:rPr dirty="0" smtClean="0" spc="-4" sz="1400">
                <a:latin typeface="Calibri"/>
                <a:cs typeface="Calibri"/>
              </a:rPr>
              <a:t>h</a:t>
            </a:r>
            <a:r>
              <a:rPr dirty="0" smtClean="0" spc="0" sz="1400">
                <a:latin typeface="Calibri"/>
                <a:cs typeface="Calibri"/>
              </a:rPr>
              <a:t>a</a:t>
            </a:r>
            <a:r>
              <a:rPr dirty="0" smtClean="0" spc="-4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ge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t</a:t>
            </a:r>
            <a:r>
              <a:rPr dirty="0" smtClean="0" spc="-9" sz="1400">
                <a:latin typeface="Calibri"/>
                <a:cs typeface="Calibri"/>
              </a:rPr>
              <a:t>h</a:t>
            </a: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-4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f</a:t>
            </a:r>
            <a:r>
              <a:rPr dirty="0" smtClean="0" spc="4" sz="1400">
                <a:latin typeface="Calibri"/>
                <a:cs typeface="Calibri"/>
              </a:rPr>
              <a:t>o</a:t>
            </a:r>
            <a:r>
              <a:rPr dirty="0" smtClean="0" spc="0" sz="1400">
                <a:latin typeface="Calibri"/>
                <a:cs typeface="Calibri"/>
              </a:rPr>
              <a:t>ll</a:t>
            </a:r>
            <a:r>
              <a:rPr dirty="0" smtClean="0" spc="4" sz="1400">
                <a:latin typeface="Calibri"/>
                <a:cs typeface="Calibri"/>
              </a:rPr>
              <a:t>o</a:t>
            </a:r>
            <a:r>
              <a:rPr dirty="0" smtClean="0" spc="0" sz="1400">
                <a:latin typeface="Calibri"/>
                <a:cs typeface="Calibri"/>
              </a:rPr>
              <a:t>w</a:t>
            </a:r>
            <a:r>
              <a:rPr dirty="0" smtClean="0" spc="4" sz="1400">
                <a:latin typeface="Calibri"/>
                <a:cs typeface="Calibri"/>
              </a:rPr>
              <a:t>i</a:t>
            </a:r>
            <a:r>
              <a:rPr dirty="0" smtClean="0" spc="-4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g</a:t>
            </a:r>
            <a:r>
              <a:rPr dirty="0" smtClean="0" spc="-14" sz="1400">
                <a:latin typeface="Calibri"/>
                <a:cs typeface="Calibri"/>
              </a:rPr>
              <a:t> </a:t>
            </a:r>
            <a:r>
              <a:rPr dirty="0" smtClean="0" spc="-4" sz="1400">
                <a:latin typeface="Calibri"/>
                <a:cs typeface="Calibri"/>
              </a:rPr>
              <a:t>d</a:t>
            </a:r>
            <a:r>
              <a:rPr dirty="0" smtClean="0" spc="-4" sz="1400">
                <a:latin typeface="Calibri"/>
                <a:cs typeface="Calibri"/>
              </a:rPr>
              <a:t>b</a:t>
            </a:r>
            <a:r>
              <a:rPr dirty="0" smtClean="0" spc="0" sz="1400">
                <a:latin typeface="Calibri"/>
                <a:cs typeface="Calibri"/>
              </a:rPr>
              <a:t>a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-4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a</a:t>
            </a:r>
            <a:r>
              <a:rPr dirty="0" smtClean="0" spc="-4" sz="1400">
                <a:latin typeface="Calibri"/>
                <a:cs typeface="Calibri"/>
              </a:rPr>
              <a:t>m</a:t>
            </a: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-9" sz="1400">
                <a:latin typeface="Calibri"/>
                <a:cs typeface="Calibri"/>
              </a:rPr>
              <a:t>(</a:t>
            </a:r>
            <a:r>
              <a:rPr dirty="0" smtClean="0" spc="0" sz="1400">
                <a:latin typeface="Calibri"/>
                <a:cs typeface="Calibri"/>
              </a:rPr>
              <a:t>s)</a:t>
            </a:r>
            <a:r>
              <a:rPr dirty="0" smtClean="0" spc="-4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[</a:t>
            </a:r>
            <a:r>
              <a:rPr dirty="0" smtClean="0" spc="4" sz="1400">
                <a:latin typeface="Calibri"/>
                <a:cs typeface="Calibri"/>
              </a:rPr>
              <a:t>d</a:t>
            </a:r>
            <a:r>
              <a:rPr dirty="0" smtClean="0" spc="-4" sz="1400">
                <a:latin typeface="Calibri"/>
                <a:cs typeface="Calibri"/>
              </a:rPr>
              <a:t>b</a:t>
            </a:r>
            <a:r>
              <a:rPr dirty="0" smtClean="0" spc="0" sz="1400">
                <a:latin typeface="Calibri"/>
                <a:cs typeface="Calibri"/>
              </a:rPr>
              <a:t>a</a:t>
            </a:r>
            <a:r>
              <a:rPr dirty="0" smtClean="0" spc="-4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to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-9" sz="1400">
                <a:latin typeface="Calibri"/>
                <a:cs typeface="Calibri"/>
              </a:rPr>
              <a:t>b</a:t>
            </a: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4" sz="1400">
                <a:latin typeface="Calibri"/>
                <a:cs typeface="Calibri"/>
              </a:rPr>
              <a:t>c</a:t>
            </a:r>
            <a:r>
              <a:rPr dirty="0" smtClean="0" spc="-4" sz="1400">
                <a:latin typeface="Calibri"/>
                <a:cs typeface="Calibri"/>
              </a:rPr>
              <a:t>h</a:t>
            </a:r>
            <a:r>
              <a:rPr dirty="0" smtClean="0" spc="0" sz="1400">
                <a:latin typeface="Calibri"/>
                <a:cs typeface="Calibri"/>
              </a:rPr>
              <a:t>a</a:t>
            </a:r>
            <a:r>
              <a:rPr dirty="0" smtClean="0" spc="-4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g</a:t>
            </a:r>
            <a:r>
              <a:rPr dirty="0" smtClean="0" spc="-4" sz="1400">
                <a:latin typeface="Calibri"/>
                <a:cs typeface="Calibri"/>
              </a:rPr>
              <a:t>e</a:t>
            </a:r>
            <a:r>
              <a:rPr dirty="0" smtClean="0" spc="-4" sz="1400">
                <a:latin typeface="Calibri"/>
                <a:cs typeface="Calibri"/>
              </a:rPr>
              <a:t>d</a:t>
            </a:r>
            <a:r>
              <a:rPr dirty="0" smtClean="0" spc="0" sz="1400">
                <a:latin typeface="Calibri"/>
                <a:cs typeface="Calibri"/>
              </a:rPr>
              <a:t>].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6762750"/>
            <a:ext cx="6357058" cy="422020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>
              <a:lnSpc>
                <a:spcPts val="1505"/>
              </a:lnSpc>
            </a:pPr>
            <a:r>
              <a:rPr dirty="0" smtClean="0" spc="-1" sz="1400">
                <a:latin typeface="Calibri"/>
                <a:cs typeface="Calibri"/>
              </a:rPr>
              <a:t>F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om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is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f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w</a:t>
            </a:r>
            <a:r>
              <a:rPr dirty="0" smtClean="0" spc="-1" sz="1400">
                <a:latin typeface="Calibri"/>
                <a:cs typeface="Calibri"/>
              </a:rPr>
              <a:t>ard,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we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w</a:t>
            </a: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ll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u</a:t>
            </a:r>
            <a:r>
              <a:rPr dirty="0" smtClean="0" spc="-1" sz="1400">
                <a:latin typeface="Calibri"/>
                <a:cs typeface="Calibri"/>
              </a:rPr>
              <a:t>se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e,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[n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to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b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u</a:t>
            </a:r>
            <a:r>
              <a:rPr dirty="0" smtClean="0" spc="-1" sz="1400">
                <a:latin typeface="Calibri"/>
                <a:cs typeface="Calibri"/>
              </a:rPr>
              <a:t>s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d</a:t>
            </a:r>
            <a:r>
              <a:rPr dirty="0" smtClean="0" spc="-1" sz="1400">
                <a:latin typeface="Calibri"/>
                <a:cs typeface="Calibri"/>
              </a:rPr>
              <a:t>]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f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d</a:t>
            </a:r>
            <a:r>
              <a:rPr dirty="0" smtClean="0" spc="-1" sz="1400">
                <a:latin typeface="Calibri"/>
                <a:cs typeface="Calibri"/>
              </a:rPr>
              <a:t>eal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li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se</a:t>
            </a:r>
            <a:endParaRPr sz="1400">
              <a:latin typeface="Calibri"/>
              <a:cs typeface="Calibri"/>
            </a:endParaRPr>
          </a:p>
          <a:p>
            <a:pPr marL="12700" marR="26746">
              <a:lnSpc>
                <a:spcPct val="101725"/>
              </a:lnSpc>
            </a:pPr>
            <a:r>
              <a:rPr dirty="0" smtClean="0" spc="-1" sz="1400">
                <a:latin typeface="Calibri"/>
                <a:cs typeface="Calibri"/>
              </a:rPr>
              <a:t>(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d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re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air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fa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ility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lic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se</a:t>
            </a:r>
            <a:r>
              <a:rPr dirty="0" smtClean="0" spc="-1" sz="1400">
                <a:latin typeface="Calibri"/>
                <a:cs typeface="Calibri"/>
              </a:rPr>
              <a:t>)</a:t>
            </a:r>
            <a:r>
              <a:rPr dirty="0" smtClean="0" spc="-1" sz="140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7415403"/>
            <a:ext cx="6469820" cy="854455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 marR="26746">
              <a:lnSpc>
                <a:spcPts val="1505"/>
              </a:lnSpc>
            </a:pPr>
            <a:r>
              <a:rPr b="1" dirty="0" smtClean="0" spc="-1" sz="1400">
                <a:latin typeface="Calibri"/>
                <a:cs typeface="Calibri"/>
              </a:rPr>
              <a:t>OR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(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u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air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fa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ility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agre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w</a:t>
            </a: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ll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ain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sam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.</a:t>
            </a:r>
            <a:r>
              <a:rPr dirty="0" smtClean="0" spc="-1" sz="1400">
                <a:latin typeface="Calibri"/>
                <a:cs typeface="Calibri"/>
              </a:rPr>
              <a:t>)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OR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(</a:t>
            </a:r>
            <a:r>
              <a:rPr dirty="0" smtClean="0" spc="-1" sz="1400">
                <a:latin typeface="Calibri"/>
                <a:cs typeface="Calibri"/>
              </a:rPr>
              <a:t>W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w</a:t>
            </a: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ll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al</a:t>
            </a:r>
            <a:r>
              <a:rPr dirty="0" smtClean="0" spc="-1" sz="1400">
                <a:latin typeface="Calibri"/>
                <a:cs typeface="Calibri"/>
              </a:rPr>
              <a:t>s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b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l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sing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our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705"/>
              </a:lnSpc>
              <a:spcBef>
                <a:spcPts val="9"/>
              </a:spcBef>
            </a:pPr>
            <a:r>
              <a:rPr dirty="0" smtClean="0" spc="-1" sz="1400">
                <a:latin typeface="Calibri"/>
                <a:cs typeface="Calibri"/>
              </a:rPr>
              <a:t>re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air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fa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ility,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ef</a:t>
            </a:r>
            <a:r>
              <a:rPr dirty="0" smtClean="0" spc="-1" sz="1400">
                <a:latin typeface="Calibri"/>
                <a:cs typeface="Calibri"/>
              </a:rPr>
              <a:t>f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ve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at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same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ti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e.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l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se</a:t>
            </a:r>
            <a:r>
              <a:rPr dirty="0" smtClean="0" spc="-1" sz="1400">
                <a:latin typeface="Calibri"/>
                <a:cs typeface="Calibri"/>
              </a:rPr>
              <a:t>d</a:t>
            </a:r>
            <a:r>
              <a:rPr dirty="0" smtClean="0" spc="-1" sz="1400">
                <a:latin typeface="Calibri"/>
                <a:cs typeface="Calibri"/>
              </a:rPr>
              <a:t>,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lease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f</a:t>
            </a: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d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igi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al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re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air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fa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ility</a:t>
            </a:r>
            <a:endParaRPr sz="1400">
              <a:latin typeface="Calibri"/>
              <a:cs typeface="Calibri"/>
            </a:endParaRPr>
          </a:p>
          <a:p>
            <a:pPr marL="12700" marR="337615">
              <a:lnSpc>
                <a:spcPts val="1700"/>
              </a:lnSpc>
              <a:spcBef>
                <a:spcPts val="4"/>
              </a:spcBef>
            </a:pPr>
            <a:r>
              <a:rPr dirty="0" smtClean="0" spc="0" sz="1400">
                <a:latin typeface="Calibri"/>
                <a:cs typeface="Calibri"/>
              </a:rPr>
              <a:t>lic</a:t>
            </a: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0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se</a:t>
            </a:r>
            <a:r>
              <a:rPr dirty="0" smtClean="0" spc="0" sz="1400">
                <a:latin typeface="Calibri"/>
                <a:cs typeface="Calibri"/>
              </a:rPr>
              <a:t>.</a:t>
            </a:r>
            <a:r>
              <a:rPr dirty="0" smtClean="0" spc="0" sz="1400">
                <a:latin typeface="Calibri"/>
                <a:cs typeface="Calibri"/>
              </a:rPr>
              <a:t>)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b="1" dirty="0" smtClean="0" spc="0" sz="1400">
                <a:latin typeface="Calibri"/>
                <a:cs typeface="Calibri"/>
              </a:rPr>
              <a:t>OR</a:t>
            </a:r>
            <a:r>
              <a:rPr b="1"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(</a:t>
            </a:r>
            <a:r>
              <a:rPr dirty="0" smtClean="0" spc="0" sz="1400">
                <a:latin typeface="Calibri"/>
                <a:cs typeface="Calibri"/>
              </a:rPr>
              <a:t>We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h</a:t>
            </a:r>
            <a:r>
              <a:rPr dirty="0" smtClean="0" spc="0" sz="1400">
                <a:latin typeface="Calibri"/>
                <a:cs typeface="Calibri"/>
              </a:rPr>
              <a:t>a</a:t>
            </a:r>
            <a:r>
              <a:rPr dirty="0" smtClean="0" spc="0" sz="1400">
                <a:latin typeface="Calibri"/>
                <a:cs typeface="Calibri"/>
              </a:rPr>
              <a:t>v</a:t>
            </a: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arrang</a:t>
            </a: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0" sz="1400">
                <a:latin typeface="Calibri"/>
                <a:cs typeface="Calibri"/>
              </a:rPr>
              <a:t>d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to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h</a:t>
            </a:r>
            <a:r>
              <a:rPr dirty="0" smtClean="0" spc="0" sz="1400">
                <a:latin typeface="Calibri"/>
                <a:cs typeface="Calibri"/>
              </a:rPr>
              <a:t>ave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v</a:t>
            </a: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0" sz="1400">
                <a:latin typeface="Calibri"/>
                <a:cs typeface="Calibri"/>
              </a:rPr>
              <a:t>h</a:t>
            </a:r>
            <a:r>
              <a:rPr dirty="0" smtClean="0" spc="0" sz="1400">
                <a:latin typeface="Calibri"/>
                <a:cs typeface="Calibri"/>
              </a:rPr>
              <a:t>i</a:t>
            </a:r>
            <a:r>
              <a:rPr dirty="0" smtClean="0" spc="0" sz="1400">
                <a:latin typeface="Calibri"/>
                <a:cs typeface="Calibri"/>
              </a:rPr>
              <a:t>c</a:t>
            </a:r>
            <a:r>
              <a:rPr dirty="0" smtClean="0" spc="0" sz="1400">
                <a:latin typeface="Calibri"/>
                <a:cs typeface="Calibri"/>
              </a:rPr>
              <a:t>le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re</a:t>
            </a:r>
            <a:r>
              <a:rPr dirty="0" smtClean="0" spc="0" sz="1400">
                <a:latin typeface="Calibri"/>
                <a:cs typeface="Calibri"/>
              </a:rPr>
              <a:t>p</a:t>
            </a:r>
            <a:r>
              <a:rPr dirty="0" smtClean="0" spc="0" sz="1400">
                <a:latin typeface="Calibri"/>
                <a:cs typeface="Calibri"/>
              </a:rPr>
              <a:t>airs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h</a:t>
            </a:r>
            <a:r>
              <a:rPr dirty="0" smtClean="0" spc="0" sz="1400">
                <a:latin typeface="Calibri"/>
                <a:cs typeface="Calibri"/>
              </a:rPr>
              <a:t>a</a:t>
            </a:r>
            <a:r>
              <a:rPr dirty="0" smtClean="0" spc="0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d</a:t>
            </a:r>
            <a:r>
              <a:rPr dirty="0" smtClean="0" spc="0" sz="1400">
                <a:latin typeface="Calibri"/>
                <a:cs typeface="Calibri"/>
              </a:rPr>
              <a:t>l</a:t>
            </a: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0" sz="1400">
                <a:latin typeface="Calibri"/>
                <a:cs typeface="Calibri"/>
              </a:rPr>
              <a:t>d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at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a</a:t>
            </a:r>
            <a:r>
              <a:rPr dirty="0" smtClean="0" spc="0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oth</a:t>
            </a: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0" sz="1400">
                <a:latin typeface="Calibri"/>
                <a:cs typeface="Calibri"/>
              </a:rPr>
              <a:t>r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loc</a:t>
            </a:r>
            <a:r>
              <a:rPr dirty="0" smtClean="0" spc="0" sz="1400">
                <a:latin typeface="Calibri"/>
                <a:cs typeface="Calibri"/>
              </a:rPr>
              <a:t>a</a:t>
            </a:r>
            <a:r>
              <a:rPr dirty="0" smtClean="0" spc="0" sz="1400">
                <a:latin typeface="Calibri"/>
                <a:cs typeface="Calibri"/>
              </a:rPr>
              <a:t>tion.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0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c</a:t>
            </a:r>
            <a:r>
              <a:rPr dirty="0" smtClean="0" spc="0" sz="1400">
                <a:latin typeface="Calibri"/>
                <a:cs typeface="Calibri"/>
              </a:rPr>
              <a:t>l</a:t>
            </a:r>
            <a:r>
              <a:rPr dirty="0" smtClean="0" spc="0" sz="1400">
                <a:latin typeface="Calibri"/>
                <a:cs typeface="Calibri"/>
              </a:rPr>
              <a:t>o</a:t>
            </a:r>
            <a:r>
              <a:rPr dirty="0" smtClean="0" spc="0" sz="1400">
                <a:latin typeface="Calibri"/>
                <a:cs typeface="Calibri"/>
              </a:rPr>
              <a:t>se</a:t>
            </a:r>
            <a:r>
              <a:rPr dirty="0" smtClean="0" spc="0" sz="1400">
                <a:latin typeface="Calibri"/>
                <a:cs typeface="Calibri"/>
              </a:rPr>
              <a:t>d</a:t>
            </a:r>
            <a:r>
              <a:rPr dirty="0" smtClean="0" spc="0" sz="1400">
                <a:latin typeface="Calibri"/>
                <a:cs typeface="Calibri"/>
              </a:rPr>
              <a:t>,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p</a:t>
            </a:r>
            <a:r>
              <a:rPr dirty="0" smtClean="0" spc="0" sz="1400">
                <a:latin typeface="Calibri"/>
                <a:cs typeface="Calibri"/>
              </a:rPr>
              <a:t>lease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f</a:t>
            </a:r>
            <a:r>
              <a:rPr dirty="0" smtClean="0" spc="0" sz="1400">
                <a:latin typeface="Calibri"/>
                <a:cs typeface="Calibri"/>
              </a:rPr>
              <a:t>i</a:t>
            </a:r>
            <a:r>
              <a:rPr dirty="0" smtClean="0" spc="0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d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t</a:t>
            </a:r>
            <a:r>
              <a:rPr dirty="0" smtClean="0" spc="0" sz="1400">
                <a:latin typeface="Calibri"/>
                <a:cs typeface="Calibri"/>
              </a:rPr>
              <a:t>h</a:t>
            </a: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serv</a:t>
            </a:r>
            <a:r>
              <a:rPr dirty="0" smtClean="0" spc="0" sz="1400">
                <a:latin typeface="Calibri"/>
                <a:cs typeface="Calibri"/>
              </a:rPr>
              <a:t>i</a:t>
            </a:r>
            <a:r>
              <a:rPr dirty="0" smtClean="0" spc="0" sz="1400">
                <a:latin typeface="Calibri"/>
                <a:cs typeface="Calibri"/>
              </a:rPr>
              <a:t>c</a:t>
            </a: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facility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agre</a:t>
            </a: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0" sz="1400">
                <a:latin typeface="Calibri"/>
                <a:cs typeface="Calibri"/>
              </a:rPr>
              <a:t>m</a:t>
            </a: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0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t.)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8500491"/>
            <a:ext cx="4131008" cy="203707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>
              <a:lnSpc>
                <a:spcPts val="1505"/>
              </a:lnSpc>
            </a:pP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f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you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ave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y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q</a:t>
            </a:r>
            <a:r>
              <a:rPr dirty="0" smtClean="0" spc="-1" sz="1400">
                <a:latin typeface="Calibri"/>
                <a:cs typeface="Calibri"/>
              </a:rPr>
              <a:t>u</a:t>
            </a:r>
            <a:r>
              <a:rPr dirty="0" smtClean="0" spc="-1" sz="1400">
                <a:latin typeface="Calibri"/>
                <a:cs typeface="Calibri"/>
              </a:rPr>
              <a:t>estions,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lease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onta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at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[p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one].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8935085"/>
            <a:ext cx="748374" cy="203708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>
              <a:lnSpc>
                <a:spcPts val="1505"/>
              </a:lnSpc>
            </a:pPr>
            <a:r>
              <a:rPr dirty="0" smtClean="0" spc="0" sz="1400">
                <a:latin typeface="Calibri"/>
                <a:cs typeface="Calibri"/>
              </a:rPr>
              <a:t>S</a:t>
            </a:r>
            <a:r>
              <a:rPr dirty="0" smtClean="0" spc="0" sz="1400">
                <a:latin typeface="Calibri"/>
                <a:cs typeface="Calibri"/>
              </a:rPr>
              <a:t>i</a:t>
            </a:r>
            <a:r>
              <a:rPr dirty="0" smtClean="0" spc="0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c</a:t>
            </a:r>
            <a:r>
              <a:rPr dirty="0" smtClean="0" spc="0" sz="1400">
                <a:latin typeface="Calibri"/>
                <a:cs typeface="Calibri"/>
              </a:rPr>
              <a:t>erely,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44500" y="9585833"/>
            <a:ext cx="1144651" cy="420115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 marR="26746">
              <a:lnSpc>
                <a:spcPts val="1505"/>
              </a:lnSpc>
            </a:pPr>
            <a:r>
              <a:rPr dirty="0" smtClean="0" spc="-1" sz="1400">
                <a:latin typeface="Calibri"/>
                <a:cs typeface="Calibri"/>
              </a:rPr>
              <a:t>[n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e]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705"/>
              </a:lnSpc>
              <a:spcBef>
                <a:spcPts val="9"/>
              </a:spcBef>
            </a:pPr>
            <a:r>
              <a:rPr dirty="0" smtClean="0" spc="0" sz="1400">
                <a:latin typeface="Calibri"/>
                <a:cs typeface="Calibri"/>
              </a:rPr>
              <a:t>[title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of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o</a:t>
            </a:r>
            <a:r>
              <a:rPr dirty="0" smtClean="0" spc="0" sz="1400">
                <a:latin typeface="Calibri"/>
                <a:cs typeface="Calibri"/>
              </a:rPr>
              <a:t>wner]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/>
          <p:nvPr/>
        </p:nvSpPr>
        <p:spPr>
          <a:xfrm>
            <a:off x="444500" y="251332"/>
            <a:ext cx="2500177" cy="420116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>
              <a:lnSpc>
                <a:spcPts val="1505"/>
              </a:lnSpc>
            </a:pPr>
            <a:r>
              <a:rPr b="1" dirty="0" smtClean="0" spc="-1" sz="1400">
                <a:latin typeface="Calibri"/>
                <a:cs typeface="Calibri"/>
              </a:rPr>
              <a:t>OPT</a:t>
            </a:r>
            <a:r>
              <a:rPr b="1" dirty="0" smtClean="0" spc="-1" sz="1400">
                <a:latin typeface="Calibri"/>
                <a:cs typeface="Calibri"/>
              </a:rPr>
              <a:t>I</a:t>
            </a:r>
            <a:r>
              <a:rPr b="1" dirty="0" smtClean="0" spc="-1" sz="1400">
                <a:latin typeface="Calibri"/>
                <a:cs typeface="Calibri"/>
              </a:rPr>
              <a:t>ON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3: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Ch</a:t>
            </a:r>
            <a:r>
              <a:rPr b="1" dirty="0" smtClean="0" spc="-1" sz="1400">
                <a:latin typeface="Calibri"/>
                <a:cs typeface="Calibri"/>
              </a:rPr>
              <a:t>a</a:t>
            </a:r>
            <a:r>
              <a:rPr b="1" dirty="0" smtClean="0" spc="-1" sz="1400">
                <a:latin typeface="Calibri"/>
                <a:cs typeface="Calibri"/>
              </a:rPr>
              <a:t>nging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dba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n</a:t>
            </a:r>
            <a:r>
              <a:rPr b="1" dirty="0" smtClean="0" spc="-1" sz="1400">
                <a:latin typeface="Calibri"/>
                <a:cs typeface="Calibri"/>
              </a:rPr>
              <a:t>ame(s)</a:t>
            </a:r>
            <a:endParaRPr sz="1400">
              <a:latin typeface="Calibri"/>
              <a:cs typeface="Calibri"/>
            </a:endParaRPr>
          </a:p>
          <a:p>
            <a:pPr marL="12700" marR="26746">
              <a:lnSpc>
                <a:spcPts val="1705"/>
              </a:lnSpc>
              <a:spcBef>
                <a:spcPts val="9"/>
              </a:spcBef>
            </a:pPr>
            <a:r>
              <a:rPr dirty="0" smtClean="0" spc="-1" sz="1400">
                <a:latin typeface="Calibri"/>
                <a:cs typeface="Calibri"/>
              </a:rPr>
              <a:t>[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om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y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le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rh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d</a:t>
            </a:r>
            <a:r>
              <a:rPr dirty="0" smtClean="0" spc="-1" sz="1400">
                <a:latin typeface="Calibri"/>
                <a:cs typeface="Calibri"/>
              </a:rPr>
              <a:t>]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4500" y="1336675"/>
            <a:ext cx="487866" cy="203707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>
              <a:lnSpc>
                <a:spcPts val="1505"/>
              </a:lnSpc>
            </a:pPr>
            <a:r>
              <a:rPr dirty="0" smtClean="0" spc="-1" sz="1400">
                <a:latin typeface="Calibri"/>
                <a:cs typeface="Calibri"/>
              </a:rPr>
              <a:t>[d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]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4500" y="1987423"/>
            <a:ext cx="2857946" cy="1072768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 marR="32556">
              <a:lnSpc>
                <a:spcPts val="1505"/>
              </a:lnSpc>
            </a:pPr>
            <a:r>
              <a:rPr dirty="0" smtClean="0" spc="0" sz="1400">
                <a:latin typeface="Calibri"/>
                <a:cs typeface="Calibri"/>
              </a:rPr>
              <a:t>Mi</a:t>
            </a:r>
            <a:r>
              <a:rPr dirty="0" smtClean="0" spc="0" sz="1400">
                <a:latin typeface="Calibri"/>
                <a:cs typeface="Calibri"/>
              </a:rPr>
              <a:t>c</a:t>
            </a:r>
            <a:r>
              <a:rPr dirty="0" smtClean="0" spc="0" sz="1400">
                <a:latin typeface="Calibri"/>
                <a:cs typeface="Calibri"/>
              </a:rPr>
              <a:t>h</a:t>
            </a:r>
            <a:r>
              <a:rPr dirty="0" smtClean="0" spc="0" sz="1400">
                <a:latin typeface="Calibri"/>
                <a:cs typeface="Calibri"/>
              </a:rPr>
              <a:t>igan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D</a:t>
            </a: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0" sz="1400">
                <a:latin typeface="Calibri"/>
                <a:cs typeface="Calibri"/>
              </a:rPr>
              <a:t>p</a:t>
            </a:r>
            <a:r>
              <a:rPr dirty="0" smtClean="0" spc="0" sz="1400">
                <a:latin typeface="Calibri"/>
                <a:cs typeface="Calibri"/>
              </a:rPr>
              <a:t>art</a:t>
            </a:r>
            <a:r>
              <a:rPr dirty="0" smtClean="0" spc="0" sz="1400">
                <a:latin typeface="Calibri"/>
                <a:cs typeface="Calibri"/>
              </a:rPr>
              <a:t>m</a:t>
            </a:r>
            <a:r>
              <a:rPr dirty="0" smtClean="0" spc="0" sz="1400">
                <a:latin typeface="Calibri"/>
                <a:cs typeface="Calibri"/>
              </a:rPr>
              <a:t>ent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of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State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</a:pPr>
            <a:r>
              <a:rPr dirty="0" smtClean="0" spc="-1" sz="1400">
                <a:latin typeface="Calibri"/>
                <a:cs typeface="Calibri"/>
              </a:rPr>
              <a:t>B</a:t>
            </a:r>
            <a:r>
              <a:rPr dirty="0" smtClean="0" spc="-1" sz="1400">
                <a:latin typeface="Calibri"/>
                <a:cs typeface="Calibri"/>
              </a:rPr>
              <a:t>u</a:t>
            </a:r>
            <a:r>
              <a:rPr dirty="0" smtClean="0" spc="-1" sz="1400">
                <a:latin typeface="Calibri"/>
                <a:cs typeface="Calibri"/>
              </a:rPr>
              <a:t>reau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of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Dri</a:t>
            </a:r>
            <a:r>
              <a:rPr dirty="0" smtClean="0" spc="-1" sz="1400">
                <a:latin typeface="Calibri"/>
                <a:cs typeface="Calibri"/>
              </a:rPr>
              <a:t>v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d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V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le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gra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s</a:t>
            </a:r>
            <a:endParaRPr sz="1400">
              <a:latin typeface="Calibri"/>
              <a:cs typeface="Calibri"/>
            </a:endParaRPr>
          </a:p>
          <a:p>
            <a:pPr marL="12700" marR="32556">
              <a:lnSpc>
                <a:spcPts val="1705"/>
              </a:lnSpc>
              <a:spcBef>
                <a:spcPts val="85"/>
              </a:spcBef>
            </a:pPr>
            <a:r>
              <a:rPr dirty="0" smtClean="0" spc="-1" sz="1400">
                <a:latin typeface="Calibri"/>
                <a:cs typeface="Calibri"/>
              </a:rPr>
              <a:t>B</a:t>
            </a:r>
            <a:r>
              <a:rPr dirty="0" smtClean="0" spc="-1" sz="1400">
                <a:latin typeface="Calibri"/>
                <a:cs typeface="Calibri"/>
              </a:rPr>
              <a:t>u</a:t>
            </a:r>
            <a:r>
              <a:rPr dirty="0" smtClean="0" spc="-1" sz="1400">
                <a:latin typeface="Calibri"/>
                <a:cs typeface="Calibri"/>
              </a:rPr>
              <a:t>siness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L</a:t>
            </a: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sing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S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tion</a:t>
            </a:r>
            <a:endParaRPr sz="1400">
              <a:latin typeface="Calibri"/>
              <a:cs typeface="Calibri"/>
            </a:endParaRPr>
          </a:p>
          <a:p>
            <a:pPr marL="12700" marR="32556">
              <a:lnSpc>
                <a:spcPct val="101725"/>
              </a:lnSpc>
            </a:pPr>
            <a:r>
              <a:rPr dirty="0" smtClean="0" spc="0" sz="1400">
                <a:latin typeface="Calibri"/>
                <a:cs typeface="Calibri"/>
              </a:rPr>
              <a:t>4</a:t>
            </a:r>
            <a:r>
              <a:rPr dirty="0" smtClean="0" spc="0" sz="1400">
                <a:latin typeface="Calibri"/>
                <a:cs typeface="Calibri"/>
              </a:rPr>
              <a:t>3</a:t>
            </a:r>
            <a:r>
              <a:rPr dirty="0" smtClean="0" spc="0" sz="1400">
                <a:latin typeface="Calibri"/>
                <a:cs typeface="Calibri"/>
              </a:rPr>
              <a:t>0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W.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Al</a:t>
            </a:r>
            <a:r>
              <a:rPr dirty="0" smtClean="0" spc="0" sz="1400">
                <a:latin typeface="Calibri"/>
                <a:cs typeface="Calibri"/>
              </a:rPr>
              <a:t>l</a:t>
            </a: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0" sz="1400">
                <a:latin typeface="Calibri"/>
                <a:cs typeface="Calibri"/>
              </a:rPr>
              <a:t>g</a:t>
            </a:r>
            <a:r>
              <a:rPr dirty="0" smtClean="0" spc="0" sz="1400">
                <a:latin typeface="Calibri"/>
                <a:cs typeface="Calibri"/>
              </a:rPr>
              <a:t>a</a:t>
            </a:r>
            <a:r>
              <a:rPr dirty="0" smtClean="0" spc="0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,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3rd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F</a:t>
            </a:r>
            <a:r>
              <a:rPr dirty="0" smtClean="0" spc="0" sz="1400">
                <a:latin typeface="Calibri"/>
                <a:cs typeface="Calibri"/>
              </a:rPr>
              <a:t>l</a:t>
            </a:r>
            <a:r>
              <a:rPr dirty="0" smtClean="0" spc="0" sz="1400">
                <a:latin typeface="Calibri"/>
                <a:cs typeface="Calibri"/>
              </a:rPr>
              <a:t>o</a:t>
            </a:r>
            <a:r>
              <a:rPr dirty="0" smtClean="0" spc="0" sz="1400">
                <a:latin typeface="Calibri"/>
                <a:cs typeface="Calibri"/>
              </a:rPr>
              <a:t>o</a:t>
            </a:r>
            <a:r>
              <a:rPr dirty="0" smtClean="0" spc="0" sz="1400">
                <a:latin typeface="Calibri"/>
                <a:cs typeface="Calibri"/>
              </a:rPr>
              <a:t>r</a:t>
            </a:r>
            <a:endParaRPr sz="1400">
              <a:latin typeface="Calibri"/>
              <a:cs typeface="Calibri"/>
            </a:endParaRPr>
          </a:p>
          <a:p>
            <a:pPr marL="12700" marR="32556">
              <a:lnSpc>
                <a:spcPts val="1705"/>
              </a:lnSpc>
              <a:spcBef>
                <a:spcPts val="85"/>
              </a:spcBef>
            </a:pPr>
            <a:r>
              <a:rPr dirty="0" smtClean="0" spc="16" sz="1400">
                <a:latin typeface="Calibri"/>
                <a:cs typeface="Calibri"/>
              </a:rPr>
              <a:t>La</a:t>
            </a:r>
            <a:r>
              <a:rPr dirty="0" smtClean="0" spc="16" sz="1400">
                <a:latin typeface="Calibri"/>
                <a:cs typeface="Calibri"/>
              </a:rPr>
              <a:t>n</a:t>
            </a:r>
            <a:r>
              <a:rPr dirty="0" smtClean="0" spc="16" sz="1400">
                <a:latin typeface="Calibri"/>
                <a:cs typeface="Calibri"/>
              </a:rPr>
              <a:t>sing,</a:t>
            </a:r>
            <a:r>
              <a:rPr dirty="0" smtClean="0" spc="16" sz="1400">
                <a:latin typeface="Calibri"/>
                <a:cs typeface="Calibri"/>
              </a:rPr>
              <a:t> </a:t>
            </a:r>
            <a:r>
              <a:rPr dirty="0" smtClean="0" spc="16" sz="1400">
                <a:latin typeface="Calibri"/>
                <a:cs typeface="Calibri"/>
              </a:rPr>
              <a:t>MI</a:t>
            </a:r>
            <a:r>
              <a:rPr dirty="0" smtClean="0" spc="16" sz="1400">
                <a:latin typeface="Calibri"/>
                <a:cs typeface="Calibri"/>
              </a:rPr>
              <a:t> </a:t>
            </a:r>
            <a:r>
              <a:rPr dirty="0" smtClean="0" spc="16" sz="1400">
                <a:latin typeface="Calibri"/>
                <a:cs typeface="Calibri"/>
              </a:rPr>
              <a:t>4</a:t>
            </a:r>
            <a:r>
              <a:rPr dirty="0" smtClean="0" spc="16" sz="1400">
                <a:latin typeface="Calibri"/>
                <a:cs typeface="Calibri"/>
              </a:rPr>
              <a:t>8</a:t>
            </a:r>
            <a:r>
              <a:rPr dirty="0" smtClean="0" spc="16" sz="1400">
                <a:latin typeface="Calibri"/>
                <a:cs typeface="Calibri"/>
              </a:rPr>
              <a:t>9</a:t>
            </a:r>
            <a:r>
              <a:rPr dirty="0" smtClean="0" spc="16" sz="1400">
                <a:latin typeface="Calibri"/>
                <a:cs typeface="Calibri"/>
              </a:rPr>
              <a:t>18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4500" y="3290824"/>
            <a:ext cx="288700" cy="203707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>
              <a:lnSpc>
                <a:spcPts val="1505"/>
              </a:lnSpc>
            </a:pPr>
            <a:r>
              <a:rPr b="1" dirty="0" smtClean="0" sz="1400">
                <a:latin typeface="Calibri"/>
                <a:cs typeface="Calibri"/>
              </a:rPr>
              <a:t>RE: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2004" y="3290824"/>
            <a:ext cx="2535032" cy="420115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 marR="26746">
              <a:lnSpc>
                <a:spcPts val="1505"/>
              </a:lnSpc>
            </a:pPr>
            <a:r>
              <a:rPr b="1" dirty="0" smtClean="0" spc="0" sz="1400">
                <a:latin typeface="Calibri"/>
                <a:cs typeface="Calibri"/>
              </a:rPr>
              <a:t>D</a:t>
            </a:r>
            <a:r>
              <a:rPr b="1" dirty="0" smtClean="0" spc="0" sz="1400">
                <a:latin typeface="Calibri"/>
                <a:cs typeface="Calibri"/>
              </a:rPr>
              <a:t>e</a:t>
            </a:r>
            <a:r>
              <a:rPr b="1" dirty="0" smtClean="0" spc="0" sz="1400">
                <a:latin typeface="Calibri"/>
                <a:cs typeface="Calibri"/>
              </a:rPr>
              <a:t>a</a:t>
            </a:r>
            <a:r>
              <a:rPr b="1" dirty="0" smtClean="0" spc="0" sz="1400">
                <a:latin typeface="Calibri"/>
                <a:cs typeface="Calibri"/>
              </a:rPr>
              <a:t>l</a:t>
            </a:r>
            <a:r>
              <a:rPr b="1" dirty="0" smtClean="0" spc="0" sz="1400">
                <a:latin typeface="Calibri"/>
                <a:cs typeface="Calibri"/>
              </a:rPr>
              <a:t>er</a:t>
            </a:r>
            <a:r>
              <a:rPr b="1" dirty="0" smtClean="0" spc="0" sz="1400">
                <a:latin typeface="Calibri"/>
                <a:cs typeface="Calibri"/>
              </a:rPr>
              <a:t> </a:t>
            </a:r>
            <a:r>
              <a:rPr b="1" dirty="0" smtClean="0" spc="0" sz="1400">
                <a:latin typeface="Calibri"/>
                <a:cs typeface="Calibri"/>
              </a:rPr>
              <a:t>l</a:t>
            </a:r>
            <a:r>
              <a:rPr b="1" dirty="0" smtClean="0" spc="0" sz="1400">
                <a:latin typeface="Calibri"/>
                <a:cs typeface="Calibri"/>
              </a:rPr>
              <a:t>ic</a:t>
            </a:r>
            <a:r>
              <a:rPr b="1" dirty="0" smtClean="0" spc="0" sz="1400">
                <a:latin typeface="Calibri"/>
                <a:cs typeface="Calibri"/>
              </a:rPr>
              <a:t>e</a:t>
            </a:r>
            <a:r>
              <a:rPr b="1" dirty="0" smtClean="0" spc="0" sz="1400">
                <a:latin typeface="Calibri"/>
                <a:cs typeface="Calibri"/>
              </a:rPr>
              <a:t>n</a:t>
            </a:r>
            <a:r>
              <a:rPr b="1" dirty="0" smtClean="0" spc="0" sz="1400">
                <a:latin typeface="Calibri"/>
                <a:cs typeface="Calibri"/>
              </a:rPr>
              <a:t>se</a:t>
            </a:r>
            <a:r>
              <a:rPr b="1" dirty="0" smtClean="0" spc="0" sz="1400">
                <a:latin typeface="Calibri"/>
                <a:cs typeface="Calibri"/>
              </a:rPr>
              <a:t> </a:t>
            </a:r>
            <a:r>
              <a:rPr b="1" dirty="0" smtClean="0" spc="0" sz="1400">
                <a:latin typeface="Calibri"/>
                <a:cs typeface="Calibri"/>
              </a:rPr>
              <a:t>#</a:t>
            </a:r>
            <a:r>
              <a:rPr b="1" dirty="0" smtClean="0" spc="0" sz="1400">
                <a:latin typeface="Calibri"/>
                <a:cs typeface="Calibri"/>
              </a:rPr>
              <a:t> </a:t>
            </a:r>
            <a:r>
              <a:rPr b="1" dirty="0" smtClean="0" spc="0" sz="1400">
                <a:latin typeface="Calibri"/>
                <a:cs typeface="Calibri"/>
              </a:rPr>
              <a:t>[l</a:t>
            </a:r>
            <a:r>
              <a:rPr b="1" dirty="0" smtClean="0" spc="0" sz="1400">
                <a:latin typeface="Calibri"/>
                <a:cs typeface="Calibri"/>
              </a:rPr>
              <a:t>i</a:t>
            </a:r>
            <a:r>
              <a:rPr b="1" dirty="0" smtClean="0" spc="0" sz="1400">
                <a:latin typeface="Calibri"/>
                <a:cs typeface="Calibri"/>
              </a:rPr>
              <a:t>c</a:t>
            </a:r>
            <a:r>
              <a:rPr b="1" dirty="0" smtClean="0" spc="0" sz="1400">
                <a:latin typeface="Calibri"/>
                <a:cs typeface="Calibri"/>
              </a:rPr>
              <a:t>e</a:t>
            </a:r>
            <a:r>
              <a:rPr b="1" dirty="0" smtClean="0" spc="0" sz="1400">
                <a:latin typeface="Calibri"/>
                <a:cs typeface="Calibri"/>
              </a:rPr>
              <a:t>n</a:t>
            </a:r>
            <a:r>
              <a:rPr b="1" dirty="0" smtClean="0" spc="0" sz="1400">
                <a:latin typeface="Calibri"/>
                <a:cs typeface="Calibri"/>
              </a:rPr>
              <a:t>s</a:t>
            </a:r>
            <a:r>
              <a:rPr b="1" dirty="0" smtClean="0" spc="0" sz="1400">
                <a:latin typeface="Calibri"/>
                <a:cs typeface="Calibri"/>
              </a:rPr>
              <a:t>e</a:t>
            </a:r>
            <a:r>
              <a:rPr b="1" dirty="0" smtClean="0" spc="0" sz="1400">
                <a:latin typeface="Calibri"/>
                <a:cs typeface="Calibri"/>
              </a:rPr>
              <a:t> </a:t>
            </a:r>
            <a:r>
              <a:rPr b="1" dirty="0" smtClean="0" spc="0" sz="1400">
                <a:latin typeface="Calibri"/>
                <a:cs typeface="Calibri"/>
              </a:rPr>
              <a:t>#</a:t>
            </a:r>
            <a:r>
              <a:rPr b="1" dirty="0" smtClean="0" spc="0" sz="1400">
                <a:latin typeface="Calibri"/>
                <a:cs typeface="Calibri"/>
              </a:rPr>
              <a:t>]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705"/>
              </a:lnSpc>
              <a:spcBef>
                <a:spcPts val="9"/>
              </a:spcBef>
            </a:pPr>
            <a:r>
              <a:rPr b="1" dirty="0" smtClean="0" spc="-1" sz="1400">
                <a:latin typeface="Calibri"/>
                <a:cs typeface="Calibri"/>
              </a:rPr>
              <a:t>Re</a:t>
            </a:r>
            <a:r>
              <a:rPr b="1" dirty="0" smtClean="0" spc="-1" sz="1400">
                <a:latin typeface="Calibri"/>
                <a:cs typeface="Calibri"/>
              </a:rPr>
              <a:t>p</a:t>
            </a:r>
            <a:r>
              <a:rPr b="1" dirty="0" smtClean="0" spc="-1" sz="1400">
                <a:latin typeface="Calibri"/>
                <a:cs typeface="Calibri"/>
              </a:rPr>
              <a:t>a</a:t>
            </a:r>
            <a:r>
              <a:rPr b="1" dirty="0" smtClean="0" spc="-1" sz="1400">
                <a:latin typeface="Calibri"/>
                <a:cs typeface="Calibri"/>
              </a:rPr>
              <a:t>ir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f</a:t>
            </a:r>
            <a:r>
              <a:rPr b="1" dirty="0" smtClean="0" spc="-1" sz="1400">
                <a:latin typeface="Calibri"/>
                <a:cs typeface="Calibri"/>
              </a:rPr>
              <a:t>a</a:t>
            </a:r>
            <a:r>
              <a:rPr b="1" dirty="0" smtClean="0" spc="-1" sz="1400">
                <a:latin typeface="Calibri"/>
                <a:cs typeface="Calibri"/>
              </a:rPr>
              <a:t>ci</a:t>
            </a:r>
            <a:r>
              <a:rPr b="1" dirty="0" smtClean="0" spc="-1" sz="1400">
                <a:latin typeface="Calibri"/>
                <a:cs typeface="Calibri"/>
              </a:rPr>
              <a:t>l</a:t>
            </a:r>
            <a:r>
              <a:rPr b="1" dirty="0" smtClean="0" spc="-1" sz="1400">
                <a:latin typeface="Calibri"/>
                <a:cs typeface="Calibri"/>
              </a:rPr>
              <a:t>i</a:t>
            </a:r>
            <a:r>
              <a:rPr b="1" dirty="0" smtClean="0" spc="-1" sz="1400">
                <a:latin typeface="Calibri"/>
                <a:cs typeface="Calibri"/>
              </a:rPr>
              <a:t>t</a:t>
            </a:r>
            <a:r>
              <a:rPr b="1" dirty="0" smtClean="0" spc="-1" sz="1400">
                <a:latin typeface="Calibri"/>
                <a:cs typeface="Calibri"/>
              </a:rPr>
              <a:t>y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l</a:t>
            </a:r>
            <a:r>
              <a:rPr b="1" dirty="0" smtClean="0" spc="-1" sz="1400">
                <a:latin typeface="Calibri"/>
                <a:cs typeface="Calibri"/>
              </a:rPr>
              <a:t>i</a:t>
            </a:r>
            <a:r>
              <a:rPr b="1" dirty="0" smtClean="0" spc="-1" sz="1400">
                <a:latin typeface="Calibri"/>
                <a:cs typeface="Calibri"/>
              </a:rPr>
              <a:t>c</a:t>
            </a:r>
            <a:r>
              <a:rPr b="1" dirty="0" smtClean="0" spc="-1" sz="1400">
                <a:latin typeface="Calibri"/>
                <a:cs typeface="Calibri"/>
              </a:rPr>
              <a:t>en</a:t>
            </a:r>
            <a:r>
              <a:rPr b="1" dirty="0" smtClean="0" spc="-1" sz="1400">
                <a:latin typeface="Calibri"/>
                <a:cs typeface="Calibri"/>
              </a:rPr>
              <a:t>s</a:t>
            </a:r>
            <a:r>
              <a:rPr b="1" dirty="0" smtClean="0" spc="-1" sz="1400">
                <a:latin typeface="Calibri"/>
                <a:cs typeface="Calibri"/>
              </a:rPr>
              <a:t>e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#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[l</a:t>
            </a:r>
            <a:r>
              <a:rPr b="1" dirty="0" smtClean="0" spc="-1" sz="1400">
                <a:latin typeface="Calibri"/>
                <a:cs typeface="Calibri"/>
              </a:rPr>
              <a:t>i</a:t>
            </a:r>
            <a:r>
              <a:rPr b="1" dirty="0" smtClean="0" spc="-1" sz="1400">
                <a:latin typeface="Calibri"/>
                <a:cs typeface="Calibri"/>
              </a:rPr>
              <a:t>ce</a:t>
            </a:r>
            <a:r>
              <a:rPr b="1" dirty="0" smtClean="0" spc="-1" sz="1400">
                <a:latin typeface="Calibri"/>
                <a:cs typeface="Calibri"/>
              </a:rPr>
              <a:t>n</a:t>
            </a:r>
            <a:r>
              <a:rPr b="1" dirty="0" smtClean="0" spc="-1" sz="1400">
                <a:latin typeface="Calibri"/>
                <a:cs typeface="Calibri"/>
              </a:rPr>
              <a:t>s</a:t>
            </a:r>
            <a:r>
              <a:rPr b="1" dirty="0" smtClean="0" spc="-1" sz="1400">
                <a:latin typeface="Calibri"/>
                <a:cs typeface="Calibri"/>
              </a:rPr>
              <a:t>e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#</a:t>
            </a:r>
            <a:r>
              <a:rPr b="1" dirty="0" smtClean="0" spc="-1" sz="1400">
                <a:latin typeface="Calibri"/>
                <a:cs typeface="Calibri"/>
              </a:rPr>
              <a:t>]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4500" y="3941572"/>
            <a:ext cx="1883995" cy="203707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>
              <a:lnSpc>
                <a:spcPts val="1505"/>
              </a:lnSpc>
            </a:pPr>
            <a:r>
              <a:rPr dirty="0" smtClean="0" spc="-1" sz="1400">
                <a:latin typeface="Calibri"/>
                <a:cs typeface="Calibri"/>
              </a:rPr>
              <a:t>To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whom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it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ay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on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er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,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4500" y="4375912"/>
            <a:ext cx="6578418" cy="1072641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 marR="19856">
              <a:lnSpc>
                <a:spcPts val="1505"/>
              </a:lnSpc>
            </a:pP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lease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is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le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s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oti</a:t>
            </a:r>
            <a:r>
              <a:rPr dirty="0" smtClean="0" spc="-1" sz="1400">
                <a:latin typeface="Calibri"/>
                <a:cs typeface="Calibri"/>
              </a:rPr>
              <a:t>f</a:t>
            </a: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ation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at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[d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alershi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]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w</a:t>
            </a: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ll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b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d</a:t>
            </a:r>
            <a:r>
              <a:rPr dirty="0" smtClean="0" spc="-1" sz="1400">
                <a:latin typeface="Calibri"/>
                <a:cs typeface="Calibri"/>
              </a:rPr>
              <a:t>d</a:t>
            </a:r>
            <a:r>
              <a:rPr dirty="0" smtClean="0" spc="-1" sz="1400">
                <a:latin typeface="Calibri"/>
                <a:cs typeface="Calibri"/>
              </a:rPr>
              <a:t>ing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[</a:t>
            </a:r>
            <a:r>
              <a:rPr dirty="0" smtClean="0" spc="-1" sz="1400">
                <a:latin typeface="Calibri"/>
                <a:cs typeface="Calibri"/>
              </a:rPr>
              <a:t>f</a:t>
            </a:r>
            <a:r>
              <a:rPr dirty="0" smtClean="0" spc="-1" sz="1400">
                <a:latin typeface="Calibri"/>
                <a:cs typeface="Calibri"/>
              </a:rPr>
              <a:t>ran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ise</a:t>
            </a:r>
            <a:endParaRPr sz="1400">
              <a:latin typeface="Calibri"/>
              <a:cs typeface="Calibri"/>
            </a:endParaRPr>
          </a:p>
          <a:p>
            <a:pPr marL="12700" marR="19856">
              <a:lnSpc>
                <a:spcPts val="1705"/>
              </a:lnSpc>
              <a:spcBef>
                <a:spcPts val="9"/>
              </a:spcBef>
            </a:pPr>
            <a:r>
              <a:rPr dirty="0" smtClean="0" spc="2" sz="1400">
                <a:latin typeface="Calibri"/>
                <a:cs typeface="Calibri"/>
              </a:rPr>
              <a:t>n</a:t>
            </a:r>
            <a:r>
              <a:rPr dirty="0" smtClean="0" spc="2" sz="1400">
                <a:latin typeface="Calibri"/>
                <a:cs typeface="Calibri"/>
              </a:rPr>
              <a:t>a</a:t>
            </a:r>
            <a:r>
              <a:rPr dirty="0" smtClean="0" spc="2" sz="1400">
                <a:latin typeface="Calibri"/>
                <a:cs typeface="Calibri"/>
              </a:rPr>
              <a:t>m</a:t>
            </a:r>
            <a:r>
              <a:rPr dirty="0" smtClean="0" spc="2" sz="1400">
                <a:latin typeface="Calibri"/>
                <a:cs typeface="Calibri"/>
              </a:rPr>
              <a:t>e</a:t>
            </a:r>
            <a:r>
              <a:rPr dirty="0" smtClean="0" spc="2" sz="1400">
                <a:latin typeface="Calibri"/>
                <a:cs typeface="Calibri"/>
              </a:rPr>
              <a:t>(</a:t>
            </a:r>
            <a:r>
              <a:rPr dirty="0" smtClean="0" spc="2" sz="1400">
                <a:latin typeface="Calibri"/>
                <a:cs typeface="Calibri"/>
              </a:rPr>
              <a:t>s)]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f</a:t>
            </a:r>
            <a:r>
              <a:rPr dirty="0" smtClean="0" spc="2" sz="1400">
                <a:latin typeface="Calibri"/>
                <a:cs typeface="Calibri"/>
              </a:rPr>
              <a:t>r</a:t>
            </a:r>
            <a:r>
              <a:rPr dirty="0" smtClean="0" spc="2" sz="1400">
                <a:latin typeface="Calibri"/>
                <a:cs typeface="Calibri"/>
              </a:rPr>
              <a:t>a</a:t>
            </a:r>
            <a:r>
              <a:rPr dirty="0" smtClean="0" spc="2" sz="1400">
                <a:latin typeface="Calibri"/>
                <a:cs typeface="Calibri"/>
              </a:rPr>
              <a:t>n</a:t>
            </a:r>
            <a:r>
              <a:rPr dirty="0" smtClean="0" spc="2" sz="1400">
                <a:latin typeface="Calibri"/>
                <a:cs typeface="Calibri"/>
              </a:rPr>
              <a:t>c</a:t>
            </a:r>
            <a:r>
              <a:rPr dirty="0" smtClean="0" spc="2" sz="1400">
                <a:latin typeface="Calibri"/>
                <a:cs typeface="Calibri"/>
              </a:rPr>
              <a:t>h</a:t>
            </a:r>
            <a:r>
              <a:rPr dirty="0" smtClean="0" spc="2" sz="1400">
                <a:latin typeface="Calibri"/>
                <a:cs typeface="Calibri"/>
              </a:rPr>
              <a:t>ise</a:t>
            </a:r>
            <a:r>
              <a:rPr dirty="0" smtClean="0" spc="2" sz="1400">
                <a:latin typeface="Calibri"/>
                <a:cs typeface="Calibri"/>
              </a:rPr>
              <a:t>(</a:t>
            </a:r>
            <a:r>
              <a:rPr dirty="0" smtClean="0" spc="2" sz="1400">
                <a:latin typeface="Calibri"/>
                <a:cs typeface="Calibri"/>
              </a:rPr>
              <a:t>s)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f</a:t>
            </a:r>
            <a:r>
              <a:rPr dirty="0" smtClean="0" spc="2" sz="1400">
                <a:latin typeface="Calibri"/>
                <a:cs typeface="Calibri"/>
              </a:rPr>
              <a:t>r</a:t>
            </a:r>
            <a:r>
              <a:rPr dirty="0" smtClean="0" spc="2" sz="1400">
                <a:latin typeface="Calibri"/>
                <a:cs typeface="Calibri"/>
              </a:rPr>
              <a:t>om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[</a:t>
            </a:r>
            <a:r>
              <a:rPr dirty="0" smtClean="0" spc="2" sz="1400">
                <a:latin typeface="Calibri"/>
                <a:cs typeface="Calibri"/>
              </a:rPr>
              <a:t>m</a:t>
            </a:r>
            <a:r>
              <a:rPr dirty="0" smtClean="0" spc="2" sz="1400">
                <a:latin typeface="Calibri"/>
                <a:cs typeface="Calibri"/>
              </a:rPr>
              <a:t>a</a:t>
            </a:r>
            <a:r>
              <a:rPr dirty="0" smtClean="0" spc="2" sz="1400">
                <a:latin typeface="Calibri"/>
                <a:cs typeface="Calibri"/>
              </a:rPr>
              <a:t>n</a:t>
            </a:r>
            <a:r>
              <a:rPr dirty="0" smtClean="0" spc="2" sz="1400">
                <a:latin typeface="Calibri"/>
                <a:cs typeface="Calibri"/>
              </a:rPr>
              <a:t>u</a:t>
            </a:r>
            <a:r>
              <a:rPr dirty="0" smtClean="0" spc="2" sz="1400">
                <a:latin typeface="Calibri"/>
                <a:cs typeface="Calibri"/>
              </a:rPr>
              <a:t>fac</a:t>
            </a:r>
            <a:r>
              <a:rPr dirty="0" smtClean="0" spc="2" sz="1400">
                <a:latin typeface="Calibri"/>
                <a:cs typeface="Calibri"/>
              </a:rPr>
              <a:t>t</a:t>
            </a:r>
            <a:r>
              <a:rPr dirty="0" smtClean="0" spc="2" sz="1400">
                <a:latin typeface="Calibri"/>
                <a:cs typeface="Calibri"/>
              </a:rPr>
              <a:t>u</a:t>
            </a:r>
            <a:r>
              <a:rPr dirty="0" smtClean="0" spc="2" sz="1400">
                <a:latin typeface="Calibri"/>
                <a:cs typeface="Calibri"/>
              </a:rPr>
              <a:t>rer],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ef</a:t>
            </a:r>
            <a:r>
              <a:rPr dirty="0" smtClean="0" spc="2" sz="1400">
                <a:latin typeface="Calibri"/>
                <a:cs typeface="Calibri"/>
              </a:rPr>
              <a:t>f</a:t>
            </a:r>
            <a:r>
              <a:rPr dirty="0" smtClean="0" spc="2" sz="1400">
                <a:latin typeface="Calibri"/>
                <a:cs typeface="Calibri"/>
              </a:rPr>
              <a:t>e</a:t>
            </a:r>
            <a:r>
              <a:rPr dirty="0" smtClean="0" spc="2" sz="1400">
                <a:latin typeface="Calibri"/>
                <a:cs typeface="Calibri"/>
              </a:rPr>
              <a:t>c</a:t>
            </a:r>
            <a:r>
              <a:rPr dirty="0" smtClean="0" spc="2" sz="1400">
                <a:latin typeface="Calibri"/>
                <a:cs typeface="Calibri"/>
              </a:rPr>
              <a:t>tive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[d</a:t>
            </a:r>
            <a:r>
              <a:rPr dirty="0" smtClean="0" spc="2" sz="1400">
                <a:latin typeface="Calibri"/>
                <a:cs typeface="Calibri"/>
              </a:rPr>
              <a:t>a</a:t>
            </a:r>
            <a:r>
              <a:rPr dirty="0" smtClean="0" spc="2" sz="1400">
                <a:latin typeface="Calibri"/>
                <a:cs typeface="Calibri"/>
              </a:rPr>
              <a:t>t</a:t>
            </a:r>
            <a:r>
              <a:rPr dirty="0" smtClean="0" spc="2" sz="1400">
                <a:latin typeface="Calibri"/>
                <a:cs typeface="Calibri"/>
              </a:rPr>
              <a:t>e</a:t>
            </a:r>
            <a:r>
              <a:rPr dirty="0" smtClean="0" spc="2" sz="1400">
                <a:latin typeface="Calibri"/>
                <a:cs typeface="Calibri"/>
              </a:rPr>
              <a:t>].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E</a:t>
            </a:r>
            <a:r>
              <a:rPr dirty="0" smtClean="0" spc="2" sz="1400">
                <a:latin typeface="Calibri"/>
                <a:cs typeface="Calibri"/>
              </a:rPr>
              <a:t>n</a:t>
            </a:r>
            <a:r>
              <a:rPr dirty="0" smtClean="0" spc="2" sz="1400">
                <a:latin typeface="Calibri"/>
                <a:cs typeface="Calibri"/>
              </a:rPr>
              <a:t>c</a:t>
            </a:r>
            <a:r>
              <a:rPr dirty="0" smtClean="0" spc="2" sz="1400">
                <a:latin typeface="Calibri"/>
                <a:cs typeface="Calibri"/>
              </a:rPr>
              <a:t>l</a:t>
            </a:r>
            <a:r>
              <a:rPr dirty="0" smtClean="0" spc="2" sz="1400">
                <a:latin typeface="Calibri"/>
                <a:cs typeface="Calibri"/>
              </a:rPr>
              <a:t>o</a:t>
            </a:r>
            <a:r>
              <a:rPr dirty="0" smtClean="0" spc="2" sz="1400">
                <a:latin typeface="Calibri"/>
                <a:cs typeface="Calibri"/>
              </a:rPr>
              <a:t>sed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is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a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c</a:t>
            </a:r>
            <a:r>
              <a:rPr dirty="0" smtClean="0" spc="2" sz="1400">
                <a:latin typeface="Calibri"/>
                <a:cs typeface="Calibri"/>
              </a:rPr>
              <a:t>opy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of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t</a:t>
            </a:r>
            <a:r>
              <a:rPr dirty="0" smtClean="0" spc="2" sz="1400">
                <a:latin typeface="Calibri"/>
                <a:cs typeface="Calibri"/>
              </a:rPr>
              <a:t>h</a:t>
            </a:r>
            <a:r>
              <a:rPr dirty="0" smtClean="0" spc="2" sz="1400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1826"/>
              </a:lnSpc>
            </a:pPr>
            <a:r>
              <a:rPr dirty="0" smtClean="0" spc="1" sz="1400">
                <a:latin typeface="Calibri"/>
                <a:cs typeface="Calibri"/>
              </a:rPr>
              <a:t>sign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d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d</a:t>
            </a:r>
            <a:r>
              <a:rPr dirty="0" smtClean="0" spc="1" sz="1400">
                <a:latin typeface="Calibri"/>
                <a:cs typeface="Calibri"/>
              </a:rPr>
              <a:t>eal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r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g</a:t>
            </a:r>
            <a:r>
              <a:rPr dirty="0" smtClean="0" spc="1" sz="1400">
                <a:latin typeface="Calibri"/>
                <a:cs typeface="Calibri"/>
              </a:rPr>
              <a:t>ree</a:t>
            </a:r>
            <a:r>
              <a:rPr dirty="0" smtClean="0" spc="1" sz="1400">
                <a:latin typeface="Calibri"/>
                <a:cs typeface="Calibri"/>
              </a:rPr>
              <a:t>m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t.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We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o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long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r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ha</a:t>
            </a:r>
            <a:r>
              <a:rPr dirty="0" smtClean="0" spc="1" sz="1400">
                <a:latin typeface="Calibri"/>
                <a:cs typeface="Calibri"/>
              </a:rPr>
              <a:t>v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an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agre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m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t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to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sell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ew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f</a:t>
            </a:r>
            <a:r>
              <a:rPr dirty="0" smtClean="0" spc="1" sz="1400">
                <a:latin typeface="Calibri"/>
                <a:cs typeface="Calibri"/>
              </a:rPr>
              <a:t>r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ised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[n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m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of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f</a:t>
            </a:r>
            <a:r>
              <a:rPr dirty="0" smtClean="0" spc="1" sz="1400">
                <a:latin typeface="Calibri"/>
                <a:cs typeface="Calibri"/>
              </a:rPr>
              <a:t>r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ise]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v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icle</a:t>
            </a:r>
            <a:r>
              <a:rPr dirty="0" smtClean="0" spc="1" sz="1400">
                <a:latin typeface="Calibri"/>
                <a:cs typeface="Calibri"/>
              </a:rPr>
              <a:t>s</a:t>
            </a:r>
            <a:r>
              <a:rPr dirty="0" smtClean="0" spc="1" sz="1400">
                <a:latin typeface="Calibri"/>
                <a:cs typeface="Calibri"/>
              </a:rPr>
              <a:t>.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(</a:t>
            </a:r>
            <a:r>
              <a:rPr dirty="0" smtClean="0" spc="1" sz="1400">
                <a:latin typeface="Calibri"/>
                <a:cs typeface="Calibri"/>
              </a:rPr>
              <a:t>O</a:t>
            </a:r>
            <a:r>
              <a:rPr dirty="0" smtClean="0" spc="1" sz="1400">
                <a:latin typeface="Calibri"/>
                <a:cs typeface="Calibri"/>
              </a:rPr>
              <a:t>u</a:t>
            </a:r>
            <a:r>
              <a:rPr dirty="0" smtClean="0" spc="1" sz="1400">
                <a:latin typeface="Calibri"/>
                <a:cs typeface="Calibri"/>
              </a:rPr>
              <a:t>r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r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m</a:t>
            </a:r>
            <a:r>
              <a:rPr dirty="0" smtClean="0" spc="1" sz="1400">
                <a:latin typeface="Calibri"/>
                <a:cs typeface="Calibri"/>
              </a:rPr>
              <a:t>ai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ing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f</a:t>
            </a:r>
            <a:r>
              <a:rPr dirty="0" smtClean="0" spc="1" sz="1400">
                <a:latin typeface="Calibri"/>
                <a:cs typeface="Calibri"/>
              </a:rPr>
              <a:t>r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ise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agre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m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t</a:t>
            </a:r>
            <a:r>
              <a:rPr dirty="0" smtClean="0" spc="1" sz="1400">
                <a:latin typeface="Calibri"/>
                <a:cs typeface="Calibri"/>
              </a:rPr>
              <a:t>(</a:t>
            </a:r>
            <a:r>
              <a:rPr dirty="0" smtClean="0" spc="1" sz="1400">
                <a:latin typeface="Calibri"/>
                <a:cs typeface="Calibri"/>
              </a:rPr>
              <a:t>s)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w</a:t>
            </a:r>
            <a:r>
              <a:rPr dirty="0" smtClean="0" spc="1" sz="1400">
                <a:latin typeface="Calibri"/>
                <a:cs typeface="Calibri"/>
              </a:rPr>
              <a:t>ith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[</a:t>
            </a:r>
            <a:r>
              <a:rPr dirty="0" smtClean="0" spc="1" sz="1400">
                <a:latin typeface="Calibri"/>
                <a:cs typeface="Calibri"/>
              </a:rPr>
              <a:t>o</a:t>
            </a:r>
            <a:r>
              <a:rPr dirty="0" smtClean="0" spc="1" sz="1400">
                <a:latin typeface="Calibri"/>
                <a:cs typeface="Calibri"/>
              </a:rPr>
              <a:t>t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er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f</a:t>
            </a:r>
            <a:r>
              <a:rPr dirty="0" smtClean="0" spc="1" sz="1400">
                <a:latin typeface="Calibri"/>
                <a:cs typeface="Calibri"/>
              </a:rPr>
              <a:t>r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ise</a:t>
            </a:r>
            <a:r>
              <a:rPr dirty="0" smtClean="0" spc="1" sz="1400">
                <a:latin typeface="Calibri"/>
                <a:cs typeface="Calibri"/>
              </a:rPr>
              <a:t>(</a:t>
            </a:r>
            <a:r>
              <a:rPr dirty="0" smtClean="0" spc="1" sz="1400">
                <a:latin typeface="Calibri"/>
                <a:cs typeface="Calibri"/>
              </a:rPr>
              <a:t>s)]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w</a:t>
            </a:r>
            <a:r>
              <a:rPr dirty="0" smtClean="0" spc="1" sz="1400">
                <a:latin typeface="Calibri"/>
                <a:cs typeface="Calibri"/>
              </a:rPr>
              <a:t>i</a:t>
            </a:r>
            <a:r>
              <a:rPr dirty="0" smtClean="0" spc="1" sz="1400">
                <a:latin typeface="Calibri"/>
                <a:cs typeface="Calibri"/>
              </a:rPr>
              <a:t>ll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re</a:t>
            </a:r>
            <a:r>
              <a:rPr dirty="0" smtClean="0" spc="1" sz="1400">
                <a:latin typeface="Calibri"/>
                <a:cs typeface="Calibri"/>
              </a:rPr>
              <a:t>m</a:t>
            </a:r>
            <a:r>
              <a:rPr dirty="0" smtClean="0" spc="1" sz="1400">
                <a:latin typeface="Calibri"/>
                <a:cs typeface="Calibri"/>
              </a:rPr>
              <a:t>ain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tive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d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s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ould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b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u</a:t>
            </a:r>
            <a:r>
              <a:rPr dirty="0" smtClean="0" spc="1" sz="1400">
                <a:latin typeface="Calibri"/>
                <a:cs typeface="Calibri"/>
              </a:rPr>
              <a:t>rre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t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w</a:t>
            </a:r>
            <a:r>
              <a:rPr dirty="0" smtClean="0" spc="1" sz="1400">
                <a:latin typeface="Calibri"/>
                <a:cs typeface="Calibri"/>
              </a:rPr>
              <a:t>i</a:t>
            </a:r>
            <a:r>
              <a:rPr dirty="0" smtClean="0" spc="1" sz="1400">
                <a:latin typeface="Calibri"/>
                <a:cs typeface="Calibri"/>
              </a:rPr>
              <a:t>th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your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d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p</a:t>
            </a:r>
            <a:r>
              <a:rPr dirty="0" smtClean="0" spc="1" sz="1400">
                <a:latin typeface="Calibri"/>
                <a:cs typeface="Calibri"/>
              </a:rPr>
              <a:t>art</a:t>
            </a:r>
            <a:r>
              <a:rPr dirty="0" smtClean="0" spc="1" sz="1400">
                <a:latin typeface="Calibri"/>
                <a:cs typeface="Calibri"/>
              </a:rPr>
              <a:t>m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t.)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4500" y="5677662"/>
            <a:ext cx="6316787" cy="421639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>
              <a:lnSpc>
                <a:spcPts val="1505"/>
              </a:lnSpc>
            </a:pPr>
            <a:r>
              <a:rPr dirty="0" smtClean="0" spc="-1" sz="1400">
                <a:latin typeface="Calibri"/>
                <a:cs typeface="Calibri"/>
              </a:rPr>
              <a:t>We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are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in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pro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ess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of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gi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g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our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d</a:t>
            </a:r>
            <a:r>
              <a:rPr dirty="0" smtClean="0" spc="-1" sz="1400">
                <a:latin typeface="Calibri"/>
                <a:cs typeface="Calibri"/>
              </a:rPr>
              <a:t>b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w</a:t>
            </a: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th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De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rt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of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Li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sing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  <a:p>
            <a:pPr marL="12700" marR="26746">
              <a:lnSpc>
                <a:spcPct val="101725"/>
              </a:lnSpc>
            </a:pP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g</a:t>
            </a:r>
            <a:r>
              <a:rPr dirty="0" smtClean="0" spc="-1" sz="1400">
                <a:latin typeface="Calibri"/>
                <a:cs typeface="Calibri"/>
              </a:rPr>
              <a:t>u</a:t>
            </a:r>
            <a:r>
              <a:rPr dirty="0" smtClean="0" spc="-1" sz="1400">
                <a:latin typeface="Calibri"/>
                <a:cs typeface="Calibri"/>
              </a:rPr>
              <a:t>lato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y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f</a:t>
            </a:r>
            <a:r>
              <a:rPr dirty="0" smtClean="0" spc="-1" sz="1400">
                <a:latin typeface="Calibri"/>
                <a:cs typeface="Calibri"/>
              </a:rPr>
              <a:t>fa</a:t>
            </a: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s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d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w</a:t>
            </a: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ll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s</a:t>
            </a:r>
            <a:r>
              <a:rPr dirty="0" smtClean="0" spc="-1" sz="1400">
                <a:latin typeface="Calibri"/>
                <a:cs typeface="Calibri"/>
              </a:rPr>
              <a:t>u</a:t>
            </a:r>
            <a:r>
              <a:rPr dirty="0" smtClean="0" spc="-1" sz="1400">
                <a:latin typeface="Calibri"/>
                <a:cs typeface="Calibri"/>
              </a:rPr>
              <a:t>b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it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at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in</a:t>
            </a:r>
            <a:r>
              <a:rPr dirty="0" smtClean="0" spc="-1" sz="1400">
                <a:latin typeface="Calibri"/>
                <a:cs typeface="Calibri"/>
              </a:rPr>
              <a:t>f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ation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as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s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as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is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availa</a:t>
            </a:r>
            <a:r>
              <a:rPr dirty="0" smtClean="0" spc="-1" sz="1400">
                <a:latin typeface="Calibri"/>
                <a:cs typeface="Calibri"/>
              </a:rPr>
              <a:t>b</a:t>
            </a:r>
            <a:r>
              <a:rPr dirty="0" smtClean="0" spc="-1" sz="1400">
                <a:latin typeface="Calibri"/>
                <a:cs typeface="Calibri"/>
              </a:rPr>
              <a:t>le.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6329933"/>
            <a:ext cx="6262919" cy="636524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>
              <a:lnSpc>
                <a:spcPts val="1505"/>
              </a:lnSpc>
            </a:pPr>
            <a:r>
              <a:rPr dirty="0" smtClean="0" spc="-1" sz="1400">
                <a:latin typeface="Calibri"/>
                <a:cs typeface="Calibri"/>
              </a:rPr>
              <a:t>(</a:t>
            </a:r>
            <a:r>
              <a:rPr dirty="0" smtClean="0" spc="-1" sz="1400">
                <a:latin typeface="Calibri"/>
                <a:cs typeface="Calibri"/>
              </a:rPr>
              <a:t>We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w</a:t>
            </a: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ll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long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b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d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g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b</a:t>
            </a:r>
            <a:r>
              <a:rPr dirty="0" smtClean="0" spc="-1" sz="1400">
                <a:latin typeface="Calibri"/>
                <a:cs typeface="Calibri"/>
              </a:rPr>
              <a:t>u</a:t>
            </a:r>
            <a:r>
              <a:rPr dirty="0" smtClean="0" spc="-1" sz="1400">
                <a:latin typeface="Calibri"/>
                <a:cs typeface="Calibri"/>
              </a:rPr>
              <a:t>siness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u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d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u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ate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of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[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ate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e]</a:t>
            </a:r>
            <a:r>
              <a:rPr dirty="0" smtClean="0" spc="-1" sz="1400">
                <a:latin typeface="Calibri"/>
                <a:cs typeface="Calibri"/>
              </a:rPr>
              <a:t>.</a:t>
            </a:r>
            <a:r>
              <a:rPr dirty="0" smtClean="0" spc="-1" sz="1400">
                <a:latin typeface="Calibri"/>
                <a:cs typeface="Calibri"/>
              </a:rPr>
              <a:t>)</a:t>
            </a:r>
            <a:endParaRPr sz="1400">
              <a:latin typeface="Calibri"/>
              <a:cs typeface="Calibri"/>
            </a:endParaRPr>
          </a:p>
          <a:p>
            <a:pPr marL="12700" marR="26746">
              <a:lnSpc>
                <a:spcPts val="1705"/>
              </a:lnSpc>
              <a:spcBef>
                <a:spcPts val="9"/>
              </a:spcBef>
            </a:pPr>
            <a:r>
              <a:rPr dirty="0" smtClean="0" spc="-1" sz="1400">
                <a:latin typeface="Calibri"/>
                <a:cs typeface="Calibri"/>
              </a:rPr>
              <a:t>F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om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is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f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w</a:t>
            </a:r>
            <a:r>
              <a:rPr dirty="0" smtClean="0" spc="-1" sz="1400">
                <a:latin typeface="Calibri"/>
                <a:cs typeface="Calibri"/>
              </a:rPr>
              <a:t>ard,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we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w</a:t>
            </a: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ll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u</a:t>
            </a:r>
            <a:r>
              <a:rPr dirty="0" smtClean="0" spc="-1" sz="1400">
                <a:latin typeface="Calibri"/>
                <a:cs typeface="Calibri"/>
              </a:rPr>
              <a:t>se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[n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to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b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u</a:t>
            </a:r>
            <a:r>
              <a:rPr dirty="0" smtClean="0" spc="-1" sz="1400">
                <a:latin typeface="Calibri"/>
                <a:cs typeface="Calibri"/>
              </a:rPr>
              <a:t>se</a:t>
            </a:r>
            <a:r>
              <a:rPr dirty="0" smtClean="0" spc="-1" sz="1400">
                <a:latin typeface="Calibri"/>
                <a:cs typeface="Calibri"/>
              </a:rPr>
              <a:t>d</a:t>
            </a:r>
            <a:r>
              <a:rPr dirty="0" smtClean="0" spc="-1" sz="1400">
                <a:latin typeface="Calibri"/>
                <a:cs typeface="Calibri"/>
              </a:rPr>
              <a:t>]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f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d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aler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lic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se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(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d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the</a:t>
            </a:r>
            <a:endParaRPr sz="1400">
              <a:latin typeface="Calibri"/>
              <a:cs typeface="Calibri"/>
            </a:endParaRPr>
          </a:p>
          <a:p>
            <a:pPr marL="12700" marR="26746">
              <a:lnSpc>
                <a:spcPts val="1705"/>
              </a:lnSpc>
            </a:pPr>
            <a:r>
              <a:rPr dirty="0" smtClean="0" spc="-1" sz="1400">
                <a:latin typeface="Calibri"/>
                <a:cs typeface="Calibri"/>
              </a:rPr>
              <a:t>re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air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fa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ility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lic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se</a:t>
            </a:r>
            <a:r>
              <a:rPr dirty="0" smtClean="0" spc="-1" sz="1400">
                <a:latin typeface="Calibri"/>
                <a:cs typeface="Calibri"/>
              </a:rPr>
              <a:t>)</a:t>
            </a:r>
            <a:r>
              <a:rPr dirty="0" smtClean="0" spc="-1" sz="140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7197471"/>
            <a:ext cx="6625039" cy="855979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 marR="19856">
              <a:lnSpc>
                <a:spcPts val="1505"/>
              </a:lnSpc>
            </a:pPr>
            <a:r>
              <a:rPr dirty="0" smtClean="0" spc="-1" sz="1400">
                <a:latin typeface="Calibri"/>
                <a:cs typeface="Calibri"/>
              </a:rPr>
              <a:t>(Ou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air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fa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ility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agre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w</a:t>
            </a: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ll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ain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sam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.</a:t>
            </a:r>
            <a:r>
              <a:rPr dirty="0" smtClean="0" spc="-1" sz="1400">
                <a:latin typeface="Calibri"/>
                <a:cs typeface="Calibri"/>
              </a:rPr>
              <a:t>)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OR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(</a:t>
            </a:r>
            <a:r>
              <a:rPr dirty="0" smtClean="0" spc="-1" sz="1400">
                <a:latin typeface="Calibri"/>
                <a:cs typeface="Calibri"/>
              </a:rPr>
              <a:t>We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w</a:t>
            </a:r>
            <a:r>
              <a:rPr dirty="0" smtClean="0" spc="-1" sz="1400">
                <a:latin typeface="Calibri"/>
                <a:cs typeface="Calibri"/>
              </a:rPr>
              <a:t>ill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also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b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l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sing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our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re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air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1826"/>
              </a:lnSpc>
            </a:pPr>
            <a:r>
              <a:rPr dirty="0" smtClean="0" spc="1" sz="1400">
                <a:latin typeface="Calibri"/>
                <a:cs typeface="Calibri"/>
              </a:rPr>
              <a:t>facility,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ef</a:t>
            </a:r>
            <a:r>
              <a:rPr dirty="0" smtClean="0" spc="1" sz="1400">
                <a:latin typeface="Calibri"/>
                <a:cs typeface="Calibri"/>
              </a:rPr>
              <a:t>f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tive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at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t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same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ti</a:t>
            </a:r>
            <a:r>
              <a:rPr dirty="0" smtClean="0" spc="1" sz="1400">
                <a:latin typeface="Calibri"/>
                <a:cs typeface="Calibri"/>
              </a:rPr>
              <a:t>m</a:t>
            </a:r>
            <a:r>
              <a:rPr dirty="0" smtClean="0" spc="1" sz="1400">
                <a:latin typeface="Calibri"/>
                <a:cs typeface="Calibri"/>
              </a:rPr>
              <a:t>e.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l</a:t>
            </a:r>
            <a:r>
              <a:rPr dirty="0" smtClean="0" spc="1" sz="1400">
                <a:latin typeface="Calibri"/>
                <a:cs typeface="Calibri"/>
              </a:rPr>
              <a:t>o</a:t>
            </a:r>
            <a:r>
              <a:rPr dirty="0" smtClean="0" spc="1" sz="1400">
                <a:latin typeface="Calibri"/>
                <a:cs typeface="Calibri"/>
              </a:rPr>
              <a:t>se</a:t>
            </a:r>
            <a:r>
              <a:rPr dirty="0" smtClean="0" spc="1" sz="1400">
                <a:latin typeface="Calibri"/>
                <a:cs typeface="Calibri"/>
              </a:rPr>
              <a:t>d</a:t>
            </a:r>
            <a:r>
              <a:rPr dirty="0" smtClean="0" spc="1" sz="1400">
                <a:latin typeface="Calibri"/>
                <a:cs typeface="Calibri"/>
              </a:rPr>
              <a:t>,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p</a:t>
            </a:r>
            <a:r>
              <a:rPr dirty="0" smtClean="0" spc="1" sz="1400">
                <a:latin typeface="Calibri"/>
                <a:cs typeface="Calibri"/>
              </a:rPr>
              <a:t>lease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f</a:t>
            </a:r>
            <a:r>
              <a:rPr dirty="0" smtClean="0" spc="1" sz="1400">
                <a:latin typeface="Calibri"/>
                <a:cs typeface="Calibri"/>
              </a:rPr>
              <a:t>i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d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t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o</a:t>
            </a:r>
            <a:r>
              <a:rPr dirty="0" smtClean="0" spc="1" sz="1400">
                <a:latin typeface="Calibri"/>
                <a:cs typeface="Calibri"/>
              </a:rPr>
              <a:t>r</a:t>
            </a:r>
            <a:r>
              <a:rPr dirty="0" smtClean="0" spc="1" sz="1400">
                <a:latin typeface="Calibri"/>
                <a:cs typeface="Calibri"/>
              </a:rPr>
              <a:t>igi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al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re</a:t>
            </a:r>
            <a:r>
              <a:rPr dirty="0" smtClean="0" spc="1" sz="1400">
                <a:latin typeface="Calibri"/>
                <a:cs typeface="Calibri"/>
              </a:rPr>
              <a:t>p</a:t>
            </a:r>
            <a:r>
              <a:rPr dirty="0" smtClean="0" spc="1" sz="1400">
                <a:latin typeface="Calibri"/>
                <a:cs typeface="Calibri"/>
              </a:rPr>
              <a:t>air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fa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i</a:t>
            </a:r>
            <a:r>
              <a:rPr dirty="0" smtClean="0" spc="1" sz="1400">
                <a:latin typeface="Calibri"/>
                <a:cs typeface="Calibri"/>
              </a:rPr>
              <a:t>l</a:t>
            </a:r>
            <a:r>
              <a:rPr dirty="0" smtClean="0" spc="1" sz="1400">
                <a:latin typeface="Calibri"/>
                <a:cs typeface="Calibri"/>
              </a:rPr>
              <a:t>ity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l</a:t>
            </a:r>
            <a:r>
              <a:rPr dirty="0" smtClean="0" spc="1" sz="1400">
                <a:latin typeface="Calibri"/>
                <a:cs typeface="Calibri"/>
              </a:rPr>
              <a:t>i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se</a:t>
            </a:r>
            <a:r>
              <a:rPr dirty="0" smtClean="0" spc="1" sz="1400">
                <a:latin typeface="Calibri"/>
                <a:cs typeface="Calibri"/>
              </a:rPr>
              <a:t>.</a:t>
            </a:r>
            <a:r>
              <a:rPr dirty="0" smtClean="0" spc="1" sz="1400">
                <a:latin typeface="Calibri"/>
                <a:cs typeface="Calibri"/>
              </a:rPr>
              <a:t>)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b="1" dirty="0" smtClean="0" spc="1" sz="1400">
                <a:latin typeface="Calibri"/>
                <a:cs typeface="Calibri"/>
              </a:rPr>
              <a:t>OR</a:t>
            </a:r>
            <a:r>
              <a:rPr b="1"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(</a:t>
            </a:r>
            <a:r>
              <a:rPr dirty="0" smtClean="0" spc="1" sz="1400">
                <a:latin typeface="Calibri"/>
                <a:cs typeface="Calibri"/>
              </a:rPr>
              <a:t>We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ave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arrang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d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to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ave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ve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i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le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re</a:t>
            </a:r>
            <a:r>
              <a:rPr dirty="0" smtClean="0" spc="1" sz="1400">
                <a:latin typeface="Calibri"/>
                <a:cs typeface="Calibri"/>
              </a:rPr>
              <a:t>p</a:t>
            </a:r>
            <a:r>
              <a:rPr dirty="0" smtClean="0" spc="1" sz="1400">
                <a:latin typeface="Calibri"/>
                <a:cs typeface="Calibri"/>
              </a:rPr>
              <a:t>airs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d</a:t>
            </a:r>
            <a:r>
              <a:rPr dirty="0" smtClean="0" spc="1" sz="1400">
                <a:latin typeface="Calibri"/>
                <a:cs typeface="Calibri"/>
              </a:rPr>
              <a:t>led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at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ot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er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l</a:t>
            </a:r>
            <a:r>
              <a:rPr dirty="0" smtClean="0" spc="1" sz="1400">
                <a:latin typeface="Calibri"/>
                <a:cs typeface="Calibri"/>
              </a:rPr>
              <a:t>oca</a:t>
            </a:r>
            <a:r>
              <a:rPr dirty="0" smtClean="0" spc="1" sz="1400">
                <a:latin typeface="Calibri"/>
                <a:cs typeface="Calibri"/>
              </a:rPr>
              <a:t>t</a:t>
            </a:r>
            <a:r>
              <a:rPr dirty="0" smtClean="0" spc="1" sz="1400">
                <a:latin typeface="Calibri"/>
                <a:cs typeface="Calibri"/>
              </a:rPr>
              <a:t>i</a:t>
            </a:r>
            <a:r>
              <a:rPr dirty="0" smtClean="0" spc="1" sz="1400">
                <a:latin typeface="Calibri"/>
                <a:cs typeface="Calibri"/>
              </a:rPr>
              <a:t>o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.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l</a:t>
            </a:r>
            <a:r>
              <a:rPr dirty="0" smtClean="0" spc="1" sz="1400">
                <a:latin typeface="Calibri"/>
                <a:cs typeface="Calibri"/>
              </a:rPr>
              <a:t>o</a:t>
            </a:r>
            <a:r>
              <a:rPr dirty="0" smtClean="0" spc="1" sz="1400">
                <a:latin typeface="Calibri"/>
                <a:cs typeface="Calibri"/>
              </a:rPr>
              <a:t>se</a:t>
            </a:r>
            <a:r>
              <a:rPr dirty="0" smtClean="0" spc="1" sz="1400">
                <a:latin typeface="Calibri"/>
                <a:cs typeface="Calibri"/>
              </a:rPr>
              <a:t>d</a:t>
            </a:r>
            <a:r>
              <a:rPr dirty="0" smtClean="0" spc="1" sz="1400">
                <a:latin typeface="Calibri"/>
                <a:cs typeface="Calibri"/>
              </a:rPr>
              <a:t>,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p</a:t>
            </a:r>
            <a:r>
              <a:rPr dirty="0" smtClean="0" spc="1" sz="1400">
                <a:latin typeface="Calibri"/>
                <a:cs typeface="Calibri"/>
              </a:rPr>
              <a:t>lease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f</a:t>
            </a:r>
            <a:r>
              <a:rPr dirty="0" smtClean="0" spc="1" sz="1400">
                <a:latin typeface="Calibri"/>
                <a:cs typeface="Calibri"/>
              </a:rPr>
              <a:t>i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d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t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serv</a:t>
            </a:r>
            <a:r>
              <a:rPr dirty="0" smtClean="0" spc="1" sz="1400">
                <a:latin typeface="Calibri"/>
                <a:cs typeface="Calibri"/>
              </a:rPr>
              <a:t>i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facility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agre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m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t.)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8282558"/>
            <a:ext cx="4131008" cy="203707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>
              <a:lnSpc>
                <a:spcPts val="1505"/>
              </a:lnSpc>
            </a:pP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f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you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ave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y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q</a:t>
            </a:r>
            <a:r>
              <a:rPr dirty="0" smtClean="0" spc="-1" sz="1400">
                <a:latin typeface="Calibri"/>
                <a:cs typeface="Calibri"/>
              </a:rPr>
              <a:t>u</a:t>
            </a:r>
            <a:r>
              <a:rPr dirty="0" smtClean="0" spc="-1" sz="1400">
                <a:latin typeface="Calibri"/>
                <a:cs typeface="Calibri"/>
              </a:rPr>
              <a:t>estions,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lease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onta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at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[p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one].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8716898"/>
            <a:ext cx="748374" cy="203707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>
              <a:lnSpc>
                <a:spcPts val="1505"/>
              </a:lnSpc>
            </a:pPr>
            <a:r>
              <a:rPr dirty="0" smtClean="0" spc="0" sz="1400">
                <a:latin typeface="Calibri"/>
                <a:cs typeface="Calibri"/>
              </a:rPr>
              <a:t>S</a:t>
            </a:r>
            <a:r>
              <a:rPr dirty="0" smtClean="0" spc="0" sz="1400">
                <a:latin typeface="Calibri"/>
                <a:cs typeface="Calibri"/>
              </a:rPr>
              <a:t>i</a:t>
            </a:r>
            <a:r>
              <a:rPr dirty="0" smtClean="0" spc="0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c</a:t>
            </a:r>
            <a:r>
              <a:rPr dirty="0" smtClean="0" spc="0" sz="1400">
                <a:latin typeface="Calibri"/>
                <a:cs typeface="Calibri"/>
              </a:rPr>
              <a:t>erely,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44500" y="9367901"/>
            <a:ext cx="1144651" cy="421640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 marR="26746">
              <a:lnSpc>
                <a:spcPts val="1505"/>
              </a:lnSpc>
            </a:pPr>
            <a:r>
              <a:rPr dirty="0" smtClean="0" spc="-1" sz="1400">
                <a:latin typeface="Calibri"/>
                <a:cs typeface="Calibri"/>
              </a:rPr>
              <a:t>[n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e]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</a:pPr>
            <a:r>
              <a:rPr dirty="0" smtClean="0" spc="0" sz="1400">
                <a:latin typeface="Calibri"/>
                <a:cs typeface="Calibri"/>
              </a:rPr>
              <a:t>[title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of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o</a:t>
            </a:r>
            <a:r>
              <a:rPr dirty="0" smtClean="0" spc="0" sz="1400">
                <a:latin typeface="Calibri"/>
                <a:cs typeface="Calibri"/>
              </a:rPr>
              <a:t>wner]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444500" y="251332"/>
            <a:ext cx="4521159" cy="420116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>
              <a:lnSpc>
                <a:spcPts val="1505"/>
              </a:lnSpc>
            </a:pPr>
            <a:r>
              <a:rPr b="1" dirty="0" smtClean="0" spc="-1" sz="1400">
                <a:latin typeface="Calibri"/>
                <a:cs typeface="Calibri"/>
              </a:rPr>
              <a:t>OPT</a:t>
            </a:r>
            <a:r>
              <a:rPr b="1" dirty="0" smtClean="0" spc="-1" sz="1400">
                <a:latin typeface="Calibri"/>
                <a:cs typeface="Calibri"/>
              </a:rPr>
              <a:t>I</a:t>
            </a:r>
            <a:r>
              <a:rPr b="1" dirty="0" smtClean="0" spc="-1" sz="1400">
                <a:latin typeface="Calibri"/>
                <a:cs typeface="Calibri"/>
              </a:rPr>
              <a:t>ON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4: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Co</a:t>
            </a:r>
            <a:r>
              <a:rPr b="1" dirty="0" smtClean="0" spc="-1" sz="1400">
                <a:latin typeface="Calibri"/>
                <a:cs typeface="Calibri"/>
              </a:rPr>
              <a:t>r</a:t>
            </a:r>
            <a:r>
              <a:rPr b="1" dirty="0" smtClean="0" spc="-1" sz="1400">
                <a:latin typeface="Calibri"/>
                <a:cs typeface="Calibri"/>
              </a:rPr>
              <a:t>p</a:t>
            </a:r>
            <a:r>
              <a:rPr b="1" dirty="0" smtClean="0" spc="-1" sz="1400">
                <a:latin typeface="Calibri"/>
                <a:cs typeface="Calibri"/>
              </a:rPr>
              <a:t>o</a:t>
            </a:r>
            <a:r>
              <a:rPr b="1" dirty="0" smtClean="0" spc="-1" sz="1400">
                <a:latin typeface="Calibri"/>
                <a:cs typeface="Calibri"/>
              </a:rPr>
              <a:t>r</a:t>
            </a:r>
            <a:r>
              <a:rPr b="1" dirty="0" smtClean="0" spc="-1" sz="1400">
                <a:latin typeface="Calibri"/>
                <a:cs typeface="Calibri"/>
              </a:rPr>
              <a:t>a</a:t>
            </a:r>
            <a:r>
              <a:rPr b="1" dirty="0" smtClean="0" spc="-1" sz="1400">
                <a:latin typeface="Calibri"/>
                <a:cs typeface="Calibri"/>
              </a:rPr>
              <a:t>t</a:t>
            </a:r>
            <a:r>
              <a:rPr b="1" dirty="0" smtClean="0" spc="-1" sz="1400">
                <a:latin typeface="Calibri"/>
                <a:cs typeface="Calibri"/>
              </a:rPr>
              <a:t>e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n</a:t>
            </a:r>
            <a:r>
              <a:rPr b="1" dirty="0" smtClean="0" spc="-1" sz="1400">
                <a:latin typeface="Calibri"/>
                <a:cs typeface="Calibri"/>
              </a:rPr>
              <a:t>a</a:t>
            </a:r>
            <a:r>
              <a:rPr b="1" dirty="0" smtClean="0" spc="-1" sz="1400">
                <a:latin typeface="Calibri"/>
                <a:cs typeface="Calibri"/>
              </a:rPr>
              <a:t>me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sta</a:t>
            </a:r>
            <a:r>
              <a:rPr b="1" dirty="0" smtClean="0" spc="-1" sz="1400">
                <a:latin typeface="Calibri"/>
                <a:cs typeface="Calibri"/>
              </a:rPr>
              <a:t>y</a:t>
            </a:r>
            <a:r>
              <a:rPr b="1" dirty="0" smtClean="0" spc="-1" sz="1400">
                <a:latin typeface="Calibri"/>
                <a:cs typeface="Calibri"/>
              </a:rPr>
              <a:t>s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t</a:t>
            </a:r>
            <a:r>
              <a:rPr b="1" dirty="0" smtClean="0" spc="-1" sz="1400">
                <a:latin typeface="Calibri"/>
                <a:cs typeface="Calibri"/>
              </a:rPr>
              <a:t>he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s</a:t>
            </a:r>
            <a:r>
              <a:rPr b="1" dirty="0" smtClean="0" spc="-1" sz="1400">
                <a:latin typeface="Calibri"/>
                <a:cs typeface="Calibri"/>
              </a:rPr>
              <a:t>a</a:t>
            </a:r>
            <a:r>
              <a:rPr b="1" dirty="0" smtClean="0" spc="-1" sz="1400">
                <a:latin typeface="Calibri"/>
                <a:cs typeface="Calibri"/>
              </a:rPr>
              <a:t>m</a:t>
            </a:r>
            <a:r>
              <a:rPr b="1" dirty="0" smtClean="0" spc="-1" sz="1400">
                <a:latin typeface="Calibri"/>
                <a:cs typeface="Calibri"/>
              </a:rPr>
              <a:t>e,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a</a:t>
            </a:r>
            <a:r>
              <a:rPr b="1" dirty="0" smtClean="0" spc="-1" sz="1400">
                <a:latin typeface="Calibri"/>
                <a:cs typeface="Calibri"/>
              </a:rPr>
              <a:t>d</a:t>
            </a:r>
            <a:r>
              <a:rPr b="1" dirty="0" smtClean="0" spc="-1" sz="1400">
                <a:latin typeface="Calibri"/>
                <a:cs typeface="Calibri"/>
              </a:rPr>
              <a:t>d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d</a:t>
            </a:r>
            <a:r>
              <a:rPr b="1" dirty="0" smtClean="0" spc="-1" sz="1400">
                <a:latin typeface="Calibri"/>
                <a:cs typeface="Calibri"/>
              </a:rPr>
              <a:t>b</a:t>
            </a:r>
            <a:r>
              <a:rPr b="1" dirty="0" smtClean="0" spc="-1" sz="1400">
                <a:latin typeface="Calibri"/>
                <a:cs typeface="Calibri"/>
              </a:rPr>
              <a:t>a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na</a:t>
            </a:r>
            <a:r>
              <a:rPr b="1" dirty="0" smtClean="0" spc="-1" sz="1400">
                <a:latin typeface="Calibri"/>
                <a:cs typeface="Calibri"/>
              </a:rPr>
              <a:t>m</a:t>
            </a:r>
            <a:r>
              <a:rPr b="1" dirty="0" smtClean="0" spc="-1" sz="1400">
                <a:latin typeface="Calibri"/>
                <a:cs typeface="Calibri"/>
              </a:rPr>
              <a:t>e</a:t>
            </a:r>
            <a:r>
              <a:rPr b="1" dirty="0" smtClean="0" spc="-1" sz="1400">
                <a:latin typeface="Calibri"/>
                <a:cs typeface="Calibri"/>
              </a:rPr>
              <a:t>(</a:t>
            </a:r>
            <a:r>
              <a:rPr b="1" dirty="0" smtClean="0" spc="-1" sz="1400">
                <a:latin typeface="Calibri"/>
                <a:cs typeface="Calibri"/>
              </a:rPr>
              <a:t>s)</a:t>
            </a:r>
            <a:endParaRPr sz="1400">
              <a:latin typeface="Calibri"/>
              <a:cs typeface="Calibri"/>
            </a:endParaRPr>
          </a:p>
          <a:p>
            <a:pPr marL="12700" marR="26746">
              <a:lnSpc>
                <a:spcPts val="1705"/>
              </a:lnSpc>
              <a:spcBef>
                <a:spcPts val="9"/>
              </a:spcBef>
            </a:pPr>
            <a:r>
              <a:rPr dirty="0" smtClean="0" spc="-1" sz="1400">
                <a:latin typeface="Calibri"/>
                <a:cs typeface="Calibri"/>
              </a:rPr>
              <a:t>[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om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y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le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rh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d</a:t>
            </a:r>
            <a:r>
              <a:rPr dirty="0" smtClean="0" spc="-1" sz="1400">
                <a:latin typeface="Calibri"/>
                <a:cs typeface="Calibri"/>
              </a:rPr>
              <a:t>]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4500" y="1336675"/>
            <a:ext cx="487866" cy="203707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>
              <a:lnSpc>
                <a:spcPts val="1505"/>
              </a:lnSpc>
            </a:pPr>
            <a:r>
              <a:rPr dirty="0" smtClean="0" spc="-1" sz="1400">
                <a:latin typeface="Calibri"/>
                <a:cs typeface="Calibri"/>
              </a:rPr>
              <a:t>[d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]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4500" y="1987423"/>
            <a:ext cx="2857946" cy="1072768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 marR="32556">
              <a:lnSpc>
                <a:spcPts val="1505"/>
              </a:lnSpc>
            </a:pPr>
            <a:r>
              <a:rPr dirty="0" smtClean="0" spc="-1" sz="1400">
                <a:latin typeface="Calibri"/>
                <a:cs typeface="Calibri"/>
              </a:rPr>
              <a:t>Mi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igan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De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art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ent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of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State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</a:pPr>
            <a:r>
              <a:rPr dirty="0" smtClean="0" spc="-1" sz="1400">
                <a:latin typeface="Calibri"/>
                <a:cs typeface="Calibri"/>
              </a:rPr>
              <a:t>B</a:t>
            </a:r>
            <a:r>
              <a:rPr dirty="0" smtClean="0" spc="-1" sz="1400">
                <a:latin typeface="Calibri"/>
                <a:cs typeface="Calibri"/>
              </a:rPr>
              <a:t>u</a:t>
            </a:r>
            <a:r>
              <a:rPr dirty="0" smtClean="0" spc="-1" sz="1400">
                <a:latin typeface="Calibri"/>
                <a:cs typeface="Calibri"/>
              </a:rPr>
              <a:t>reau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of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Dri</a:t>
            </a:r>
            <a:r>
              <a:rPr dirty="0" smtClean="0" spc="-1" sz="1400">
                <a:latin typeface="Calibri"/>
                <a:cs typeface="Calibri"/>
              </a:rPr>
              <a:t>v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d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V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le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gra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s</a:t>
            </a:r>
            <a:endParaRPr sz="1400">
              <a:latin typeface="Calibri"/>
              <a:cs typeface="Calibri"/>
            </a:endParaRPr>
          </a:p>
          <a:p>
            <a:pPr marL="12700" marR="32556">
              <a:lnSpc>
                <a:spcPts val="1705"/>
              </a:lnSpc>
              <a:spcBef>
                <a:spcPts val="85"/>
              </a:spcBef>
            </a:pPr>
            <a:r>
              <a:rPr dirty="0" smtClean="0" spc="-1" sz="1400">
                <a:latin typeface="Calibri"/>
                <a:cs typeface="Calibri"/>
              </a:rPr>
              <a:t>B</a:t>
            </a:r>
            <a:r>
              <a:rPr dirty="0" smtClean="0" spc="-1" sz="1400">
                <a:latin typeface="Calibri"/>
                <a:cs typeface="Calibri"/>
              </a:rPr>
              <a:t>u</a:t>
            </a:r>
            <a:r>
              <a:rPr dirty="0" smtClean="0" spc="-1" sz="1400">
                <a:latin typeface="Calibri"/>
                <a:cs typeface="Calibri"/>
              </a:rPr>
              <a:t>siness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L</a:t>
            </a: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sing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S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tion</a:t>
            </a:r>
            <a:endParaRPr sz="1400">
              <a:latin typeface="Calibri"/>
              <a:cs typeface="Calibri"/>
            </a:endParaRPr>
          </a:p>
          <a:p>
            <a:pPr marL="12700" marR="32556">
              <a:lnSpc>
                <a:spcPct val="101725"/>
              </a:lnSpc>
            </a:pPr>
            <a:r>
              <a:rPr dirty="0" smtClean="0" spc="0" sz="1400">
                <a:latin typeface="Calibri"/>
                <a:cs typeface="Calibri"/>
              </a:rPr>
              <a:t>4</a:t>
            </a:r>
            <a:r>
              <a:rPr dirty="0" smtClean="0" spc="0" sz="1400">
                <a:latin typeface="Calibri"/>
                <a:cs typeface="Calibri"/>
              </a:rPr>
              <a:t>3</a:t>
            </a:r>
            <a:r>
              <a:rPr dirty="0" smtClean="0" spc="0" sz="1400">
                <a:latin typeface="Calibri"/>
                <a:cs typeface="Calibri"/>
              </a:rPr>
              <a:t>0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W.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Al</a:t>
            </a:r>
            <a:r>
              <a:rPr dirty="0" smtClean="0" spc="0" sz="1400">
                <a:latin typeface="Calibri"/>
                <a:cs typeface="Calibri"/>
              </a:rPr>
              <a:t>l</a:t>
            </a: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0" sz="1400">
                <a:latin typeface="Calibri"/>
                <a:cs typeface="Calibri"/>
              </a:rPr>
              <a:t>g</a:t>
            </a:r>
            <a:r>
              <a:rPr dirty="0" smtClean="0" spc="0" sz="1400">
                <a:latin typeface="Calibri"/>
                <a:cs typeface="Calibri"/>
              </a:rPr>
              <a:t>a</a:t>
            </a:r>
            <a:r>
              <a:rPr dirty="0" smtClean="0" spc="0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,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3rd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F</a:t>
            </a:r>
            <a:r>
              <a:rPr dirty="0" smtClean="0" spc="0" sz="1400">
                <a:latin typeface="Calibri"/>
                <a:cs typeface="Calibri"/>
              </a:rPr>
              <a:t>l</a:t>
            </a:r>
            <a:r>
              <a:rPr dirty="0" smtClean="0" spc="0" sz="1400">
                <a:latin typeface="Calibri"/>
                <a:cs typeface="Calibri"/>
              </a:rPr>
              <a:t>o</a:t>
            </a:r>
            <a:r>
              <a:rPr dirty="0" smtClean="0" spc="0" sz="1400">
                <a:latin typeface="Calibri"/>
                <a:cs typeface="Calibri"/>
              </a:rPr>
              <a:t>o</a:t>
            </a:r>
            <a:r>
              <a:rPr dirty="0" smtClean="0" spc="0" sz="1400">
                <a:latin typeface="Calibri"/>
                <a:cs typeface="Calibri"/>
              </a:rPr>
              <a:t>r</a:t>
            </a:r>
            <a:endParaRPr sz="1400">
              <a:latin typeface="Calibri"/>
              <a:cs typeface="Calibri"/>
            </a:endParaRPr>
          </a:p>
          <a:p>
            <a:pPr marL="12700" marR="32556">
              <a:lnSpc>
                <a:spcPts val="1705"/>
              </a:lnSpc>
              <a:spcBef>
                <a:spcPts val="85"/>
              </a:spcBef>
            </a:pPr>
            <a:r>
              <a:rPr dirty="0" smtClean="0" spc="16" sz="1400">
                <a:latin typeface="Calibri"/>
                <a:cs typeface="Calibri"/>
              </a:rPr>
              <a:t>La</a:t>
            </a:r>
            <a:r>
              <a:rPr dirty="0" smtClean="0" spc="16" sz="1400">
                <a:latin typeface="Calibri"/>
                <a:cs typeface="Calibri"/>
              </a:rPr>
              <a:t>n</a:t>
            </a:r>
            <a:r>
              <a:rPr dirty="0" smtClean="0" spc="16" sz="1400">
                <a:latin typeface="Calibri"/>
                <a:cs typeface="Calibri"/>
              </a:rPr>
              <a:t>sing,</a:t>
            </a:r>
            <a:r>
              <a:rPr dirty="0" smtClean="0" spc="16" sz="1400">
                <a:latin typeface="Calibri"/>
                <a:cs typeface="Calibri"/>
              </a:rPr>
              <a:t> </a:t>
            </a:r>
            <a:r>
              <a:rPr dirty="0" smtClean="0" spc="16" sz="1400">
                <a:latin typeface="Calibri"/>
                <a:cs typeface="Calibri"/>
              </a:rPr>
              <a:t>MI</a:t>
            </a:r>
            <a:r>
              <a:rPr dirty="0" smtClean="0" spc="16" sz="1400">
                <a:latin typeface="Calibri"/>
                <a:cs typeface="Calibri"/>
              </a:rPr>
              <a:t> </a:t>
            </a:r>
            <a:r>
              <a:rPr dirty="0" smtClean="0" spc="16" sz="1400">
                <a:latin typeface="Calibri"/>
                <a:cs typeface="Calibri"/>
              </a:rPr>
              <a:t>4</a:t>
            </a:r>
            <a:r>
              <a:rPr dirty="0" smtClean="0" spc="16" sz="1400">
                <a:latin typeface="Calibri"/>
                <a:cs typeface="Calibri"/>
              </a:rPr>
              <a:t>8</a:t>
            </a:r>
            <a:r>
              <a:rPr dirty="0" smtClean="0" spc="16" sz="1400">
                <a:latin typeface="Calibri"/>
                <a:cs typeface="Calibri"/>
              </a:rPr>
              <a:t>9</a:t>
            </a:r>
            <a:r>
              <a:rPr dirty="0" smtClean="0" spc="16" sz="1400">
                <a:latin typeface="Calibri"/>
                <a:cs typeface="Calibri"/>
              </a:rPr>
              <a:t>18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4500" y="3290824"/>
            <a:ext cx="288700" cy="203707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>
              <a:lnSpc>
                <a:spcPts val="1505"/>
              </a:lnSpc>
            </a:pPr>
            <a:r>
              <a:rPr b="1" dirty="0" smtClean="0" sz="1400">
                <a:latin typeface="Calibri"/>
                <a:cs typeface="Calibri"/>
              </a:rPr>
              <a:t>RE: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2004" y="3290824"/>
            <a:ext cx="2535032" cy="420115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 marR="26746">
              <a:lnSpc>
                <a:spcPts val="1505"/>
              </a:lnSpc>
            </a:pPr>
            <a:r>
              <a:rPr b="1" dirty="0" smtClean="0" spc="0" sz="1400">
                <a:latin typeface="Calibri"/>
                <a:cs typeface="Calibri"/>
              </a:rPr>
              <a:t>D</a:t>
            </a:r>
            <a:r>
              <a:rPr b="1" dirty="0" smtClean="0" spc="0" sz="1400">
                <a:latin typeface="Calibri"/>
                <a:cs typeface="Calibri"/>
              </a:rPr>
              <a:t>e</a:t>
            </a:r>
            <a:r>
              <a:rPr b="1" dirty="0" smtClean="0" spc="0" sz="1400">
                <a:latin typeface="Calibri"/>
                <a:cs typeface="Calibri"/>
              </a:rPr>
              <a:t>a</a:t>
            </a:r>
            <a:r>
              <a:rPr b="1" dirty="0" smtClean="0" spc="0" sz="1400">
                <a:latin typeface="Calibri"/>
                <a:cs typeface="Calibri"/>
              </a:rPr>
              <a:t>l</a:t>
            </a:r>
            <a:r>
              <a:rPr b="1" dirty="0" smtClean="0" spc="0" sz="1400">
                <a:latin typeface="Calibri"/>
                <a:cs typeface="Calibri"/>
              </a:rPr>
              <a:t>er</a:t>
            </a:r>
            <a:r>
              <a:rPr b="1" dirty="0" smtClean="0" spc="0" sz="1400">
                <a:latin typeface="Calibri"/>
                <a:cs typeface="Calibri"/>
              </a:rPr>
              <a:t> </a:t>
            </a:r>
            <a:r>
              <a:rPr b="1" dirty="0" smtClean="0" spc="0" sz="1400">
                <a:latin typeface="Calibri"/>
                <a:cs typeface="Calibri"/>
              </a:rPr>
              <a:t>l</a:t>
            </a:r>
            <a:r>
              <a:rPr b="1" dirty="0" smtClean="0" spc="0" sz="1400">
                <a:latin typeface="Calibri"/>
                <a:cs typeface="Calibri"/>
              </a:rPr>
              <a:t>ic</a:t>
            </a:r>
            <a:r>
              <a:rPr b="1" dirty="0" smtClean="0" spc="0" sz="1400">
                <a:latin typeface="Calibri"/>
                <a:cs typeface="Calibri"/>
              </a:rPr>
              <a:t>e</a:t>
            </a:r>
            <a:r>
              <a:rPr b="1" dirty="0" smtClean="0" spc="0" sz="1400">
                <a:latin typeface="Calibri"/>
                <a:cs typeface="Calibri"/>
              </a:rPr>
              <a:t>n</a:t>
            </a:r>
            <a:r>
              <a:rPr b="1" dirty="0" smtClean="0" spc="0" sz="1400">
                <a:latin typeface="Calibri"/>
                <a:cs typeface="Calibri"/>
              </a:rPr>
              <a:t>se</a:t>
            </a:r>
            <a:r>
              <a:rPr b="1" dirty="0" smtClean="0" spc="0" sz="1400">
                <a:latin typeface="Calibri"/>
                <a:cs typeface="Calibri"/>
              </a:rPr>
              <a:t> </a:t>
            </a:r>
            <a:r>
              <a:rPr b="1" dirty="0" smtClean="0" spc="0" sz="1400">
                <a:latin typeface="Calibri"/>
                <a:cs typeface="Calibri"/>
              </a:rPr>
              <a:t>#</a:t>
            </a:r>
            <a:r>
              <a:rPr b="1" dirty="0" smtClean="0" spc="0" sz="1400">
                <a:latin typeface="Calibri"/>
                <a:cs typeface="Calibri"/>
              </a:rPr>
              <a:t> </a:t>
            </a:r>
            <a:r>
              <a:rPr b="1" dirty="0" smtClean="0" spc="0" sz="1400">
                <a:latin typeface="Calibri"/>
                <a:cs typeface="Calibri"/>
              </a:rPr>
              <a:t>[l</a:t>
            </a:r>
            <a:r>
              <a:rPr b="1" dirty="0" smtClean="0" spc="0" sz="1400">
                <a:latin typeface="Calibri"/>
                <a:cs typeface="Calibri"/>
              </a:rPr>
              <a:t>i</a:t>
            </a:r>
            <a:r>
              <a:rPr b="1" dirty="0" smtClean="0" spc="0" sz="1400">
                <a:latin typeface="Calibri"/>
                <a:cs typeface="Calibri"/>
              </a:rPr>
              <a:t>c</a:t>
            </a:r>
            <a:r>
              <a:rPr b="1" dirty="0" smtClean="0" spc="0" sz="1400">
                <a:latin typeface="Calibri"/>
                <a:cs typeface="Calibri"/>
              </a:rPr>
              <a:t>e</a:t>
            </a:r>
            <a:r>
              <a:rPr b="1" dirty="0" smtClean="0" spc="0" sz="1400">
                <a:latin typeface="Calibri"/>
                <a:cs typeface="Calibri"/>
              </a:rPr>
              <a:t>n</a:t>
            </a:r>
            <a:r>
              <a:rPr b="1" dirty="0" smtClean="0" spc="0" sz="1400">
                <a:latin typeface="Calibri"/>
                <a:cs typeface="Calibri"/>
              </a:rPr>
              <a:t>s</a:t>
            </a:r>
            <a:r>
              <a:rPr b="1" dirty="0" smtClean="0" spc="0" sz="1400">
                <a:latin typeface="Calibri"/>
                <a:cs typeface="Calibri"/>
              </a:rPr>
              <a:t>e</a:t>
            </a:r>
            <a:r>
              <a:rPr b="1" dirty="0" smtClean="0" spc="0" sz="1400">
                <a:latin typeface="Calibri"/>
                <a:cs typeface="Calibri"/>
              </a:rPr>
              <a:t> </a:t>
            </a:r>
            <a:r>
              <a:rPr b="1" dirty="0" smtClean="0" spc="0" sz="1400">
                <a:latin typeface="Calibri"/>
                <a:cs typeface="Calibri"/>
              </a:rPr>
              <a:t>#</a:t>
            </a:r>
            <a:r>
              <a:rPr b="1" dirty="0" smtClean="0" spc="0" sz="1400">
                <a:latin typeface="Calibri"/>
                <a:cs typeface="Calibri"/>
              </a:rPr>
              <a:t>]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705"/>
              </a:lnSpc>
              <a:spcBef>
                <a:spcPts val="9"/>
              </a:spcBef>
            </a:pPr>
            <a:r>
              <a:rPr b="1" dirty="0" smtClean="0" spc="-1" sz="1400">
                <a:latin typeface="Calibri"/>
                <a:cs typeface="Calibri"/>
              </a:rPr>
              <a:t>Re</a:t>
            </a:r>
            <a:r>
              <a:rPr b="1" dirty="0" smtClean="0" spc="-1" sz="1400">
                <a:latin typeface="Calibri"/>
                <a:cs typeface="Calibri"/>
              </a:rPr>
              <a:t>p</a:t>
            </a:r>
            <a:r>
              <a:rPr b="1" dirty="0" smtClean="0" spc="-1" sz="1400">
                <a:latin typeface="Calibri"/>
                <a:cs typeface="Calibri"/>
              </a:rPr>
              <a:t>a</a:t>
            </a:r>
            <a:r>
              <a:rPr b="1" dirty="0" smtClean="0" spc="-1" sz="1400">
                <a:latin typeface="Calibri"/>
                <a:cs typeface="Calibri"/>
              </a:rPr>
              <a:t>ir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f</a:t>
            </a:r>
            <a:r>
              <a:rPr b="1" dirty="0" smtClean="0" spc="-1" sz="1400">
                <a:latin typeface="Calibri"/>
                <a:cs typeface="Calibri"/>
              </a:rPr>
              <a:t>a</a:t>
            </a:r>
            <a:r>
              <a:rPr b="1" dirty="0" smtClean="0" spc="-1" sz="1400">
                <a:latin typeface="Calibri"/>
                <a:cs typeface="Calibri"/>
              </a:rPr>
              <a:t>ci</a:t>
            </a:r>
            <a:r>
              <a:rPr b="1" dirty="0" smtClean="0" spc="-1" sz="1400">
                <a:latin typeface="Calibri"/>
                <a:cs typeface="Calibri"/>
              </a:rPr>
              <a:t>l</a:t>
            </a:r>
            <a:r>
              <a:rPr b="1" dirty="0" smtClean="0" spc="-1" sz="1400">
                <a:latin typeface="Calibri"/>
                <a:cs typeface="Calibri"/>
              </a:rPr>
              <a:t>i</a:t>
            </a:r>
            <a:r>
              <a:rPr b="1" dirty="0" smtClean="0" spc="-1" sz="1400">
                <a:latin typeface="Calibri"/>
                <a:cs typeface="Calibri"/>
              </a:rPr>
              <a:t>t</a:t>
            </a:r>
            <a:r>
              <a:rPr b="1" dirty="0" smtClean="0" spc="-1" sz="1400">
                <a:latin typeface="Calibri"/>
                <a:cs typeface="Calibri"/>
              </a:rPr>
              <a:t>y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l</a:t>
            </a:r>
            <a:r>
              <a:rPr b="1" dirty="0" smtClean="0" spc="-1" sz="1400">
                <a:latin typeface="Calibri"/>
                <a:cs typeface="Calibri"/>
              </a:rPr>
              <a:t>i</a:t>
            </a:r>
            <a:r>
              <a:rPr b="1" dirty="0" smtClean="0" spc="-1" sz="1400">
                <a:latin typeface="Calibri"/>
                <a:cs typeface="Calibri"/>
              </a:rPr>
              <a:t>c</a:t>
            </a:r>
            <a:r>
              <a:rPr b="1" dirty="0" smtClean="0" spc="-1" sz="1400">
                <a:latin typeface="Calibri"/>
                <a:cs typeface="Calibri"/>
              </a:rPr>
              <a:t>en</a:t>
            </a:r>
            <a:r>
              <a:rPr b="1" dirty="0" smtClean="0" spc="-1" sz="1400">
                <a:latin typeface="Calibri"/>
                <a:cs typeface="Calibri"/>
              </a:rPr>
              <a:t>s</a:t>
            </a:r>
            <a:r>
              <a:rPr b="1" dirty="0" smtClean="0" spc="-1" sz="1400">
                <a:latin typeface="Calibri"/>
                <a:cs typeface="Calibri"/>
              </a:rPr>
              <a:t>e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#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[l</a:t>
            </a:r>
            <a:r>
              <a:rPr b="1" dirty="0" smtClean="0" spc="-1" sz="1400">
                <a:latin typeface="Calibri"/>
                <a:cs typeface="Calibri"/>
              </a:rPr>
              <a:t>i</a:t>
            </a:r>
            <a:r>
              <a:rPr b="1" dirty="0" smtClean="0" spc="-1" sz="1400">
                <a:latin typeface="Calibri"/>
                <a:cs typeface="Calibri"/>
              </a:rPr>
              <a:t>ce</a:t>
            </a:r>
            <a:r>
              <a:rPr b="1" dirty="0" smtClean="0" spc="-1" sz="1400">
                <a:latin typeface="Calibri"/>
                <a:cs typeface="Calibri"/>
              </a:rPr>
              <a:t>n</a:t>
            </a:r>
            <a:r>
              <a:rPr b="1" dirty="0" smtClean="0" spc="-1" sz="1400">
                <a:latin typeface="Calibri"/>
                <a:cs typeface="Calibri"/>
              </a:rPr>
              <a:t>s</a:t>
            </a:r>
            <a:r>
              <a:rPr b="1" dirty="0" smtClean="0" spc="-1" sz="1400">
                <a:latin typeface="Calibri"/>
                <a:cs typeface="Calibri"/>
              </a:rPr>
              <a:t>e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#</a:t>
            </a:r>
            <a:r>
              <a:rPr b="1" dirty="0" smtClean="0" spc="-1" sz="1400">
                <a:latin typeface="Calibri"/>
                <a:cs typeface="Calibri"/>
              </a:rPr>
              <a:t>]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4500" y="3941572"/>
            <a:ext cx="1883995" cy="203707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>
              <a:lnSpc>
                <a:spcPts val="1505"/>
              </a:lnSpc>
            </a:pPr>
            <a:r>
              <a:rPr dirty="0" smtClean="0" spc="-1" sz="1400">
                <a:latin typeface="Calibri"/>
                <a:cs typeface="Calibri"/>
              </a:rPr>
              <a:t>To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whom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it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ay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on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er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,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4375912"/>
            <a:ext cx="6578594" cy="1072641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 marR="19856">
              <a:lnSpc>
                <a:spcPts val="1505"/>
              </a:lnSpc>
            </a:pP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lease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is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le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as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oti</a:t>
            </a:r>
            <a:r>
              <a:rPr dirty="0" smtClean="0" spc="-1" sz="1400">
                <a:latin typeface="Calibri"/>
                <a:cs typeface="Calibri"/>
              </a:rPr>
              <a:t>f</a:t>
            </a: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ation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at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[d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alershi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]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w</a:t>
            </a: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ll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b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d</a:t>
            </a:r>
            <a:r>
              <a:rPr dirty="0" smtClean="0" spc="-1" sz="1400">
                <a:latin typeface="Calibri"/>
                <a:cs typeface="Calibri"/>
              </a:rPr>
              <a:t>d</a:t>
            </a:r>
            <a:r>
              <a:rPr dirty="0" smtClean="0" spc="-1" sz="1400">
                <a:latin typeface="Calibri"/>
                <a:cs typeface="Calibri"/>
              </a:rPr>
              <a:t>ing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[</a:t>
            </a:r>
            <a:r>
              <a:rPr dirty="0" smtClean="0" spc="-1" sz="1400">
                <a:latin typeface="Calibri"/>
                <a:cs typeface="Calibri"/>
              </a:rPr>
              <a:t>f</a:t>
            </a:r>
            <a:r>
              <a:rPr dirty="0" smtClean="0" spc="-1" sz="1400">
                <a:latin typeface="Calibri"/>
                <a:cs typeface="Calibri"/>
              </a:rPr>
              <a:t>ran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ise</a:t>
            </a:r>
            <a:endParaRPr sz="1400">
              <a:latin typeface="Calibri"/>
              <a:cs typeface="Calibri"/>
            </a:endParaRPr>
          </a:p>
          <a:p>
            <a:pPr marL="12700" marR="19856">
              <a:lnSpc>
                <a:spcPts val="1705"/>
              </a:lnSpc>
              <a:spcBef>
                <a:spcPts val="9"/>
              </a:spcBef>
            </a:pPr>
            <a:r>
              <a:rPr dirty="0" smtClean="0" spc="2" sz="1400">
                <a:latin typeface="Calibri"/>
                <a:cs typeface="Calibri"/>
              </a:rPr>
              <a:t>n</a:t>
            </a:r>
            <a:r>
              <a:rPr dirty="0" smtClean="0" spc="2" sz="1400">
                <a:latin typeface="Calibri"/>
                <a:cs typeface="Calibri"/>
              </a:rPr>
              <a:t>a</a:t>
            </a:r>
            <a:r>
              <a:rPr dirty="0" smtClean="0" spc="2" sz="1400">
                <a:latin typeface="Calibri"/>
                <a:cs typeface="Calibri"/>
              </a:rPr>
              <a:t>m</a:t>
            </a:r>
            <a:r>
              <a:rPr dirty="0" smtClean="0" spc="2" sz="1400">
                <a:latin typeface="Calibri"/>
                <a:cs typeface="Calibri"/>
              </a:rPr>
              <a:t>e</a:t>
            </a:r>
            <a:r>
              <a:rPr dirty="0" smtClean="0" spc="2" sz="1400">
                <a:latin typeface="Calibri"/>
                <a:cs typeface="Calibri"/>
              </a:rPr>
              <a:t>(</a:t>
            </a:r>
            <a:r>
              <a:rPr dirty="0" smtClean="0" spc="2" sz="1400">
                <a:latin typeface="Calibri"/>
                <a:cs typeface="Calibri"/>
              </a:rPr>
              <a:t>s)]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f</a:t>
            </a:r>
            <a:r>
              <a:rPr dirty="0" smtClean="0" spc="2" sz="1400">
                <a:latin typeface="Calibri"/>
                <a:cs typeface="Calibri"/>
              </a:rPr>
              <a:t>r</a:t>
            </a:r>
            <a:r>
              <a:rPr dirty="0" smtClean="0" spc="2" sz="1400">
                <a:latin typeface="Calibri"/>
                <a:cs typeface="Calibri"/>
              </a:rPr>
              <a:t>a</a:t>
            </a:r>
            <a:r>
              <a:rPr dirty="0" smtClean="0" spc="2" sz="1400">
                <a:latin typeface="Calibri"/>
                <a:cs typeface="Calibri"/>
              </a:rPr>
              <a:t>n</a:t>
            </a:r>
            <a:r>
              <a:rPr dirty="0" smtClean="0" spc="2" sz="1400">
                <a:latin typeface="Calibri"/>
                <a:cs typeface="Calibri"/>
              </a:rPr>
              <a:t>c</a:t>
            </a:r>
            <a:r>
              <a:rPr dirty="0" smtClean="0" spc="2" sz="1400">
                <a:latin typeface="Calibri"/>
                <a:cs typeface="Calibri"/>
              </a:rPr>
              <a:t>h</a:t>
            </a:r>
            <a:r>
              <a:rPr dirty="0" smtClean="0" spc="2" sz="1400">
                <a:latin typeface="Calibri"/>
                <a:cs typeface="Calibri"/>
              </a:rPr>
              <a:t>ise</a:t>
            </a:r>
            <a:r>
              <a:rPr dirty="0" smtClean="0" spc="2" sz="1400">
                <a:latin typeface="Calibri"/>
                <a:cs typeface="Calibri"/>
              </a:rPr>
              <a:t>(</a:t>
            </a:r>
            <a:r>
              <a:rPr dirty="0" smtClean="0" spc="2" sz="1400">
                <a:latin typeface="Calibri"/>
                <a:cs typeface="Calibri"/>
              </a:rPr>
              <a:t>s)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f</a:t>
            </a:r>
            <a:r>
              <a:rPr dirty="0" smtClean="0" spc="2" sz="1400">
                <a:latin typeface="Calibri"/>
                <a:cs typeface="Calibri"/>
              </a:rPr>
              <a:t>r</a:t>
            </a:r>
            <a:r>
              <a:rPr dirty="0" smtClean="0" spc="2" sz="1400">
                <a:latin typeface="Calibri"/>
                <a:cs typeface="Calibri"/>
              </a:rPr>
              <a:t>om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[</a:t>
            </a:r>
            <a:r>
              <a:rPr dirty="0" smtClean="0" spc="2" sz="1400">
                <a:latin typeface="Calibri"/>
                <a:cs typeface="Calibri"/>
              </a:rPr>
              <a:t>m</a:t>
            </a:r>
            <a:r>
              <a:rPr dirty="0" smtClean="0" spc="2" sz="1400">
                <a:latin typeface="Calibri"/>
                <a:cs typeface="Calibri"/>
              </a:rPr>
              <a:t>a</a:t>
            </a:r>
            <a:r>
              <a:rPr dirty="0" smtClean="0" spc="2" sz="1400">
                <a:latin typeface="Calibri"/>
                <a:cs typeface="Calibri"/>
              </a:rPr>
              <a:t>n</a:t>
            </a:r>
            <a:r>
              <a:rPr dirty="0" smtClean="0" spc="2" sz="1400">
                <a:latin typeface="Calibri"/>
                <a:cs typeface="Calibri"/>
              </a:rPr>
              <a:t>u</a:t>
            </a:r>
            <a:r>
              <a:rPr dirty="0" smtClean="0" spc="2" sz="1400">
                <a:latin typeface="Calibri"/>
                <a:cs typeface="Calibri"/>
              </a:rPr>
              <a:t>fac</a:t>
            </a:r>
            <a:r>
              <a:rPr dirty="0" smtClean="0" spc="2" sz="1400">
                <a:latin typeface="Calibri"/>
                <a:cs typeface="Calibri"/>
              </a:rPr>
              <a:t>t</a:t>
            </a:r>
            <a:r>
              <a:rPr dirty="0" smtClean="0" spc="2" sz="1400">
                <a:latin typeface="Calibri"/>
                <a:cs typeface="Calibri"/>
              </a:rPr>
              <a:t>u</a:t>
            </a:r>
            <a:r>
              <a:rPr dirty="0" smtClean="0" spc="2" sz="1400">
                <a:latin typeface="Calibri"/>
                <a:cs typeface="Calibri"/>
              </a:rPr>
              <a:t>rer],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ef</a:t>
            </a:r>
            <a:r>
              <a:rPr dirty="0" smtClean="0" spc="2" sz="1400">
                <a:latin typeface="Calibri"/>
                <a:cs typeface="Calibri"/>
              </a:rPr>
              <a:t>f</a:t>
            </a:r>
            <a:r>
              <a:rPr dirty="0" smtClean="0" spc="2" sz="1400">
                <a:latin typeface="Calibri"/>
                <a:cs typeface="Calibri"/>
              </a:rPr>
              <a:t>e</a:t>
            </a:r>
            <a:r>
              <a:rPr dirty="0" smtClean="0" spc="2" sz="1400">
                <a:latin typeface="Calibri"/>
                <a:cs typeface="Calibri"/>
              </a:rPr>
              <a:t>c</a:t>
            </a:r>
            <a:r>
              <a:rPr dirty="0" smtClean="0" spc="2" sz="1400">
                <a:latin typeface="Calibri"/>
                <a:cs typeface="Calibri"/>
              </a:rPr>
              <a:t>tive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[d</a:t>
            </a:r>
            <a:r>
              <a:rPr dirty="0" smtClean="0" spc="2" sz="1400">
                <a:latin typeface="Calibri"/>
                <a:cs typeface="Calibri"/>
              </a:rPr>
              <a:t>a</a:t>
            </a:r>
            <a:r>
              <a:rPr dirty="0" smtClean="0" spc="2" sz="1400">
                <a:latin typeface="Calibri"/>
                <a:cs typeface="Calibri"/>
              </a:rPr>
              <a:t>t</a:t>
            </a:r>
            <a:r>
              <a:rPr dirty="0" smtClean="0" spc="2" sz="1400">
                <a:latin typeface="Calibri"/>
                <a:cs typeface="Calibri"/>
              </a:rPr>
              <a:t>e</a:t>
            </a:r>
            <a:r>
              <a:rPr dirty="0" smtClean="0" spc="2" sz="1400">
                <a:latin typeface="Calibri"/>
                <a:cs typeface="Calibri"/>
              </a:rPr>
              <a:t>].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E</a:t>
            </a:r>
            <a:r>
              <a:rPr dirty="0" smtClean="0" spc="2" sz="1400">
                <a:latin typeface="Calibri"/>
                <a:cs typeface="Calibri"/>
              </a:rPr>
              <a:t>n</a:t>
            </a:r>
            <a:r>
              <a:rPr dirty="0" smtClean="0" spc="2" sz="1400">
                <a:latin typeface="Calibri"/>
                <a:cs typeface="Calibri"/>
              </a:rPr>
              <a:t>c</a:t>
            </a:r>
            <a:r>
              <a:rPr dirty="0" smtClean="0" spc="2" sz="1400">
                <a:latin typeface="Calibri"/>
                <a:cs typeface="Calibri"/>
              </a:rPr>
              <a:t>l</a:t>
            </a:r>
            <a:r>
              <a:rPr dirty="0" smtClean="0" spc="2" sz="1400">
                <a:latin typeface="Calibri"/>
                <a:cs typeface="Calibri"/>
              </a:rPr>
              <a:t>o</a:t>
            </a:r>
            <a:r>
              <a:rPr dirty="0" smtClean="0" spc="2" sz="1400">
                <a:latin typeface="Calibri"/>
                <a:cs typeface="Calibri"/>
              </a:rPr>
              <a:t>sed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is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a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c</a:t>
            </a:r>
            <a:r>
              <a:rPr dirty="0" smtClean="0" spc="2" sz="1400">
                <a:latin typeface="Calibri"/>
                <a:cs typeface="Calibri"/>
              </a:rPr>
              <a:t>opy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of</a:t>
            </a:r>
            <a:r>
              <a:rPr dirty="0" smtClean="0" spc="2" sz="1400">
                <a:latin typeface="Calibri"/>
                <a:cs typeface="Calibri"/>
              </a:rPr>
              <a:t> </a:t>
            </a:r>
            <a:r>
              <a:rPr dirty="0" smtClean="0" spc="2" sz="1400">
                <a:latin typeface="Calibri"/>
                <a:cs typeface="Calibri"/>
              </a:rPr>
              <a:t>t</a:t>
            </a:r>
            <a:r>
              <a:rPr dirty="0" smtClean="0" spc="2" sz="1400">
                <a:latin typeface="Calibri"/>
                <a:cs typeface="Calibri"/>
              </a:rPr>
              <a:t>h</a:t>
            </a:r>
            <a:r>
              <a:rPr dirty="0" smtClean="0" spc="2" sz="1400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1826"/>
              </a:lnSpc>
            </a:pPr>
            <a:r>
              <a:rPr dirty="0" smtClean="0" spc="1" sz="1400">
                <a:latin typeface="Calibri"/>
                <a:cs typeface="Calibri"/>
              </a:rPr>
              <a:t>sign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d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d</a:t>
            </a:r>
            <a:r>
              <a:rPr dirty="0" smtClean="0" spc="1" sz="1400">
                <a:latin typeface="Calibri"/>
                <a:cs typeface="Calibri"/>
              </a:rPr>
              <a:t>eal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r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g</a:t>
            </a:r>
            <a:r>
              <a:rPr dirty="0" smtClean="0" spc="1" sz="1400">
                <a:latin typeface="Calibri"/>
                <a:cs typeface="Calibri"/>
              </a:rPr>
              <a:t>ree</a:t>
            </a:r>
            <a:r>
              <a:rPr dirty="0" smtClean="0" spc="1" sz="1400">
                <a:latin typeface="Calibri"/>
                <a:cs typeface="Calibri"/>
              </a:rPr>
              <a:t>m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t.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We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o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long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r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ha</a:t>
            </a:r>
            <a:r>
              <a:rPr dirty="0" smtClean="0" spc="1" sz="1400">
                <a:latin typeface="Calibri"/>
                <a:cs typeface="Calibri"/>
              </a:rPr>
              <a:t>v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an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agre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m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t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to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sell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ew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f</a:t>
            </a:r>
            <a:r>
              <a:rPr dirty="0" smtClean="0" spc="1" sz="1400">
                <a:latin typeface="Calibri"/>
                <a:cs typeface="Calibri"/>
              </a:rPr>
              <a:t>r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ised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[n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m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of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f</a:t>
            </a:r>
            <a:r>
              <a:rPr dirty="0" smtClean="0" spc="1" sz="1400">
                <a:latin typeface="Calibri"/>
                <a:cs typeface="Calibri"/>
              </a:rPr>
              <a:t>r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i</a:t>
            </a:r>
            <a:r>
              <a:rPr dirty="0" smtClean="0" spc="1" sz="1400">
                <a:latin typeface="Calibri"/>
                <a:cs typeface="Calibri"/>
              </a:rPr>
              <a:t>s</a:t>
            </a:r>
            <a:r>
              <a:rPr dirty="0" smtClean="0" spc="1" sz="1400">
                <a:latin typeface="Calibri"/>
                <a:cs typeface="Calibri"/>
              </a:rPr>
              <a:t>e]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ve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i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le</a:t>
            </a:r>
            <a:r>
              <a:rPr dirty="0" smtClean="0" spc="1" sz="1400">
                <a:latin typeface="Calibri"/>
                <a:cs typeface="Calibri"/>
              </a:rPr>
              <a:t>s</a:t>
            </a:r>
            <a:r>
              <a:rPr dirty="0" smtClean="0" spc="1" sz="1400">
                <a:latin typeface="Calibri"/>
                <a:cs typeface="Calibri"/>
              </a:rPr>
              <a:t>.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(</a:t>
            </a:r>
            <a:r>
              <a:rPr dirty="0" smtClean="0" spc="1" sz="1400">
                <a:latin typeface="Calibri"/>
                <a:cs typeface="Calibri"/>
              </a:rPr>
              <a:t>O</a:t>
            </a:r>
            <a:r>
              <a:rPr dirty="0" smtClean="0" spc="1" sz="1400">
                <a:latin typeface="Calibri"/>
                <a:cs typeface="Calibri"/>
              </a:rPr>
              <a:t>u</a:t>
            </a:r>
            <a:r>
              <a:rPr dirty="0" smtClean="0" spc="1" sz="1400">
                <a:latin typeface="Calibri"/>
                <a:cs typeface="Calibri"/>
              </a:rPr>
              <a:t>r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r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m</a:t>
            </a:r>
            <a:r>
              <a:rPr dirty="0" smtClean="0" spc="1" sz="1400">
                <a:latin typeface="Calibri"/>
                <a:cs typeface="Calibri"/>
              </a:rPr>
              <a:t>ai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ing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f</a:t>
            </a:r>
            <a:r>
              <a:rPr dirty="0" smtClean="0" spc="1" sz="1400">
                <a:latin typeface="Calibri"/>
                <a:cs typeface="Calibri"/>
              </a:rPr>
              <a:t>r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ise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agre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m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t</a:t>
            </a:r>
            <a:r>
              <a:rPr dirty="0" smtClean="0" spc="1" sz="1400">
                <a:latin typeface="Calibri"/>
                <a:cs typeface="Calibri"/>
              </a:rPr>
              <a:t>(</a:t>
            </a:r>
            <a:r>
              <a:rPr dirty="0" smtClean="0" spc="1" sz="1400">
                <a:latin typeface="Calibri"/>
                <a:cs typeface="Calibri"/>
              </a:rPr>
              <a:t>s)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w</a:t>
            </a:r>
            <a:r>
              <a:rPr dirty="0" smtClean="0" spc="1" sz="1400">
                <a:latin typeface="Calibri"/>
                <a:cs typeface="Calibri"/>
              </a:rPr>
              <a:t>ith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[</a:t>
            </a:r>
            <a:r>
              <a:rPr dirty="0" smtClean="0" spc="1" sz="1400">
                <a:latin typeface="Calibri"/>
                <a:cs typeface="Calibri"/>
              </a:rPr>
              <a:t>o</a:t>
            </a:r>
            <a:r>
              <a:rPr dirty="0" smtClean="0" spc="1" sz="1400">
                <a:latin typeface="Calibri"/>
                <a:cs typeface="Calibri"/>
              </a:rPr>
              <a:t>t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er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f</a:t>
            </a:r>
            <a:r>
              <a:rPr dirty="0" smtClean="0" spc="1" sz="1400">
                <a:latin typeface="Calibri"/>
                <a:cs typeface="Calibri"/>
              </a:rPr>
              <a:t>r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ise</a:t>
            </a:r>
            <a:r>
              <a:rPr dirty="0" smtClean="0" spc="1" sz="1400">
                <a:latin typeface="Calibri"/>
                <a:cs typeface="Calibri"/>
              </a:rPr>
              <a:t>(</a:t>
            </a:r>
            <a:r>
              <a:rPr dirty="0" smtClean="0" spc="1" sz="1400">
                <a:latin typeface="Calibri"/>
                <a:cs typeface="Calibri"/>
              </a:rPr>
              <a:t>s)]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w</a:t>
            </a:r>
            <a:r>
              <a:rPr dirty="0" smtClean="0" spc="1" sz="1400">
                <a:latin typeface="Calibri"/>
                <a:cs typeface="Calibri"/>
              </a:rPr>
              <a:t>i</a:t>
            </a:r>
            <a:r>
              <a:rPr dirty="0" smtClean="0" spc="1" sz="1400">
                <a:latin typeface="Calibri"/>
                <a:cs typeface="Calibri"/>
              </a:rPr>
              <a:t>ll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re</a:t>
            </a:r>
            <a:r>
              <a:rPr dirty="0" smtClean="0" spc="1" sz="1400">
                <a:latin typeface="Calibri"/>
                <a:cs typeface="Calibri"/>
              </a:rPr>
              <a:t>m</a:t>
            </a:r>
            <a:r>
              <a:rPr dirty="0" smtClean="0" spc="1" sz="1400">
                <a:latin typeface="Calibri"/>
                <a:cs typeface="Calibri"/>
              </a:rPr>
              <a:t>ain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tive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d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s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ould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b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u</a:t>
            </a:r>
            <a:r>
              <a:rPr dirty="0" smtClean="0" spc="1" sz="1400">
                <a:latin typeface="Calibri"/>
                <a:cs typeface="Calibri"/>
              </a:rPr>
              <a:t>rre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t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w</a:t>
            </a:r>
            <a:r>
              <a:rPr dirty="0" smtClean="0" spc="1" sz="1400">
                <a:latin typeface="Calibri"/>
                <a:cs typeface="Calibri"/>
              </a:rPr>
              <a:t>i</a:t>
            </a:r>
            <a:r>
              <a:rPr dirty="0" smtClean="0" spc="1" sz="1400">
                <a:latin typeface="Calibri"/>
                <a:cs typeface="Calibri"/>
              </a:rPr>
              <a:t>th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your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d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p</a:t>
            </a:r>
            <a:r>
              <a:rPr dirty="0" smtClean="0" spc="1" sz="1400">
                <a:latin typeface="Calibri"/>
                <a:cs typeface="Calibri"/>
              </a:rPr>
              <a:t>art</a:t>
            </a:r>
            <a:r>
              <a:rPr dirty="0" smtClean="0" spc="1" sz="1400">
                <a:latin typeface="Calibri"/>
                <a:cs typeface="Calibri"/>
              </a:rPr>
              <a:t>m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t.)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5672708"/>
            <a:ext cx="6660318" cy="767588"/>
          </a:xfrm>
          <a:prstGeom prst="rect">
            <a:avLst/>
          </a:prstGeom>
        </p:spPr>
        <p:txBody>
          <a:bodyPr bIns="0" lIns="0" rIns="0" rtlCol="0" tIns="8255" wrap="square">
            <a:noAutofit/>
          </a:bodyPr>
          <a:lstStyle/>
          <a:p>
            <a:pPr marL="12700" marR="15205">
              <a:lnSpc>
                <a:spcPts val="1300"/>
              </a:lnSpc>
            </a:pPr>
            <a:r>
              <a:rPr dirty="0" smtClean="0" sz="1200">
                <a:latin typeface="Calibri"/>
                <a:cs typeface="Calibri"/>
              </a:rPr>
              <a:t>Our</a:t>
            </a:r>
            <a:r>
              <a:rPr dirty="0" smtClean="0" sz="1200">
                <a:latin typeface="Calibri"/>
                <a:cs typeface="Calibri"/>
              </a:rPr>
              <a:t> </a:t>
            </a:r>
            <a:r>
              <a:rPr dirty="0" smtClean="0" sz="1200">
                <a:latin typeface="Calibri"/>
                <a:cs typeface="Calibri"/>
              </a:rPr>
              <a:t>c</a:t>
            </a:r>
            <a:r>
              <a:rPr dirty="0" smtClean="0" sz="1200">
                <a:latin typeface="Calibri"/>
                <a:cs typeface="Calibri"/>
              </a:rPr>
              <a:t>o</a:t>
            </a:r>
            <a:r>
              <a:rPr dirty="0" smtClean="0" sz="1200">
                <a:latin typeface="Calibri"/>
                <a:cs typeface="Calibri"/>
              </a:rPr>
              <a:t>r</a:t>
            </a:r>
            <a:r>
              <a:rPr dirty="0" smtClean="0" sz="1200">
                <a:latin typeface="Calibri"/>
                <a:cs typeface="Calibri"/>
              </a:rPr>
              <a:t>p</a:t>
            </a:r>
            <a:r>
              <a:rPr dirty="0" smtClean="0" sz="1200">
                <a:latin typeface="Calibri"/>
                <a:cs typeface="Calibri"/>
              </a:rPr>
              <a:t>o</a:t>
            </a:r>
            <a:r>
              <a:rPr dirty="0" smtClean="0" sz="1200">
                <a:latin typeface="Calibri"/>
                <a:cs typeface="Calibri"/>
              </a:rPr>
              <a:t>r</a:t>
            </a:r>
            <a:r>
              <a:rPr dirty="0" smtClean="0" sz="1200">
                <a:latin typeface="Calibri"/>
                <a:cs typeface="Calibri"/>
              </a:rPr>
              <a:t>a</a:t>
            </a:r>
            <a:r>
              <a:rPr dirty="0" smtClean="0" sz="1200">
                <a:latin typeface="Calibri"/>
                <a:cs typeface="Calibri"/>
              </a:rPr>
              <a:t>t</a:t>
            </a:r>
            <a:r>
              <a:rPr dirty="0" smtClean="0" sz="1200">
                <a:latin typeface="Calibri"/>
                <a:cs typeface="Calibri"/>
              </a:rPr>
              <a:t>e</a:t>
            </a:r>
            <a:r>
              <a:rPr dirty="0" smtClean="0" sz="1200">
                <a:latin typeface="Calibri"/>
                <a:cs typeface="Calibri"/>
              </a:rPr>
              <a:t> </a:t>
            </a:r>
            <a:r>
              <a:rPr dirty="0" smtClean="0" sz="1200">
                <a:latin typeface="Calibri"/>
                <a:cs typeface="Calibri"/>
              </a:rPr>
              <a:t>n</a:t>
            </a:r>
            <a:r>
              <a:rPr dirty="0" smtClean="0" sz="1200">
                <a:latin typeface="Calibri"/>
                <a:cs typeface="Calibri"/>
              </a:rPr>
              <a:t>ame</a:t>
            </a:r>
            <a:r>
              <a:rPr dirty="0" smtClean="0" sz="1200">
                <a:latin typeface="Calibri"/>
                <a:cs typeface="Calibri"/>
              </a:rPr>
              <a:t> </a:t>
            </a:r>
            <a:r>
              <a:rPr dirty="0" smtClean="0" sz="1200">
                <a:latin typeface="Calibri"/>
                <a:cs typeface="Calibri"/>
              </a:rPr>
              <a:t>w</a:t>
            </a:r>
            <a:r>
              <a:rPr dirty="0" smtClean="0" sz="1200">
                <a:latin typeface="Calibri"/>
                <a:cs typeface="Calibri"/>
              </a:rPr>
              <a:t>ill</a:t>
            </a:r>
            <a:r>
              <a:rPr dirty="0" smtClean="0" sz="1200">
                <a:latin typeface="Calibri"/>
                <a:cs typeface="Calibri"/>
              </a:rPr>
              <a:t> </a:t>
            </a:r>
            <a:r>
              <a:rPr dirty="0" smtClean="0" sz="1200">
                <a:latin typeface="Calibri"/>
                <a:cs typeface="Calibri"/>
              </a:rPr>
              <a:t>r</a:t>
            </a:r>
            <a:r>
              <a:rPr dirty="0" smtClean="0" sz="1200">
                <a:latin typeface="Calibri"/>
                <a:cs typeface="Calibri"/>
              </a:rPr>
              <a:t>e</a:t>
            </a:r>
            <a:r>
              <a:rPr dirty="0" smtClean="0" sz="1200">
                <a:latin typeface="Calibri"/>
                <a:cs typeface="Calibri"/>
              </a:rPr>
              <a:t>main</a:t>
            </a:r>
            <a:r>
              <a:rPr dirty="0" smtClean="0" sz="1200">
                <a:latin typeface="Calibri"/>
                <a:cs typeface="Calibri"/>
              </a:rPr>
              <a:t> </a:t>
            </a:r>
            <a:r>
              <a:rPr dirty="0" smtClean="0" sz="1200">
                <a:latin typeface="Calibri"/>
                <a:cs typeface="Calibri"/>
              </a:rPr>
              <a:t>t</a:t>
            </a:r>
            <a:r>
              <a:rPr dirty="0" smtClean="0" sz="1200">
                <a:latin typeface="Calibri"/>
                <a:cs typeface="Calibri"/>
              </a:rPr>
              <a:t>h</a:t>
            </a:r>
            <a:r>
              <a:rPr dirty="0" smtClean="0" sz="1200">
                <a:latin typeface="Calibri"/>
                <a:cs typeface="Calibri"/>
              </a:rPr>
              <a:t>e</a:t>
            </a:r>
            <a:r>
              <a:rPr dirty="0" smtClean="0" sz="1200">
                <a:latin typeface="Calibri"/>
                <a:cs typeface="Calibri"/>
              </a:rPr>
              <a:t> </a:t>
            </a:r>
            <a:r>
              <a:rPr dirty="0" smtClean="0" sz="1200">
                <a:latin typeface="Calibri"/>
                <a:cs typeface="Calibri"/>
              </a:rPr>
              <a:t>sam</a:t>
            </a:r>
            <a:r>
              <a:rPr dirty="0" smtClean="0" sz="1200">
                <a:latin typeface="Calibri"/>
                <a:cs typeface="Calibri"/>
              </a:rPr>
              <a:t>e</a:t>
            </a:r>
            <a:r>
              <a:rPr dirty="0" smtClean="0" sz="1200">
                <a:latin typeface="Calibri"/>
                <a:cs typeface="Calibri"/>
              </a:rPr>
              <a:t>;</a:t>
            </a:r>
            <a:r>
              <a:rPr dirty="0" smtClean="0" sz="1200">
                <a:latin typeface="Calibri"/>
                <a:cs typeface="Calibri"/>
              </a:rPr>
              <a:t> </a:t>
            </a:r>
            <a:r>
              <a:rPr dirty="0" smtClean="0" sz="1200">
                <a:latin typeface="Calibri"/>
                <a:cs typeface="Calibri"/>
              </a:rPr>
              <a:t>h</a:t>
            </a:r>
            <a:r>
              <a:rPr dirty="0" smtClean="0" sz="1200">
                <a:latin typeface="Calibri"/>
                <a:cs typeface="Calibri"/>
              </a:rPr>
              <a:t>owever,</a:t>
            </a:r>
            <a:r>
              <a:rPr dirty="0" smtClean="0" sz="1200">
                <a:latin typeface="Calibri"/>
                <a:cs typeface="Calibri"/>
              </a:rPr>
              <a:t> </a:t>
            </a:r>
            <a:r>
              <a:rPr dirty="0" smtClean="0" sz="1200">
                <a:latin typeface="Calibri"/>
                <a:cs typeface="Calibri"/>
              </a:rPr>
              <a:t>w</a:t>
            </a:r>
            <a:r>
              <a:rPr dirty="0" smtClean="0" sz="1200">
                <a:latin typeface="Calibri"/>
                <a:cs typeface="Calibri"/>
              </a:rPr>
              <a:t>e</a:t>
            </a:r>
            <a:r>
              <a:rPr dirty="0" smtClean="0" sz="1200">
                <a:latin typeface="Calibri"/>
                <a:cs typeface="Calibri"/>
              </a:rPr>
              <a:t> </a:t>
            </a:r>
            <a:r>
              <a:rPr dirty="0" smtClean="0" sz="1200">
                <a:latin typeface="Calibri"/>
                <a:cs typeface="Calibri"/>
              </a:rPr>
              <a:t>are</a:t>
            </a:r>
            <a:r>
              <a:rPr dirty="0" smtClean="0" sz="1200">
                <a:latin typeface="Calibri"/>
                <a:cs typeface="Calibri"/>
              </a:rPr>
              <a:t> </a:t>
            </a:r>
            <a:r>
              <a:rPr dirty="0" smtClean="0" sz="1200">
                <a:latin typeface="Calibri"/>
                <a:cs typeface="Calibri"/>
              </a:rPr>
              <a:t>in</a:t>
            </a:r>
            <a:r>
              <a:rPr dirty="0" smtClean="0" sz="1200">
                <a:latin typeface="Calibri"/>
                <a:cs typeface="Calibri"/>
              </a:rPr>
              <a:t> </a:t>
            </a:r>
            <a:r>
              <a:rPr dirty="0" smtClean="0" sz="1200">
                <a:latin typeface="Calibri"/>
                <a:cs typeface="Calibri"/>
              </a:rPr>
              <a:t>t</a:t>
            </a:r>
            <a:r>
              <a:rPr dirty="0" smtClean="0" sz="1200">
                <a:latin typeface="Calibri"/>
                <a:cs typeface="Calibri"/>
              </a:rPr>
              <a:t>h</a:t>
            </a:r>
            <a:r>
              <a:rPr dirty="0" smtClean="0" sz="1200">
                <a:latin typeface="Calibri"/>
                <a:cs typeface="Calibri"/>
              </a:rPr>
              <a:t>e</a:t>
            </a:r>
            <a:r>
              <a:rPr dirty="0" smtClean="0" sz="1200">
                <a:latin typeface="Calibri"/>
                <a:cs typeface="Calibri"/>
              </a:rPr>
              <a:t> </a:t>
            </a:r>
            <a:r>
              <a:rPr dirty="0" smtClean="0" sz="1200">
                <a:latin typeface="Calibri"/>
                <a:cs typeface="Calibri"/>
              </a:rPr>
              <a:t>p</a:t>
            </a:r>
            <a:r>
              <a:rPr dirty="0" smtClean="0" sz="1200">
                <a:latin typeface="Calibri"/>
                <a:cs typeface="Calibri"/>
              </a:rPr>
              <a:t>r</a:t>
            </a:r>
            <a:r>
              <a:rPr dirty="0" smtClean="0" sz="1200">
                <a:latin typeface="Calibri"/>
                <a:cs typeface="Calibri"/>
              </a:rPr>
              <a:t>o</a:t>
            </a:r>
            <a:r>
              <a:rPr dirty="0" smtClean="0" sz="1200">
                <a:latin typeface="Calibri"/>
                <a:cs typeface="Calibri"/>
              </a:rPr>
              <a:t>c</a:t>
            </a:r>
            <a:r>
              <a:rPr dirty="0" smtClean="0" sz="1200">
                <a:latin typeface="Calibri"/>
                <a:cs typeface="Calibri"/>
              </a:rPr>
              <a:t>ess</a:t>
            </a:r>
            <a:r>
              <a:rPr dirty="0" smtClean="0" sz="1200">
                <a:latin typeface="Calibri"/>
                <a:cs typeface="Calibri"/>
              </a:rPr>
              <a:t> </a:t>
            </a:r>
            <a:r>
              <a:rPr dirty="0" smtClean="0" sz="1200">
                <a:latin typeface="Calibri"/>
                <a:cs typeface="Calibri"/>
              </a:rPr>
              <a:t>of</a:t>
            </a:r>
            <a:r>
              <a:rPr dirty="0" smtClean="0" sz="1200">
                <a:latin typeface="Calibri"/>
                <a:cs typeface="Calibri"/>
              </a:rPr>
              <a:t> </a:t>
            </a:r>
            <a:r>
              <a:rPr dirty="0" smtClean="0" sz="1200">
                <a:latin typeface="Calibri"/>
                <a:cs typeface="Calibri"/>
              </a:rPr>
              <a:t>c</a:t>
            </a:r>
            <a:r>
              <a:rPr dirty="0" smtClean="0" sz="1200">
                <a:latin typeface="Calibri"/>
                <a:cs typeface="Calibri"/>
              </a:rPr>
              <a:t>h</a:t>
            </a:r>
            <a:r>
              <a:rPr dirty="0" smtClean="0" sz="1200">
                <a:latin typeface="Calibri"/>
                <a:cs typeface="Calibri"/>
              </a:rPr>
              <a:t>a</a:t>
            </a:r>
            <a:r>
              <a:rPr dirty="0" smtClean="0" sz="1200">
                <a:latin typeface="Calibri"/>
                <a:cs typeface="Calibri"/>
              </a:rPr>
              <a:t>n</a:t>
            </a:r>
            <a:r>
              <a:rPr dirty="0" smtClean="0" sz="1200">
                <a:latin typeface="Calibri"/>
                <a:cs typeface="Calibri"/>
              </a:rPr>
              <a:t>gi</a:t>
            </a:r>
            <a:r>
              <a:rPr dirty="0" smtClean="0" sz="1200">
                <a:latin typeface="Calibri"/>
                <a:cs typeface="Calibri"/>
              </a:rPr>
              <a:t>n</a:t>
            </a:r>
            <a:r>
              <a:rPr dirty="0" smtClean="0" sz="1200">
                <a:latin typeface="Calibri"/>
                <a:cs typeface="Calibri"/>
              </a:rPr>
              <a:t>g</a:t>
            </a:r>
            <a:r>
              <a:rPr dirty="0" smtClean="0" sz="1200">
                <a:latin typeface="Calibri"/>
                <a:cs typeface="Calibri"/>
              </a:rPr>
              <a:t> </a:t>
            </a:r>
            <a:r>
              <a:rPr dirty="0" smtClean="0" sz="1200">
                <a:latin typeface="Calibri"/>
                <a:cs typeface="Calibri"/>
              </a:rPr>
              <a:t>o</a:t>
            </a:r>
            <a:r>
              <a:rPr dirty="0" smtClean="0" sz="1200">
                <a:latin typeface="Calibri"/>
                <a:cs typeface="Calibri"/>
              </a:rPr>
              <a:t>u</a:t>
            </a:r>
            <a:r>
              <a:rPr dirty="0" smtClean="0" sz="1200">
                <a:latin typeface="Calibri"/>
                <a:cs typeface="Calibri"/>
              </a:rPr>
              <a:t>r</a:t>
            </a:r>
            <a:r>
              <a:rPr dirty="0" smtClean="0" sz="1200">
                <a:latin typeface="Calibri"/>
                <a:cs typeface="Calibri"/>
              </a:rPr>
              <a:t> </a:t>
            </a:r>
            <a:r>
              <a:rPr dirty="0" smtClean="0" sz="1200">
                <a:latin typeface="Calibri"/>
                <a:cs typeface="Calibri"/>
              </a:rPr>
              <a:t>d</a:t>
            </a:r>
            <a:r>
              <a:rPr dirty="0" smtClean="0" sz="1200">
                <a:latin typeface="Calibri"/>
                <a:cs typeface="Calibri"/>
              </a:rPr>
              <a:t>b</a:t>
            </a:r>
            <a:r>
              <a:rPr dirty="0" smtClean="0" sz="1200">
                <a:latin typeface="Calibri"/>
                <a:cs typeface="Calibri"/>
              </a:rPr>
              <a:t>a</a:t>
            </a:r>
            <a:r>
              <a:rPr dirty="0" smtClean="0" sz="1200">
                <a:latin typeface="Calibri"/>
                <a:cs typeface="Calibri"/>
              </a:rPr>
              <a:t> </a:t>
            </a:r>
            <a:r>
              <a:rPr dirty="0" smtClean="0" sz="1200">
                <a:latin typeface="Calibri"/>
                <a:cs typeface="Calibri"/>
              </a:rPr>
              <a:t>n</a:t>
            </a:r>
            <a:r>
              <a:rPr dirty="0" smtClean="0" sz="1200">
                <a:latin typeface="Calibri"/>
                <a:cs typeface="Calibri"/>
              </a:rPr>
              <a:t>a</a:t>
            </a:r>
            <a:r>
              <a:rPr dirty="0" smtClean="0" sz="1200">
                <a:latin typeface="Calibri"/>
                <a:cs typeface="Calibri"/>
              </a:rPr>
              <a:t>m</a:t>
            </a:r>
            <a:r>
              <a:rPr dirty="0" smtClean="0" sz="1200">
                <a:latin typeface="Calibri"/>
                <a:cs typeface="Calibri"/>
              </a:rPr>
              <a:t>e</a:t>
            </a:r>
            <a:r>
              <a:rPr dirty="0" smtClean="0" sz="1200">
                <a:latin typeface="Calibri"/>
                <a:cs typeface="Calibri"/>
              </a:rPr>
              <a:t> </a:t>
            </a:r>
            <a:r>
              <a:rPr dirty="0" smtClean="0" sz="1200">
                <a:latin typeface="Calibri"/>
                <a:cs typeface="Calibri"/>
              </a:rPr>
              <a:t>w</a:t>
            </a:r>
            <a:r>
              <a:rPr dirty="0" smtClean="0" sz="1200">
                <a:latin typeface="Calibri"/>
                <a:cs typeface="Calibri"/>
              </a:rPr>
              <a:t>i</a:t>
            </a:r>
            <a:r>
              <a:rPr dirty="0" smtClean="0" sz="1200">
                <a:latin typeface="Calibri"/>
                <a:cs typeface="Calibri"/>
              </a:rPr>
              <a:t>t</a:t>
            </a:r>
            <a:r>
              <a:rPr dirty="0" smtClean="0" sz="1200">
                <a:latin typeface="Calibri"/>
                <a:cs typeface="Calibri"/>
              </a:rPr>
              <a:t>h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520"/>
              </a:lnSpc>
              <a:spcBef>
                <a:spcPts val="151"/>
              </a:spcBef>
            </a:pPr>
            <a:r>
              <a:rPr dirty="0" smtClean="0" spc="0" sz="1200">
                <a:latin typeface="Calibri"/>
                <a:cs typeface="Calibri"/>
              </a:rPr>
              <a:t>th</a:t>
            </a:r>
            <a:r>
              <a:rPr dirty="0" smtClean="0" spc="0" sz="1200">
                <a:latin typeface="Calibri"/>
                <a:cs typeface="Calibri"/>
              </a:rPr>
              <a:t>e</a:t>
            </a:r>
            <a:r>
              <a:rPr dirty="0" smtClean="0" spc="0" sz="12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De</a:t>
            </a:r>
            <a:r>
              <a:rPr dirty="0" smtClean="0" spc="0" sz="1400">
                <a:latin typeface="Calibri"/>
                <a:cs typeface="Calibri"/>
              </a:rPr>
              <a:t>p</a:t>
            </a:r>
            <a:r>
              <a:rPr dirty="0" smtClean="0" spc="0" sz="1400">
                <a:latin typeface="Calibri"/>
                <a:cs typeface="Calibri"/>
              </a:rPr>
              <a:t>art</a:t>
            </a:r>
            <a:r>
              <a:rPr dirty="0" smtClean="0" spc="0" sz="1400">
                <a:latin typeface="Calibri"/>
                <a:cs typeface="Calibri"/>
              </a:rPr>
              <a:t>m</a:t>
            </a: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0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t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of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Li</a:t>
            </a:r>
            <a:r>
              <a:rPr dirty="0" smtClean="0" spc="0" sz="1400">
                <a:latin typeface="Calibri"/>
                <a:cs typeface="Calibri"/>
              </a:rPr>
              <a:t>c</a:t>
            </a: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0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sing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a</a:t>
            </a:r>
            <a:r>
              <a:rPr dirty="0" smtClean="0" spc="0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d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R</a:t>
            </a: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0" sz="1400">
                <a:latin typeface="Calibri"/>
                <a:cs typeface="Calibri"/>
              </a:rPr>
              <a:t>g</a:t>
            </a:r>
            <a:r>
              <a:rPr dirty="0" smtClean="0" spc="0" sz="1400">
                <a:latin typeface="Calibri"/>
                <a:cs typeface="Calibri"/>
              </a:rPr>
              <a:t>u</a:t>
            </a:r>
            <a:r>
              <a:rPr dirty="0" smtClean="0" spc="0" sz="1400">
                <a:latin typeface="Calibri"/>
                <a:cs typeface="Calibri"/>
              </a:rPr>
              <a:t>lato</a:t>
            </a:r>
            <a:r>
              <a:rPr dirty="0" smtClean="0" spc="0" sz="1400">
                <a:latin typeface="Calibri"/>
                <a:cs typeface="Calibri"/>
              </a:rPr>
              <a:t>r</a:t>
            </a:r>
            <a:r>
              <a:rPr dirty="0" smtClean="0" spc="0" sz="1400">
                <a:latin typeface="Calibri"/>
                <a:cs typeface="Calibri"/>
              </a:rPr>
              <a:t>y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A</a:t>
            </a:r>
            <a:r>
              <a:rPr dirty="0" smtClean="0" spc="0" sz="1400">
                <a:latin typeface="Calibri"/>
                <a:cs typeface="Calibri"/>
              </a:rPr>
              <a:t>f</a:t>
            </a:r>
            <a:r>
              <a:rPr dirty="0" smtClean="0" spc="0" sz="1400">
                <a:latin typeface="Calibri"/>
                <a:cs typeface="Calibri"/>
              </a:rPr>
              <a:t>fa</a:t>
            </a:r>
            <a:r>
              <a:rPr dirty="0" smtClean="0" spc="0" sz="1400">
                <a:latin typeface="Calibri"/>
                <a:cs typeface="Calibri"/>
              </a:rPr>
              <a:t>i</a:t>
            </a:r>
            <a:r>
              <a:rPr dirty="0" smtClean="0" spc="0" sz="1400">
                <a:latin typeface="Calibri"/>
                <a:cs typeface="Calibri"/>
              </a:rPr>
              <a:t>rs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200">
                <a:latin typeface="Calibri"/>
                <a:cs typeface="Calibri"/>
              </a:rPr>
              <a:t>a</a:t>
            </a:r>
            <a:r>
              <a:rPr dirty="0" smtClean="0" spc="0" sz="1200">
                <a:latin typeface="Calibri"/>
                <a:cs typeface="Calibri"/>
              </a:rPr>
              <a:t>n</a:t>
            </a:r>
            <a:r>
              <a:rPr dirty="0" smtClean="0" spc="0" sz="1200">
                <a:latin typeface="Calibri"/>
                <a:cs typeface="Calibri"/>
              </a:rPr>
              <a:t>d</a:t>
            </a:r>
            <a:r>
              <a:rPr dirty="0" smtClean="0" spc="0" sz="1200">
                <a:latin typeface="Calibri"/>
                <a:cs typeface="Calibri"/>
              </a:rPr>
              <a:t> </a:t>
            </a:r>
            <a:r>
              <a:rPr dirty="0" smtClean="0" spc="0" sz="1200">
                <a:latin typeface="Calibri"/>
                <a:cs typeface="Calibri"/>
              </a:rPr>
              <a:t>w</a:t>
            </a:r>
            <a:r>
              <a:rPr dirty="0" smtClean="0" spc="0" sz="1200">
                <a:latin typeface="Calibri"/>
                <a:cs typeface="Calibri"/>
              </a:rPr>
              <a:t>ill</a:t>
            </a:r>
            <a:r>
              <a:rPr dirty="0" smtClean="0" spc="0" sz="1200">
                <a:latin typeface="Calibri"/>
                <a:cs typeface="Calibri"/>
              </a:rPr>
              <a:t> </a:t>
            </a:r>
            <a:r>
              <a:rPr dirty="0" smtClean="0" spc="0" sz="1200">
                <a:latin typeface="Calibri"/>
                <a:cs typeface="Calibri"/>
              </a:rPr>
              <a:t>s</a:t>
            </a:r>
            <a:r>
              <a:rPr dirty="0" smtClean="0" spc="0" sz="1200">
                <a:latin typeface="Calibri"/>
                <a:cs typeface="Calibri"/>
              </a:rPr>
              <a:t>u</a:t>
            </a:r>
            <a:r>
              <a:rPr dirty="0" smtClean="0" spc="0" sz="1200">
                <a:latin typeface="Calibri"/>
                <a:cs typeface="Calibri"/>
              </a:rPr>
              <a:t>b</a:t>
            </a:r>
            <a:r>
              <a:rPr dirty="0" smtClean="0" spc="0" sz="1200">
                <a:latin typeface="Calibri"/>
                <a:cs typeface="Calibri"/>
              </a:rPr>
              <a:t>m</a:t>
            </a:r>
            <a:r>
              <a:rPr dirty="0" smtClean="0" spc="0" sz="1200">
                <a:latin typeface="Calibri"/>
                <a:cs typeface="Calibri"/>
              </a:rPr>
              <a:t>i</a:t>
            </a:r>
            <a:r>
              <a:rPr dirty="0" smtClean="0" spc="0" sz="1200">
                <a:latin typeface="Calibri"/>
                <a:cs typeface="Calibri"/>
              </a:rPr>
              <a:t>t</a:t>
            </a:r>
            <a:r>
              <a:rPr dirty="0" smtClean="0" spc="0" sz="1200">
                <a:latin typeface="Calibri"/>
                <a:cs typeface="Calibri"/>
              </a:rPr>
              <a:t> </a:t>
            </a:r>
            <a:r>
              <a:rPr dirty="0" smtClean="0" spc="0" sz="1200">
                <a:latin typeface="Calibri"/>
                <a:cs typeface="Calibri"/>
              </a:rPr>
              <a:t>t</a:t>
            </a:r>
            <a:r>
              <a:rPr dirty="0" smtClean="0" spc="0" sz="1200">
                <a:latin typeface="Calibri"/>
                <a:cs typeface="Calibri"/>
              </a:rPr>
              <a:t>h</a:t>
            </a:r>
            <a:r>
              <a:rPr dirty="0" smtClean="0" spc="0" sz="1200">
                <a:latin typeface="Calibri"/>
                <a:cs typeface="Calibri"/>
              </a:rPr>
              <a:t>at</a:t>
            </a:r>
            <a:r>
              <a:rPr dirty="0" smtClean="0" spc="0" sz="1200">
                <a:latin typeface="Calibri"/>
                <a:cs typeface="Calibri"/>
              </a:rPr>
              <a:t> </a:t>
            </a:r>
            <a:r>
              <a:rPr dirty="0" smtClean="0" spc="0" sz="1200">
                <a:latin typeface="Calibri"/>
                <a:cs typeface="Calibri"/>
              </a:rPr>
              <a:t>i</a:t>
            </a:r>
            <a:r>
              <a:rPr dirty="0" smtClean="0" spc="0" sz="1200">
                <a:latin typeface="Calibri"/>
                <a:cs typeface="Calibri"/>
              </a:rPr>
              <a:t>n</a:t>
            </a:r>
            <a:r>
              <a:rPr dirty="0" smtClean="0" spc="0" sz="1200">
                <a:latin typeface="Calibri"/>
                <a:cs typeface="Calibri"/>
              </a:rPr>
              <a:t>f</a:t>
            </a:r>
            <a:r>
              <a:rPr dirty="0" smtClean="0" spc="0" sz="1200">
                <a:latin typeface="Calibri"/>
                <a:cs typeface="Calibri"/>
              </a:rPr>
              <a:t>o</a:t>
            </a:r>
            <a:r>
              <a:rPr dirty="0" smtClean="0" spc="0" sz="1200">
                <a:latin typeface="Calibri"/>
                <a:cs typeface="Calibri"/>
              </a:rPr>
              <a:t>r</a:t>
            </a:r>
            <a:r>
              <a:rPr dirty="0" smtClean="0" spc="0" sz="1200">
                <a:latin typeface="Calibri"/>
                <a:cs typeface="Calibri"/>
              </a:rPr>
              <a:t>m</a:t>
            </a:r>
            <a:r>
              <a:rPr dirty="0" smtClean="0" spc="0" sz="1200">
                <a:latin typeface="Calibri"/>
                <a:cs typeface="Calibri"/>
              </a:rPr>
              <a:t>a</a:t>
            </a:r>
            <a:r>
              <a:rPr dirty="0" smtClean="0" spc="0" sz="1200">
                <a:latin typeface="Calibri"/>
                <a:cs typeface="Calibri"/>
              </a:rPr>
              <a:t>t</a:t>
            </a:r>
            <a:r>
              <a:rPr dirty="0" smtClean="0" spc="0" sz="1200">
                <a:latin typeface="Calibri"/>
                <a:cs typeface="Calibri"/>
              </a:rPr>
              <a:t>i</a:t>
            </a:r>
            <a:r>
              <a:rPr dirty="0" smtClean="0" spc="0" sz="1200">
                <a:latin typeface="Calibri"/>
                <a:cs typeface="Calibri"/>
              </a:rPr>
              <a:t>o</a:t>
            </a:r>
            <a:r>
              <a:rPr dirty="0" smtClean="0" spc="0" sz="1200">
                <a:latin typeface="Calibri"/>
                <a:cs typeface="Calibri"/>
              </a:rPr>
              <a:t>n</a:t>
            </a:r>
            <a:r>
              <a:rPr dirty="0" smtClean="0" spc="0" sz="1200">
                <a:latin typeface="Calibri"/>
                <a:cs typeface="Calibri"/>
              </a:rPr>
              <a:t> </a:t>
            </a:r>
            <a:r>
              <a:rPr dirty="0" smtClean="0" spc="0" sz="1200">
                <a:latin typeface="Calibri"/>
                <a:cs typeface="Calibri"/>
              </a:rPr>
              <a:t>as</a:t>
            </a:r>
            <a:r>
              <a:rPr dirty="0" smtClean="0" spc="0" sz="1200">
                <a:latin typeface="Calibri"/>
                <a:cs typeface="Calibri"/>
              </a:rPr>
              <a:t> </a:t>
            </a:r>
            <a:r>
              <a:rPr dirty="0" smtClean="0" spc="0" sz="1200">
                <a:latin typeface="Calibri"/>
                <a:cs typeface="Calibri"/>
              </a:rPr>
              <a:t>s</a:t>
            </a:r>
            <a:r>
              <a:rPr dirty="0" smtClean="0" spc="0" sz="1200">
                <a:latin typeface="Calibri"/>
                <a:cs typeface="Calibri"/>
              </a:rPr>
              <a:t>o</a:t>
            </a:r>
            <a:r>
              <a:rPr dirty="0" smtClean="0" spc="0" sz="1200">
                <a:latin typeface="Calibri"/>
                <a:cs typeface="Calibri"/>
              </a:rPr>
              <a:t>o</a:t>
            </a:r>
            <a:r>
              <a:rPr dirty="0" smtClean="0" spc="0" sz="1200">
                <a:latin typeface="Calibri"/>
                <a:cs typeface="Calibri"/>
              </a:rPr>
              <a:t>n</a:t>
            </a:r>
            <a:r>
              <a:rPr dirty="0" smtClean="0" spc="0" sz="1200">
                <a:latin typeface="Calibri"/>
                <a:cs typeface="Calibri"/>
              </a:rPr>
              <a:t> </a:t>
            </a:r>
            <a:r>
              <a:rPr dirty="0" smtClean="0" spc="0" sz="1200">
                <a:latin typeface="Calibri"/>
                <a:cs typeface="Calibri"/>
              </a:rPr>
              <a:t>as</a:t>
            </a:r>
            <a:r>
              <a:rPr dirty="0" smtClean="0" spc="0" sz="1200">
                <a:latin typeface="Calibri"/>
                <a:cs typeface="Calibri"/>
              </a:rPr>
              <a:t> </a:t>
            </a:r>
            <a:r>
              <a:rPr dirty="0" smtClean="0" spc="0" sz="1200">
                <a:latin typeface="Calibri"/>
                <a:cs typeface="Calibri"/>
              </a:rPr>
              <a:t>i</a:t>
            </a:r>
            <a:r>
              <a:rPr dirty="0" smtClean="0" spc="0" sz="1200">
                <a:latin typeface="Calibri"/>
                <a:cs typeface="Calibri"/>
              </a:rPr>
              <a:t>t</a:t>
            </a:r>
            <a:r>
              <a:rPr dirty="0" smtClean="0" spc="0" sz="1200">
                <a:latin typeface="Calibri"/>
                <a:cs typeface="Calibri"/>
              </a:rPr>
              <a:t> </a:t>
            </a:r>
            <a:r>
              <a:rPr dirty="0" smtClean="0" spc="0" sz="1200">
                <a:latin typeface="Calibri"/>
                <a:cs typeface="Calibri"/>
              </a:rPr>
              <a:t>is</a:t>
            </a:r>
            <a:r>
              <a:rPr dirty="0" smtClean="0" spc="0" sz="1200">
                <a:latin typeface="Calibri"/>
                <a:cs typeface="Calibri"/>
              </a:rPr>
              <a:t> </a:t>
            </a:r>
            <a:r>
              <a:rPr dirty="0" smtClean="0" spc="0" sz="1200">
                <a:latin typeface="Calibri"/>
                <a:cs typeface="Calibri"/>
              </a:rPr>
              <a:t>availa</a:t>
            </a:r>
            <a:r>
              <a:rPr dirty="0" smtClean="0" spc="0" sz="1200">
                <a:latin typeface="Calibri"/>
                <a:cs typeface="Calibri"/>
              </a:rPr>
              <a:t>b</a:t>
            </a:r>
            <a:r>
              <a:rPr dirty="0" smtClean="0" spc="0" sz="1200">
                <a:latin typeface="Calibri"/>
                <a:cs typeface="Calibri"/>
              </a:rPr>
              <a:t>le.</a:t>
            </a:r>
            <a:r>
              <a:rPr dirty="0" smtClean="0" spc="0" sz="1200">
                <a:latin typeface="Calibri"/>
                <a:cs typeface="Calibri"/>
              </a:rPr>
              <a:t> </a:t>
            </a:r>
            <a:r>
              <a:rPr dirty="0" smtClean="0" spc="0" sz="1200">
                <a:latin typeface="Calibri"/>
                <a:cs typeface="Calibri"/>
              </a:rPr>
              <a:t> </a:t>
            </a:r>
            <a:r>
              <a:rPr dirty="0" smtClean="0" spc="0" sz="1200">
                <a:latin typeface="Calibri"/>
                <a:cs typeface="Calibri"/>
              </a:rPr>
              <a:t>O</a:t>
            </a:r>
            <a:r>
              <a:rPr dirty="0" smtClean="0" spc="0" sz="1200">
                <a:latin typeface="Calibri"/>
                <a:cs typeface="Calibri"/>
              </a:rPr>
              <a:t>u</a:t>
            </a:r>
            <a:r>
              <a:rPr dirty="0" smtClean="0" spc="0" sz="1200">
                <a:latin typeface="Calibri"/>
                <a:cs typeface="Calibri"/>
              </a:rPr>
              <a:t>r</a:t>
            </a:r>
            <a:r>
              <a:rPr dirty="0" smtClean="0" spc="0" sz="1200">
                <a:latin typeface="Calibri"/>
                <a:cs typeface="Calibri"/>
              </a:rPr>
              <a:t> </a:t>
            </a:r>
            <a:r>
              <a:rPr dirty="0" smtClean="0" spc="0" sz="1200">
                <a:latin typeface="Calibri"/>
                <a:cs typeface="Calibri"/>
              </a:rPr>
              <a:t>n</a:t>
            </a:r>
            <a:r>
              <a:rPr dirty="0" smtClean="0" spc="0" sz="1200">
                <a:latin typeface="Calibri"/>
                <a:cs typeface="Calibri"/>
              </a:rPr>
              <a:t>ew</a:t>
            </a:r>
            <a:r>
              <a:rPr dirty="0" smtClean="0" spc="0" sz="1200">
                <a:latin typeface="Calibri"/>
                <a:cs typeface="Calibri"/>
              </a:rPr>
              <a:t> </a:t>
            </a:r>
            <a:r>
              <a:rPr dirty="0" smtClean="0" spc="0" sz="1200">
                <a:latin typeface="Calibri"/>
                <a:cs typeface="Calibri"/>
              </a:rPr>
              <a:t>d</a:t>
            </a:r>
            <a:r>
              <a:rPr dirty="0" smtClean="0" spc="0" sz="1200">
                <a:latin typeface="Calibri"/>
                <a:cs typeface="Calibri"/>
              </a:rPr>
              <a:t>b</a:t>
            </a:r>
            <a:r>
              <a:rPr dirty="0" smtClean="0" spc="0" sz="1200">
                <a:latin typeface="Calibri"/>
                <a:cs typeface="Calibri"/>
              </a:rPr>
              <a:t>a</a:t>
            </a:r>
            <a:r>
              <a:rPr dirty="0" smtClean="0" spc="0" sz="1200">
                <a:latin typeface="Calibri"/>
                <a:cs typeface="Calibri"/>
              </a:rPr>
              <a:t> </a:t>
            </a:r>
            <a:r>
              <a:rPr dirty="0" smtClean="0" spc="0" sz="1200">
                <a:latin typeface="Calibri"/>
                <a:cs typeface="Calibri"/>
              </a:rPr>
              <a:t>n</a:t>
            </a:r>
            <a:r>
              <a:rPr dirty="0" smtClean="0" spc="0" sz="1200">
                <a:latin typeface="Calibri"/>
                <a:cs typeface="Calibri"/>
              </a:rPr>
              <a:t>ame</a:t>
            </a:r>
            <a:r>
              <a:rPr dirty="0" smtClean="0" spc="0" sz="1200">
                <a:latin typeface="Calibri"/>
                <a:cs typeface="Calibri"/>
              </a:rPr>
              <a:t> </a:t>
            </a:r>
            <a:r>
              <a:rPr dirty="0" smtClean="0" spc="0" sz="1200">
                <a:latin typeface="Calibri"/>
                <a:cs typeface="Calibri"/>
              </a:rPr>
              <a:t>w</a:t>
            </a:r>
            <a:r>
              <a:rPr dirty="0" smtClean="0" spc="0" sz="1200">
                <a:latin typeface="Calibri"/>
                <a:cs typeface="Calibri"/>
              </a:rPr>
              <a:t>ill</a:t>
            </a:r>
            <a:r>
              <a:rPr dirty="0" smtClean="0" spc="0" sz="1200">
                <a:latin typeface="Calibri"/>
                <a:cs typeface="Calibri"/>
              </a:rPr>
              <a:t> </a:t>
            </a:r>
            <a:r>
              <a:rPr dirty="0" smtClean="0" spc="0" sz="1200">
                <a:latin typeface="Calibri"/>
                <a:cs typeface="Calibri"/>
              </a:rPr>
              <a:t>b</a:t>
            </a:r>
            <a:r>
              <a:rPr dirty="0" smtClean="0" spc="0" sz="1200">
                <a:latin typeface="Calibri"/>
                <a:cs typeface="Calibri"/>
              </a:rPr>
              <a:t>e</a:t>
            </a:r>
            <a:r>
              <a:rPr dirty="0" smtClean="0" spc="0" sz="1200">
                <a:latin typeface="Calibri"/>
                <a:cs typeface="Calibri"/>
              </a:rPr>
              <a:t> </a:t>
            </a:r>
            <a:r>
              <a:rPr dirty="0" smtClean="0" spc="0" sz="1200">
                <a:latin typeface="Calibri"/>
                <a:cs typeface="Calibri"/>
              </a:rPr>
              <a:t>[</a:t>
            </a:r>
            <a:r>
              <a:rPr dirty="0" smtClean="0" spc="0" sz="1200">
                <a:latin typeface="Calibri"/>
                <a:cs typeface="Calibri"/>
              </a:rPr>
              <a:t>n</a:t>
            </a:r>
            <a:r>
              <a:rPr dirty="0" smtClean="0" spc="0" sz="1200">
                <a:latin typeface="Calibri"/>
                <a:cs typeface="Calibri"/>
              </a:rPr>
              <a:t>a</a:t>
            </a:r>
            <a:r>
              <a:rPr dirty="0" smtClean="0" spc="0" sz="1200">
                <a:latin typeface="Calibri"/>
                <a:cs typeface="Calibri"/>
              </a:rPr>
              <a:t>m</a:t>
            </a:r>
            <a:r>
              <a:rPr dirty="0" smtClean="0" spc="0" sz="1200">
                <a:latin typeface="Calibri"/>
                <a:cs typeface="Calibri"/>
              </a:rPr>
              <a:t>e</a:t>
            </a:r>
            <a:r>
              <a:rPr dirty="0" smtClean="0" spc="0" sz="1200">
                <a:latin typeface="Calibri"/>
                <a:cs typeface="Calibri"/>
              </a:rPr>
              <a:t> </a:t>
            </a:r>
            <a:r>
              <a:rPr dirty="0" smtClean="0" spc="0" sz="1200">
                <a:latin typeface="Calibri"/>
                <a:cs typeface="Calibri"/>
              </a:rPr>
              <a:t>t</a:t>
            </a:r>
            <a:r>
              <a:rPr dirty="0" smtClean="0" spc="0" sz="1200">
                <a:latin typeface="Calibri"/>
                <a:cs typeface="Calibri"/>
              </a:rPr>
              <a:t>o</a:t>
            </a:r>
            <a:r>
              <a:rPr dirty="0" smtClean="0" spc="0" sz="1200">
                <a:latin typeface="Calibri"/>
                <a:cs typeface="Calibri"/>
              </a:rPr>
              <a:t> </a:t>
            </a:r>
            <a:r>
              <a:rPr dirty="0" smtClean="0" spc="0" sz="1200">
                <a:latin typeface="Calibri"/>
                <a:cs typeface="Calibri"/>
              </a:rPr>
              <a:t>b</a:t>
            </a:r>
            <a:r>
              <a:rPr dirty="0" smtClean="0" spc="0" sz="1200">
                <a:latin typeface="Calibri"/>
                <a:cs typeface="Calibri"/>
              </a:rPr>
              <a:t>e</a:t>
            </a:r>
            <a:r>
              <a:rPr dirty="0" smtClean="0" spc="0" sz="1200">
                <a:latin typeface="Calibri"/>
                <a:cs typeface="Calibri"/>
              </a:rPr>
              <a:t> </a:t>
            </a:r>
            <a:r>
              <a:rPr dirty="0" smtClean="0" spc="0" sz="1200">
                <a:latin typeface="Calibri"/>
                <a:cs typeface="Calibri"/>
              </a:rPr>
              <a:t>u</a:t>
            </a:r>
            <a:r>
              <a:rPr dirty="0" smtClean="0" spc="0" sz="1200">
                <a:latin typeface="Calibri"/>
                <a:cs typeface="Calibri"/>
              </a:rPr>
              <a:t>s</a:t>
            </a:r>
            <a:r>
              <a:rPr dirty="0" smtClean="0" spc="0" sz="1200">
                <a:latin typeface="Calibri"/>
                <a:cs typeface="Calibri"/>
              </a:rPr>
              <a:t>e</a:t>
            </a:r>
            <a:r>
              <a:rPr dirty="0" smtClean="0" spc="0" sz="1200">
                <a:latin typeface="Calibri"/>
                <a:cs typeface="Calibri"/>
              </a:rPr>
              <a:t>d</a:t>
            </a:r>
            <a:r>
              <a:rPr dirty="0" smtClean="0" spc="0" sz="1200">
                <a:latin typeface="Calibri"/>
                <a:cs typeface="Calibri"/>
              </a:rPr>
              <a:t>],</a:t>
            </a:r>
            <a:r>
              <a:rPr dirty="0" smtClean="0" spc="0" sz="1200">
                <a:latin typeface="Calibri"/>
                <a:cs typeface="Calibri"/>
              </a:rPr>
              <a:t> </a:t>
            </a:r>
            <a:r>
              <a:rPr dirty="0" smtClean="0" spc="0" sz="1200">
                <a:latin typeface="Calibri"/>
                <a:cs typeface="Calibri"/>
              </a:rPr>
              <a:t>w</a:t>
            </a:r>
            <a:r>
              <a:rPr dirty="0" smtClean="0" spc="0" sz="1200">
                <a:latin typeface="Calibri"/>
                <a:cs typeface="Calibri"/>
              </a:rPr>
              <a:t>h</a:t>
            </a:r>
            <a:r>
              <a:rPr dirty="0" smtClean="0" spc="0" sz="1200">
                <a:latin typeface="Calibri"/>
                <a:cs typeface="Calibri"/>
              </a:rPr>
              <a:t>i</a:t>
            </a:r>
            <a:r>
              <a:rPr dirty="0" smtClean="0" spc="0" sz="1200">
                <a:latin typeface="Calibri"/>
                <a:cs typeface="Calibri"/>
              </a:rPr>
              <a:t>c</a:t>
            </a:r>
            <a:r>
              <a:rPr dirty="0" smtClean="0" spc="0" sz="1200">
                <a:latin typeface="Calibri"/>
                <a:cs typeface="Calibri"/>
              </a:rPr>
              <a:t>h</a:t>
            </a:r>
            <a:r>
              <a:rPr dirty="0" smtClean="0" spc="0" sz="1200">
                <a:latin typeface="Calibri"/>
                <a:cs typeface="Calibri"/>
              </a:rPr>
              <a:t> </a:t>
            </a:r>
            <a:r>
              <a:rPr dirty="0" smtClean="0" spc="0" sz="1200">
                <a:latin typeface="Calibri"/>
                <a:cs typeface="Calibri"/>
              </a:rPr>
              <a:t>w</a:t>
            </a:r>
            <a:r>
              <a:rPr dirty="0" smtClean="0" spc="0" sz="1200">
                <a:latin typeface="Calibri"/>
                <a:cs typeface="Calibri"/>
              </a:rPr>
              <a:t>e</a:t>
            </a:r>
            <a:r>
              <a:rPr dirty="0" smtClean="0" spc="0" sz="1200">
                <a:latin typeface="Calibri"/>
                <a:cs typeface="Calibri"/>
              </a:rPr>
              <a:t> </a:t>
            </a:r>
            <a:r>
              <a:rPr dirty="0" smtClean="0" spc="0" sz="1200">
                <a:latin typeface="Calibri"/>
                <a:cs typeface="Calibri"/>
              </a:rPr>
              <a:t>w</a:t>
            </a:r>
            <a:r>
              <a:rPr dirty="0" smtClean="0" spc="0" sz="1200">
                <a:latin typeface="Calibri"/>
                <a:cs typeface="Calibri"/>
              </a:rPr>
              <a:t>ill</a:t>
            </a:r>
            <a:r>
              <a:rPr dirty="0" smtClean="0" spc="0" sz="1200">
                <a:latin typeface="Calibri"/>
                <a:cs typeface="Calibri"/>
              </a:rPr>
              <a:t> </a:t>
            </a:r>
            <a:r>
              <a:rPr dirty="0" smtClean="0" spc="0" sz="1200">
                <a:latin typeface="Calibri"/>
                <a:cs typeface="Calibri"/>
              </a:rPr>
              <a:t>u</a:t>
            </a:r>
            <a:r>
              <a:rPr dirty="0" smtClean="0" spc="0" sz="1200">
                <a:latin typeface="Calibri"/>
                <a:cs typeface="Calibri"/>
              </a:rPr>
              <a:t>s</a:t>
            </a:r>
            <a:r>
              <a:rPr dirty="0" smtClean="0" spc="0" sz="1200">
                <a:latin typeface="Calibri"/>
                <a:cs typeface="Calibri"/>
              </a:rPr>
              <a:t>e</a:t>
            </a:r>
            <a:r>
              <a:rPr dirty="0" smtClean="0" spc="0" sz="1200">
                <a:latin typeface="Calibri"/>
                <a:cs typeface="Calibri"/>
              </a:rPr>
              <a:t> </a:t>
            </a:r>
            <a:r>
              <a:rPr dirty="0" smtClean="0" spc="0" sz="1200">
                <a:latin typeface="Calibri"/>
                <a:cs typeface="Calibri"/>
              </a:rPr>
              <a:t>on</a:t>
            </a:r>
            <a:r>
              <a:rPr dirty="0" smtClean="0" spc="0" sz="1200">
                <a:latin typeface="Calibri"/>
                <a:cs typeface="Calibri"/>
              </a:rPr>
              <a:t> </a:t>
            </a:r>
            <a:r>
              <a:rPr dirty="0" smtClean="0" spc="0" sz="1200">
                <a:latin typeface="Calibri"/>
                <a:cs typeface="Calibri"/>
              </a:rPr>
              <a:t>o</a:t>
            </a:r>
            <a:r>
              <a:rPr dirty="0" smtClean="0" spc="0" sz="1200">
                <a:latin typeface="Calibri"/>
                <a:cs typeface="Calibri"/>
              </a:rPr>
              <a:t>u</a:t>
            </a:r>
            <a:r>
              <a:rPr dirty="0" smtClean="0" spc="0" sz="1200">
                <a:latin typeface="Calibri"/>
                <a:cs typeface="Calibri"/>
              </a:rPr>
              <a:t>r</a:t>
            </a:r>
            <a:r>
              <a:rPr dirty="0" smtClean="0" spc="0" sz="1200">
                <a:latin typeface="Calibri"/>
                <a:cs typeface="Calibri"/>
              </a:rPr>
              <a:t> </a:t>
            </a:r>
            <a:r>
              <a:rPr dirty="0" smtClean="0" spc="0" sz="1200">
                <a:latin typeface="Calibri"/>
                <a:cs typeface="Calibri"/>
              </a:rPr>
              <a:t>d</a:t>
            </a:r>
            <a:r>
              <a:rPr dirty="0" smtClean="0" spc="0" sz="1200">
                <a:latin typeface="Calibri"/>
                <a:cs typeface="Calibri"/>
              </a:rPr>
              <a:t>e</a:t>
            </a:r>
            <a:r>
              <a:rPr dirty="0" smtClean="0" spc="0" sz="1200">
                <a:latin typeface="Calibri"/>
                <a:cs typeface="Calibri"/>
              </a:rPr>
              <a:t>a</a:t>
            </a:r>
            <a:r>
              <a:rPr dirty="0" smtClean="0" spc="0" sz="1200">
                <a:latin typeface="Calibri"/>
                <a:cs typeface="Calibri"/>
              </a:rPr>
              <a:t>ler</a:t>
            </a:r>
            <a:r>
              <a:rPr dirty="0" smtClean="0" spc="0" sz="1200">
                <a:latin typeface="Calibri"/>
                <a:cs typeface="Calibri"/>
              </a:rPr>
              <a:t> </a:t>
            </a:r>
            <a:r>
              <a:rPr dirty="0" smtClean="0" spc="0" sz="1200">
                <a:latin typeface="Calibri"/>
                <a:cs typeface="Calibri"/>
              </a:rPr>
              <a:t>lice</a:t>
            </a:r>
            <a:r>
              <a:rPr dirty="0" smtClean="0" spc="0" sz="1200">
                <a:latin typeface="Calibri"/>
                <a:cs typeface="Calibri"/>
              </a:rPr>
              <a:t>n</a:t>
            </a:r>
            <a:r>
              <a:rPr dirty="0" smtClean="0" spc="0" sz="1200">
                <a:latin typeface="Calibri"/>
                <a:cs typeface="Calibri"/>
              </a:rPr>
              <a:t>se</a:t>
            </a:r>
            <a:r>
              <a:rPr dirty="0" smtClean="0" spc="0" sz="1200">
                <a:latin typeface="Calibri"/>
                <a:cs typeface="Calibri"/>
              </a:rPr>
              <a:t> </a:t>
            </a:r>
            <a:r>
              <a:rPr dirty="0" smtClean="0" spc="0" sz="1200">
                <a:latin typeface="Calibri"/>
                <a:cs typeface="Calibri"/>
              </a:rPr>
              <a:t>(and</a:t>
            </a:r>
            <a:r>
              <a:rPr dirty="0" smtClean="0" spc="0" sz="1200">
                <a:latin typeface="Calibri"/>
                <a:cs typeface="Calibri"/>
              </a:rPr>
              <a:t> </a:t>
            </a:r>
            <a:r>
              <a:rPr dirty="0" smtClean="0" spc="0" sz="1200">
                <a:latin typeface="Calibri"/>
                <a:cs typeface="Calibri"/>
              </a:rPr>
              <a:t>t</a:t>
            </a:r>
            <a:r>
              <a:rPr dirty="0" smtClean="0" spc="0" sz="1200">
                <a:latin typeface="Calibri"/>
                <a:cs typeface="Calibri"/>
              </a:rPr>
              <a:t>h</a:t>
            </a:r>
            <a:r>
              <a:rPr dirty="0" smtClean="0" spc="0" sz="1200">
                <a:latin typeface="Calibri"/>
                <a:cs typeface="Calibri"/>
              </a:rPr>
              <a:t>e</a:t>
            </a:r>
            <a:endParaRPr sz="1200">
              <a:latin typeface="Calibri"/>
              <a:cs typeface="Calibri"/>
            </a:endParaRPr>
          </a:p>
          <a:p>
            <a:pPr marL="12700" marR="15205">
              <a:lnSpc>
                <a:spcPts val="1460"/>
              </a:lnSpc>
            </a:pPr>
            <a:r>
              <a:rPr dirty="0" smtClean="0" spc="0" sz="1200">
                <a:latin typeface="Calibri"/>
                <a:cs typeface="Calibri"/>
              </a:rPr>
              <a:t>r</a:t>
            </a:r>
            <a:r>
              <a:rPr dirty="0" smtClean="0" spc="0" sz="1200">
                <a:latin typeface="Calibri"/>
                <a:cs typeface="Calibri"/>
              </a:rPr>
              <a:t>e</a:t>
            </a:r>
            <a:r>
              <a:rPr dirty="0" smtClean="0" spc="0" sz="1200">
                <a:latin typeface="Calibri"/>
                <a:cs typeface="Calibri"/>
              </a:rPr>
              <a:t>p</a:t>
            </a:r>
            <a:r>
              <a:rPr dirty="0" smtClean="0" spc="0" sz="1200">
                <a:latin typeface="Calibri"/>
                <a:cs typeface="Calibri"/>
              </a:rPr>
              <a:t>air</a:t>
            </a:r>
            <a:r>
              <a:rPr dirty="0" smtClean="0" spc="0" sz="1200">
                <a:latin typeface="Calibri"/>
                <a:cs typeface="Calibri"/>
              </a:rPr>
              <a:t> </a:t>
            </a:r>
            <a:r>
              <a:rPr dirty="0" smtClean="0" spc="0" sz="1200">
                <a:latin typeface="Calibri"/>
                <a:cs typeface="Calibri"/>
              </a:rPr>
              <a:t>f</a:t>
            </a:r>
            <a:r>
              <a:rPr dirty="0" smtClean="0" spc="0" sz="1200">
                <a:latin typeface="Calibri"/>
                <a:cs typeface="Calibri"/>
              </a:rPr>
              <a:t>acili</a:t>
            </a:r>
            <a:r>
              <a:rPr dirty="0" smtClean="0" spc="0" sz="1200">
                <a:latin typeface="Calibri"/>
                <a:cs typeface="Calibri"/>
              </a:rPr>
              <a:t>t</a:t>
            </a:r>
            <a:r>
              <a:rPr dirty="0" smtClean="0" spc="0" sz="1200">
                <a:latin typeface="Calibri"/>
                <a:cs typeface="Calibri"/>
              </a:rPr>
              <a:t>y</a:t>
            </a:r>
            <a:r>
              <a:rPr dirty="0" smtClean="0" spc="0" sz="1200">
                <a:latin typeface="Calibri"/>
                <a:cs typeface="Calibri"/>
              </a:rPr>
              <a:t> </a:t>
            </a:r>
            <a:r>
              <a:rPr dirty="0" smtClean="0" spc="0" sz="1200">
                <a:latin typeface="Calibri"/>
                <a:cs typeface="Calibri"/>
              </a:rPr>
              <a:t>lice</a:t>
            </a:r>
            <a:r>
              <a:rPr dirty="0" smtClean="0" spc="0" sz="1200">
                <a:latin typeface="Calibri"/>
                <a:cs typeface="Calibri"/>
              </a:rPr>
              <a:t>n</a:t>
            </a:r>
            <a:r>
              <a:rPr dirty="0" smtClean="0" spc="0" sz="1200">
                <a:latin typeface="Calibri"/>
                <a:cs typeface="Calibri"/>
              </a:rPr>
              <a:t>se).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6669786"/>
            <a:ext cx="4131863" cy="203707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>
              <a:lnSpc>
                <a:spcPts val="1505"/>
              </a:lnSpc>
            </a:pP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f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you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ave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y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q</a:t>
            </a:r>
            <a:r>
              <a:rPr dirty="0" smtClean="0" spc="-1" sz="1400">
                <a:latin typeface="Calibri"/>
                <a:cs typeface="Calibri"/>
              </a:rPr>
              <a:t>u</a:t>
            </a:r>
            <a:r>
              <a:rPr dirty="0" smtClean="0" spc="-1" sz="1400">
                <a:latin typeface="Calibri"/>
                <a:cs typeface="Calibri"/>
              </a:rPr>
              <a:t>estions,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lease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onta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at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[p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one].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7104507"/>
            <a:ext cx="748374" cy="203707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>
              <a:lnSpc>
                <a:spcPts val="1505"/>
              </a:lnSpc>
            </a:pPr>
            <a:r>
              <a:rPr dirty="0" smtClean="0" spc="0" sz="1400">
                <a:latin typeface="Calibri"/>
                <a:cs typeface="Calibri"/>
              </a:rPr>
              <a:t>S</a:t>
            </a:r>
            <a:r>
              <a:rPr dirty="0" smtClean="0" spc="0" sz="1400">
                <a:latin typeface="Calibri"/>
                <a:cs typeface="Calibri"/>
              </a:rPr>
              <a:t>i</a:t>
            </a:r>
            <a:r>
              <a:rPr dirty="0" smtClean="0" spc="0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c</a:t>
            </a:r>
            <a:r>
              <a:rPr dirty="0" smtClean="0" spc="0" sz="1400">
                <a:latin typeface="Calibri"/>
                <a:cs typeface="Calibri"/>
              </a:rPr>
              <a:t>erely,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44500" y="7756779"/>
            <a:ext cx="1144651" cy="420115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 marR="26746">
              <a:lnSpc>
                <a:spcPts val="1505"/>
              </a:lnSpc>
            </a:pPr>
            <a:r>
              <a:rPr dirty="0" smtClean="0" spc="-1" sz="1400">
                <a:latin typeface="Calibri"/>
                <a:cs typeface="Calibri"/>
              </a:rPr>
              <a:t>[n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e]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705"/>
              </a:lnSpc>
              <a:spcBef>
                <a:spcPts val="9"/>
              </a:spcBef>
            </a:pPr>
            <a:r>
              <a:rPr dirty="0" smtClean="0" spc="0" sz="1400">
                <a:latin typeface="Calibri"/>
                <a:cs typeface="Calibri"/>
              </a:rPr>
              <a:t>[title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of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o</a:t>
            </a:r>
            <a:r>
              <a:rPr dirty="0" smtClean="0" spc="0" sz="1400">
                <a:latin typeface="Calibri"/>
                <a:cs typeface="Calibri"/>
              </a:rPr>
              <a:t>wner]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444500" y="251332"/>
            <a:ext cx="2099034" cy="420116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>
              <a:lnSpc>
                <a:spcPts val="1505"/>
              </a:lnSpc>
            </a:pPr>
            <a:r>
              <a:rPr b="1" dirty="0" smtClean="0" spc="0" sz="1400">
                <a:latin typeface="Calibri"/>
                <a:cs typeface="Calibri"/>
              </a:rPr>
              <a:t>OPT</a:t>
            </a:r>
            <a:r>
              <a:rPr b="1" dirty="0" smtClean="0" spc="0" sz="1400">
                <a:latin typeface="Calibri"/>
                <a:cs typeface="Calibri"/>
              </a:rPr>
              <a:t>I</a:t>
            </a:r>
            <a:r>
              <a:rPr b="1" dirty="0" smtClean="0" spc="0" sz="1400">
                <a:latin typeface="Calibri"/>
                <a:cs typeface="Calibri"/>
              </a:rPr>
              <a:t>ON</a:t>
            </a:r>
            <a:r>
              <a:rPr b="1" dirty="0" smtClean="0" spc="0" sz="1400">
                <a:latin typeface="Calibri"/>
                <a:cs typeface="Calibri"/>
              </a:rPr>
              <a:t> </a:t>
            </a:r>
            <a:r>
              <a:rPr b="1" dirty="0" smtClean="0" spc="0" sz="1400">
                <a:latin typeface="Calibri"/>
                <a:cs typeface="Calibri"/>
              </a:rPr>
              <a:t>5</a:t>
            </a:r>
            <a:r>
              <a:rPr b="1" dirty="0" smtClean="0" spc="0" sz="1400">
                <a:latin typeface="Calibri"/>
                <a:cs typeface="Calibri"/>
              </a:rPr>
              <a:t>:</a:t>
            </a:r>
            <a:r>
              <a:rPr b="1" dirty="0" smtClean="0" spc="0" sz="1400">
                <a:latin typeface="Calibri"/>
                <a:cs typeface="Calibri"/>
              </a:rPr>
              <a:t> </a:t>
            </a:r>
            <a:r>
              <a:rPr b="1" dirty="0" smtClean="0" spc="0" sz="1400">
                <a:latin typeface="Calibri"/>
                <a:cs typeface="Calibri"/>
              </a:rPr>
              <a:t>No</a:t>
            </a:r>
            <a:r>
              <a:rPr b="1" dirty="0" smtClean="0" spc="0" sz="1400">
                <a:latin typeface="Calibri"/>
                <a:cs typeface="Calibri"/>
              </a:rPr>
              <a:t> </a:t>
            </a:r>
            <a:r>
              <a:rPr b="1" dirty="0" smtClean="0" spc="0" sz="1400">
                <a:latin typeface="Calibri"/>
                <a:cs typeface="Calibri"/>
              </a:rPr>
              <a:t>n</a:t>
            </a:r>
            <a:r>
              <a:rPr b="1" dirty="0" smtClean="0" spc="0" sz="1400">
                <a:latin typeface="Calibri"/>
                <a:cs typeface="Calibri"/>
              </a:rPr>
              <a:t>a</a:t>
            </a:r>
            <a:r>
              <a:rPr b="1" dirty="0" smtClean="0" spc="0" sz="1400">
                <a:latin typeface="Calibri"/>
                <a:cs typeface="Calibri"/>
              </a:rPr>
              <a:t>me</a:t>
            </a:r>
            <a:r>
              <a:rPr b="1" dirty="0" smtClean="0" spc="0" sz="1400">
                <a:latin typeface="Calibri"/>
                <a:cs typeface="Calibri"/>
              </a:rPr>
              <a:t> </a:t>
            </a:r>
            <a:r>
              <a:rPr b="1" dirty="0" smtClean="0" spc="0" sz="1400">
                <a:latin typeface="Calibri"/>
                <a:cs typeface="Calibri"/>
              </a:rPr>
              <a:t>ch</a:t>
            </a:r>
            <a:r>
              <a:rPr b="1" dirty="0" smtClean="0" spc="0" sz="1400">
                <a:latin typeface="Calibri"/>
                <a:cs typeface="Calibri"/>
              </a:rPr>
              <a:t>a</a:t>
            </a:r>
            <a:r>
              <a:rPr b="1" dirty="0" smtClean="0" spc="0" sz="1400">
                <a:latin typeface="Calibri"/>
                <a:cs typeface="Calibri"/>
              </a:rPr>
              <a:t>nge</a:t>
            </a:r>
            <a:endParaRPr sz="1400">
              <a:latin typeface="Calibri"/>
              <a:cs typeface="Calibri"/>
            </a:endParaRPr>
          </a:p>
          <a:p>
            <a:pPr marL="12700" marR="26746">
              <a:lnSpc>
                <a:spcPts val="1705"/>
              </a:lnSpc>
              <a:spcBef>
                <a:spcPts val="9"/>
              </a:spcBef>
            </a:pPr>
            <a:r>
              <a:rPr dirty="0" smtClean="0" spc="-1" sz="1400">
                <a:latin typeface="Calibri"/>
                <a:cs typeface="Calibri"/>
              </a:rPr>
              <a:t>[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om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y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le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rh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d</a:t>
            </a:r>
            <a:r>
              <a:rPr dirty="0" smtClean="0" spc="-1" sz="1400">
                <a:latin typeface="Calibri"/>
                <a:cs typeface="Calibri"/>
              </a:rPr>
              <a:t>]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4500" y="1553082"/>
            <a:ext cx="487866" cy="203707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>
              <a:lnSpc>
                <a:spcPts val="1505"/>
              </a:lnSpc>
            </a:pPr>
            <a:r>
              <a:rPr dirty="0" smtClean="0" spc="-1" sz="1400">
                <a:latin typeface="Calibri"/>
                <a:cs typeface="Calibri"/>
              </a:rPr>
              <a:t>[d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]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4500" y="2205354"/>
            <a:ext cx="2852136" cy="1071245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 marR="26746">
              <a:lnSpc>
                <a:spcPts val="1505"/>
              </a:lnSpc>
            </a:pPr>
            <a:r>
              <a:rPr dirty="0" smtClean="0" spc="-1" sz="1400">
                <a:latin typeface="Calibri"/>
                <a:cs typeface="Calibri"/>
              </a:rPr>
              <a:t>Mi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igan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De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art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ent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of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State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705"/>
              </a:lnSpc>
              <a:spcBef>
                <a:spcPts val="9"/>
              </a:spcBef>
            </a:pPr>
            <a:r>
              <a:rPr dirty="0" smtClean="0" spc="-1" sz="1400">
                <a:latin typeface="Calibri"/>
                <a:cs typeface="Calibri"/>
              </a:rPr>
              <a:t>B</a:t>
            </a:r>
            <a:r>
              <a:rPr dirty="0" smtClean="0" spc="-1" sz="1400">
                <a:latin typeface="Calibri"/>
                <a:cs typeface="Calibri"/>
              </a:rPr>
              <a:t>u</a:t>
            </a:r>
            <a:r>
              <a:rPr dirty="0" smtClean="0" spc="-1" sz="1400">
                <a:latin typeface="Calibri"/>
                <a:cs typeface="Calibri"/>
              </a:rPr>
              <a:t>reau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of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Dri</a:t>
            </a:r>
            <a:r>
              <a:rPr dirty="0" smtClean="0" spc="-1" sz="1400">
                <a:latin typeface="Calibri"/>
                <a:cs typeface="Calibri"/>
              </a:rPr>
              <a:t>v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d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V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le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gra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s</a:t>
            </a:r>
            <a:endParaRPr sz="1400">
              <a:latin typeface="Calibri"/>
              <a:cs typeface="Calibri"/>
            </a:endParaRPr>
          </a:p>
          <a:p>
            <a:pPr marL="12700" marR="26746">
              <a:lnSpc>
                <a:spcPct val="101725"/>
              </a:lnSpc>
            </a:pPr>
            <a:r>
              <a:rPr dirty="0" smtClean="0" spc="-1" sz="1400">
                <a:latin typeface="Calibri"/>
                <a:cs typeface="Calibri"/>
              </a:rPr>
              <a:t>B</a:t>
            </a:r>
            <a:r>
              <a:rPr dirty="0" smtClean="0" spc="-1" sz="1400">
                <a:latin typeface="Calibri"/>
                <a:cs typeface="Calibri"/>
              </a:rPr>
              <a:t>u</a:t>
            </a:r>
            <a:r>
              <a:rPr dirty="0" smtClean="0" spc="-1" sz="1400">
                <a:latin typeface="Calibri"/>
                <a:cs typeface="Calibri"/>
              </a:rPr>
              <a:t>siness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L</a:t>
            </a: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sing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S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tion</a:t>
            </a:r>
            <a:endParaRPr sz="1400">
              <a:latin typeface="Calibri"/>
              <a:cs typeface="Calibri"/>
            </a:endParaRPr>
          </a:p>
          <a:p>
            <a:pPr marL="12700" marR="26746">
              <a:lnSpc>
                <a:spcPts val="1705"/>
              </a:lnSpc>
              <a:spcBef>
                <a:spcPts val="85"/>
              </a:spcBef>
            </a:pPr>
            <a:r>
              <a:rPr dirty="0" smtClean="0" spc="0" sz="1400">
                <a:latin typeface="Calibri"/>
                <a:cs typeface="Calibri"/>
              </a:rPr>
              <a:t>4</a:t>
            </a:r>
            <a:r>
              <a:rPr dirty="0" smtClean="0" spc="0" sz="1400">
                <a:latin typeface="Calibri"/>
                <a:cs typeface="Calibri"/>
              </a:rPr>
              <a:t>3</a:t>
            </a:r>
            <a:r>
              <a:rPr dirty="0" smtClean="0" spc="0" sz="1400">
                <a:latin typeface="Calibri"/>
                <a:cs typeface="Calibri"/>
              </a:rPr>
              <a:t>0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W.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Al</a:t>
            </a:r>
            <a:r>
              <a:rPr dirty="0" smtClean="0" spc="0" sz="1400">
                <a:latin typeface="Calibri"/>
                <a:cs typeface="Calibri"/>
              </a:rPr>
              <a:t>l</a:t>
            </a: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0" sz="1400">
                <a:latin typeface="Calibri"/>
                <a:cs typeface="Calibri"/>
              </a:rPr>
              <a:t>g</a:t>
            </a:r>
            <a:r>
              <a:rPr dirty="0" smtClean="0" spc="0" sz="1400">
                <a:latin typeface="Calibri"/>
                <a:cs typeface="Calibri"/>
              </a:rPr>
              <a:t>a</a:t>
            </a:r>
            <a:r>
              <a:rPr dirty="0" smtClean="0" spc="0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,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3rd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F</a:t>
            </a:r>
            <a:r>
              <a:rPr dirty="0" smtClean="0" spc="0" sz="1400">
                <a:latin typeface="Calibri"/>
                <a:cs typeface="Calibri"/>
              </a:rPr>
              <a:t>l</a:t>
            </a:r>
            <a:r>
              <a:rPr dirty="0" smtClean="0" spc="0" sz="1400">
                <a:latin typeface="Calibri"/>
                <a:cs typeface="Calibri"/>
              </a:rPr>
              <a:t>o</a:t>
            </a:r>
            <a:r>
              <a:rPr dirty="0" smtClean="0" spc="0" sz="1400">
                <a:latin typeface="Calibri"/>
                <a:cs typeface="Calibri"/>
              </a:rPr>
              <a:t>o</a:t>
            </a:r>
            <a:r>
              <a:rPr dirty="0" smtClean="0" spc="0" sz="1400">
                <a:latin typeface="Calibri"/>
                <a:cs typeface="Calibri"/>
              </a:rPr>
              <a:t>r</a:t>
            </a:r>
            <a:endParaRPr sz="1400">
              <a:latin typeface="Calibri"/>
              <a:cs typeface="Calibri"/>
            </a:endParaRPr>
          </a:p>
          <a:p>
            <a:pPr marL="12700" marR="26746">
              <a:lnSpc>
                <a:spcPts val="1705"/>
              </a:lnSpc>
            </a:pPr>
            <a:r>
              <a:rPr dirty="0" smtClean="0" spc="16" sz="1400">
                <a:latin typeface="Calibri"/>
                <a:cs typeface="Calibri"/>
              </a:rPr>
              <a:t>La</a:t>
            </a:r>
            <a:r>
              <a:rPr dirty="0" smtClean="0" spc="16" sz="1400">
                <a:latin typeface="Calibri"/>
                <a:cs typeface="Calibri"/>
              </a:rPr>
              <a:t>n</a:t>
            </a:r>
            <a:r>
              <a:rPr dirty="0" smtClean="0" spc="16" sz="1400">
                <a:latin typeface="Calibri"/>
                <a:cs typeface="Calibri"/>
              </a:rPr>
              <a:t>sing,</a:t>
            </a:r>
            <a:r>
              <a:rPr dirty="0" smtClean="0" spc="16" sz="1400">
                <a:latin typeface="Calibri"/>
                <a:cs typeface="Calibri"/>
              </a:rPr>
              <a:t> </a:t>
            </a:r>
            <a:r>
              <a:rPr dirty="0" smtClean="0" spc="16" sz="1400">
                <a:latin typeface="Calibri"/>
                <a:cs typeface="Calibri"/>
              </a:rPr>
              <a:t>MI</a:t>
            </a:r>
            <a:r>
              <a:rPr dirty="0" smtClean="0" spc="16" sz="1400">
                <a:latin typeface="Calibri"/>
                <a:cs typeface="Calibri"/>
              </a:rPr>
              <a:t> </a:t>
            </a:r>
            <a:r>
              <a:rPr dirty="0" smtClean="0" spc="16" sz="1400">
                <a:latin typeface="Calibri"/>
                <a:cs typeface="Calibri"/>
              </a:rPr>
              <a:t>4</a:t>
            </a:r>
            <a:r>
              <a:rPr dirty="0" smtClean="0" spc="16" sz="1400">
                <a:latin typeface="Calibri"/>
                <a:cs typeface="Calibri"/>
              </a:rPr>
              <a:t>8</a:t>
            </a:r>
            <a:r>
              <a:rPr dirty="0" smtClean="0" spc="16" sz="1400">
                <a:latin typeface="Calibri"/>
                <a:cs typeface="Calibri"/>
              </a:rPr>
              <a:t>9</a:t>
            </a:r>
            <a:r>
              <a:rPr dirty="0" smtClean="0" spc="16" sz="1400">
                <a:latin typeface="Calibri"/>
                <a:cs typeface="Calibri"/>
              </a:rPr>
              <a:t>18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4500" y="3507231"/>
            <a:ext cx="288700" cy="203707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>
              <a:lnSpc>
                <a:spcPts val="1505"/>
              </a:lnSpc>
            </a:pPr>
            <a:r>
              <a:rPr b="1" dirty="0" smtClean="0" sz="1400">
                <a:latin typeface="Calibri"/>
                <a:cs typeface="Calibri"/>
              </a:rPr>
              <a:t>RE: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2004" y="3507231"/>
            <a:ext cx="2535032" cy="421639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 marR="26746">
              <a:lnSpc>
                <a:spcPts val="1505"/>
              </a:lnSpc>
            </a:pPr>
            <a:r>
              <a:rPr b="1" dirty="0" smtClean="0" spc="0" sz="1400">
                <a:latin typeface="Calibri"/>
                <a:cs typeface="Calibri"/>
              </a:rPr>
              <a:t>D</a:t>
            </a:r>
            <a:r>
              <a:rPr b="1" dirty="0" smtClean="0" spc="0" sz="1400">
                <a:latin typeface="Calibri"/>
                <a:cs typeface="Calibri"/>
              </a:rPr>
              <a:t>e</a:t>
            </a:r>
            <a:r>
              <a:rPr b="1" dirty="0" smtClean="0" spc="0" sz="1400">
                <a:latin typeface="Calibri"/>
                <a:cs typeface="Calibri"/>
              </a:rPr>
              <a:t>a</a:t>
            </a:r>
            <a:r>
              <a:rPr b="1" dirty="0" smtClean="0" spc="0" sz="1400">
                <a:latin typeface="Calibri"/>
                <a:cs typeface="Calibri"/>
              </a:rPr>
              <a:t>l</a:t>
            </a:r>
            <a:r>
              <a:rPr b="1" dirty="0" smtClean="0" spc="0" sz="1400">
                <a:latin typeface="Calibri"/>
                <a:cs typeface="Calibri"/>
              </a:rPr>
              <a:t>er</a:t>
            </a:r>
            <a:r>
              <a:rPr b="1" dirty="0" smtClean="0" spc="0" sz="1400">
                <a:latin typeface="Calibri"/>
                <a:cs typeface="Calibri"/>
              </a:rPr>
              <a:t> </a:t>
            </a:r>
            <a:r>
              <a:rPr b="1" dirty="0" smtClean="0" spc="0" sz="1400">
                <a:latin typeface="Calibri"/>
                <a:cs typeface="Calibri"/>
              </a:rPr>
              <a:t>l</a:t>
            </a:r>
            <a:r>
              <a:rPr b="1" dirty="0" smtClean="0" spc="0" sz="1400">
                <a:latin typeface="Calibri"/>
                <a:cs typeface="Calibri"/>
              </a:rPr>
              <a:t>ic</a:t>
            </a:r>
            <a:r>
              <a:rPr b="1" dirty="0" smtClean="0" spc="0" sz="1400">
                <a:latin typeface="Calibri"/>
                <a:cs typeface="Calibri"/>
              </a:rPr>
              <a:t>e</a:t>
            </a:r>
            <a:r>
              <a:rPr b="1" dirty="0" smtClean="0" spc="0" sz="1400">
                <a:latin typeface="Calibri"/>
                <a:cs typeface="Calibri"/>
              </a:rPr>
              <a:t>n</a:t>
            </a:r>
            <a:r>
              <a:rPr b="1" dirty="0" smtClean="0" spc="0" sz="1400">
                <a:latin typeface="Calibri"/>
                <a:cs typeface="Calibri"/>
              </a:rPr>
              <a:t>se</a:t>
            </a:r>
            <a:r>
              <a:rPr b="1" dirty="0" smtClean="0" spc="0" sz="1400">
                <a:latin typeface="Calibri"/>
                <a:cs typeface="Calibri"/>
              </a:rPr>
              <a:t> </a:t>
            </a:r>
            <a:r>
              <a:rPr b="1" dirty="0" smtClean="0" spc="0" sz="1400">
                <a:latin typeface="Calibri"/>
                <a:cs typeface="Calibri"/>
              </a:rPr>
              <a:t>#</a:t>
            </a:r>
            <a:r>
              <a:rPr b="1" dirty="0" smtClean="0" spc="0" sz="1400">
                <a:latin typeface="Calibri"/>
                <a:cs typeface="Calibri"/>
              </a:rPr>
              <a:t> </a:t>
            </a:r>
            <a:r>
              <a:rPr b="1" dirty="0" smtClean="0" spc="0" sz="1400">
                <a:latin typeface="Calibri"/>
                <a:cs typeface="Calibri"/>
              </a:rPr>
              <a:t>[l</a:t>
            </a:r>
            <a:r>
              <a:rPr b="1" dirty="0" smtClean="0" spc="0" sz="1400">
                <a:latin typeface="Calibri"/>
                <a:cs typeface="Calibri"/>
              </a:rPr>
              <a:t>i</a:t>
            </a:r>
            <a:r>
              <a:rPr b="1" dirty="0" smtClean="0" spc="0" sz="1400">
                <a:latin typeface="Calibri"/>
                <a:cs typeface="Calibri"/>
              </a:rPr>
              <a:t>c</a:t>
            </a:r>
            <a:r>
              <a:rPr b="1" dirty="0" smtClean="0" spc="0" sz="1400">
                <a:latin typeface="Calibri"/>
                <a:cs typeface="Calibri"/>
              </a:rPr>
              <a:t>e</a:t>
            </a:r>
            <a:r>
              <a:rPr b="1" dirty="0" smtClean="0" spc="0" sz="1400">
                <a:latin typeface="Calibri"/>
                <a:cs typeface="Calibri"/>
              </a:rPr>
              <a:t>n</a:t>
            </a:r>
            <a:r>
              <a:rPr b="1" dirty="0" smtClean="0" spc="0" sz="1400">
                <a:latin typeface="Calibri"/>
                <a:cs typeface="Calibri"/>
              </a:rPr>
              <a:t>s</a:t>
            </a:r>
            <a:r>
              <a:rPr b="1" dirty="0" smtClean="0" spc="0" sz="1400">
                <a:latin typeface="Calibri"/>
                <a:cs typeface="Calibri"/>
              </a:rPr>
              <a:t>e</a:t>
            </a:r>
            <a:r>
              <a:rPr b="1" dirty="0" smtClean="0" spc="0" sz="1400">
                <a:latin typeface="Calibri"/>
                <a:cs typeface="Calibri"/>
              </a:rPr>
              <a:t> </a:t>
            </a:r>
            <a:r>
              <a:rPr b="1" dirty="0" smtClean="0" spc="0" sz="1400">
                <a:latin typeface="Calibri"/>
                <a:cs typeface="Calibri"/>
              </a:rPr>
              <a:t>#</a:t>
            </a:r>
            <a:r>
              <a:rPr b="1" dirty="0" smtClean="0" spc="0" sz="1400">
                <a:latin typeface="Calibri"/>
                <a:cs typeface="Calibri"/>
              </a:rPr>
              <a:t>]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</a:pPr>
            <a:r>
              <a:rPr b="1" dirty="0" smtClean="0" spc="-1" sz="1400">
                <a:latin typeface="Calibri"/>
                <a:cs typeface="Calibri"/>
              </a:rPr>
              <a:t>Re</a:t>
            </a:r>
            <a:r>
              <a:rPr b="1" dirty="0" smtClean="0" spc="-1" sz="1400">
                <a:latin typeface="Calibri"/>
                <a:cs typeface="Calibri"/>
              </a:rPr>
              <a:t>p</a:t>
            </a:r>
            <a:r>
              <a:rPr b="1" dirty="0" smtClean="0" spc="-1" sz="1400">
                <a:latin typeface="Calibri"/>
                <a:cs typeface="Calibri"/>
              </a:rPr>
              <a:t>a</a:t>
            </a:r>
            <a:r>
              <a:rPr b="1" dirty="0" smtClean="0" spc="-1" sz="1400">
                <a:latin typeface="Calibri"/>
                <a:cs typeface="Calibri"/>
              </a:rPr>
              <a:t>ir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f</a:t>
            </a:r>
            <a:r>
              <a:rPr b="1" dirty="0" smtClean="0" spc="-1" sz="1400">
                <a:latin typeface="Calibri"/>
                <a:cs typeface="Calibri"/>
              </a:rPr>
              <a:t>a</a:t>
            </a:r>
            <a:r>
              <a:rPr b="1" dirty="0" smtClean="0" spc="-1" sz="1400">
                <a:latin typeface="Calibri"/>
                <a:cs typeface="Calibri"/>
              </a:rPr>
              <a:t>ci</a:t>
            </a:r>
            <a:r>
              <a:rPr b="1" dirty="0" smtClean="0" spc="-1" sz="1400">
                <a:latin typeface="Calibri"/>
                <a:cs typeface="Calibri"/>
              </a:rPr>
              <a:t>l</a:t>
            </a:r>
            <a:r>
              <a:rPr b="1" dirty="0" smtClean="0" spc="-1" sz="1400">
                <a:latin typeface="Calibri"/>
                <a:cs typeface="Calibri"/>
              </a:rPr>
              <a:t>i</a:t>
            </a:r>
            <a:r>
              <a:rPr b="1" dirty="0" smtClean="0" spc="-1" sz="1400">
                <a:latin typeface="Calibri"/>
                <a:cs typeface="Calibri"/>
              </a:rPr>
              <a:t>t</a:t>
            </a:r>
            <a:r>
              <a:rPr b="1" dirty="0" smtClean="0" spc="-1" sz="1400">
                <a:latin typeface="Calibri"/>
                <a:cs typeface="Calibri"/>
              </a:rPr>
              <a:t>y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l</a:t>
            </a:r>
            <a:r>
              <a:rPr b="1" dirty="0" smtClean="0" spc="-1" sz="1400">
                <a:latin typeface="Calibri"/>
                <a:cs typeface="Calibri"/>
              </a:rPr>
              <a:t>i</a:t>
            </a:r>
            <a:r>
              <a:rPr b="1" dirty="0" smtClean="0" spc="-1" sz="1400">
                <a:latin typeface="Calibri"/>
                <a:cs typeface="Calibri"/>
              </a:rPr>
              <a:t>c</a:t>
            </a:r>
            <a:r>
              <a:rPr b="1" dirty="0" smtClean="0" spc="-1" sz="1400">
                <a:latin typeface="Calibri"/>
                <a:cs typeface="Calibri"/>
              </a:rPr>
              <a:t>en</a:t>
            </a:r>
            <a:r>
              <a:rPr b="1" dirty="0" smtClean="0" spc="-1" sz="1400">
                <a:latin typeface="Calibri"/>
                <a:cs typeface="Calibri"/>
              </a:rPr>
              <a:t>s</a:t>
            </a:r>
            <a:r>
              <a:rPr b="1" dirty="0" smtClean="0" spc="-1" sz="1400">
                <a:latin typeface="Calibri"/>
                <a:cs typeface="Calibri"/>
              </a:rPr>
              <a:t>e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#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[l</a:t>
            </a:r>
            <a:r>
              <a:rPr b="1" dirty="0" smtClean="0" spc="-1" sz="1400">
                <a:latin typeface="Calibri"/>
                <a:cs typeface="Calibri"/>
              </a:rPr>
              <a:t>i</a:t>
            </a:r>
            <a:r>
              <a:rPr b="1" dirty="0" smtClean="0" spc="-1" sz="1400">
                <a:latin typeface="Calibri"/>
                <a:cs typeface="Calibri"/>
              </a:rPr>
              <a:t>ce</a:t>
            </a:r>
            <a:r>
              <a:rPr b="1" dirty="0" smtClean="0" spc="-1" sz="1400">
                <a:latin typeface="Calibri"/>
                <a:cs typeface="Calibri"/>
              </a:rPr>
              <a:t>n</a:t>
            </a:r>
            <a:r>
              <a:rPr b="1" dirty="0" smtClean="0" spc="-1" sz="1400">
                <a:latin typeface="Calibri"/>
                <a:cs typeface="Calibri"/>
              </a:rPr>
              <a:t>s</a:t>
            </a:r>
            <a:r>
              <a:rPr b="1" dirty="0" smtClean="0" spc="-1" sz="1400">
                <a:latin typeface="Calibri"/>
                <a:cs typeface="Calibri"/>
              </a:rPr>
              <a:t>e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#</a:t>
            </a:r>
            <a:r>
              <a:rPr b="1" dirty="0" smtClean="0" spc="-1" sz="1400">
                <a:latin typeface="Calibri"/>
                <a:cs typeface="Calibri"/>
              </a:rPr>
              <a:t>]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4500" y="4157979"/>
            <a:ext cx="1883995" cy="203707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>
              <a:lnSpc>
                <a:spcPts val="1505"/>
              </a:lnSpc>
            </a:pPr>
            <a:r>
              <a:rPr dirty="0" smtClean="0" spc="-1" sz="1400">
                <a:latin typeface="Calibri"/>
                <a:cs typeface="Calibri"/>
              </a:rPr>
              <a:t>To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whom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it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ay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on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er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,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4500" y="4592320"/>
            <a:ext cx="6577745" cy="1072641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 marR="19856">
              <a:lnSpc>
                <a:spcPts val="1505"/>
              </a:lnSpc>
            </a:pP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lease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is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le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as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oti</a:t>
            </a:r>
            <a:r>
              <a:rPr dirty="0" smtClean="0" spc="-1" sz="1400">
                <a:latin typeface="Calibri"/>
                <a:cs typeface="Calibri"/>
              </a:rPr>
              <a:t>f</a:t>
            </a: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ation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at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[d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alershi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]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w</a:t>
            </a: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ll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b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d</a:t>
            </a:r>
            <a:r>
              <a:rPr dirty="0" smtClean="0" spc="-1" sz="1400">
                <a:latin typeface="Calibri"/>
                <a:cs typeface="Calibri"/>
              </a:rPr>
              <a:t>d</a:t>
            </a:r>
            <a:r>
              <a:rPr dirty="0" smtClean="0" spc="-1" sz="1400">
                <a:latin typeface="Calibri"/>
                <a:cs typeface="Calibri"/>
              </a:rPr>
              <a:t>ing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[</a:t>
            </a:r>
            <a:r>
              <a:rPr dirty="0" smtClean="0" spc="-1" sz="1400">
                <a:latin typeface="Calibri"/>
                <a:cs typeface="Calibri"/>
              </a:rPr>
              <a:t>f</a:t>
            </a:r>
            <a:r>
              <a:rPr dirty="0" smtClean="0" spc="-1" sz="1400">
                <a:latin typeface="Calibri"/>
                <a:cs typeface="Calibri"/>
              </a:rPr>
              <a:t>ran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ise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</a:pP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m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(</a:t>
            </a:r>
            <a:r>
              <a:rPr dirty="0" smtClean="0" spc="1" sz="1400">
                <a:latin typeface="Calibri"/>
                <a:cs typeface="Calibri"/>
              </a:rPr>
              <a:t>s)]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f</a:t>
            </a:r>
            <a:r>
              <a:rPr dirty="0" smtClean="0" spc="1" sz="1400">
                <a:latin typeface="Calibri"/>
                <a:cs typeface="Calibri"/>
              </a:rPr>
              <a:t>r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ise</a:t>
            </a:r>
            <a:r>
              <a:rPr dirty="0" smtClean="0" spc="1" sz="1400">
                <a:latin typeface="Calibri"/>
                <a:cs typeface="Calibri"/>
              </a:rPr>
              <a:t>(</a:t>
            </a:r>
            <a:r>
              <a:rPr dirty="0" smtClean="0" spc="1" sz="1400">
                <a:latin typeface="Calibri"/>
                <a:cs typeface="Calibri"/>
              </a:rPr>
              <a:t>s)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f</a:t>
            </a:r>
            <a:r>
              <a:rPr dirty="0" smtClean="0" spc="1" sz="1400">
                <a:latin typeface="Calibri"/>
                <a:cs typeface="Calibri"/>
              </a:rPr>
              <a:t>r</a:t>
            </a:r>
            <a:r>
              <a:rPr dirty="0" smtClean="0" spc="1" sz="1400">
                <a:latin typeface="Calibri"/>
                <a:cs typeface="Calibri"/>
              </a:rPr>
              <a:t>om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[</a:t>
            </a:r>
            <a:r>
              <a:rPr dirty="0" smtClean="0" spc="1" sz="1400">
                <a:latin typeface="Calibri"/>
                <a:cs typeface="Calibri"/>
              </a:rPr>
              <a:t>m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u</a:t>
            </a:r>
            <a:r>
              <a:rPr dirty="0" smtClean="0" spc="1" sz="1400">
                <a:latin typeface="Calibri"/>
                <a:cs typeface="Calibri"/>
              </a:rPr>
              <a:t>fac</a:t>
            </a:r>
            <a:r>
              <a:rPr dirty="0" smtClean="0" spc="1" sz="1400">
                <a:latin typeface="Calibri"/>
                <a:cs typeface="Calibri"/>
              </a:rPr>
              <a:t>t</a:t>
            </a:r>
            <a:r>
              <a:rPr dirty="0" smtClean="0" spc="1" sz="1400">
                <a:latin typeface="Calibri"/>
                <a:cs typeface="Calibri"/>
              </a:rPr>
              <a:t>u</a:t>
            </a:r>
            <a:r>
              <a:rPr dirty="0" smtClean="0" spc="1" sz="1400">
                <a:latin typeface="Calibri"/>
                <a:cs typeface="Calibri"/>
              </a:rPr>
              <a:t>rer],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ef</a:t>
            </a:r>
            <a:r>
              <a:rPr dirty="0" smtClean="0" spc="1" sz="1400">
                <a:latin typeface="Calibri"/>
                <a:cs typeface="Calibri"/>
              </a:rPr>
              <a:t>f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tive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[</a:t>
            </a:r>
            <a:r>
              <a:rPr dirty="0" smtClean="0" spc="1" sz="1400">
                <a:latin typeface="Calibri"/>
                <a:cs typeface="Calibri"/>
              </a:rPr>
              <a:t>d</a:t>
            </a:r>
            <a:r>
              <a:rPr dirty="0" smtClean="0" spc="1" sz="1400">
                <a:latin typeface="Calibri"/>
                <a:cs typeface="Calibri"/>
              </a:rPr>
              <a:t>at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].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l</a:t>
            </a:r>
            <a:r>
              <a:rPr dirty="0" smtClean="0" spc="1" sz="1400">
                <a:latin typeface="Calibri"/>
                <a:cs typeface="Calibri"/>
              </a:rPr>
              <a:t>o</a:t>
            </a:r>
            <a:r>
              <a:rPr dirty="0" smtClean="0" spc="1" sz="1400">
                <a:latin typeface="Calibri"/>
                <a:cs typeface="Calibri"/>
              </a:rPr>
              <a:t>sed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is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opy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of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t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sign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d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d</a:t>
            </a:r>
            <a:r>
              <a:rPr dirty="0" smtClean="0" spc="1" sz="1400">
                <a:latin typeface="Calibri"/>
                <a:cs typeface="Calibri"/>
              </a:rPr>
              <a:t>eal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r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g</a:t>
            </a:r>
            <a:r>
              <a:rPr dirty="0" smtClean="0" spc="1" sz="1400">
                <a:latin typeface="Calibri"/>
                <a:cs typeface="Calibri"/>
              </a:rPr>
              <a:t>ree</a:t>
            </a:r>
            <a:r>
              <a:rPr dirty="0" smtClean="0" spc="1" sz="1400">
                <a:latin typeface="Calibri"/>
                <a:cs typeface="Calibri"/>
              </a:rPr>
              <a:t>m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t.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We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o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long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r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ha</a:t>
            </a:r>
            <a:r>
              <a:rPr dirty="0" smtClean="0" spc="1" sz="1400">
                <a:latin typeface="Calibri"/>
                <a:cs typeface="Calibri"/>
              </a:rPr>
              <a:t>v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an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agre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m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t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to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sell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ew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f</a:t>
            </a:r>
            <a:r>
              <a:rPr dirty="0" smtClean="0" spc="1" sz="1400">
                <a:latin typeface="Calibri"/>
                <a:cs typeface="Calibri"/>
              </a:rPr>
              <a:t>r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ised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[n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m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of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f</a:t>
            </a:r>
            <a:r>
              <a:rPr dirty="0" smtClean="0" spc="1" sz="1400">
                <a:latin typeface="Calibri"/>
                <a:cs typeface="Calibri"/>
              </a:rPr>
              <a:t>r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ise]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v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i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le</a:t>
            </a:r>
            <a:r>
              <a:rPr dirty="0" smtClean="0" spc="1" sz="1400">
                <a:latin typeface="Calibri"/>
                <a:cs typeface="Calibri"/>
              </a:rPr>
              <a:t>s</a:t>
            </a:r>
            <a:r>
              <a:rPr dirty="0" smtClean="0" spc="1" sz="1400">
                <a:latin typeface="Calibri"/>
                <a:cs typeface="Calibri"/>
              </a:rPr>
              <a:t>.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(</a:t>
            </a:r>
            <a:r>
              <a:rPr dirty="0" smtClean="0" spc="1" sz="1400">
                <a:latin typeface="Calibri"/>
                <a:cs typeface="Calibri"/>
              </a:rPr>
              <a:t>O</a:t>
            </a:r>
            <a:r>
              <a:rPr dirty="0" smtClean="0" spc="1" sz="1400">
                <a:latin typeface="Calibri"/>
                <a:cs typeface="Calibri"/>
              </a:rPr>
              <a:t>u</a:t>
            </a:r>
            <a:r>
              <a:rPr dirty="0" smtClean="0" spc="1" sz="1400">
                <a:latin typeface="Calibri"/>
                <a:cs typeface="Calibri"/>
              </a:rPr>
              <a:t>r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r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m</a:t>
            </a:r>
            <a:r>
              <a:rPr dirty="0" smtClean="0" spc="1" sz="1400">
                <a:latin typeface="Calibri"/>
                <a:cs typeface="Calibri"/>
              </a:rPr>
              <a:t>ai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ing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f</a:t>
            </a:r>
            <a:r>
              <a:rPr dirty="0" smtClean="0" spc="1" sz="1400">
                <a:latin typeface="Calibri"/>
                <a:cs typeface="Calibri"/>
              </a:rPr>
              <a:t>r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ise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agre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m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t</a:t>
            </a:r>
            <a:r>
              <a:rPr dirty="0" smtClean="0" spc="1" sz="1400">
                <a:latin typeface="Calibri"/>
                <a:cs typeface="Calibri"/>
              </a:rPr>
              <a:t>(</a:t>
            </a:r>
            <a:r>
              <a:rPr dirty="0" smtClean="0" spc="1" sz="1400">
                <a:latin typeface="Calibri"/>
                <a:cs typeface="Calibri"/>
              </a:rPr>
              <a:t>s)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w</a:t>
            </a:r>
            <a:r>
              <a:rPr dirty="0" smtClean="0" spc="1" sz="1400">
                <a:latin typeface="Calibri"/>
                <a:cs typeface="Calibri"/>
              </a:rPr>
              <a:t>ith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[</a:t>
            </a:r>
            <a:r>
              <a:rPr dirty="0" smtClean="0" spc="1" sz="1400">
                <a:latin typeface="Calibri"/>
                <a:cs typeface="Calibri"/>
              </a:rPr>
              <a:t>o</a:t>
            </a:r>
            <a:r>
              <a:rPr dirty="0" smtClean="0" spc="1" sz="1400">
                <a:latin typeface="Calibri"/>
                <a:cs typeface="Calibri"/>
              </a:rPr>
              <a:t>t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er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f</a:t>
            </a:r>
            <a:r>
              <a:rPr dirty="0" smtClean="0" spc="1" sz="1400">
                <a:latin typeface="Calibri"/>
                <a:cs typeface="Calibri"/>
              </a:rPr>
              <a:t>r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ise</a:t>
            </a:r>
            <a:r>
              <a:rPr dirty="0" smtClean="0" spc="1" sz="1400">
                <a:latin typeface="Calibri"/>
                <a:cs typeface="Calibri"/>
              </a:rPr>
              <a:t>(</a:t>
            </a:r>
            <a:r>
              <a:rPr dirty="0" smtClean="0" spc="1" sz="1400">
                <a:latin typeface="Calibri"/>
                <a:cs typeface="Calibri"/>
              </a:rPr>
              <a:t>s)]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w</a:t>
            </a:r>
            <a:r>
              <a:rPr dirty="0" smtClean="0" spc="1" sz="1400">
                <a:latin typeface="Calibri"/>
                <a:cs typeface="Calibri"/>
              </a:rPr>
              <a:t>i</a:t>
            </a:r>
            <a:r>
              <a:rPr dirty="0" smtClean="0" spc="1" sz="1400">
                <a:latin typeface="Calibri"/>
                <a:cs typeface="Calibri"/>
              </a:rPr>
              <a:t>ll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re</a:t>
            </a:r>
            <a:r>
              <a:rPr dirty="0" smtClean="0" spc="1" sz="1400">
                <a:latin typeface="Calibri"/>
                <a:cs typeface="Calibri"/>
              </a:rPr>
              <a:t>m</a:t>
            </a:r>
            <a:r>
              <a:rPr dirty="0" smtClean="0" spc="1" sz="1400">
                <a:latin typeface="Calibri"/>
                <a:cs typeface="Calibri"/>
              </a:rPr>
              <a:t>ain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tive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a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d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s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ould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b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u</a:t>
            </a:r>
            <a:r>
              <a:rPr dirty="0" smtClean="0" spc="1" sz="1400">
                <a:latin typeface="Calibri"/>
                <a:cs typeface="Calibri"/>
              </a:rPr>
              <a:t>rre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t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w</a:t>
            </a:r>
            <a:r>
              <a:rPr dirty="0" smtClean="0" spc="1" sz="1400">
                <a:latin typeface="Calibri"/>
                <a:cs typeface="Calibri"/>
              </a:rPr>
              <a:t>i</a:t>
            </a:r>
            <a:r>
              <a:rPr dirty="0" smtClean="0" spc="1" sz="1400">
                <a:latin typeface="Calibri"/>
                <a:cs typeface="Calibri"/>
              </a:rPr>
              <a:t>th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y</a:t>
            </a:r>
            <a:r>
              <a:rPr dirty="0" smtClean="0" spc="1" sz="1400">
                <a:latin typeface="Calibri"/>
                <a:cs typeface="Calibri"/>
              </a:rPr>
              <a:t>our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d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p</a:t>
            </a:r>
            <a:r>
              <a:rPr dirty="0" smtClean="0" spc="1" sz="1400">
                <a:latin typeface="Calibri"/>
                <a:cs typeface="Calibri"/>
              </a:rPr>
              <a:t>art</a:t>
            </a:r>
            <a:r>
              <a:rPr dirty="0" smtClean="0" spc="1" sz="1400">
                <a:latin typeface="Calibri"/>
                <a:cs typeface="Calibri"/>
              </a:rPr>
              <a:t>m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t.)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5895594"/>
            <a:ext cx="6631929" cy="854455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 marR="26746">
              <a:lnSpc>
                <a:spcPts val="1505"/>
              </a:lnSpc>
            </a:pPr>
            <a:r>
              <a:rPr dirty="0" smtClean="0" spc="-1" sz="1400">
                <a:latin typeface="Calibri"/>
                <a:cs typeface="Calibri"/>
              </a:rPr>
              <a:t>(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u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air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fa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ility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agre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w</a:t>
            </a: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ll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ain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sam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.</a:t>
            </a:r>
            <a:r>
              <a:rPr dirty="0" smtClean="0" spc="-1" sz="1400">
                <a:latin typeface="Calibri"/>
                <a:cs typeface="Calibri"/>
              </a:rPr>
              <a:t>)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b="1" dirty="0" smtClean="0" spc="-1" sz="1400">
                <a:latin typeface="Calibri"/>
                <a:cs typeface="Calibri"/>
              </a:rPr>
              <a:t>OR</a:t>
            </a:r>
            <a:r>
              <a:rPr b="1"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(</a:t>
            </a:r>
            <a:r>
              <a:rPr dirty="0" smtClean="0" spc="-1" sz="1400">
                <a:latin typeface="Calibri"/>
                <a:cs typeface="Calibri"/>
              </a:rPr>
              <a:t>We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w</a:t>
            </a:r>
            <a:r>
              <a:rPr dirty="0" smtClean="0" spc="-1" sz="1400">
                <a:latin typeface="Calibri"/>
                <a:cs typeface="Calibri"/>
              </a:rPr>
              <a:t>ill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also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b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l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sing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our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re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air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705"/>
              </a:lnSpc>
              <a:spcBef>
                <a:spcPts val="9"/>
              </a:spcBef>
            </a:pPr>
            <a:r>
              <a:rPr dirty="0" smtClean="0" spc="1" sz="1400">
                <a:latin typeface="Calibri"/>
                <a:cs typeface="Calibri"/>
              </a:rPr>
              <a:t>facility,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ef</a:t>
            </a:r>
            <a:r>
              <a:rPr dirty="0" smtClean="0" spc="1" sz="1400">
                <a:latin typeface="Calibri"/>
                <a:cs typeface="Calibri"/>
              </a:rPr>
              <a:t>f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tive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at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t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same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ti</a:t>
            </a:r>
            <a:r>
              <a:rPr dirty="0" smtClean="0" spc="1" sz="1400">
                <a:latin typeface="Calibri"/>
                <a:cs typeface="Calibri"/>
              </a:rPr>
              <a:t>m</a:t>
            </a:r>
            <a:r>
              <a:rPr dirty="0" smtClean="0" spc="1" sz="1400">
                <a:latin typeface="Calibri"/>
                <a:cs typeface="Calibri"/>
              </a:rPr>
              <a:t>e.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l</a:t>
            </a:r>
            <a:r>
              <a:rPr dirty="0" smtClean="0" spc="1" sz="1400">
                <a:latin typeface="Calibri"/>
                <a:cs typeface="Calibri"/>
              </a:rPr>
              <a:t>o</a:t>
            </a:r>
            <a:r>
              <a:rPr dirty="0" smtClean="0" spc="1" sz="1400">
                <a:latin typeface="Calibri"/>
                <a:cs typeface="Calibri"/>
              </a:rPr>
              <a:t>se</a:t>
            </a:r>
            <a:r>
              <a:rPr dirty="0" smtClean="0" spc="1" sz="1400">
                <a:latin typeface="Calibri"/>
                <a:cs typeface="Calibri"/>
              </a:rPr>
              <a:t>d</a:t>
            </a:r>
            <a:r>
              <a:rPr dirty="0" smtClean="0" spc="1" sz="1400">
                <a:latin typeface="Calibri"/>
                <a:cs typeface="Calibri"/>
              </a:rPr>
              <a:t>,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p</a:t>
            </a:r>
            <a:r>
              <a:rPr dirty="0" smtClean="0" spc="1" sz="1400">
                <a:latin typeface="Calibri"/>
                <a:cs typeface="Calibri"/>
              </a:rPr>
              <a:t>lease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f</a:t>
            </a:r>
            <a:r>
              <a:rPr dirty="0" smtClean="0" spc="1" sz="1400">
                <a:latin typeface="Calibri"/>
                <a:cs typeface="Calibri"/>
              </a:rPr>
              <a:t>i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d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t</a:t>
            </a:r>
            <a:r>
              <a:rPr dirty="0" smtClean="0" spc="1" sz="1400">
                <a:latin typeface="Calibri"/>
                <a:cs typeface="Calibri"/>
              </a:rPr>
              <a:t>h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o</a:t>
            </a:r>
            <a:r>
              <a:rPr dirty="0" smtClean="0" spc="1" sz="1400">
                <a:latin typeface="Calibri"/>
                <a:cs typeface="Calibri"/>
              </a:rPr>
              <a:t>r</a:t>
            </a:r>
            <a:r>
              <a:rPr dirty="0" smtClean="0" spc="1" sz="1400">
                <a:latin typeface="Calibri"/>
                <a:cs typeface="Calibri"/>
              </a:rPr>
              <a:t>igi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al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re</a:t>
            </a:r>
            <a:r>
              <a:rPr dirty="0" smtClean="0" spc="1" sz="1400">
                <a:latin typeface="Calibri"/>
                <a:cs typeface="Calibri"/>
              </a:rPr>
              <a:t>p</a:t>
            </a:r>
            <a:r>
              <a:rPr dirty="0" smtClean="0" spc="1" sz="1400">
                <a:latin typeface="Calibri"/>
                <a:cs typeface="Calibri"/>
              </a:rPr>
              <a:t>air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fa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i</a:t>
            </a:r>
            <a:r>
              <a:rPr dirty="0" smtClean="0" spc="1" sz="1400">
                <a:latin typeface="Calibri"/>
                <a:cs typeface="Calibri"/>
              </a:rPr>
              <a:t>l</a:t>
            </a:r>
            <a:r>
              <a:rPr dirty="0" smtClean="0" spc="1" sz="1400">
                <a:latin typeface="Calibri"/>
                <a:cs typeface="Calibri"/>
              </a:rPr>
              <a:t>ity</a:t>
            </a:r>
            <a:r>
              <a:rPr dirty="0" smtClean="0" spc="1" sz="1400">
                <a:latin typeface="Calibri"/>
                <a:cs typeface="Calibri"/>
              </a:rPr>
              <a:t> </a:t>
            </a:r>
            <a:r>
              <a:rPr dirty="0" smtClean="0" spc="1" sz="1400">
                <a:latin typeface="Calibri"/>
                <a:cs typeface="Calibri"/>
              </a:rPr>
              <a:t>l</a:t>
            </a:r>
            <a:r>
              <a:rPr dirty="0" smtClean="0" spc="1" sz="1400">
                <a:latin typeface="Calibri"/>
                <a:cs typeface="Calibri"/>
              </a:rPr>
              <a:t>i</a:t>
            </a:r>
            <a:r>
              <a:rPr dirty="0" smtClean="0" spc="1" sz="1400">
                <a:latin typeface="Calibri"/>
                <a:cs typeface="Calibri"/>
              </a:rPr>
              <a:t>c</a:t>
            </a:r>
            <a:r>
              <a:rPr dirty="0" smtClean="0" spc="1" sz="1400">
                <a:latin typeface="Calibri"/>
                <a:cs typeface="Calibri"/>
              </a:rPr>
              <a:t>e</a:t>
            </a:r>
            <a:r>
              <a:rPr dirty="0" smtClean="0" spc="1" sz="1400">
                <a:latin typeface="Calibri"/>
                <a:cs typeface="Calibri"/>
              </a:rPr>
              <a:t>n</a:t>
            </a:r>
            <a:r>
              <a:rPr dirty="0" smtClean="0" spc="1" sz="1400">
                <a:latin typeface="Calibri"/>
                <a:cs typeface="Calibri"/>
              </a:rPr>
              <a:t>se</a:t>
            </a:r>
            <a:r>
              <a:rPr dirty="0" smtClean="0" spc="1" sz="1400">
                <a:latin typeface="Calibri"/>
                <a:cs typeface="Calibri"/>
              </a:rPr>
              <a:t>.</a:t>
            </a:r>
            <a:r>
              <a:rPr dirty="0" smtClean="0" spc="1" sz="1400">
                <a:latin typeface="Calibri"/>
                <a:cs typeface="Calibri"/>
              </a:rPr>
              <a:t>)</a:t>
            </a:r>
            <a:endParaRPr sz="1400">
              <a:latin typeface="Calibri"/>
              <a:cs typeface="Calibri"/>
            </a:endParaRPr>
          </a:p>
          <a:p>
            <a:pPr marL="12700" marR="412899">
              <a:lnSpc>
                <a:spcPts val="1700"/>
              </a:lnSpc>
              <a:spcBef>
                <a:spcPts val="4"/>
              </a:spcBef>
            </a:pPr>
            <a:r>
              <a:rPr b="1" dirty="0" smtClean="0" spc="0" sz="1400">
                <a:latin typeface="Calibri"/>
                <a:cs typeface="Calibri"/>
              </a:rPr>
              <a:t>OR</a:t>
            </a:r>
            <a:r>
              <a:rPr b="1"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(</a:t>
            </a:r>
            <a:r>
              <a:rPr dirty="0" smtClean="0" spc="0" sz="1400">
                <a:latin typeface="Calibri"/>
                <a:cs typeface="Calibri"/>
              </a:rPr>
              <a:t>We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h</a:t>
            </a:r>
            <a:r>
              <a:rPr dirty="0" smtClean="0" spc="0" sz="1400">
                <a:latin typeface="Calibri"/>
                <a:cs typeface="Calibri"/>
              </a:rPr>
              <a:t>ave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arrang</a:t>
            </a: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0" sz="1400">
                <a:latin typeface="Calibri"/>
                <a:cs typeface="Calibri"/>
              </a:rPr>
              <a:t>d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to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h</a:t>
            </a:r>
            <a:r>
              <a:rPr dirty="0" smtClean="0" spc="0" sz="1400">
                <a:latin typeface="Calibri"/>
                <a:cs typeface="Calibri"/>
              </a:rPr>
              <a:t>ave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ve</a:t>
            </a:r>
            <a:r>
              <a:rPr dirty="0" smtClean="0" spc="0" sz="1400">
                <a:latin typeface="Calibri"/>
                <a:cs typeface="Calibri"/>
              </a:rPr>
              <a:t>h</a:t>
            </a:r>
            <a:r>
              <a:rPr dirty="0" smtClean="0" spc="0" sz="1400">
                <a:latin typeface="Calibri"/>
                <a:cs typeface="Calibri"/>
              </a:rPr>
              <a:t>i</a:t>
            </a:r>
            <a:r>
              <a:rPr dirty="0" smtClean="0" spc="0" sz="1400">
                <a:latin typeface="Calibri"/>
                <a:cs typeface="Calibri"/>
              </a:rPr>
              <a:t>c</a:t>
            </a:r>
            <a:r>
              <a:rPr dirty="0" smtClean="0" spc="0" sz="1400">
                <a:latin typeface="Calibri"/>
                <a:cs typeface="Calibri"/>
              </a:rPr>
              <a:t>le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re</a:t>
            </a:r>
            <a:r>
              <a:rPr dirty="0" smtClean="0" spc="0" sz="1400">
                <a:latin typeface="Calibri"/>
                <a:cs typeface="Calibri"/>
              </a:rPr>
              <a:t>p</a:t>
            </a:r>
            <a:r>
              <a:rPr dirty="0" smtClean="0" spc="0" sz="1400">
                <a:latin typeface="Calibri"/>
                <a:cs typeface="Calibri"/>
              </a:rPr>
              <a:t>airs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h</a:t>
            </a:r>
            <a:r>
              <a:rPr dirty="0" smtClean="0" spc="0" sz="1400">
                <a:latin typeface="Calibri"/>
                <a:cs typeface="Calibri"/>
              </a:rPr>
              <a:t>a</a:t>
            </a:r>
            <a:r>
              <a:rPr dirty="0" smtClean="0" spc="0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d</a:t>
            </a:r>
            <a:r>
              <a:rPr dirty="0" smtClean="0" spc="0" sz="1400">
                <a:latin typeface="Calibri"/>
                <a:cs typeface="Calibri"/>
              </a:rPr>
              <a:t>led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at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a</a:t>
            </a:r>
            <a:r>
              <a:rPr dirty="0" smtClean="0" spc="0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ot</a:t>
            </a:r>
            <a:r>
              <a:rPr dirty="0" smtClean="0" spc="0" sz="1400">
                <a:latin typeface="Calibri"/>
                <a:cs typeface="Calibri"/>
              </a:rPr>
              <a:t>h</a:t>
            </a:r>
            <a:r>
              <a:rPr dirty="0" smtClean="0" spc="0" sz="1400">
                <a:latin typeface="Calibri"/>
                <a:cs typeface="Calibri"/>
              </a:rPr>
              <a:t>er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l</a:t>
            </a:r>
            <a:r>
              <a:rPr dirty="0" smtClean="0" spc="0" sz="1400">
                <a:latin typeface="Calibri"/>
                <a:cs typeface="Calibri"/>
              </a:rPr>
              <a:t>o</a:t>
            </a:r>
            <a:r>
              <a:rPr dirty="0" smtClean="0" spc="0" sz="1400">
                <a:latin typeface="Calibri"/>
                <a:cs typeface="Calibri"/>
              </a:rPr>
              <a:t>c</a:t>
            </a:r>
            <a:r>
              <a:rPr dirty="0" smtClean="0" spc="0" sz="1400">
                <a:latin typeface="Calibri"/>
                <a:cs typeface="Calibri"/>
              </a:rPr>
              <a:t>ation.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0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c</a:t>
            </a:r>
            <a:r>
              <a:rPr dirty="0" smtClean="0" spc="0" sz="1400">
                <a:latin typeface="Calibri"/>
                <a:cs typeface="Calibri"/>
              </a:rPr>
              <a:t>l</a:t>
            </a:r>
            <a:r>
              <a:rPr dirty="0" smtClean="0" spc="0" sz="1400">
                <a:latin typeface="Calibri"/>
                <a:cs typeface="Calibri"/>
              </a:rPr>
              <a:t>o</a:t>
            </a:r>
            <a:r>
              <a:rPr dirty="0" smtClean="0" spc="0" sz="1400">
                <a:latin typeface="Calibri"/>
                <a:cs typeface="Calibri"/>
              </a:rPr>
              <a:t>se</a:t>
            </a:r>
            <a:r>
              <a:rPr dirty="0" smtClean="0" spc="0" sz="1400">
                <a:latin typeface="Calibri"/>
                <a:cs typeface="Calibri"/>
              </a:rPr>
              <a:t>d</a:t>
            </a:r>
            <a:r>
              <a:rPr dirty="0" smtClean="0" spc="0" sz="1400">
                <a:latin typeface="Calibri"/>
                <a:cs typeface="Calibri"/>
              </a:rPr>
              <a:t>,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p</a:t>
            </a:r>
            <a:r>
              <a:rPr dirty="0" smtClean="0" spc="0" sz="1400">
                <a:latin typeface="Calibri"/>
                <a:cs typeface="Calibri"/>
              </a:rPr>
              <a:t>lease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f</a:t>
            </a:r>
            <a:r>
              <a:rPr dirty="0" smtClean="0" spc="0" sz="1400">
                <a:latin typeface="Calibri"/>
                <a:cs typeface="Calibri"/>
              </a:rPr>
              <a:t>i</a:t>
            </a:r>
            <a:r>
              <a:rPr dirty="0" smtClean="0" spc="0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d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t</a:t>
            </a:r>
            <a:r>
              <a:rPr dirty="0" smtClean="0" spc="0" sz="1400">
                <a:latin typeface="Calibri"/>
                <a:cs typeface="Calibri"/>
              </a:rPr>
              <a:t>h</a:t>
            </a: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serv</a:t>
            </a:r>
            <a:r>
              <a:rPr dirty="0" smtClean="0" spc="0" sz="1400">
                <a:latin typeface="Calibri"/>
                <a:cs typeface="Calibri"/>
              </a:rPr>
              <a:t>i</a:t>
            </a:r>
            <a:r>
              <a:rPr dirty="0" smtClean="0" spc="0" sz="1400">
                <a:latin typeface="Calibri"/>
                <a:cs typeface="Calibri"/>
              </a:rPr>
              <a:t>c</a:t>
            </a: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facility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agre</a:t>
            </a: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0" sz="1400">
                <a:latin typeface="Calibri"/>
                <a:cs typeface="Calibri"/>
              </a:rPr>
              <a:t>m</a:t>
            </a:r>
            <a:r>
              <a:rPr dirty="0" smtClean="0" spc="0" sz="1400">
                <a:latin typeface="Calibri"/>
                <a:cs typeface="Calibri"/>
              </a:rPr>
              <a:t>e</a:t>
            </a:r>
            <a:r>
              <a:rPr dirty="0" smtClean="0" spc="0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t.)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6981063"/>
            <a:ext cx="4945987" cy="203707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>
              <a:lnSpc>
                <a:spcPts val="1505"/>
              </a:lnSpc>
            </a:pPr>
            <a:r>
              <a:rPr dirty="0" smtClean="0" spc="-1" sz="1400">
                <a:latin typeface="Calibri"/>
                <a:cs typeface="Calibri"/>
              </a:rPr>
              <a:t>We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w</a:t>
            </a: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ll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onti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u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to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u</a:t>
            </a:r>
            <a:r>
              <a:rPr dirty="0" smtClean="0" spc="-1" sz="1400">
                <a:latin typeface="Calibri"/>
                <a:cs typeface="Calibri"/>
              </a:rPr>
              <a:t>s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our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o</a:t>
            </a:r>
            <a:r>
              <a:rPr dirty="0" smtClean="0" spc="-1" sz="1400">
                <a:latin typeface="Calibri"/>
                <a:cs typeface="Calibri"/>
              </a:rPr>
              <a:t>r</a:t>
            </a:r>
            <a:r>
              <a:rPr dirty="0" smtClean="0" spc="-1" sz="1400">
                <a:latin typeface="Calibri"/>
                <a:cs typeface="Calibri"/>
              </a:rPr>
              <a:t>ate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of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[d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alershi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’s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e].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7415403"/>
            <a:ext cx="4131008" cy="203707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>
              <a:lnSpc>
                <a:spcPts val="1505"/>
              </a:lnSpc>
            </a:pPr>
            <a:r>
              <a:rPr dirty="0" smtClean="0" spc="-1" sz="1400">
                <a:latin typeface="Calibri"/>
                <a:cs typeface="Calibri"/>
              </a:rPr>
              <a:t>I</a:t>
            </a:r>
            <a:r>
              <a:rPr dirty="0" smtClean="0" spc="-1" sz="1400">
                <a:latin typeface="Calibri"/>
                <a:cs typeface="Calibri"/>
              </a:rPr>
              <a:t>f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you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ave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n</a:t>
            </a:r>
            <a:r>
              <a:rPr dirty="0" smtClean="0" spc="-1" sz="1400">
                <a:latin typeface="Calibri"/>
                <a:cs typeface="Calibri"/>
              </a:rPr>
              <a:t>y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q</a:t>
            </a:r>
            <a:r>
              <a:rPr dirty="0" smtClean="0" spc="-1" sz="1400">
                <a:latin typeface="Calibri"/>
                <a:cs typeface="Calibri"/>
              </a:rPr>
              <a:t>u</a:t>
            </a:r>
            <a:r>
              <a:rPr dirty="0" smtClean="0" spc="-1" sz="1400">
                <a:latin typeface="Calibri"/>
                <a:cs typeface="Calibri"/>
              </a:rPr>
              <a:t>estions,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p</a:t>
            </a:r>
            <a:r>
              <a:rPr dirty="0" smtClean="0" spc="-1" sz="1400">
                <a:latin typeface="Calibri"/>
                <a:cs typeface="Calibri"/>
              </a:rPr>
              <a:t>lease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onta</a:t>
            </a:r>
            <a:r>
              <a:rPr dirty="0" smtClean="0" spc="-1" sz="1400">
                <a:latin typeface="Calibri"/>
                <a:cs typeface="Calibri"/>
              </a:rPr>
              <a:t>c</a:t>
            </a:r>
            <a:r>
              <a:rPr dirty="0" smtClean="0" spc="-1" sz="1400">
                <a:latin typeface="Calibri"/>
                <a:cs typeface="Calibri"/>
              </a:rPr>
              <a:t>t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e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at</a:t>
            </a:r>
            <a:r>
              <a:rPr dirty="0" smtClean="0" spc="-1" sz="1400">
                <a:latin typeface="Calibri"/>
                <a:cs typeface="Calibri"/>
              </a:rPr>
              <a:t> </a:t>
            </a:r>
            <a:r>
              <a:rPr dirty="0" smtClean="0" spc="-1" sz="1400">
                <a:latin typeface="Calibri"/>
                <a:cs typeface="Calibri"/>
              </a:rPr>
              <a:t>[p</a:t>
            </a:r>
            <a:r>
              <a:rPr dirty="0" smtClean="0" spc="-1" sz="1400">
                <a:latin typeface="Calibri"/>
                <a:cs typeface="Calibri"/>
              </a:rPr>
              <a:t>h</a:t>
            </a:r>
            <a:r>
              <a:rPr dirty="0" smtClean="0" spc="-1" sz="1400">
                <a:latin typeface="Calibri"/>
                <a:cs typeface="Calibri"/>
              </a:rPr>
              <a:t>one].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7849742"/>
            <a:ext cx="748374" cy="203707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>
              <a:lnSpc>
                <a:spcPts val="1505"/>
              </a:lnSpc>
            </a:pPr>
            <a:r>
              <a:rPr dirty="0" smtClean="0" spc="0" sz="1400">
                <a:latin typeface="Calibri"/>
                <a:cs typeface="Calibri"/>
              </a:rPr>
              <a:t>S</a:t>
            </a:r>
            <a:r>
              <a:rPr dirty="0" smtClean="0" spc="0" sz="1400">
                <a:latin typeface="Calibri"/>
                <a:cs typeface="Calibri"/>
              </a:rPr>
              <a:t>i</a:t>
            </a:r>
            <a:r>
              <a:rPr dirty="0" smtClean="0" spc="0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c</a:t>
            </a:r>
            <a:r>
              <a:rPr dirty="0" smtClean="0" spc="0" sz="1400">
                <a:latin typeface="Calibri"/>
                <a:cs typeface="Calibri"/>
              </a:rPr>
              <a:t>erely,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44500" y="8500491"/>
            <a:ext cx="1144912" cy="420115"/>
          </a:xfrm>
          <a:prstGeom prst="rect">
            <a:avLst/>
          </a:prstGeom>
        </p:spPr>
        <p:txBody>
          <a:bodyPr bIns="0" lIns="0" rIns="0" rtlCol="0" tIns="9556" wrap="square">
            <a:noAutofit/>
          </a:bodyPr>
          <a:lstStyle/>
          <a:p>
            <a:pPr marL="12700" marR="26746">
              <a:lnSpc>
                <a:spcPts val="1505"/>
              </a:lnSpc>
            </a:pPr>
            <a:r>
              <a:rPr dirty="0" smtClean="0" spc="-1" sz="1400">
                <a:latin typeface="Calibri"/>
                <a:cs typeface="Calibri"/>
              </a:rPr>
              <a:t>[n</a:t>
            </a:r>
            <a:r>
              <a:rPr dirty="0" smtClean="0" spc="-1" sz="1400">
                <a:latin typeface="Calibri"/>
                <a:cs typeface="Calibri"/>
              </a:rPr>
              <a:t>a</a:t>
            </a:r>
            <a:r>
              <a:rPr dirty="0" smtClean="0" spc="-1" sz="1400">
                <a:latin typeface="Calibri"/>
                <a:cs typeface="Calibri"/>
              </a:rPr>
              <a:t>m</a:t>
            </a:r>
            <a:r>
              <a:rPr dirty="0" smtClean="0" spc="-1" sz="1400">
                <a:latin typeface="Calibri"/>
                <a:cs typeface="Calibri"/>
              </a:rPr>
              <a:t>e]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705"/>
              </a:lnSpc>
              <a:spcBef>
                <a:spcPts val="9"/>
              </a:spcBef>
            </a:pPr>
            <a:r>
              <a:rPr dirty="0" smtClean="0" spc="0" sz="1400">
                <a:latin typeface="Calibri"/>
                <a:cs typeface="Calibri"/>
              </a:rPr>
              <a:t>[title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of</a:t>
            </a:r>
            <a:r>
              <a:rPr dirty="0" smtClean="0" spc="0" sz="1400">
                <a:latin typeface="Calibri"/>
                <a:cs typeface="Calibri"/>
              </a:rPr>
              <a:t> </a:t>
            </a:r>
            <a:r>
              <a:rPr dirty="0" smtClean="0" spc="0" sz="1400">
                <a:latin typeface="Calibri"/>
                <a:cs typeface="Calibri"/>
              </a:rPr>
              <a:t>o</a:t>
            </a:r>
            <a:r>
              <a:rPr dirty="0" smtClean="0" spc="0" sz="1400">
                <a:latin typeface="Calibri"/>
                <a:cs typeface="Calibri"/>
              </a:rPr>
              <a:t>w</a:t>
            </a:r>
            <a:r>
              <a:rPr dirty="0" smtClean="0" spc="0" sz="1400">
                <a:latin typeface="Calibri"/>
                <a:cs typeface="Calibri"/>
              </a:rPr>
              <a:t>n</a:t>
            </a:r>
            <a:r>
              <a:rPr dirty="0" smtClean="0" spc="0" sz="1400">
                <a:latin typeface="Calibri"/>
                <a:cs typeface="Calibri"/>
              </a:rPr>
              <a:t>er]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