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object 73"/>
          <p:cNvSpPr/>
          <p:nvPr/>
        </p:nvSpPr>
        <p:spPr>
          <a:xfrm>
            <a:off x="685800" y="1632902"/>
            <a:ext cx="6400800" cy="0"/>
          </a:xfrm>
          <a:custGeom>
            <a:avLst/>
            <a:gdLst/>
            <a:ahLst/>
            <a:cxnLst/>
            <a:rect b="b" l="l" r="r" t="t"/>
            <a:pathLst>
              <a:path h="0" w="640080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0954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685800" y="1624837"/>
            <a:ext cx="3048" cy="0"/>
          </a:xfrm>
          <a:custGeom>
            <a:avLst/>
            <a:gdLst/>
            <a:ahLst/>
            <a:cxnLst/>
            <a:rect b="b" l="l" r="r" t="t"/>
            <a:pathLst>
              <a:path h="0" w="3048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4318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685800" y="1624837"/>
            <a:ext cx="3048" cy="0"/>
          </a:xfrm>
          <a:custGeom>
            <a:avLst/>
            <a:gdLst/>
            <a:ahLst/>
            <a:cxnLst/>
            <a:rect b="b" l="l" r="r" t="t"/>
            <a:pathLst>
              <a:path h="0" w="3048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4318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688848" y="1624837"/>
            <a:ext cx="6395974" cy="0"/>
          </a:xfrm>
          <a:custGeom>
            <a:avLst/>
            <a:gdLst/>
            <a:ahLst/>
            <a:cxnLst/>
            <a:rect b="b" l="l" r="r" t="t"/>
            <a:pathLst>
              <a:path h="0" w="6395974">
                <a:moveTo>
                  <a:pt x="0" y="0"/>
                </a:moveTo>
                <a:lnTo>
                  <a:pt x="6395974" y="0"/>
                </a:lnTo>
              </a:path>
            </a:pathLst>
          </a:custGeom>
          <a:ln w="4318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7084822" y="1624837"/>
            <a:ext cx="3047" cy="0"/>
          </a:xfrm>
          <a:custGeom>
            <a:avLst/>
            <a:gdLst/>
            <a:ahLst/>
            <a:cxnLst/>
            <a:rect b="b" l="l" r="r" t="t"/>
            <a:pathLst>
              <a:path h="0" w="3047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4318">
            <a:solidFill>
              <a:srgbClr val="E2E2E2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7084822" y="1624837"/>
            <a:ext cx="3047" cy="0"/>
          </a:xfrm>
          <a:custGeom>
            <a:avLst/>
            <a:gdLst/>
            <a:ahLst/>
            <a:cxnLst/>
            <a:rect b="b" l="l" r="r" t="t"/>
            <a:pathLst>
              <a:path h="0" w="3047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4318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685800" y="1633219"/>
            <a:ext cx="3048" cy="0"/>
          </a:xfrm>
          <a:custGeom>
            <a:avLst/>
            <a:gdLst/>
            <a:ahLst/>
            <a:cxnLst/>
            <a:rect b="b" l="l" r="r" t="t"/>
            <a:pathLst>
              <a:path h="0" w="3048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14986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7084822" y="1633219"/>
            <a:ext cx="3047" cy="0"/>
          </a:xfrm>
          <a:custGeom>
            <a:avLst/>
            <a:gdLst/>
            <a:ahLst/>
            <a:cxnLst/>
            <a:rect b="b" l="l" r="r" t="t"/>
            <a:pathLst>
              <a:path h="0" w="3047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14986">
            <a:solidFill>
              <a:srgbClr val="E2E2E2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685800" y="1641601"/>
            <a:ext cx="3048" cy="0"/>
          </a:xfrm>
          <a:custGeom>
            <a:avLst/>
            <a:gdLst/>
            <a:ahLst/>
            <a:cxnLst/>
            <a:rect b="b" l="l" r="r" t="t"/>
            <a:pathLst>
              <a:path h="0" w="3048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4318">
            <a:solidFill>
              <a:srgbClr val="9F9F9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685800" y="1641601"/>
            <a:ext cx="3048" cy="0"/>
          </a:xfrm>
          <a:custGeom>
            <a:avLst/>
            <a:gdLst/>
            <a:ahLst/>
            <a:cxnLst/>
            <a:rect b="b" l="l" r="r" t="t"/>
            <a:pathLst>
              <a:path h="0" w="3048">
                <a:moveTo>
                  <a:pt x="0" y="0"/>
                </a:moveTo>
                <a:lnTo>
                  <a:pt x="3048" y="0"/>
                </a:lnTo>
              </a:path>
            </a:pathLst>
          </a:custGeom>
          <a:ln w="4318">
            <a:solidFill>
              <a:srgbClr val="E2E2E2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688848" y="1641601"/>
            <a:ext cx="6395974" cy="0"/>
          </a:xfrm>
          <a:custGeom>
            <a:avLst/>
            <a:gdLst/>
            <a:ahLst/>
            <a:cxnLst/>
            <a:rect b="b" l="l" r="r" t="t"/>
            <a:pathLst>
              <a:path h="0" w="6395974">
                <a:moveTo>
                  <a:pt x="0" y="0"/>
                </a:moveTo>
                <a:lnTo>
                  <a:pt x="6395974" y="0"/>
                </a:lnTo>
              </a:path>
            </a:pathLst>
          </a:custGeom>
          <a:ln w="4318">
            <a:solidFill>
              <a:srgbClr val="E2E2E2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7084822" y="1641601"/>
            <a:ext cx="3047" cy="0"/>
          </a:xfrm>
          <a:custGeom>
            <a:avLst/>
            <a:gdLst/>
            <a:ahLst/>
            <a:cxnLst/>
            <a:rect b="b" l="l" r="r" t="t"/>
            <a:pathLst>
              <a:path h="0" w="3047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4318">
            <a:solidFill>
              <a:srgbClr val="E2E2E2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7084822" y="1641601"/>
            <a:ext cx="3047" cy="0"/>
          </a:xfrm>
          <a:custGeom>
            <a:avLst/>
            <a:gdLst/>
            <a:ahLst/>
            <a:cxnLst/>
            <a:rect b="b" l="l" r="r" t="t"/>
            <a:pathLst>
              <a:path h="0" w="3047">
                <a:moveTo>
                  <a:pt x="0" y="0"/>
                </a:moveTo>
                <a:lnTo>
                  <a:pt x="3047" y="0"/>
                </a:lnTo>
              </a:path>
            </a:pathLst>
          </a:custGeom>
          <a:ln w="4318">
            <a:solidFill>
              <a:srgbClr val="E2E2E2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731520" y="1999742"/>
            <a:ext cx="6402070" cy="370331"/>
          </a:xfrm>
          <a:custGeom>
            <a:avLst/>
            <a:gdLst/>
            <a:ahLst/>
            <a:cxnLst/>
            <a:rect b="b" l="l" r="r" t="t"/>
            <a:pathLst>
              <a:path h="370331" w="6402070">
                <a:moveTo>
                  <a:pt x="0" y="370331"/>
                </a:moveTo>
                <a:lnTo>
                  <a:pt x="6402070" y="370331"/>
                </a:lnTo>
                <a:lnTo>
                  <a:pt x="6402070" y="0"/>
                </a:lnTo>
                <a:lnTo>
                  <a:pt x="0" y="0"/>
                </a:lnTo>
                <a:lnTo>
                  <a:pt x="0" y="370331"/>
                </a:lnTo>
                <a:close/>
              </a:path>
            </a:pathLst>
          </a:custGeom>
          <a:solidFill>
            <a:srgbClr val="D9D9D9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777240" y="2066798"/>
            <a:ext cx="6310630" cy="236220"/>
          </a:xfrm>
          <a:custGeom>
            <a:avLst/>
            <a:gdLst/>
            <a:ahLst/>
            <a:cxnLst/>
            <a:rect b="b" l="l" r="r" t="t"/>
            <a:pathLst>
              <a:path h="236220" w="6310630">
                <a:moveTo>
                  <a:pt x="0" y="236220"/>
                </a:moveTo>
                <a:lnTo>
                  <a:pt x="6310630" y="236220"/>
                </a:lnTo>
                <a:lnTo>
                  <a:pt x="6310630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D9D9D9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731520" y="2022602"/>
            <a:ext cx="6402070" cy="0"/>
          </a:xfrm>
          <a:custGeom>
            <a:avLst/>
            <a:gdLst/>
            <a:ahLst/>
            <a:cxnLst/>
            <a:rect b="b" l="l" r="r" t="t"/>
            <a:pathLst>
              <a:path h="0" w="6402070">
                <a:moveTo>
                  <a:pt x="0" y="0"/>
                </a:moveTo>
                <a:lnTo>
                  <a:pt x="6402070" y="0"/>
                </a:lnTo>
              </a:path>
            </a:pathLst>
          </a:custGeom>
          <a:ln w="46990">
            <a:solidFill>
              <a:srgbClr val="D9D9D9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731520" y="2347213"/>
            <a:ext cx="6402070" cy="0"/>
          </a:xfrm>
          <a:custGeom>
            <a:avLst/>
            <a:gdLst/>
            <a:ahLst/>
            <a:cxnLst/>
            <a:rect b="b" l="l" r="r" t="t"/>
            <a:pathLst>
              <a:path h="0" w="6402070">
                <a:moveTo>
                  <a:pt x="0" y="0"/>
                </a:moveTo>
                <a:lnTo>
                  <a:pt x="6402070" y="0"/>
                </a:lnTo>
              </a:path>
            </a:pathLst>
          </a:custGeom>
          <a:ln w="46990">
            <a:solidFill>
              <a:srgbClr val="D9D9D9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731520" y="2370074"/>
            <a:ext cx="1600454" cy="294131"/>
          </a:xfrm>
          <a:custGeom>
            <a:avLst/>
            <a:gdLst/>
            <a:ahLst/>
            <a:cxnLst/>
            <a:rect b="b" l="l" r="r" t="t"/>
            <a:pathLst>
              <a:path h="294131" w="1600454">
                <a:moveTo>
                  <a:pt x="0" y="294131"/>
                </a:moveTo>
                <a:lnTo>
                  <a:pt x="1600454" y="294131"/>
                </a:lnTo>
                <a:lnTo>
                  <a:pt x="1600454" y="0"/>
                </a:lnTo>
                <a:lnTo>
                  <a:pt x="0" y="0"/>
                </a:lnTo>
                <a:lnTo>
                  <a:pt x="0" y="294131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777240" y="2415921"/>
            <a:ext cx="1509013" cy="202564"/>
          </a:xfrm>
          <a:custGeom>
            <a:avLst/>
            <a:gdLst/>
            <a:ahLst/>
            <a:cxnLst/>
            <a:rect b="b" l="l" r="r" t="t"/>
            <a:pathLst>
              <a:path h="202564" w="1509013">
                <a:moveTo>
                  <a:pt x="1509013" y="202564"/>
                </a:moveTo>
                <a:lnTo>
                  <a:pt x="1509013" y="0"/>
                </a:lnTo>
                <a:lnTo>
                  <a:pt x="0" y="0"/>
                </a:lnTo>
                <a:lnTo>
                  <a:pt x="0" y="202564"/>
                </a:lnTo>
                <a:lnTo>
                  <a:pt x="1509013" y="202564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2331974" y="2370074"/>
            <a:ext cx="1600453" cy="294131"/>
          </a:xfrm>
          <a:custGeom>
            <a:avLst/>
            <a:gdLst/>
            <a:ahLst/>
            <a:cxnLst/>
            <a:rect b="b" l="l" r="r" t="t"/>
            <a:pathLst>
              <a:path h="294131" w="1600453">
                <a:moveTo>
                  <a:pt x="0" y="294131"/>
                </a:moveTo>
                <a:lnTo>
                  <a:pt x="1600453" y="294131"/>
                </a:lnTo>
                <a:lnTo>
                  <a:pt x="1600453" y="0"/>
                </a:lnTo>
                <a:lnTo>
                  <a:pt x="0" y="0"/>
                </a:lnTo>
                <a:lnTo>
                  <a:pt x="0" y="294131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2377694" y="2415921"/>
            <a:ext cx="1509013" cy="202564"/>
          </a:xfrm>
          <a:custGeom>
            <a:avLst/>
            <a:gdLst/>
            <a:ahLst/>
            <a:cxnLst/>
            <a:rect b="b" l="l" r="r" t="t"/>
            <a:pathLst>
              <a:path h="202564" w="1509013">
                <a:moveTo>
                  <a:pt x="1509013" y="202564"/>
                </a:moveTo>
                <a:lnTo>
                  <a:pt x="1509013" y="0"/>
                </a:lnTo>
                <a:lnTo>
                  <a:pt x="0" y="0"/>
                </a:lnTo>
                <a:lnTo>
                  <a:pt x="0" y="202564"/>
                </a:lnTo>
                <a:lnTo>
                  <a:pt x="1509013" y="202564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3932554" y="2370074"/>
            <a:ext cx="1600453" cy="294131"/>
          </a:xfrm>
          <a:custGeom>
            <a:avLst/>
            <a:gdLst/>
            <a:ahLst/>
            <a:cxnLst/>
            <a:rect b="b" l="l" r="r" t="t"/>
            <a:pathLst>
              <a:path h="294131" w="1600453">
                <a:moveTo>
                  <a:pt x="0" y="294131"/>
                </a:moveTo>
                <a:lnTo>
                  <a:pt x="1600453" y="294131"/>
                </a:lnTo>
                <a:lnTo>
                  <a:pt x="1600453" y="0"/>
                </a:lnTo>
                <a:lnTo>
                  <a:pt x="0" y="0"/>
                </a:lnTo>
                <a:lnTo>
                  <a:pt x="0" y="294131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3978275" y="2415921"/>
            <a:ext cx="1509014" cy="202564"/>
          </a:xfrm>
          <a:custGeom>
            <a:avLst/>
            <a:gdLst/>
            <a:ahLst/>
            <a:cxnLst/>
            <a:rect b="b" l="l" r="r" t="t"/>
            <a:pathLst>
              <a:path h="202564" w="1509014">
                <a:moveTo>
                  <a:pt x="1509014" y="202564"/>
                </a:moveTo>
                <a:lnTo>
                  <a:pt x="1509014" y="0"/>
                </a:lnTo>
                <a:lnTo>
                  <a:pt x="0" y="0"/>
                </a:lnTo>
                <a:lnTo>
                  <a:pt x="0" y="202564"/>
                </a:lnTo>
                <a:lnTo>
                  <a:pt x="1509014" y="202564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5533009" y="2370074"/>
            <a:ext cx="1600454" cy="294131"/>
          </a:xfrm>
          <a:custGeom>
            <a:avLst/>
            <a:gdLst/>
            <a:ahLst/>
            <a:cxnLst/>
            <a:rect b="b" l="l" r="r" t="t"/>
            <a:pathLst>
              <a:path h="294131" w="1600454">
                <a:moveTo>
                  <a:pt x="0" y="294131"/>
                </a:moveTo>
                <a:lnTo>
                  <a:pt x="1600454" y="294131"/>
                </a:lnTo>
                <a:lnTo>
                  <a:pt x="1600454" y="0"/>
                </a:lnTo>
                <a:lnTo>
                  <a:pt x="0" y="0"/>
                </a:lnTo>
                <a:lnTo>
                  <a:pt x="0" y="294131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5578729" y="2415921"/>
            <a:ext cx="1509013" cy="202564"/>
          </a:xfrm>
          <a:custGeom>
            <a:avLst/>
            <a:gdLst/>
            <a:ahLst/>
            <a:cxnLst/>
            <a:rect b="b" l="l" r="r" t="t"/>
            <a:pathLst>
              <a:path h="202564" w="1509013">
                <a:moveTo>
                  <a:pt x="1509013" y="202564"/>
                </a:moveTo>
                <a:lnTo>
                  <a:pt x="1509013" y="0"/>
                </a:lnTo>
                <a:lnTo>
                  <a:pt x="0" y="0"/>
                </a:lnTo>
                <a:lnTo>
                  <a:pt x="0" y="202564"/>
                </a:lnTo>
                <a:lnTo>
                  <a:pt x="1509013" y="202564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731520" y="2392934"/>
            <a:ext cx="1600454" cy="0"/>
          </a:xfrm>
          <a:custGeom>
            <a:avLst/>
            <a:gdLst/>
            <a:ahLst/>
            <a:cxnLst/>
            <a:rect b="b" l="l" r="r" t="t"/>
            <a:pathLst>
              <a:path h="0" w="1600454">
                <a:moveTo>
                  <a:pt x="0" y="0"/>
                </a:moveTo>
                <a:lnTo>
                  <a:pt x="1600454" y="0"/>
                </a:lnTo>
              </a:path>
            </a:pathLst>
          </a:custGeom>
          <a:ln w="46990">
            <a:solidFill>
              <a:srgbClr val="EEEEEE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2331974" y="2392934"/>
            <a:ext cx="1600453" cy="0"/>
          </a:xfrm>
          <a:custGeom>
            <a:avLst/>
            <a:gdLst/>
            <a:ahLst/>
            <a:cxnLst/>
            <a:rect b="b" l="l" r="r" t="t"/>
            <a:pathLst>
              <a:path h="0" w="1600453">
                <a:moveTo>
                  <a:pt x="0" y="0"/>
                </a:moveTo>
                <a:lnTo>
                  <a:pt x="1600453" y="0"/>
                </a:lnTo>
              </a:path>
            </a:pathLst>
          </a:custGeom>
          <a:ln w="46990">
            <a:solidFill>
              <a:srgbClr val="EEEEEE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3932554" y="2392934"/>
            <a:ext cx="1600453" cy="0"/>
          </a:xfrm>
          <a:custGeom>
            <a:avLst/>
            <a:gdLst/>
            <a:ahLst/>
            <a:cxnLst/>
            <a:rect b="b" l="l" r="r" t="t"/>
            <a:pathLst>
              <a:path h="0" w="1600453">
                <a:moveTo>
                  <a:pt x="0" y="0"/>
                </a:moveTo>
                <a:lnTo>
                  <a:pt x="1600453" y="0"/>
                </a:lnTo>
              </a:path>
            </a:pathLst>
          </a:custGeom>
          <a:ln w="46990">
            <a:solidFill>
              <a:srgbClr val="EEEEEE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5533009" y="2392934"/>
            <a:ext cx="1600454" cy="0"/>
          </a:xfrm>
          <a:custGeom>
            <a:avLst/>
            <a:gdLst/>
            <a:ahLst/>
            <a:cxnLst/>
            <a:rect b="b" l="l" r="r" t="t"/>
            <a:pathLst>
              <a:path h="0" w="1600454">
                <a:moveTo>
                  <a:pt x="0" y="0"/>
                </a:moveTo>
                <a:lnTo>
                  <a:pt x="1600454" y="0"/>
                </a:lnTo>
              </a:path>
            </a:pathLst>
          </a:custGeom>
          <a:ln w="46990">
            <a:solidFill>
              <a:srgbClr val="EEEEEE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731520" y="2617851"/>
            <a:ext cx="1600454" cy="46990"/>
          </a:xfrm>
          <a:custGeom>
            <a:avLst/>
            <a:gdLst/>
            <a:ahLst/>
            <a:cxnLst/>
            <a:rect b="b" l="l" r="r" t="t"/>
            <a:pathLst>
              <a:path h="46990" w="1600454">
                <a:moveTo>
                  <a:pt x="0" y="46990"/>
                </a:moveTo>
                <a:lnTo>
                  <a:pt x="1600454" y="46990"/>
                </a:lnTo>
                <a:lnTo>
                  <a:pt x="1600454" y="0"/>
                </a:lnTo>
                <a:lnTo>
                  <a:pt x="0" y="0"/>
                </a:lnTo>
                <a:lnTo>
                  <a:pt x="0" y="46990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2331974" y="2617851"/>
            <a:ext cx="1600453" cy="46990"/>
          </a:xfrm>
          <a:custGeom>
            <a:avLst/>
            <a:gdLst/>
            <a:ahLst/>
            <a:cxnLst/>
            <a:rect b="b" l="l" r="r" t="t"/>
            <a:pathLst>
              <a:path h="46990" w="1600453">
                <a:moveTo>
                  <a:pt x="0" y="46990"/>
                </a:moveTo>
                <a:lnTo>
                  <a:pt x="1600453" y="46990"/>
                </a:lnTo>
                <a:lnTo>
                  <a:pt x="1600453" y="0"/>
                </a:lnTo>
                <a:lnTo>
                  <a:pt x="0" y="0"/>
                </a:lnTo>
                <a:lnTo>
                  <a:pt x="0" y="46990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3932554" y="2617851"/>
            <a:ext cx="1600453" cy="46990"/>
          </a:xfrm>
          <a:custGeom>
            <a:avLst/>
            <a:gdLst/>
            <a:ahLst/>
            <a:cxnLst/>
            <a:rect b="b" l="l" r="r" t="t"/>
            <a:pathLst>
              <a:path h="46990" w="1600453">
                <a:moveTo>
                  <a:pt x="0" y="46990"/>
                </a:moveTo>
                <a:lnTo>
                  <a:pt x="1600453" y="46990"/>
                </a:lnTo>
                <a:lnTo>
                  <a:pt x="1600453" y="0"/>
                </a:lnTo>
                <a:lnTo>
                  <a:pt x="0" y="0"/>
                </a:lnTo>
                <a:lnTo>
                  <a:pt x="0" y="46990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5533009" y="2617851"/>
            <a:ext cx="1600454" cy="46990"/>
          </a:xfrm>
          <a:custGeom>
            <a:avLst/>
            <a:gdLst/>
            <a:ahLst/>
            <a:cxnLst/>
            <a:rect b="b" l="l" r="r" t="t"/>
            <a:pathLst>
              <a:path h="46990" w="1600454">
                <a:moveTo>
                  <a:pt x="0" y="46990"/>
                </a:moveTo>
                <a:lnTo>
                  <a:pt x="1600454" y="46990"/>
                </a:lnTo>
                <a:lnTo>
                  <a:pt x="1600454" y="0"/>
                </a:lnTo>
                <a:lnTo>
                  <a:pt x="0" y="0"/>
                </a:lnTo>
                <a:lnTo>
                  <a:pt x="0" y="46990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731520" y="2664206"/>
            <a:ext cx="1600454" cy="292607"/>
          </a:xfrm>
          <a:custGeom>
            <a:avLst/>
            <a:gdLst/>
            <a:ahLst/>
            <a:cxnLst/>
            <a:rect b="b" l="l" r="r" t="t"/>
            <a:pathLst>
              <a:path h="292607" w="1600454">
                <a:moveTo>
                  <a:pt x="0" y="292607"/>
                </a:moveTo>
                <a:lnTo>
                  <a:pt x="1600454" y="292607"/>
                </a:lnTo>
                <a:lnTo>
                  <a:pt x="1600454" y="0"/>
                </a:lnTo>
                <a:lnTo>
                  <a:pt x="0" y="0"/>
                </a:lnTo>
                <a:lnTo>
                  <a:pt x="0" y="292607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777240" y="2710053"/>
            <a:ext cx="1509013" cy="201041"/>
          </a:xfrm>
          <a:custGeom>
            <a:avLst/>
            <a:gdLst/>
            <a:ahLst/>
            <a:cxnLst/>
            <a:rect b="b" l="l" r="r" t="t"/>
            <a:pathLst>
              <a:path h="201041" w="1509013">
                <a:moveTo>
                  <a:pt x="1509013" y="201041"/>
                </a:moveTo>
                <a:lnTo>
                  <a:pt x="1509013" y="0"/>
                </a:lnTo>
                <a:lnTo>
                  <a:pt x="0" y="0"/>
                </a:lnTo>
                <a:lnTo>
                  <a:pt x="0" y="201041"/>
                </a:lnTo>
                <a:lnTo>
                  <a:pt x="1509013" y="201041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2331974" y="2664206"/>
            <a:ext cx="1600453" cy="292607"/>
          </a:xfrm>
          <a:custGeom>
            <a:avLst/>
            <a:gdLst/>
            <a:ahLst/>
            <a:cxnLst/>
            <a:rect b="b" l="l" r="r" t="t"/>
            <a:pathLst>
              <a:path h="292607" w="1600453">
                <a:moveTo>
                  <a:pt x="0" y="292607"/>
                </a:moveTo>
                <a:lnTo>
                  <a:pt x="1600453" y="292607"/>
                </a:lnTo>
                <a:lnTo>
                  <a:pt x="1600453" y="0"/>
                </a:lnTo>
                <a:lnTo>
                  <a:pt x="0" y="0"/>
                </a:lnTo>
                <a:lnTo>
                  <a:pt x="0" y="292607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2377694" y="2710053"/>
            <a:ext cx="1509013" cy="201041"/>
          </a:xfrm>
          <a:custGeom>
            <a:avLst/>
            <a:gdLst/>
            <a:ahLst/>
            <a:cxnLst/>
            <a:rect b="b" l="l" r="r" t="t"/>
            <a:pathLst>
              <a:path h="201041" w="1509013">
                <a:moveTo>
                  <a:pt x="1509013" y="201041"/>
                </a:moveTo>
                <a:lnTo>
                  <a:pt x="1509013" y="0"/>
                </a:lnTo>
                <a:lnTo>
                  <a:pt x="0" y="0"/>
                </a:lnTo>
                <a:lnTo>
                  <a:pt x="0" y="201041"/>
                </a:lnTo>
                <a:lnTo>
                  <a:pt x="1509013" y="201041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3932554" y="2664206"/>
            <a:ext cx="1600453" cy="292607"/>
          </a:xfrm>
          <a:custGeom>
            <a:avLst/>
            <a:gdLst/>
            <a:ahLst/>
            <a:cxnLst/>
            <a:rect b="b" l="l" r="r" t="t"/>
            <a:pathLst>
              <a:path h="292607" w="1600453">
                <a:moveTo>
                  <a:pt x="0" y="292607"/>
                </a:moveTo>
                <a:lnTo>
                  <a:pt x="1600453" y="292607"/>
                </a:lnTo>
                <a:lnTo>
                  <a:pt x="1600453" y="0"/>
                </a:lnTo>
                <a:lnTo>
                  <a:pt x="0" y="0"/>
                </a:lnTo>
                <a:lnTo>
                  <a:pt x="0" y="292607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3978275" y="2710053"/>
            <a:ext cx="1509014" cy="201041"/>
          </a:xfrm>
          <a:custGeom>
            <a:avLst/>
            <a:gdLst/>
            <a:ahLst/>
            <a:cxnLst/>
            <a:rect b="b" l="l" r="r" t="t"/>
            <a:pathLst>
              <a:path h="201041" w="1509014">
                <a:moveTo>
                  <a:pt x="1509014" y="201041"/>
                </a:moveTo>
                <a:lnTo>
                  <a:pt x="1509014" y="0"/>
                </a:lnTo>
                <a:lnTo>
                  <a:pt x="0" y="0"/>
                </a:lnTo>
                <a:lnTo>
                  <a:pt x="0" y="201041"/>
                </a:lnTo>
                <a:lnTo>
                  <a:pt x="1509014" y="201041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5533009" y="2664206"/>
            <a:ext cx="1600454" cy="292607"/>
          </a:xfrm>
          <a:custGeom>
            <a:avLst/>
            <a:gdLst/>
            <a:ahLst/>
            <a:cxnLst/>
            <a:rect b="b" l="l" r="r" t="t"/>
            <a:pathLst>
              <a:path h="292607" w="1600454">
                <a:moveTo>
                  <a:pt x="0" y="292607"/>
                </a:moveTo>
                <a:lnTo>
                  <a:pt x="1600454" y="292607"/>
                </a:lnTo>
                <a:lnTo>
                  <a:pt x="1600454" y="0"/>
                </a:lnTo>
                <a:lnTo>
                  <a:pt x="0" y="0"/>
                </a:lnTo>
                <a:lnTo>
                  <a:pt x="0" y="292607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5578729" y="2710053"/>
            <a:ext cx="1509013" cy="201041"/>
          </a:xfrm>
          <a:custGeom>
            <a:avLst/>
            <a:gdLst/>
            <a:ahLst/>
            <a:cxnLst/>
            <a:rect b="b" l="l" r="r" t="t"/>
            <a:pathLst>
              <a:path h="201041" w="1509013">
                <a:moveTo>
                  <a:pt x="1509013" y="201041"/>
                </a:moveTo>
                <a:lnTo>
                  <a:pt x="1509013" y="0"/>
                </a:lnTo>
                <a:lnTo>
                  <a:pt x="0" y="0"/>
                </a:lnTo>
                <a:lnTo>
                  <a:pt x="0" y="201041"/>
                </a:lnTo>
                <a:lnTo>
                  <a:pt x="1509013" y="201041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731520" y="2663570"/>
            <a:ext cx="1600454" cy="46990"/>
          </a:xfrm>
          <a:custGeom>
            <a:avLst/>
            <a:gdLst/>
            <a:ahLst/>
            <a:cxnLst/>
            <a:rect b="b" l="l" r="r" t="t"/>
            <a:pathLst>
              <a:path h="46990" w="1600454">
                <a:moveTo>
                  <a:pt x="0" y="46990"/>
                </a:moveTo>
                <a:lnTo>
                  <a:pt x="1600454" y="46990"/>
                </a:lnTo>
                <a:lnTo>
                  <a:pt x="1600454" y="0"/>
                </a:lnTo>
                <a:lnTo>
                  <a:pt x="0" y="0"/>
                </a:lnTo>
                <a:lnTo>
                  <a:pt x="0" y="46990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2331974" y="2663570"/>
            <a:ext cx="1600453" cy="46990"/>
          </a:xfrm>
          <a:custGeom>
            <a:avLst/>
            <a:gdLst/>
            <a:ahLst/>
            <a:cxnLst/>
            <a:rect b="b" l="l" r="r" t="t"/>
            <a:pathLst>
              <a:path h="46990" w="1600453">
                <a:moveTo>
                  <a:pt x="0" y="46990"/>
                </a:moveTo>
                <a:lnTo>
                  <a:pt x="1600453" y="46990"/>
                </a:lnTo>
                <a:lnTo>
                  <a:pt x="1600453" y="0"/>
                </a:lnTo>
                <a:lnTo>
                  <a:pt x="0" y="0"/>
                </a:lnTo>
                <a:lnTo>
                  <a:pt x="0" y="46990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3932554" y="2663570"/>
            <a:ext cx="1600453" cy="46990"/>
          </a:xfrm>
          <a:custGeom>
            <a:avLst/>
            <a:gdLst/>
            <a:ahLst/>
            <a:cxnLst/>
            <a:rect b="b" l="l" r="r" t="t"/>
            <a:pathLst>
              <a:path h="46990" w="1600453">
                <a:moveTo>
                  <a:pt x="0" y="46990"/>
                </a:moveTo>
                <a:lnTo>
                  <a:pt x="1600453" y="46990"/>
                </a:lnTo>
                <a:lnTo>
                  <a:pt x="1600453" y="0"/>
                </a:lnTo>
                <a:lnTo>
                  <a:pt x="0" y="0"/>
                </a:lnTo>
                <a:lnTo>
                  <a:pt x="0" y="46990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5533009" y="2663570"/>
            <a:ext cx="1600454" cy="46990"/>
          </a:xfrm>
          <a:custGeom>
            <a:avLst/>
            <a:gdLst/>
            <a:ahLst/>
            <a:cxnLst/>
            <a:rect b="b" l="l" r="r" t="t"/>
            <a:pathLst>
              <a:path h="46990" w="1600454">
                <a:moveTo>
                  <a:pt x="0" y="46990"/>
                </a:moveTo>
                <a:lnTo>
                  <a:pt x="1600454" y="46990"/>
                </a:lnTo>
                <a:lnTo>
                  <a:pt x="1600454" y="0"/>
                </a:lnTo>
                <a:lnTo>
                  <a:pt x="0" y="0"/>
                </a:lnTo>
                <a:lnTo>
                  <a:pt x="0" y="46990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731520" y="2910458"/>
            <a:ext cx="1600454" cy="46990"/>
          </a:xfrm>
          <a:custGeom>
            <a:avLst/>
            <a:gdLst/>
            <a:ahLst/>
            <a:cxnLst/>
            <a:rect b="b" l="l" r="r" t="t"/>
            <a:pathLst>
              <a:path h="46990" w="1600454">
                <a:moveTo>
                  <a:pt x="0" y="46990"/>
                </a:moveTo>
                <a:lnTo>
                  <a:pt x="1600454" y="46990"/>
                </a:lnTo>
                <a:lnTo>
                  <a:pt x="1600454" y="0"/>
                </a:lnTo>
                <a:lnTo>
                  <a:pt x="0" y="0"/>
                </a:lnTo>
                <a:lnTo>
                  <a:pt x="0" y="46990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722376" y="2956179"/>
            <a:ext cx="1609598" cy="13461"/>
          </a:xfrm>
          <a:custGeom>
            <a:avLst/>
            <a:gdLst/>
            <a:ahLst/>
            <a:cxnLst/>
            <a:rect b="b" l="l" r="r" t="t"/>
            <a:pathLst>
              <a:path h="13461" w="1609598">
                <a:moveTo>
                  <a:pt x="0" y="13461"/>
                </a:moveTo>
                <a:lnTo>
                  <a:pt x="1609598" y="13461"/>
                </a:lnTo>
                <a:lnTo>
                  <a:pt x="1609598" y="0"/>
                </a:lnTo>
                <a:lnTo>
                  <a:pt x="0" y="0"/>
                </a:lnTo>
                <a:lnTo>
                  <a:pt x="0" y="13461"/>
                </a:lnTo>
                <a:close/>
              </a:path>
            </a:pathLst>
          </a:custGeom>
          <a:solidFill>
            <a:srgbClr val="999999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2331974" y="2910458"/>
            <a:ext cx="1600453" cy="46990"/>
          </a:xfrm>
          <a:custGeom>
            <a:avLst/>
            <a:gdLst/>
            <a:ahLst/>
            <a:cxnLst/>
            <a:rect b="b" l="l" r="r" t="t"/>
            <a:pathLst>
              <a:path h="46990" w="1600453">
                <a:moveTo>
                  <a:pt x="0" y="46990"/>
                </a:moveTo>
                <a:lnTo>
                  <a:pt x="1600453" y="46990"/>
                </a:lnTo>
                <a:lnTo>
                  <a:pt x="1600453" y="0"/>
                </a:lnTo>
                <a:lnTo>
                  <a:pt x="0" y="0"/>
                </a:lnTo>
                <a:lnTo>
                  <a:pt x="0" y="46990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2322830" y="2962910"/>
            <a:ext cx="12191" cy="0"/>
          </a:xfrm>
          <a:custGeom>
            <a:avLst/>
            <a:gdLst/>
            <a:ahLst/>
            <a:cxnLst/>
            <a:rect b="b" l="l" r="r" t="t"/>
            <a:pathLst>
              <a:path h="0" w="12191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3461">
            <a:solidFill>
              <a:srgbClr val="999999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2335022" y="2956179"/>
            <a:ext cx="1597405" cy="13461"/>
          </a:xfrm>
          <a:custGeom>
            <a:avLst/>
            <a:gdLst/>
            <a:ahLst/>
            <a:cxnLst/>
            <a:rect b="b" l="l" r="r" t="t"/>
            <a:pathLst>
              <a:path h="13461" w="1597405">
                <a:moveTo>
                  <a:pt x="0" y="13461"/>
                </a:moveTo>
                <a:lnTo>
                  <a:pt x="1597405" y="13461"/>
                </a:lnTo>
                <a:lnTo>
                  <a:pt x="1597405" y="0"/>
                </a:lnTo>
                <a:lnTo>
                  <a:pt x="0" y="0"/>
                </a:lnTo>
                <a:lnTo>
                  <a:pt x="0" y="13461"/>
                </a:lnTo>
                <a:close/>
              </a:path>
            </a:pathLst>
          </a:custGeom>
          <a:solidFill>
            <a:srgbClr val="999999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3932554" y="2910458"/>
            <a:ext cx="1600453" cy="46990"/>
          </a:xfrm>
          <a:custGeom>
            <a:avLst/>
            <a:gdLst/>
            <a:ahLst/>
            <a:cxnLst/>
            <a:rect b="b" l="l" r="r" t="t"/>
            <a:pathLst>
              <a:path h="46990" w="1600453">
                <a:moveTo>
                  <a:pt x="0" y="46990"/>
                </a:moveTo>
                <a:lnTo>
                  <a:pt x="1600453" y="46990"/>
                </a:lnTo>
                <a:lnTo>
                  <a:pt x="1600453" y="0"/>
                </a:lnTo>
                <a:lnTo>
                  <a:pt x="0" y="0"/>
                </a:lnTo>
                <a:lnTo>
                  <a:pt x="0" y="46990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3923411" y="2962910"/>
            <a:ext cx="12191" cy="0"/>
          </a:xfrm>
          <a:custGeom>
            <a:avLst/>
            <a:gdLst/>
            <a:ahLst/>
            <a:cxnLst/>
            <a:rect b="b" l="l" r="r" t="t"/>
            <a:pathLst>
              <a:path h="0" w="12191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3461">
            <a:solidFill>
              <a:srgbClr val="999999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3935603" y="2956179"/>
            <a:ext cx="1597405" cy="13461"/>
          </a:xfrm>
          <a:custGeom>
            <a:avLst/>
            <a:gdLst/>
            <a:ahLst/>
            <a:cxnLst/>
            <a:rect b="b" l="l" r="r" t="t"/>
            <a:pathLst>
              <a:path h="13461" w="1597405">
                <a:moveTo>
                  <a:pt x="0" y="13461"/>
                </a:moveTo>
                <a:lnTo>
                  <a:pt x="1597405" y="13461"/>
                </a:lnTo>
                <a:lnTo>
                  <a:pt x="1597405" y="0"/>
                </a:lnTo>
                <a:lnTo>
                  <a:pt x="0" y="0"/>
                </a:lnTo>
                <a:lnTo>
                  <a:pt x="0" y="13461"/>
                </a:lnTo>
                <a:close/>
              </a:path>
            </a:pathLst>
          </a:custGeom>
          <a:solidFill>
            <a:srgbClr val="999999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5533009" y="2910458"/>
            <a:ext cx="1600454" cy="46990"/>
          </a:xfrm>
          <a:custGeom>
            <a:avLst/>
            <a:gdLst/>
            <a:ahLst/>
            <a:cxnLst/>
            <a:rect b="b" l="l" r="r" t="t"/>
            <a:pathLst>
              <a:path h="46990" w="1600454">
                <a:moveTo>
                  <a:pt x="0" y="46990"/>
                </a:moveTo>
                <a:lnTo>
                  <a:pt x="1600454" y="46990"/>
                </a:lnTo>
                <a:lnTo>
                  <a:pt x="1600454" y="0"/>
                </a:lnTo>
                <a:lnTo>
                  <a:pt x="0" y="0"/>
                </a:lnTo>
                <a:lnTo>
                  <a:pt x="0" y="46990"/>
                </a:lnTo>
                <a:close/>
              </a:path>
            </a:pathLst>
          </a:custGeom>
          <a:solidFill>
            <a:srgbClr val="EEEEEE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5523865" y="2962910"/>
            <a:ext cx="12192" cy="0"/>
          </a:xfrm>
          <a:custGeom>
            <a:avLst/>
            <a:gdLst/>
            <a:ahLst/>
            <a:cxnLst/>
            <a:rect b="b" l="l" r="r" t="t"/>
            <a:pathLst>
              <a:path h="0" w="12192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13461">
            <a:solidFill>
              <a:srgbClr val="999999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5536057" y="2956179"/>
            <a:ext cx="1597406" cy="13461"/>
          </a:xfrm>
          <a:custGeom>
            <a:avLst/>
            <a:gdLst/>
            <a:ahLst/>
            <a:cxnLst/>
            <a:rect b="b" l="l" r="r" t="t"/>
            <a:pathLst>
              <a:path h="13461" w="1597406">
                <a:moveTo>
                  <a:pt x="0" y="13461"/>
                </a:moveTo>
                <a:lnTo>
                  <a:pt x="1597406" y="13461"/>
                </a:lnTo>
                <a:lnTo>
                  <a:pt x="1597406" y="0"/>
                </a:lnTo>
                <a:lnTo>
                  <a:pt x="0" y="0"/>
                </a:lnTo>
                <a:lnTo>
                  <a:pt x="0" y="13461"/>
                </a:lnTo>
                <a:close/>
              </a:path>
            </a:pathLst>
          </a:custGeom>
          <a:solidFill>
            <a:srgbClr val="999999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231188" y="500744"/>
            <a:ext cx="5343093" cy="897034"/>
          </a:xfrm>
          <a:prstGeom prst="rect">
            <a:avLst/>
          </a:prstGeom>
        </p:spPr>
        <p:txBody>
          <a:bodyPr bIns="0" lIns="0" rIns="0" rtlCol="0" tIns="24003" wrap="square">
            <a:noAutofit/>
          </a:bodyPr>
          <a:lstStyle/>
          <a:p>
            <a:pPr algn="ctr">
              <a:lnSpc>
                <a:spcPts val="3779"/>
              </a:lnSpc>
            </a:pPr>
            <a:r>
              <a:rPr b="1" dirty="0" smtClean="0" spc="0" sz="3600">
                <a:solidFill>
                  <a:srgbClr val="3C85C5"/>
                </a:solidFill>
                <a:latin typeface="Arial"/>
                <a:cs typeface="Arial"/>
              </a:rPr>
              <a:t>Na</a:t>
            </a:r>
            <a:r>
              <a:rPr b="1" dirty="0" smtClean="0" spc="0" sz="3600">
                <a:solidFill>
                  <a:srgbClr val="3C85C5"/>
                </a:solidFill>
                <a:latin typeface="Arial"/>
                <a:cs typeface="Arial"/>
              </a:rPr>
              <a:t>m</a:t>
            </a:r>
            <a:r>
              <a:rPr b="1" dirty="0" smtClean="0" spc="0" sz="3600">
                <a:solidFill>
                  <a:srgbClr val="3C85C5"/>
                </a:solidFill>
                <a:latin typeface="Arial"/>
                <a:cs typeface="Arial"/>
              </a:rPr>
              <a:t>e</a:t>
            </a:r>
            <a:r>
              <a:rPr b="1" dirty="0" smtClean="0" spc="0" sz="3600">
                <a:solidFill>
                  <a:srgbClr val="3C85C5"/>
                </a:solidFill>
                <a:latin typeface="Arial"/>
                <a:cs typeface="Arial"/>
              </a:rPr>
              <a:t> </a:t>
            </a:r>
            <a:r>
              <a:rPr b="1" dirty="0" smtClean="0" spc="0" sz="3600">
                <a:solidFill>
                  <a:srgbClr val="3C85C5"/>
                </a:solidFill>
                <a:latin typeface="Arial"/>
                <a:cs typeface="Arial"/>
              </a:rPr>
              <a:t>of</a:t>
            </a:r>
            <a:r>
              <a:rPr b="1" dirty="0" smtClean="0" spc="0" sz="3600">
                <a:solidFill>
                  <a:srgbClr val="3C85C5"/>
                </a:solidFill>
                <a:latin typeface="Arial"/>
                <a:cs typeface="Arial"/>
              </a:rPr>
              <a:t> </a:t>
            </a:r>
            <a:r>
              <a:rPr b="1" dirty="0" smtClean="0" spc="0" sz="3600">
                <a:solidFill>
                  <a:srgbClr val="3C85C5"/>
                </a:solidFill>
                <a:latin typeface="Arial"/>
                <a:cs typeface="Arial"/>
              </a:rPr>
              <a:t>Company</a:t>
            </a:r>
            <a:r>
              <a:rPr b="1" dirty="0" smtClean="0" spc="0" sz="3600">
                <a:solidFill>
                  <a:srgbClr val="3C85C5"/>
                </a:solidFill>
                <a:latin typeface="Arial"/>
                <a:cs typeface="Arial"/>
              </a:rPr>
              <a:t>/</a:t>
            </a:r>
            <a:r>
              <a:rPr b="1" dirty="0" smtClean="0" spc="0" sz="3600">
                <a:solidFill>
                  <a:srgbClr val="3C85C5"/>
                </a:solidFill>
                <a:latin typeface="Arial"/>
                <a:cs typeface="Arial"/>
              </a:rPr>
              <a:t>Dept.</a:t>
            </a:r>
            <a:endParaRPr sz="3600">
              <a:latin typeface="Arial"/>
              <a:cs typeface="Arial"/>
            </a:endParaRPr>
          </a:p>
          <a:p>
            <a:pPr algn="ctr" marL="1825282" marR="1858469">
              <a:lnSpc>
                <a:spcPct val="95825"/>
              </a:lnSpc>
              <a:spcBef>
                <a:spcPts val="738"/>
              </a:spcBef>
            </a:pPr>
            <a:r>
              <a:rPr b="1" dirty="0" smtClean="0" spc="-1" sz="2000">
                <a:solidFill>
                  <a:srgbClr val="666666"/>
                </a:solidFill>
                <a:latin typeface="Arial"/>
                <a:cs typeface="Arial"/>
              </a:rPr>
              <a:t>Staff</a:t>
            </a:r>
            <a:r>
              <a:rPr b="1" dirty="0" smtClean="0" spc="-1" sz="20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b="1" dirty="0" smtClean="0" spc="-1" sz="2000">
                <a:solidFill>
                  <a:srgbClr val="666666"/>
                </a:solidFill>
                <a:latin typeface="Arial"/>
                <a:cs typeface="Arial"/>
              </a:rPr>
              <a:t>M</a:t>
            </a:r>
            <a:r>
              <a:rPr b="1" dirty="0" smtClean="0" spc="-1" sz="2000">
                <a:solidFill>
                  <a:srgbClr val="666666"/>
                </a:solidFill>
                <a:latin typeface="Arial"/>
                <a:cs typeface="Arial"/>
              </a:rPr>
              <a:t>e</a:t>
            </a:r>
            <a:r>
              <a:rPr b="1" dirty="0" smtClean="0" spc="-1" sz="2000">
                <a:solidFill>
                  <a:srgbClr val="666666"/>
                </a:solidFill>
                <a:latin typeface="Arial"/>
                <a:cs typeface="Arial"/>
              </a:rPr>
              <a:t>e</a:t>
            </a:r>
            <a:r>
              <a:rPr b="1" dirty="0" smtClean="0" spc="-1" sz="2000">
                <a:solidFill>
                  <a:srgbClr val="666666"/>
                </a:solidFill>
                <a:latin typeface="Arial"/>
                <a:cs typeface="Arial"/>
              </a:rPr>
              <a:t>ting</a:t>
            </a:r>
            <a:endParaRPr sz="2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84478" y="1706920"/>
            <a:ext cx="1595978" cy="203707"/>
          </a:xfrm>
          <a:prstGeom prst="rect">
            <a:avLst/>
          </a:prstGeom>
        </p:spPr>
        <p:txBody>
          <a:bodyPr bIns="0" lIns="0" rIns="0" rtlCol="0" tIns="9747" wrap="square">
            <a:noAutofit/>
          </a:bodyPr>
          <a:lstStyle/>
          <a:p>
            <a:pPr marL="12700">
              <a:lnSpc>
                <a:spcPts val="1535"/>
              </a:lnSpc>
            </a:pPr>
            <a:r>
              <a:rPr b="1" dirty="0" smtClean="0" spc="0" sz="1400">
                <a:solidFill>
                  <a:srgbClr val="666666"/>
                </a:solidFill>
                <a:latin typeface="Arial"/>
                <a:cs typeface="Arial"/>
              </a:rPr>
              <a:t>D</a:t>
            </a:r>
            <a:r>
              <a:rPr b="1" dirty="0" smtClean="0" spc="0" sz="1400">
                <a:solidFill>
                  <a:srgbClr val="666666"/>
                </a:solidFill>
                <a:latin typeface="Arial"/>
                <a:cs typeface="Arial"/>
              </a:rPr>
              <a:t>ate:</a:t>
            </a:r>
            <a:r>
              <a:rPr b="1" dirty="0" smtClean="0" spc="0" sz="14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0" sz="1400">
                <a:solidFill>
                  <a:srgbClr val="666666"/>
                </a:solidFill>
                <a:latin typeface="Arial"/>
                <a:cs typeface="Arial"/>
              </a:rPr>
              <a:t>F</a:t>
            </a:r>
            <a:r>
              <a:rPr dirty="0" smtClean="0" spc="0" sz="1400">
                <a:solidFill>
                  <a:srgbClr val="666666"/>
                </a:solidFill>
                <a:latin typeface="Arial"/>
                <a:cs typeface="Arial"/>
              </a:rPr>
              <a:t>eb</a:t>
            </a:r>
            <a:r>
              <a:rPr dirty="0" smtClean="0" spc="0" sz="14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0" sz="1400">
                <a:solidFill>
                  <a:srgbClr val="666666"/>
                </a:solidFill>
                <a:latin typeface="Arial"/>
                <a:cs typeface="Arial"/>
              </a:rPr>
              <a:t>22,</a:t>
            </a:r>
            <a:r>
              <a:rPr dirty="0" smtClean="0" spc="0" sz="14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0" sz="1400">
                <a:solidFill>
                  <a:srgbClr val="666666"/>
                </a:solidFill>
                <a:latin typeface="Arial"/>
                <a:cs typeface="Arial"/>
              </a:rPr>
              <a:t>2024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075559" y="1706920"/>
            <a:ext cx="1623954" cy="203707"/>
          </a:xfrm>
          <a:prstGeom prst="rect">
            <a:avLst/>
          </a:prstGeom>
        </p:spPr>
        <p:txBody>
          <a:bodyPr bIns="0" lIns="0" rIns="0" rtlCol="0" tIns="9747" wrap="square">
            <a:noAutofit/>
          </a:bodyPr>
          <a:lstStyle/>
          <a:p>
            <a:pPr marL="12700">
              <a:lnSpc>
                <a:spcPts val="1535"/>
              </a:lnSpc>
            </a:pP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T</a:t>
            </a: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i</a:t>
            </a: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m</a:t>
            </a: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e:</a:t>
            </a: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-1" sz="1400">
                <a:solidFill>
                  <a:srgbClr val="666666"/>
                </a:solidFill>
                <a:latin typeface="Arial"/>
                <a:cs typeface="Arial"/>
              </a:rPr>
              <a:t>1</a:t>
            </a:r>
            <a:r>
              <a:rPr dirty="0" smtClean="0" spc="-1" sz="1400">
                <a:solidFill>
                  <a:srgbClr val="666666"/>
                </a:solidFill>
                <a:latin typeface="Arial"/>
                <a:cs typeface="Arial"/>
              </a:rPr>
              <a:t>:</a:t>
            </a:r>
            <a:r>
              <a:rPr dirty="0" smtClean="0" spc="-1" sz="1400">
                <a:solidFill>
                  <a:srgbClr val="666666"/>
                </a:solidFill>
                <a:latin typeface="Arial"/>
                <a:cs typeface="Arial"/>
              </a:rPr>
              <a:t>00</a:t>
            </a:r>
            <a:r>
              <a:rPr dirty="0" smtClean="0" spc="-1" sz="1400">
                <a:solidFill>
                  <a:srgbClr val="666666"/>
                </a:solidFill>
                <a:latin typeface="Arial"/>
                <a:cs typeface="Arial"/>
              </a:rPr>
              <a:t>-</a:t>
            </a:r>
            <a:r>
              <a:rPr dirty="0" smtClean="0" spc="-1" sz="1400">
                <a:solidFill>
                  <a:srgbClr val="666666"/>
                </a:solidFill>
                <a:latin typeface="Arial"/>
                <a:cs typeface="Arial"/>
              </a:rPr>
              <a:t>2</a:t>
            </a:r>
            <a:r>
              <a:rPr dirty="0" smtClean="0" spc="-1" sz="1400">
                <a:solidFill>
                  <a:srgbClr val="666666"/>
                </a:solidFill>
                <a:latin typeface="Arial"/>
                <a:cs typeface="Arial"/>
              </a:rPr>
              <a:t>:</a:t>
            </a:r>
            <a:r>
              <a:rPr dirty="0" smtClean="0" spc="-1" sz="1400">
                <a:solidFill>
                  <a:srgbClr val="666666"/>
                </a:solidFill>
                <a:latin typeface="Arial"/>
                <a:cs typeface="Arial"/>
              </a:rPr>
              <a:t>20</a:t>
            </a:r>
            <a:r>
              <a:rPr dirty="0" smtClean="0" spc="-1" sz="14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-1" sz="1400">
                <a:solidFill>
                  <a:srgbClr val="666666"/>
                </a:solidFill>
                <a:latin typeface="Arial"/>
                <a:cs typeface="Arial"/>
              </a:rPr>
              <a:t>pm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895469" y="1706920"/>
            <a:ext cx="1621815" cy="203707"/>
          </a:xfrm>
          <a:prstGeom prst="rect">
            <a:avLst/>
          </a:prstGeom>
        </p:spPr>
        <p:txBody>
          <a:bodyPr bIns="0" lIns="0" rIns="0" rtlCol="0" tIns="9747" wrap="square">
            <a:noAutofit/>
          </a:bodyPr>
          <a:lstStyle/>
          <a:p>
            <a:pPr marL="12700">
              <a:lnSpc>
                <a:spcPts val="1535"/>
              </a:lnSpc>
            </a:pPr>
            <a:r>
              <a:rPr b="1" dirty="0" smtClean="0" spc="-2" sz="1400">
                <a:solidFill>
                  <a:srgbClr val="666666"/>
                </a:solidFill>
                <a:latin typeface="Arial"/>
                <a:cs typeface="Arial"/>
              </a:rPr>
              <a:t>L</a:t>
            </a:r>
            <a:r>
              <a:rPr b="1" dirty="0" smtClean="0" spc="-2" sz="1400">
                <a:solidFill>
                  <a:srgbClr val="666666"/>
                </a:solidFill>
                <a:latin typeface="Arial"/>
                <a:cs typeface="Arial"/>
              </a:rPr>
              <a:t>o</a:t>
            </a:r>
            <a:r>
              <a:rPr b="1" dirty="0" smtClean="0" spc="-2" sz="1400">
                <a:solidFill>
                  <a:srgbClr val="666666"/>
                </a:solidFill>
                <a:latin typeface="Arial"/>
                <a:cs typeface="Arial"/>
              </a:rPr>
              <a:t>ca</a:t>
            </a:r>
            <a:r>
              <a:rPr b="1" dirty="0" smtClean="0" spc="-2" sz="1400">
                <a:solidFill>
                  <a:srgbClr val="666666"/>
                </a:solidFill>
                <a:latin typeface="Arial"/>
                <a:cs typeface="Arial"/>
              </a:rPr>
              <a:t>t</a:t>
            </a:r>
            <a:r>
              <a:rPr b="1" dirty="0" smtClean="0" spc="-2" sz="1400">
                <a:solidFill>
                  <a:srgbClr val="666666"/>
                </a:solidFill>
                <a:latin typeface="Arial"/>
                <a:cs typeface="Arial"/>
              </a:rPr>
              <a:t>i</a:t>
            </a:r>
            <a:r>
              <a:rPr b="1" dirty="0" smtClean="0" spc="-2" sz="1400">
                <a:solidFill>
                  <a:srgbClr val="666666"/>
                </a:solidFill>
                <a:latin typeface="Arial"/>
                <a:cs typeface="Arial"/>
              </a:rPr>
              <a:t>o</a:t>
            </a:r>
            <a:r>
              <a:rPr b="1" dirty="0" smtClean="0" spc="-2" sz="1400">
                <a:solidFill>
                  <a:srgbClr val="666666"/>
                </a:solidFill>
                <a:latin typeface="Arial"/>
                <a:cs typeface="Arial"/>
              </a:rPr>
              <a:t>n</a:t>
            </a:r>
            <a:r>
              <a:rPr b="1" dirty="0" smtClean="0" spc="-2" sz="1400">
                <a:solidFill>
                  <a:srgbClr val="666666"/>
                </a:solidFill>
                <a:latin typeface="Arial"/>
                <a:cs typeface="Arial"/>
              </a:rPr>
              <a:t>:</a:t>
            </a:r>
            <a:r>
              <a:rPr b="1" dirty="0" smtClean="0" spc="-2" sz="14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-2" sz="1400">
                <a:solidFill>
                  <a:srgbClr val="666666"/>
                </a:solidFill>
                <a:latin typeface="Arial"/>
                <a:cs typeface="Arial"/>
              </a:rPr>
              <a:t>R</a:t>
            </a:r>
            <a:r>
              <a:rPr dirty="0" smtClean="0" spc="-2" sz="1400">
                <a:solidFill>
                  <a:srgbClr val="666666"/>
                </a:solidFill>
                <a:latin typeface="Arial"/>
                <a:cs typeface="Arial"/>
              </a:rPr>
              <a:t>oom</a:t>
            </a:r>
            <a:r>
              <a:rPr dirty="0" smtClean="0" spc="-2" sz="14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-2" sz="1400">
                <a:solidFill>
                  <a:srgbClr val="666666"/>
                </a:solidFill>
                <a:latin typeface="Arial"/>
                <a:cs typeface="Arial"/>
              </a:rPr>
              <a:t>42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73100" y="3378787"/>
            <a:ext cx="625093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b="1" dirty="0" smtClean="0" spc="1" sz="1200">
                <a:latin typeface="Arial"/>
                <a:cs typeface="Arial"/>
              </a:rPr>
              <a:t>1</a:t>
            </a:r>
            <a:r>
              <a:rPr b="1" dirty="0" smtClean="0" spc="1" sz="1200">
                <a:latin typeface="Arial"/>
                <a:cs typeface="Arial"/>
              </a:rPr>
              <a:t>:</a:t>
            </a:r>
            <a:r>
              <a:rPr b="1" dirty="0" smtClean="0" spc="1" sz="1200">
                <a:latin typeface="Arial"/>
                <a:cs typeface="Arial"/>
              </a:rPr>
              <a:t>0</a:t>
            </a:r>
            <a:r>
              <a:rPr b="1" dirty="0" smtClean="0" spc="1" sz="1200">
                <a:latin typeface="Arial"/>
                <a:cs typeface="Arial"/>
              </a:rPr>
              <a:t>0</a:t>
            </a:r>
            <a:r>
              <a:rPr b="1" dirty="0" smtClean="0" spc="1" sz="1200">
                <a:latin typeface="Arial"/>
                <a:cs typeface="Arial"/>
              </a:rPr>
              <a:t> </a:t>
            </a:r>
            <a:r>
              <a:rPr b="1" dirty="0" smtClean="0" spc="1" sz="1200">
                <a:latin typeface="Arial"/>
                <a:cs typeface="Arial"/>
              </a:rPr>
              <a:t>pm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87754" y="3378787"/>
            <a:ext cx="2251354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0" sz="1200">
                <a:latin typeface="Arial"/>
                <a:cs typeface="Arial"/>
              </a:rPr>
              <a:t>W</a:t>
            </a:r>
            <a:r>
              <a:rPr dirty="0" smtClean="0" spc="0" sz="1200">
                <a:latin typeface="Arial"/>
                <a:cs typeface="Arial"/>
              </a:rPr>
              <a:t>e</a:t>
            </a:r>
            <a:r>
              <a:rPr dirty="0" smtClean="0" spc="0" sz="1200">
                <a:latin typeface="Arial"/>
                <a:cs typeface="Arial"/>
              </a:rPr>
              <a:t>l</a:t>
            </a:r>
            <a:r>
              <a:rPr dirty="0" smtClean="0" spc="0" sz="1200">
                <a:latin typeface="Arial"/>
                <a:cs typeface="Arial"/>
              </a:rPr>
              <a:t>c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m</a:t>
            </a:r>
            <a:r>
              <a:rPr dirty="0" smtClean="0" spc="0" sz="1200">
                <a:latin typeface="Arial"/>
                <a:cs typeface="Arial"/>
              </a:rPr>
              <a:t>e</a:t>
            </a:r>
            <a:r>
              <a:rPr dirty="0" smtClean="0" spc="0" sz="1200">
                <a:latin typeface="Arial"/>
                <a:cs typeface="Arial"/>
              </a:rPr>
              <a:t>/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e</a:t>
            </a:r>
            <a:r>
              <a:rPr dirty="0" smtClean="0" spc="0" sz="1200">
                <a:latin typeface="Arial"/>
                <a:cs typeface="Arial"/>
              </a:rPr>
              <a:t>w</a:t>
            </a:r>
            <a:r>
              <a:rPr dirty="0" smtClean="0" spc="0" sz="1200">
                <a:latin typeface="Arial"/>
                <a:cs typeface="Arial"/>
              </a:rPr>
              <a:t>s/</a:t>
            </a:r>
            <a:r>
              <a:rPr dirty="0" smtClean="0" spc="0" sz="1200">
                <a:latin typeface="Arial"/>
                <a:cs typeface="Arial"/>
              </a:rPr>
              <a:t>A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u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c</a:t>
            </a:r>
            <a:r>
              <a:rPr dirty="0" smtClean="0" spc="0" sz="1200">
                <a:latin typeface="Arial"/>
                <a:cs typeface="Arial"/>
              </a:rPr>
              <a:t>e</a:t>
            </a:r>
            <a:r>
              <a:rPr dirty="0" smtClean="0" spc="0" sz="1200">
                <a:latin typeface="Arial"/>
                <a:cs typeface="Arial"/>
              </a:rPr>
              <a:t>m</a:t>
            </a:r>
            <a:r>
              <a:rPr dirty="0" smtClean="0" spc="0" sz="1200">
                <a:latin typeface="Arial"/>
                <a:cs typeface="Arial"/>
              </a:rPr>
              <a:t>e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73100" y="3781123"/>
            <a:ext cx="625093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b="1" dirty="0" smtClean="0" spc="1" sz="1200">
                <a:latin typeface="Arial"/>
                <a:cs typeface="Arial"/>
              </a:rPr>
              <a:t>1</a:t>
            </a:r>
            <a:r>
              <a:rPr b="1" dirty="0" smtClean="0" spc="1" sz="1200">
                <a:latin typeface="Arial"/>
                <a:cs typeface="Arial"/>
              </a:rPr>
              <a:t>:</a:t>
            </a:r>
            <a:r>
              <a:rPr b="1" dirty="0" smtClean="0" spc="1" sz="1200">
                <a:latin typeface="Arial"/>
                <a:cs typeface="Arial"/>
              </a:rPr>
              <a:t>0</a:t>
            </a:r>
            <a:r>
              <a:rPr b="1" dirty="0" smtClean="0" spc="1" sz="1200">
                <a:latin typeface="Arial"/>
                <a:cs typeface="Arial"/>
              </a:rPr>
              <a:t>5</a:t>
            </a:r>
            <a:r>
              <a:rPr b="1" dirty="0" smtClean="0" spc="1" sz="1200">
                <a:latin typeface="Arial"/>
                <a:cs typeface="Arial"/>
              </a:rPr>
              <a:t> </a:t>
            </a:r>
            <a:r>
              <a:rPr b="1" dirty="0" smtClean="0" spc="1" sz="1200">
                <a:latin typeface="Arial"/>
                <a:cs typeface="Arial"/>
              </a:rPr>
              <a:t>pm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87754" y="3781123"/>
            <a:ext cx="853236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0" sz="1200">
                <a:latin typeface="Arial"/>
                <a:cs typeface="Arial"/>
              </a:rPr>
              <a:t>Rec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g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ition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73100" y="4184983"/>
            <a:ext cx="625093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b="1" dirty="0" smtClean="0" spc="1" sz="1200">
                <a:latin typeface="Arial"/>
                <a:cs typeface="Arial"/>
              </a:rPr>
              <a:t>1</a:t>
            </a:r>
            <a:r>
              <a:rPr b="1" dirty="0" smtClean="0" spc="1" sz="1200">
                <a:latin typeface="Arial"/>
                <a:cs typeface="Arial"/>
              </a:rPr>
              <a:t>:</a:t>
            </a:r>
            <a:r>
              <a:rPr b="1" dirty="0" smtClean="0" spc="1" sz="1200">
                <a:latin typeface="Arial"/>
                <a:cs typeface="Arial"/>
              </a:rPr>
              <a:t>1</a:t>
            </a:r>
            <a:r>
              <a:rPr b="1" dirty="0" smtClean="0" spc="1" sz="1200">
                <a:latin typeface="Arial"/>
                <a:cs typeface="Arial"/>
              </a:rPr>
              <a:t>0</a:t>
            </a:r>
            <a:r>
              <a:rPr b="1" dirty="0" smtClean="0" spc="1" sz="1200">
                <a:latin typeface="Arial"/>
                <a:cs typeface="Arial"/>
              </a:rPr>
              <a:t> </a:t>
            </a:r>
            <a:r>
              <a:rPr b="1" dirty="0" smtClean="0" spc="1" sz="1200">
                <a:latin typeface="Arial"/>
                <a:cs typeface="Arial"/>
              </a:rPr>
              <a:t>pm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87754" y="4184983"/>
            <a:ext cx="2199690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0" sz="1200">
                <a:latin typeface="Arial"/>
                <a:cs typeface="Arial"/>
              </a:rPr>
              <a:t>A</a:t>
            </a:r>
            <a:r>
              <a:rPr dirty="0" smtClean="0" spc="0" sz="1200">
                <a:latin typeface="Arial"/>
                <a:cs typeface="Arial"/>
              </a:rPr>
              <a:t>d</a:t>
            </a:r>
            <a:r>
              <a:rPr dirty="0" smtClean="0" spc="0" sz="1200">
                <a:latin typeface="Arial"/>
                <a:cs typeface="Arial"/>
              </a:rPr>
              <a:t>m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istrati</a:t>
            </a:r>
            <a:r>
              <a:rPr dirty="0" smtClean="0" spc="0" sz="1200">
                <a:latin typeface="Arial"/>
                <a:cs typeface="Arial"/>
              </a:rPr>
              <a:t>v</a:t>
            </a:r>
            <a:r>
              <a:rPr dirty="0" smtClean="0" spc="0" sz="1200">
                <a:latin typeface="Arial"/>
                <a:cs typeface="Arial"/>
              </a:rPr>
              <a:t>e</a:t>
            </a:r>
            <a:r>
              <a:rPr dirty="0" smtClean="0" spc="0" sz="1200">
                <a:latin typeface="Arial"/>
                <a:cs typeface="Arial"/>
              </a:rPr>
              <a:t>/Fin</a:t>
            </a:r>
            <a:r>
              <a:rPr dirty="0" smtClean="0" spc="0" sz="1200">
                <a:latin typeface="Arial"/>
                <a:cs typeface="Arial"/>
              </a:rPr>
              <a:t>a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ce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U</a:t>
            </a:r>
            <a:r>
              <a:rPr dirty="0" smtClean="0" spc="0" sz="1200">
                <a:latin typeface="Arial"/>
                <a:cs typeface="Arial"/>
              </a:rPr>
              <a:t>p</a:t>
            </a:r>
            <a:r>
              <a:rPr dirty="0" smtClean="0" spc="0" sz="1200">
                <a:latin typeface="Arial"/>
                <a:cs typeface="Arial"/>
              </a:rPr>
              <a:t>d</a:t>
            </a:r>
            <a:r>
              <a:rPr dirty="0" smtClean="0" spc="0" sz="1200">
                <a:latin typeface="Arial"/>
                <a:cs typeface="Arial"/>
              </a:rPr>
              <a:t>a</a:t>
            </a:r>
            <a:r>
              <a:rPr dirty="0" smtClean="0" spc="0" sz="1200">
                <a:latin typeface="Arial"/>
                <a:cs typeface="Arial"/>
              </a:rPr>
              <a:t>t</a:t>
            </a:r>
            <a:r>
              <a:rPr dirty="0" smtClean="0" spc="0" sz="1200">
                <a:latin typeface="Arial"/>
                <a:cs typeface="Arial"/>
              </a:rPr>
              <a:t>e</a:t>
            </a:r>
            <a:r>
              <a:rPr dirty="0" smtClean="0" spc="0" sz="120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73100" y="4587319"/>
            <a:ext cx="625093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b="1" dirty="0" smtClean="0" spc="1" sz="1200">
                <a:latin typeface="Arial"/>
                <a:cs typeface="Arial"/>
              </a:rPr>
              <a:t>1</a:t>
            </a:r>
            <a:r>
              <a:rPr b="1" dirty="0" smtClean="0" spc="1" sz="1200">
                <a:latin typeface="Arial"/>
                <a:cs typeface="Arial"/>
              </a:rPr>
              <a:t>:</a:t>
            </a:r>
            <a:r>
              <a:rPr b="1" dirty="0" smtClean="0" spc="1" sz="1200">
                <a:latin typeface="Arial"/>
                <a:cs typeface="Arial"/>
              </a:rPr>
              <a:t>1</a:t>
            </a:r>
            <a:r>
              <a:rPr b="1" dirty="0" smtClean="0" spc="1" sz="1200">
                <a:latin typeface="Arial"/>
                <a:cs typeface="Arial"/>
              </a:rPr>
              <a:t>5</a:t>
            </a:r>
            <a:r>
              <a:rPr b="1" dirty="0" smtClean="0" spc="1" sz="1200">
                <a:latin typeface="Arial"/>
                <a:cs typeface="Arial"/>
              </a:rPr>
              <a:t> </a:t>
            </a:r>
            <a:r>
              <a:rPr b="1" dirty="0" smtClean="0" spc="1" sz="1200">
                <a:latin typeface="Arial"/>
                <a:cs typeface="Arial"/>
              </a:rPr>
              <a:t>pm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87754" y="4587319"/>
            <a:ext cx="2233523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0" sz="1200">
                <a:latin typeface="Arial"/>
                <a:cs typeface="Arial"/>
              </a:rPr>
              <a:t>Re</a:t>
            </a:r>
            <a:r>
              <a:rPr dirty="0" smtClean="0" spc="0" sz="1200">
                <a:latin typeface="Arial"/>
                <a:cs typeface="Arial"/>
              </a:rPr>
              <a:t>v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e</a:t>
            </a:r>
            <a:r>
              <a:rPr dirty="0" smtClean="0" spc="0" sz="1200">
                <a:latin typeface="Arial"/>
                <a:cs typeface="Arial"/>
              </a:rPr>
              <a:t>w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f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P</a:t>
            </a:r>
            <a:r>
              <a:rPr dirty="0" smtClean="0" spc="0" sz="1200">
                <a:latin typeface="Arial"/>
                <a:cs typeface="Arial"/>
              </a:rPr>
              <a:t>re</a:t>
            </a:r>
            <a:r>
              <a:rPr dirty="0" smtClean="0" spc="0" sz="1200">
                <a:latin typeface="Arial"/>
                <a:cs typeface="Arial"/>
              </a:rPr>
              <a:t>v</a:t>
            </a:r>
            <a:r>
              <a:rPr dirty="0" smtClean="0" spc="0" sz="1200">
                <a:latin typeface="Arial"/>
                <a:cs typeface="Arial"/>
              </a:rPr>
              <a:t>io</a:t>
            </a:r>
            <a:r>
              <a:rPr dirty="0" smtClean="0" spc="0" sz="1200">
                <a:latin typeface="Arial"/>
                <a:cs typeface="Arial"/>
              </a:rPr>
              <a:t>u</a:t>
            </a:r>
            <a:r>
              <a:rPr dirty="0" smtClean="0" spc="0" sz="1200">
                <a:latin typeface="Arial"/>
                <a:cs typeface="Arial"/>
              </a:rPr>
              <a:t>s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A</a:t>
            </a:r>
            <a:r>
              <a:rPr dirty="0" smtClean="0" spc="0" sz="1200">
                <a:latin typeface="Arial"/>
                <a:cs typeface="Arial"/>
              </a:rPr>
              <a:t>c</a:t>
            </a:r>
            <a:r>
              <a:rPr dirty="0" smtClean="0" spc="0" sz="1200">
                <a:latin typeface="Arial"/>
                <a:cs typeface="Arial"/>
              </a:rPr>
              <a:t>ti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t</a:t>
            </a:r>
            <a:r>
              <a:rPr dirty="0" smtClean="0" spc="0" sz="1200">
                <a:latin typeface="Arial"/>
                <a:cs typeface="Arial"/>
              </a:rPr>
              <a:t>e</a:t>
            </a:r>
            <a:r>
              <a:rPr dirty="0" smtClean="0" spc="0" sz="1200">
                <a:latin typeface="Arial"/>
                <a:cs typeface="Arial"/>
              </a:rPr>
              <a:t>m</a:t>
            </a:r>
            <a:r>
              <a:rPr dirty="0" smtClean="0" spc="0" sz="120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73100" y="4991179"/>
            <a:ext cx="625093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b="1" dirty="0" smtClean="0" spc="1" sz="1200">
                <a:latin typeface="Arial"/>
                <a:cs typeface="Arial"/>
              </a:rPr>
              <a:t>1</a:t>
            </a:r>
            <a:r>
              <a:rPr b="1" dirty="0" smtClean="0" spc="1" sz="1200">
                <a:latin typeface="Arial"/>
                <a:cs typeface="Arial"/>
              </a:rPr>
              <a:t>:</a:t>
            </a:r>
            <a:r>
              <a:rPr b="1" dirty="0" smtClean="0" spc="1" sz="1200">
                <a:latin typeface="Arial"/>
                <a:cs typeface="Arial"/>
              </a:rPr>
              <a:t>2</a:t>
            </a:r>
            <a:r>
              <a:rPr b="1" dirty="0" smtClean="0" spc="1" sz="1200">
                <a:latin typeface="Arial"/>
                <a:cs typeface="Arial"/>
              </a:rPr>
              <a:t>0</a:t>
            </a:r>
            <a:r>
              <a:rPr b="1" dirty="0" smtClean="0" spc="1" sz="1200">
                <a:latin typeface="Arial"/>
                <a:cs typeface="Arial"/>
              </a:rPr>
              <a:t> </a:t>
            </a:r>
            <a:r>
              <a:rPr b="1" dirty="0" smtClean="0" spc="1" sz="1200">
                <a:latin typeface="Arial"/>
                <a:cs typeface="Arial"/>
              </a:rPr>
              <a:t>pm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87754" y="4991179"/>
            <a:ext cx="1134110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0" sz="1200">
                <a:latin typeface="Arial"/>
                <a:cs typeface="Arial"/>
              </a:rPr>
              <a:t>Project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Up</a:t>
            </a:r>
            <a:r>
              <a:rPr dirty="0" smtClean="0" spc="0" sz="1200">
                <a:latin typeface="Arial"/>
                <a:cs typeface="Arial"/>
              </a:rPr>
              <a:t>d</a:t>
            </a:r>
            <a:r>
              <a:rPr dirty="0" smtClean="0" spc="0" sz="1200">
                <a:latin typeface="Arial"/>
                <a:cs typeface="Arial"/>
              </a:rPr>
              <a:t>a</a:t>
            </a:r>
            <a:r>
              <a:rPr dirty="0" smtClean="0" spc="0" sz="1200">
                <a:latin typeface="Arial"/>
                <a:cs typeface="Arial"/>
              </a:rPr>
              <a:t>t</a:t>
            </a:r>
            <a:r>
              <a:rPr dirty="0" smtClean="0" spc="0" sz="1200">
                <a:latin typeface="Arial"/>
                <a:cs typeface="Arial"/>
              </a:rPr>
              <a:t>e</a:t>
            </a:r>
            <a:r>
              <a:rPr dirty="0" smtClean="0" spc="0" sz="120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3100" y="5393769"/>
            <a:ext cx="625093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b="1" dirty="0" smtClean="0" spc="1" sz="1200">
                <a:latin typeface="Arial"/>
                <a:cs typeface="Arial"/>
              </a:rPr>
              <a:t>1</a:t>
            </a:r>
            <a:r>
              <a:rPr b="1" dirty="0" smtClean="0" spc="1" sz="1200">
                <a:latin typeface="Arial"/>
                <a:cs typeface="Arial"/>
              </a:rPr>
              <a:t>:</a:t>
            </a:r>
            <a:r>
              <a:rPr b="1" dirty="0" smtClean="0" spc="1" sz="1200">
                <a:latin typeface="Arial"/>
                <a:cs typeface="Arial"/>
              </a:rPr>
              <a:t>3</a:t>
            </a:r>
            <a:r>
              <a:rPr b="1" dirty="0" smtClean="0" spc="1" sz="1200">
                <a:latin typeface="Arial"/>
                <a:cs typeface="Arial"/>
              </a:rPr>
              <a:t>0</a:t>
            </a:r>
            <a:r>
              <a:rPr b="1" dirty="0" smtClean="0" spc="1" sz="1200">
                <a:latin typeface="Arial"/>
                <a:cs typeface="Arial"/>
              </a:rPr>
              <a:t> </a:t>
            </a:r>
            <a:r>
              <a:rPr b="1" dirty="0" smtClean="0" spc="1" sz="1200">
                <a:latin typeface="Arial"/>
                <a:cs typeface="Arial"/>
              </a:rPr>
              <a:t>pm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87754" y="5393769"/>
            <a:ext cx="1505356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0" sz="1200">
                <a:latin typeface="Arial"/>
                <a:cs typeface="Arial"/>
              </a:rPr>
              <a:t>D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sc</a:t>
            </a:r>
            <a:r>
              <a:rPr dirty="0" smtClean="0" spc="0" sz="1200">
                <a:latin typeface="Arial"/>
                <a:cs typeface="Arial"/>
              </a:rPr>
              <a:t>u</a:t>
            </a:r>
            <a:r>
              <a:rPr dirty="0" smtClean="0" spc="0" sz="1200">
                <a:latin typeface="Arial"/>
                <a:cs typeface="Arial"/>
              </a:rPr>
              <a:t>ssion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r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T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p</a:t>
            </a:r>
            <a:r>
              <a:rPr dirty="0" smtClean="0" spc="0" sz="1200">
                <a:latin typeface="Arial"/>
                <a:cs typeface="Arial"/>
              </a:rPr>
              <a:t>ic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3100" y="5796105"/>
            <a:ext cx="625093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b="1" dirty="0" smtClean="0" spc="1" sz="1200">
                <a:latin typeface="Arial"/>
                <a:cs typeface="Arial"/>
              </a:rPr>
              <a:t>1</a:t>
            </a:r>
            <a:r>
              <a:rPr b="1" dirty="0" smtClean="0" spc="1" sz="1200">
                <a:latin typeface="Arial"/>
                <a:cs typeface="Arial"/>
              </a:rPr>
              <a:t>:</a:t>
            </a:r>
            <a:r>
              <a:rPr b="1" dirty="0" smtClean="0" spc="1" sz="1200">
                <a:latin typeface="Arial"/>
                <a:cs typeface="Arial"/>
              </a:rPr>
              <a:t>4</a:t>
            </a:r>
            <a:r>
              <a:rPr b="1" dirty="0" smtClean="0" spc="1" sz="1200">
                <a:latin typeface="Arial"/>
                <a:cs typeface="Arial"/>
              </a:rPr>
              <a:t>5</a:t>
            </a:r>
            <a:r>
              <a:rPr b="1" dirty="0" smtClean="0" spc="1" sz="1200">
                <a:latin typeface="Arial"/>
                <a:cs typeface="Arial"/>
              </a:rPr>
              <a:t> </a:t>
            </a:r>
            <a:r>
              <a:rPr b="1" dirty="0" smtClean="0" spc="1" sz="1200">
                <a:latin typeface="Arial"/>
                <a:cs typeface="Arial"/>
              </a:rPr>
              <a:t>pm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87754" y="5796105"/>
            <a:ext cx="1505356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0" sz="1200">
                <a:latin typeface="Arial"/>
                <a:cs typeface="Arial"/>
              </a:rPr>
              <a:t>D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sc</a:t>
            </a:r>
            <a:r>
              <a:rPr dirty="0" smtClean="0" spc="0" sz="1200">
                <a:latin typeface="Arial"/>
                <a:cs typeface="Arial"/>
              </a:rPr>
              <a:t>u</a:t>
            </a:r>
            <a:r>
              <a:rPr dirty="0" smtClean="0" spc="0" sz="1200">
                <a:latin typeface="Arial"/>
                <a:cs typeface="Arial"/>
              </a:rPr>
              <a:t>ssion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r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T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p</a:t>
            </a:r>
            <a:r>
              <a:rPr dirty="0" smtClean="0" spc="0" sz="1200">
                <a:latin typeface="Arial"/>
                <a:cs typeface="Arial"/>
              </a:rPr>
              <a:t>ic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3100" y="6199965"/>
            <a:ext cx="625093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b="1" dirty="0" smtClean="0" spc="1" sz="1200">
                <a:latin typeface="Arial"/>
                <a:cs typeface="Arial"/>
              </a:rPr>
              <a:t>2</a:t>
            </a:r>
            <a:r>
              <a:rPr b="1" dirty="0" smtClean="0" spc="1" sz="1200">
                <a:latin typeface="Arial"/>
                <a:cs typeface="Arial"/>
              </a:rPr>
              <a:t>:</a:t>
            </a:r>
            <a:r>
              <a:rPr b="1" dirty="0" smtClean="0" spc="1" sz="1200">
                <a:latin typeface="Arial"/>
                <a:cs typeface="Arial"/>
              </a:rPr>
              <a:t>0</a:t>
            </a:r>
            <a:r>
              <a:rPr b="1" dirty="0" smtClean="0" spc="1" sz="1200">
                <a:latin typeface="Arial"/>
                <a:cs typeface="Arial"/>
              </a:rPr>
              <a:t>0</a:t>
            </a:r>
            <a:r>
              <a:rPr b="1" dirty="0" smtClean="0" spc="1" sz="1200">
                <a:latin typeface="Arial"/>
                <a:cs typeface="Arial"/>
              </a:rPr>
              <a:t> </a:t>
            </a:r>
            <a:r>
              <a:rPr b="1" dirty="0" smtClean="0" spc="1" sz="1200">
                <a:latin typeface="Arial"/>
                <a:cs typeface="Arial"/>
              </a:rPr>
              <a:t>pm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87754" y="6199965"/>
            <a:ext cx="922121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1" sz="1200">
                <a:latin typeface="Arial"/>
                <a:cs typeface="Arial"/>
              </a:rPr>
              <a:t>Ro</a:t>
            </a:r>
            <a:r>
              <a:rPr dirty="0" smtClean="0" spc="1" sz="1200">
                <a:latin typeface="Arial"/>
                <a:cs typeface="Arial"/>
              </a:rPr>
              <a:t>u</a:t>
            </a:r>
            <a:r>
              <a:rPr dirty="0" smtClean="0" spc="1" sz="1200">
                <a:latin typeface="Arial"/>
                <a:cs typeface="Arial"/>
              </a:rPr>
              <a:t>n</a:t>
            </a:r>
            <a:r>
              <a:rPr dirty="0" smtClean="0" spc="1" sz="1200">
                <a:latin typeface="Arial"/>
                <a:cs typeface="Arial"/>
              </a:rPr>
              <a:t>d</a:t>
            </a:r>
            <a:r>
              <a:rPr dirty="0" smtClean="0" spc="1" sz="1200">
                <a:latin typeface="Arial"/>
                <a:cs typeface="Arial"/>
              </a:rPr>
              <a:t> </a:t>
            </a:r>
            <a:r>
              <a:rPr dirty="0" smtClean="0" spc="1" sz="1200">
                <a:latin typeface="Arial"/>
                <a:cs typeface="Arial"/>
              </a:rPr>
              <a:t>T</a:t>
            </a:r>
            <a:r>
              <a:rPr dirty="0" smtClean="0" spc="1" sz="1200">
                <a:latin typeface="Arial"/>
                <a:cs typeface="Arial"/>
              </a:rPr>
              <a:t>a</a:t>
            </a:r>
            <a:r>
              <a:rPr dirty="0" smtClean="0" spc="1" sz="1200">
                <a:latin typeface="Arial"/>
                <a:cs typeface="Arial"/>
              </a:rPr>
              <a:t>b</a:t>
            </a:r>
            <a:r>
              <a:rPr dirty="0" smtClean="0" spc="1" sz="1200">
                <a:latin typeface="Arial"/>
                <a:cs typeface="Arial"/>
              </a:rPr>
              <a:t>le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3100" y="6602301"/>
            <a:ext cx="625093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b="1" dirty="0" smtClean="0" spc="1" sz="1200">
                <a:latin typeface="Arial"/>
                <a:cs typeface="Arial"/>
              </a:rPr>
              <a:t>2</a:t>
            </a:r>
            <a:r>
              <a:rPr b="1" dirty="0" smtClean="0" spc="1" sz="1200">
                <a:latin typeface="Arial"/>
                <a:cs typeface="Arial"/>
              </a:rPr>
              <a:t>:</a:t>
            </a:r>
            <a:r>
              <a:rPr b="1" dirty="0" smtClean="0" spc="1" sz="1200">
                <a:latin typeface="Arial"/>
                <a:cs typeface="Arial"/>
              </a:rPr>
              <a:t>1</a:t>
            </a:r>
            <a:r>
              <a:rPr b="1" dirty="0" smtClean="0" spc="1" sz="1200">
                <a:latin typeface="Arial"/>
                <a:cs typeface="Arial"/>
              </a:rPr>
              <a:t>5</a:t>
            </a:r>
            <a:r>
              <a:rPr b="1" dirty="0" smtClean="0" spc="1" sz="1200">
                <a:latin typeface="Arial"/>
                <a:cs typeface="Arial"/>
              </a:rPr>
              <a:t> </a:t>
            </a:r>
            <a:r>
              <a:rPr b="1" dirty="0" smtClean="0" spc="1" sz="1200">
                <a:latin typeface="Arial"/>
                <a:cs typeface="Arial"/>
              </a:rPr>
              <a:t>pm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87754" y="6602301"/>
            <a:ext cx="2868879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0" sz="1200">
                <a:latin typeface="Arial"/>
                <a:cs typeface="Arial"/>
              </a:rPr>
              <a:t>Re</a:t>
            </a:r>
            <a:r>
              <a:rPr dirty="0" smtClean="0" spc="0" sz="1200">
                <a:latin typeface="Arial"/>
                <a:cs typeface="Arial"/>
              </a:rPr>
              <a:t>v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e</a:t>
            </a:r>
            <a:r>
              <a:rPr dirty="0" smtClean="0" spc="0" sz="1200">
                <a:latin typeface="Arial"/>
                <a:cs typeface="Arial"/>
              </a:rPr>
              <a:t>w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f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e</a:t>
            </a:r>
            <a:r>
              <a:rPr dirty="0" smtClean="0" spc="0" sz="1200">
                <a:latin typeface="Arial"/>
                <a:cs typeface="Arial"/>
              </a:rPr>
              <a:t>w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A</a:t>
            </a:r>
            <a:r>
              <a:rPr dirty="0" smtClean="0" spc="0" sz="1200">
                <a:latin typeface="Arial"/>
                <a:cs typeface="Arial"/>
              </a:rPr>
              <a:t>ssi</a:t>
            </a:r>
            <a:r>
              <a:rPr dirty="0" smtClean="0" spc="0" sz="1200">
                <a:latin typeface="Arial"/>
                <a:cs typeface="Arial"/>
              </a:rPr>
              <a:t>g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m</a:t>
            </a:r>
            <a:r>
              <a:rPr dirty="0" smtClean="0" spc="0" sz="1200">
                <a:latin typeface="Arial"/>
                <a:cs typeface="Arial"/>
              </a:rPr>
              <a:t>e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ts</a:t>
            </a:r>
            <a:r>
              <a:rPr dirty="0" smtClean="0" spc="0" sz="1200">
                <a:latin typeface="Arial"/>
                <a:cs typeface="Arial"/>
              </a:rPr>
              <a:t>/</a:t>
            </a:r>
            <a:r>
              <a:rPr dirty="0" smtClean="0" spc="0" sz="1200">
                <a:latin typeface="Arial"/>
                <a:cs typeface="Arial"/>
              </a:rPr>
              <a:t>T</a:t>
            </a:r>
            <a:r>
              <a:rPr dirty="0" smtClean="0" spc="0" sz="1200">
                <a:latin typeface="Arial"/>
                <a:cs typeface="Arial"/>
              </a:rPr>
              <a:t>ra</a:t>
            </a:r>
            <a:r>
              <a:rPr dirty="0" smtClean="0" spc="0" sz="1200">
                <a:latin typeface="Arial"/>
                <a:cs typeface="Arial"/>
              </a:rPr>
              <a:t>v</a:t>
            </a:r>
            <a:r>
              <a:rPr dirty="0" smtClean="0" spc="0" sz="1200">
                <a:latin typeface="Arial"/>
                <a:cs typeface="Arial"/>
              </a:rPr>
              <a:t>e</a:t>
            </a:r>
            <a:r>
              <a:rPr dirty="0" smtClean="0" spc="0" sz="1200">
                <a:latin typeface="Arial"/>
                <a:cs typeface="Arial"/>
              </a:rPr>
              <a:t>l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Pla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3100" y="7006161"/>
            <a:ext cx="625093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b="1" dirty="0" smtClean="0" spc="1" sz="1200">
                <a:latin typeface="Arial"/>
                <a:cs typeface="Arial"/>
              </a:rPr>
              <a:t>2</a:t>
            </a:r>
            <a:r>
              <a:rPr b="1" dirty="0" smtClean="0" spc="1" sz="1200">
                <a:latin typeface="Arial"/>
                <a:cs typeface="Arial"/>
              </a:rPr>
              <a:t>:</a:t>
            </a:r>
            <a:r>
              <a:rPr b="1" dirty="0" smtClean="0" spc="1" sz="1200">
                <a:latin typeface="Arial"/>
                <a:cs typeface="Arial"/>
              </a:rPr>
              <a:t>2</a:t>
            </a:r>
            <a:r>
              <a:rPr b="1" dirty="0" smtClean="0" spc="1" sz="1200">
                <a:latin typeface="Arial"/>
                <a:cs typeface="Arial"/>
              </a:rPr>
              <a:t>0</a:t>
            </a:r>
            <a:r>
              <a:rPr b="1" dirty="0" smtClean="0" spc="1" sz="1200">
                <a:latin typeface="Arial"/>
                <a:cs typeface="Arial"/>
              </a:rPr>
              <a:t> </a:t>
            </a:r>
            <a:r>
              <a:rPr b="1" dirty="0" smtClean="0" spc="1" sz="1200">
                <a:latin typeface="Arial"/>
                <a:cs typeface="Arial"/>
              </a:rPr>
              <a:t>pm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87754" y="7006161"/>
            <a:ext cx="574954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1" sz="1200">
                <a:latin typeface="Arial"/>
                <a:cs typeface="Arial"/>
              </a:rPr>
              <a:t>A</a:t>
            </a:r>
            <a:r>
              <a:rPr dirty="0" smtClean="0" spc="1" sz="1200">
                <a:latin typeface="Arial"/>
                <a:cs typeface="Arial"/>
              </a:rPr>
              <a:t>d</a:t>
            </a:r>
            <a:r>
              <a:rPr dirty="0" smtClean="0" spc="1" sz="1200">
                <a:latin typeface="Arial"/>
                <a:cs typeface="Arial"/>
              </a:rPr>
              <a:t>jo</a:t>
            </a:r>
            <a:r>
              <a:rPr dirty="0" smtClean="0" spc="1" sz="1200">
                <a:latin typeface="Arial"/>
                <a:cs typeface="Arial"/>
              </a:rPr>
              <a:t>u</a:t>
            </a:r>
            <a:r>
              <a:rPr dirty="0" smtClean="0" spc="1" sz="1200">
                <a:latin typeface="Arial"/>
                <a:cs typeface="Arial"/>
              </a:rPr>
              <a:t>rn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3100" y="7410744"/>
            <a:ext cx="1520869" cy="613321"/>
          </a:xfrm>
          <a:prstGeom prst="rect">
            <a:avLst/>
          </a:prstGeom>
        </p:spPr>
        <p:txBody>
          <a:bodyPr bIns="0" lIns="0" rIns="0" rtlCol="0" tIns="9747" wrap="square">
            <a:noAutofit/>
          </a:bodyPr>
          <a:lstStyle/>
          <a:p>
            <a:pPr algn="ctr">
              <a:lnSpc>
                <a:spcPts val="1535"/>
              </a:lnSpc>
            </a:pPr>
            <a:r>
              <a:rPr b="1" dirty="0" smtClean="0" spc="-1" sz="1400">
                <a:solidFill>
                  <a:srgbClr val="3C85C5"/>
                </a:solidFill>
                <a:latin typeface="Arial"/>
                <a:cs typeface="Arial"/>
              </a:rPr>
              <a:t>N</a:t>
            </a:r>
            <a:r>
              <a:rPr b="1" dirty="0" smtClean="0" spc="-1" sz="1400">
                <a:solidFill>
                  <a:srgbClr val="3C85C5"/>
                </a:solidFill>
                <a:latin typeface="Arial"/>
                <a:cs typeface="Arial"/>
              </a:rPr>
              <a:t>e</a:t>
            </a:r>
            <a:r>
              <a:rPr b="1" dirty="0" smtClean="0" spc="-1" sz="1400">
                <a:solidFill>
                  <a:srgbClr val="3C85C5"/>
                </a:solidFill>
                <a:latin typeface="Arial"/>
                <a:cs typeface="Arial"/>
              </a:rPr>
              <a:t>w</a:t>
            </a:r>
            <a:r>
              <a:rPr b="1" dirty="0" smtClean="0" spc="-1" sz="1400">
                <a:solidFill>
                  <a:srgbClr val="3C85C5"/>
                </a:solidFill>
                <a:latin typeface="Arial"/>
                <a:cs typeface="Arial"/>
              </a:rPr>
              <a:t> </a:t>
            </a:r>
            <a:r>
              <a:rPr b="1" dirty="0" smtClean="0" spc="-1" sz="1400">
                <a:solidFill>
                  <a:srgbClr val="3C85C5"/>
                </a:solidFill>
                <a:latin typeface="Arial"/>
                <a:cs typeface="Arial"/>
              </a:rPr>
              <a:t>A</a:t>
            </a:r>
            <a:r>
              <a:rPr b="1" dirty="0" smtClean="0" spc="-1" sz="1400">
                <a:solidFill>
                  <a:srgbClr val="3C85C5"/>
                </a:solidFill>
                <a:latin typeface="Arial"/>
                <a:cs typeface="Arial"/>
              </a:rPr>
              <a:t>ct</a:t>
            </a:r>
            <a:r>
              <a:rPr b="1" dirty="0" smtClean="0" spc="-1" sz="1400">
                <a:solidFill>
                  <a:srgbClr val="3C85C5"/>
                </a:solidFill>
                <a:latin typeface="Arial"/>
                <a:cs typeface="Arial"/>
              </a:rPr>
              <a:t>i</a:t>
            </a:r>
            <a:r>
              <a:rPr b="1" dirty="0" smtClean="0" spc="-1" sz="1400">
                <a:solidFill>
                  <a:srgbClr val="3C85C5"/>
                </a:solidFill>
                <a:latin typeface="Arial"/>
                <a:cs typeface="Arial"/>
              </a:rPr>
              <a:t>o</a:t>
            </a:r>
            <a:r>
              <a:rPr b="1" dirty="0" smtClean="0" spc="-1" sz="1400">
                <a:solidFill>
                  <a:srgbClr val="3C85C5"/>
                </a:solidFill>
                <a:latin typeface="Arial"/>
                <a:cs typeface="Arial"/>
              </a:rPr>
              <a:t>n</a:t>
            </a:r>
            <a:r>
              <a:rPr b="1" dirty="0" smtClean="0" spc="-1" sz="1400">
                <a:solidFill>
                  <a:srgbClr val="3C85C5"/>
                </a:solidFill>
                <a:latin typeface="Arial"/>
                <a:cs typeface="Arial"/>
              </a:rPr>
              <a:t> </a:t>
            </a:r>
            <a:r>
              <a:rPr b="1" dirty="0" smtClean="0" spc="-1" sz="1400">
                <a:solidFill>
                  <a:srgbClr val="3C85C5"/>
                </a:solidFill>
                <a:latin typeface="Arial"/>
                <a:cs typeface="Arial"/>
              </a:rPr>
              <a:t>I</a:t>
            </a:r>
            <a:r>
              <a:rPr b="1" dirty="0" smtClean="0" spc="-1" sz="1400">
                <a:solidFill>
                  <a:srgbClr val="3C85C5"/>
                </a:solidFill>
                <a:latin typeface="Arial"/>
                <a:cs typeface="Arial"/>
              </a:rPr>
              <a:t>te</a:t>
            </a:r>
            <a:r>
              <a:rPr b="1" dirty="0" smtClean="0" spc="-1" sz="1400">
                <a:solidFill>
                  <a:srgbClr val="3C85C5"/>
                </a:solidFill>
                <a:latin typeface="Arial"/>
                <a:cs typeface="Arial"/>
              </a:rPr>
              <a:t>m</a:t>
            </a:r>
            <a:r>
              <a:rPr b="1" dirty="0" smtClean="0" spc="-1" sz="1400">
                <a:solidFill>
                  <a:srgbClr val="3C85C5"/>
                </a:solidFill>
                <a:latin typeface="Arial"/>
                <a:cs typeface="Arial"/>
              </a:rPr>
              <a:t>s</a:t>
            </a:r>
            <a:endParaRPr sz="1400">
              <a:latin typeface="Arial"/>
              <a:cs typeface="Arial"/>
            </a:endParaRPr>
          </a:p>
          <a:p>
            <a:pPr algn="ctr" marL="217474" marR="136518">
              <a:lnSpc>
                <a:spcPct val="95825"/>
              </a:lnSpc>
              <a:spcBef>
                <a:spcPts val="178"/>
              </a:spcBef>
            </a:pPr>
            <a:r>
              <a:rPr dirty="0" smtClean="0" spc="0" sz="1200">
                <a:latin typeface="Arial"/>
                <a:cs typeface="Arial"/>
              </a:rPr>
              <a:t>●</a:t>
            </a:r>
            <a:r>
              <a:rPr dirty="0" smtClean="0" spc="0" sz="1200">
                <a:latin typeface="Arial"/>
                <a:cs typeface="Arial"/>
              </a:rPr>
              <a:t>  </a:t>
            </a:r>
            <a:r>
              <a:rPr dirty="0" smtClean="0" spc="79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Acti</a:t>
            </a:r>
            <a:r>
              <a:rPr dirty="0" smtClean="0" spc="4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4" sz="1200">
                <a:latin typeface="Arial"/>
                <a:cs typeface="Arial"/>
              </a:rPr>
              <a:t> </a:t>
            </a:r>
            <a:r>
              <a:rPr dirty="0" smtClean="0" spc="-4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t</a:t>
            </a:r>
            <a:r>
              <a:rPr dirty="0" smtClean="0" spc="-4" sz="1200">
                <a:latin typeface="Arial"/>
                <a:cs typeface="Arial"/>
              </a:rPr>
              <a:t>e</a:t>
            </a:r>
            <a:r>
              <a:rPr dirty="0" smtClean="0" spc="0" sz="1200">
                <a:latin typeface="Arial"/>
                <a:cs typeface="Arial"/>
              </a:rPr>
              <a:t>m</a:t>
            </a:r>
            <a:r>
              <a:rPr dirty="0" smtClean="0" spc="9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  <a:p>
            <a:pPr algn="ctr" marL="217474" marR="136518">
              <a:lnSpc>
                <a:spcPct val="95825"/>
              </a:lnSpc>
              <a:spcBef>
                <a:spcPts val="204"/>
              </a:spcBef>
            </a:pPr>
            <a:r>
              <a:rPr dirty="0" smtClean="0" spc="0" sz="1200">
                <a:latin typeface="Arial"/>
                <a:cs typeface="Arial"/>
              </a:rPr>
              <a:t>●</a:t>
            </a:r>
            <a:r>
              <a:rPr dirty="0" smtClean="0" spc="0" sz="1200">
                <a:latin typeface="Arial"/>
                <a:cs typeface="Arial"/>
              </a:rPr>
              <a:t>  </a:t>
            </a:r>
            <a:r>
              <a:rPr dirty="0" smtClean="0" spc="79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Acti</a:t>
            </a:r>
            <a:r>
              <a:rPr dirty="0" smtClean="0" spc="4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4" sz="1200">
                <a:latin typeface="Arial"/>
                <a:cs typeface="Arial"/>
              </a:rPr>
              <a:t> </a:t>
            </a:r>
            <a:r>
              <a:rPr dirty="0" smtClean="0" spc="-4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t</a:t>
            </a:r>
            <a:r>
              <a:rPr dirty="0" smtClean="0" spc="-4" sz="1200">
                <a:latin typeface="Arial"/>
                <a:cs typeface="Arial"/>
              </a:rPr>
              <a:t>e</a:t>
            </a:r>
            <a:r>
              <a:rPr dirty="0" smtClean="0" spc="0" sz="1200">
                <a:latin typeface="Arial"/>
                <a:cs typeface="Arial"/>
              </a:rPr>
              <a:t>m</a:t>
            </a:r>
            <a:r>
              <a:rPr dirty="0" smtClean="0" spc="9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3100" y="8250468"/>
            <a:ext cx="546059" cy="203707"/>
          </a:xfrm>
          <a:prstGeom prst="rect">
            <a:avLst/>
          </a:prstGeom>
        </p:spPr>
        <p:txBody>
          <a:bodyPr bIns="0" lIns="0" rIns="0" rtlCol="0" tIns="9747" wrap="square">
            <a:noAutofit/>
          </a:bodyPr>
          <a:lstStyle/>
          <a:p>
            <a:pPr marL="12700">
              <a:lnSpc>
                <a:spcPts val="1535"/>
              </a:lnSpc>
            </a:pPr>
            <a:r>
              <a:rPr b="1" dirty="0" smtClean="0" spc="-1" sz="1400">
                <a:solidFill>
                  <a:srgbClr val="3C85C5"/>
                </a:solidFill>
                <a:latin typeface="Arial"/>
                <a:cs typeface="Arial"/>
              </a:rPr>
              <a:t>N</a:t>
            </a:r>
            <a:r>
              <a:rPr b="1" dirty="0" smtClean="0" spc="-1" sz="1400">
                <a:solidFill>
                  <a:srgbClr val="3C85C5"/>
                </a:solidFill>
                <a:latin typeface="Arial"/>
                <a:cs typeface="Arial"/>
              </a:rPr>
              <a:t>o</a:t>
            </a:r>
            <a:r>
              <a:rPr b="1" dirty="0" smtClean="0" spc="-1" sz="1400">
                <a:solidFill>
                  <a:srgbClr val="3C85C5"/>
                </a:solidFill>
                <a:latin typeface="Arial"/>
                <a:cs typeface="Arial"/>
              </a:rPr>
              <a:t>tes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1520" y="1999106"/>
            <a:ext cx="6402006" cy="370967"/>
          </a:xfrm>
          <a:prstGeom prst="rect">
            <a:avLst/>
          </a:prstGeom>
        </p:spPr>
        <p:txBody>
          <a:bodyPr bIns="0" lIns="0" rIns="0" rtlCol="0" tIns="2008" wrap="square">
            <a:noAutofit/>
          </a:bodyPr>
          <a:lstStyle/>
          <a:p>
            <a:pPr>
              <a:lnSpc>
                <a:spcPts val="500"/>
              </a:lnSpc>
            </a:pPr>
            <a:endParaRPr sz="500"/>
          </a:p>
          <a:p>
            <a:pPr algn="ctr" marL="2265133" marR="2266698">
              <a:lnSpc>
                <a:spcPct val="95825"/>
              </a:lnSpc>
            </a:pP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R</a:t>
            </a: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e</a:t>
            </a: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q</a:t>
            </a: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u</a:t>
            </a: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ested</a:t>
            </a: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A</a:t>
            </a: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tte</a:t>
            </a: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n</a:t>
            </a: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d</a:t>
            </a:r>
            <a:r>
              <a:rPr b="1" dirty="0" smtClean="0" spc="-1" sz="1400">
                <a:solidFill>
                  <a:srgbClr val="666666"/>
                </a:solidFill>
                <a:latin typeface="Arial"/>
                <a:cs typeface="Arial"/>
              </a:rPr>
              <a:t>ees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31520" y="2370074"/>
            <a:ext cx="6402006" cy="586739"/>
          </a:xfrm>
          <a:prstGeom prst="rect">
            <a:avLst/>
          </a:prstGeom>
        </p:spPr>
        <p:txBody>
          <a:bodyPr bIns="0" lIns="0" rIns="0" rtlCol="0" tIns="44450" wrap="square">
            <a:noAutofit/>
          </a:bodyPr>
          <a:lstStyle/>
          <a:p>
            <a:pPr marL="533704">
              <a:lnSpc>
                <a:spcPct val="95825"/>
              </a:lnSpc>
            </a:pP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Na</a:t>
            </a:r>
            <a:r>
              <a:rPr dirty="0" smtClean="0" spc="9" sz="1200">
                <a:solidFill>
                  <a:srgbClr val="666666"/>
                </a:solidFill>
                <a:latin typeface="Arial"/>
                <a:cs typeface="Arial"/>
              </a:rPr>
              <a:t>m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e</a:t>
            </a:r>
            <a:r>
              <a:rPr dirty="0" smtClean="0" spc="-4" sz="12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1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                        </a:t>
            </a:r>
            <a:r>
              <a:rPr dirty="0" smtClean="0" spc="89" sz="12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Na</a:t>
            </a:r>
            <a:r>
              <a:rPr dirty="0" smtClean="0" spc="9" sz="1200">
                <a:solidFill>
                  <a:srgbClr val="666666"/>
                </a:solidFill>
                <a:latin typeface="Arial"/>
                <a:cs typeface="Arial"/>
              </a:rPr>
              <a:t>m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e</a:t>
            </a:r>
            <a:r>
              <a:rPr dirty="0" smtClean="0" spc="-4" sz="12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2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                        </a:t>
            </a:r>
            <a:r>
              <a:rPr dirty="0" smtClean="0" spc="84" sz="12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Na</a:t>
            </a:r>
            <a:r>
              <a:rPr dirty="0" smtClean="0" spc="9" sz="1200">
                <a:solidFill>
                  <a:srgbClr val="666666"/>
                </a:solidFill>
                <a:latin typeface="Arial"/>
                <a:cs typeface="Arial"/>
              </a:rPr>
              <a:t>m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e</a:t>
            </a:r>
            <a:r>
              <a:rPr dirty="0" smtClean="0" spc="-4" sz="12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3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                        </a:t>
            </a:r>
            <a:r>
              <a:rPr dirty="0" smtClean="0" spc="89" sz="12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Na</a:t>
            </a:r>
            <a:r>
              <a:rPr dirty="0" smtClean="0" spc="9" sz="1200">
                <a:solidFill>
                  <a:srgbClr val="666666"/>
                </a:solidFill>
                <a:latin typeface="Arial"/>
                <a:cs typeface="Arial"/>
              </a:rPr>
              <a:t>m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e</a:t>
            </a:r>
            <a:r>
              <a:rPr dirty="0" smtClean="0" spc="-4" sz="12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  <a:p>
            <a:pPr marL="533704">
              <a:lnSpc>
                <a:spcPct val="95825"/>
              </a:lnSpc>
              <a:spcBef>
                <a:spcPts val="936"/>
              </a:spcBef>
            </a:pP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Na</a:t>
            </a:r>
            <a:r>
              <a:rPr dirty="0" smtClean="0" spc="9" sz="1200">
                <a:solidFill>
                  <a:srgbClr val="666666"/>
                </a:solidFill>
                <a:latin typeface="Arial"/>
                <a:cs typeface="Arial"/>
              </a:rPr>
              <a:t>m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e</a:t>
            </a:r>
            <a:r>
              <a:rPr dirty="0" smtClean="0" spc="-4" sz="12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5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                        </a:t>
            </a:r>
            <a:r>
              <a:rPr dirty="0" smtClean="0" spc="89" sz="12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Na</a:t>
            </a:r>
            <a:r>
              <a:rPr dirty="0" smtClean="0" spc="9" sz="1200">
                <a:solidFill>
                  <a:srgbClr val="666666"/>
                </a:solidFill>
                <a:latin typeface="Arial"/>
                <a:cs typeface="Arial"/>
              </a:rPr>
              <a:t>m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e</a:t>
            </a:r>
            <a:r>
              <a:rPr dirty="0" smtClean="0" spc="-4" sz="12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6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                        </a:t>
            </a:r>
            <a:r>
              <a:rPr dirty="0" smtClean="0" spc="84" sz="12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Na</a:t>
            </a:r>
            <a:r>
              <a:rPr dirty="0" smtClean="0" spc="9" sz="1200">
                <a:solidFill>
                  <a:srgbClr val="666666"/>
                </a:solidFill>
                <a:latin typeface="Arial"/>
                <a:cs typeface="Arial"/>
              </a:rPr>
              <a:t>m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e</a:t>
            </a:r>
            <a:r>
              <a:rPr dirty="0" smtClean="0" spc="-4" sz="12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7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                        </a:t>
            </a:r>
            <a:r>
              <a:rPr dirty="0" smtClean="0" spc="89" sz="12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Na</a:t>
            </a:r>
            <a:r>
              <a:rPr dirty="0" smtClean="0" spc="9" sz="1200">
                <a:solidFill>
                  <a:srgbClr val="666666"/>
                </a:solidFill>
                <a:latin typeface="Arial"/>
                <a:cs typeface="Arial"/>
              </a:rPr>
              <a:t>m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e</a:t>
            </a:r>
            <a:r>
              <a:rPr dirty="0" smtClean="0" spc="-4" sz="12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mtClean="0" spc="0" sz="1200">
                <a:solidFill>
                  <a:srgbClr val="666666"/>
                </a:solidFill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