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 standalone="yes"?>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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_rels/slide2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/>
          <p:nvPr/>
        </p:nvSpPr>
        <p:spPr>
          <a:xfrm>
            <a:off x="2523998" y="6743826"/>
            <a:ext cx="2120519" cy="0"/>
          </a:xfrm>
          <a:custGeom>
            <a:avLst/>
            <a:gdLst/>
            <a:ahLst/>
            <a:cxnLst/>
            <a:rect l="l" t="t" r="r" b="b"/>
            <a:pathLst>
              <a:path w="2120519" h="0">
                <a:moveTo>
                  <a:pt x="0" y="0"/>
                </a:moveTo>
                <a:lnTo>
                  <a:pt x="2120519" y="0"/>
                </a:lnTo>
              </a:path>
            </a:pathLst>
          </a:custGeom>
          <a:ln w="11938">
            <a:solidFill>
              <a:srgbClr val="46788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2523998" y="6747256"/>
            <a:ext cx="2116988" cy="0"/>
          </a:xfrm>
          <a:custGeom>
            <a:avLst/>
            <a:gdLst/>
            <a:ahLst/>
            <a:cxnLst/>
            <a:rect l="l" t="t" r="r" b="b"/>
            <a:pathLst>
              <a:path w="2116988" h="0">
                <a:moveTo>
                  <a:pt x="0" y="0"/>
                </a:moveTo>
                <a:lnTo>
                  <a:pt x="2116988" y="0"/>
                </a:lnTo>
              </a:path>
            </a:pathLst>
          </a:custGeom>
          <a:ln w="9601">
            <a:solidFill>
              <a:srgbClr val="46788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2632075" y="925161"/>
            <a:ext cx="2537159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0"/>
              </a:lnSpc>
              <a:spcBef>
                <a:spcPts val="86"/>
              </a:spcBef>
            </a:pPr>
            <a:r>
              <a:rPr dirty="0" smtClean="0" sz="1600" spc="0" b="1">
                <a:latin typeface="Arial"/>
                <a:cs typeface="Arial"/>
              </a:rPr>
              <a:t>RENT</a:t>
            </a:r>
            <a:r>
              <a:rPr dirty="0" smtClean="0" sz="1600" spc="-43" b="1">
                <a:latin typeface="Arial"/>
                <a:cs typeface="Arial"/>
              </a:rPr>
              <a:t> </a:t>
            </a:r>
            <a:r>
              <a:rPr dirty="0" smtClean="0" sz="1600" spc="0" b="1">
                <a:latin typeface="Arial"/>
                <a:cs typeface="Arial"/>
              </a:rPr>
              <a:t>I</a:t>
            </a:r>
            <a:r>
              <a:rPr dirty="0" smtClean="0" sz="1600" spc="9" b="1">
                <a:latin typeface="Arial"/>
                <a:cs typeface="Arial"/>
              </a:rPr>
              <a:t>N</a:t>
            </a:r>
            <a:r>
              <a:rPr dirty="0" smtClean="0" sz="1600" spc="0" b="1">
                <a:latin typeface="Arial"/>
                <a:cs typeface="Arial"/>
              </a:rPr>
              <a:t>CR</a:t>
            </a:r>
            <a:r>
              <a:rPr dirty="0" smtClean="0" sz="1600" spc="25" b="1">
                <a:latin typeface="Arial"/>
                <a:cs typeface="Arial"/>
              </a:rPr>
              <a:t>E</a:t>
            </a:r>
            <a:r>
              <a:rPr dirty="0" smtClean="0" sz="1600" spc="-34" b="1">
                <a:latin typeface="Arial"/>
                <a:cs typeface="Arial"/>
              </a:rPr>
              <a:t>A</a:t>
            </a:r>
            <a:r>
              <a:rPr dirty="0" smtClean="0" sz="1600" spc="25" b="1">
                <a:latin typeface="Arial"/>
                <a:cs typeface="Arial"/>
              </a:rPr>
              <a:t>S</a:t>
            </a:r>
            <a:r>
              <a:rPr dirty="0" smtClean="0" sz="1600" spc="0" b="1">
                <a:latin typeface="Arial"/>
                <a:cs typeface="Arial"/>
              </a:rPr>
              <a:t>E</a:t>
            </a:r>
            <a:r>
              <a:rPr dirty="0" smtClean="0" sz="1600" spc="-82" b="1">
                <a:latin typeface="Arial"/>
                <a:cs typeface="Arial"/>
              </a:rPr>
              <a:t> </a:t>
            </a:r>
            <a:r>
              <a:rPr dirty="0" smtClean="0" sz="1600" spc="0" b="1">
                <a:latin typeface="Arial"/>
                <a:cs typeface="Arial"/>
              </a:rPr>
              <a:t>NO</a:t>
            </a:r>
            <a:r>
              <a:rPr dirty="0" smtClean="0" sz="1600" spc="4" b="1">
                <a:latin typeface="Arial"/>
                <a:cs typeface="Arial"/>
              </a:rPr>
              <a:t>T</a:t>
            </a:r>
            <a:r>
              <a:rPr dirty="0" smtClean="0" sz="1600" spc="0" b="1">
                <a:latin typeface="Arial"/>
                <a:cs typeface="Arial"/>
              </a:rPr>
              <a:t>ICE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02004" y="1327102"/>
            <a:ext cx="1577136" cy="8788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Arial"/>
                <a:cs typeface="Arial"/>
              </a:rPr>
              <a:t>[</a:t>
            </a:r>
            <a:r>
              <a:rPr dirty="0" smtClean="0" sz="1200" spc="4">
                <a:latin typeface="Arial"/>
                <a:cs typeface="Arial"/>
              </a:rPr>
              <a:t>L</a:t>
            </a:r>
            <a:r>
              <a:rPr dirty="0" smtClean="0" sz="1200" spc="0">
                <a:latin typeface="Arial"/>
                <a:cs typeface="Arial"/>
              </a:rPr>
              <a:t>AN</a:t>
            </a:r>
            <a:r>
              <a:rPr dirty="0" smtClean="0" sz="1200" spc="-4">
                <a:latin typeface="Arial"/>
                <a:cs typeface="Arial"/>
              </a:rPr>
              <a:t>D</a:t>
            </a:r>
            <a:r>
              <a:rPr dirty="0" smtClean="0" sz="1200" spc="4">
                <a:latin typeface="Arial"/>
                <a:cs typeface="Arial"/>
              </a:rPr>
              <a:t>L</a:t>
            </a:r>
            <a:r>
              <a:rPr dirty="0" smtClean="0" sz="1200" spc="0">
                <a:latin typeface="Arial"/>
                <a:cs typeface="Arial"/>
              </a:rPr>
              <a:t>ORD</a:t>
            </a:r>
            <a:r>
              <a:rPr dirty="0" smtClean="0" sz="1200" spc="-4">
                <a:latin typeface="Arial"/>
                <a:cs typeface="Arial"/>
              </a:rPr>
              <a:t>'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NA</a:t>
            </a:r>
            <a:r>
              <a:rPr dirty="0" smtClean="0" sz="1200" spc="-4">
                <a:latin typeface="Arial"/>
                <a:cs typeface="Arial"/>
              </a:rPr>
              <a:t>M</a:t>
            </a:r>
            <a:r>
              <a:rPr dirty="0" smtClean="0" sz="1200" spc="0">
                <a:latin typeface="Arial"/>
                <a:cs typeface="Arial"/>
              </a:rPr>
              <a:t>E]</a:t>
            </a:r>
            <a:endParaRPr sz="1200">
              <a:latin typeface="Arial"/>
              <a:cs typeface="Arial"/>
            </a:endParaRPr>
          </a:p>
          <a:p>
            <a:pPr marL="12700" marR="73128">
              <a:lnSpc>
                <a:spcPct val="95825"/>
              </a:lnSpc>
            </a:pPr>
            <a:r>
              <a:rPr dirty="0" smtClean="0" sz="1200" spc="0">
                <a:latin typeface="Arial"/>
                <a:cs typeface="Arial"/>
              </a:rPr>
              <a:t>[</a:t>
            </a:r>
            <a:r>
              <a:rPr dirty="0" smtClean="0" sz="1200" spc="4">
                <a:latin typeface="Arial"/>
                <a:cs typeface="Arial"/>
              </a:rPr>
              <a:t>S</a:t>
            </a:r>
            <a:r>
              <a:rPr dirty="0" smtClean="0" sz="1200" spc="9">
                <a:latin typeface="Arial"/>
                <a:cs typeface="Arial"/>
              </a:rPr>
              <a:t>T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-9">
                <a:latin typeface="Arial"/>
                <a:cs typeface="Arial"/>
              </a:rPr>
              <a:t>E</a:t>
            </a:r>
            <a:r>
              <a:rPr dirty="0" smtClean="0" sz="1200" spc="-9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D</a:t>
            </a:r>
            <a:r>
              <a:rPr dirty="0" smtClean="0" sz="1200" spc="-4">
                <a:latin typeface="Arial"/>
                <a:cs typeface="Arial"/>
              </a:rPr>
              <a:t>D</a:t>
            </a:r>
            <a:r>
              <a:rPr dirty="0" smtClean="0" sz="1200" spc="0">
                <a:latin typeface="Arial"/>
                <a:cs typeface="Arial"/>
              </a:rPr>
              <a:t>RE</a:t>
            </a:r>
            <a:r>
              <a:rPr dirty="0" smtClean="0" sz="1200" spc="4">
                <a:latin typeface="Arial"/>
                <a:cs typeface="Arial"/>
              </a:rPr>
              <a:t>S</a:t>
            </a:r>
            <a:r>
              <a:rPr dirty="0" smtClean="0" sz="1200" spc="-9">
                <a:latin typeface="Arial"/>
                <a:cs typeface="Arial"/>
              </a:rPr>
              <a:t>S</a:t>
            </a:r>
            <a:r>
              <a:rPr dirty="0" smtClean="0" sz="1200" spc="0">
                <a:latin typeface="Arial"/>
                <a:cs typeface="Arial"/>
              </a:rPr>
              <a:t>]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[CI</a:t>
            </a:r>
            <a:r>
              <a:rPr dirty="0" smtClean="0" sz="1200" spc="9">
                <a:latin typeface="Arial"/>
                <a:cs typeface="Arial"/>
              </a:rPr>
              <a:t>T</a:t>
            </a:r>
            <a:r>
              <a:rPr dirty="0" smtClean="0" sz="1200" spc="-9">
                <a:latin typeface="Arial"/>
                <a:cs typeface="Arial"/>
              </a:rPr>
              <a:t>Y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S</a:t>
            </a:r>
            <a:r>
              <a:rPr dirty="0" smtClean="0" sz="1200" spc="9">
                <a:latin typeface="Arial"/>
                <a:cs typeface="Arial"/>
              </a:rPr>
              <a:t>T</a:t>
            </a:r>
            <a:r>
              <a:rPr dirty="0" smtClean="0" sz="1200" spc="-9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TE,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ZI</a:t>
            </a:r>
            <a:r>
              <a:rPr dirty="0" smtClean="0" sz="1200" spc="-4">
                <a:latin typeface="Arial"/>
                <a:cs typeface="Arial"/>
              </a:rPr>
              <a:t>P</a:t>
            </a:r>
            <a:r>
              <a:rPr dirty="0" smtClean="0" sz="1200" spc="0">
                <a:latin typeface="Arial"/>
                <a:cs typeface="Arial"/>
              </a:rPr>
              <a:t>]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[</a:t>
            </a:r>
            <a:r>
              <a:rPr dirty="0" smtClean="0" sz="1200" spc="4">
                <a:latin typeface="Arial"/>
                <a:cs typeface="Arial"/>
              </a:rPr>
              <a:t>P</a:t>
            </a:r>
            <a:r>
              <a:rPr dirty="0" smtClean="0" sz="1200" spc="0">
                <a:latin typeface="Arial"/>
                <a:cs typeface="Arial"/>
              </a:rPr>
              <a:t>HONE]</a:t>
            </a:r>
            <a:endParaRPr sz="1200">
              <a:latin typeface="Arial"/>
              <a:cs typeface="Arial"/>
            </a:endParaRPr>
          </a:p>
          <a:p>
            <a:pPr marL="12700" marR="22860">
              <a:lnSpc>
                <a:spcPct val="95825"/>
              </a:lnSpc>
            </a:pPr>
            <a:r>
              <a:rPr dirty="0" smtClean="0" sz="1200" spc="0">
                <a:latin typeface="Arial"/>
                <a:cs typeface="Arial"/>
              </a:rPr>
              <a:t>[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-4">
                <a:latin typeface="Arial"/>
                <a:cs typeface="Arial"/>
              </a:rPr>
              <a:t>-</a:t>
            </a:r>
            <a:r>
              <a:rPr dirty="0" smtClean="0" sz="1200" spc="-4">
                <a:latin typeface="Arial"/>
                <a:cs typeface="Arial"/>
              </a:rPr>
              <a:t>M</a:t>
            </a:r>
            <a:r>
              <a:rPr dirty="0" smtClean="0" sz="1200" spc="0">
                <a:latin typeface="Arial"/>
                <a:cs typeface="Arial"/>
              </a:rPr>
              <a:t>AI</a:t>
            </a:r>
            <a:r>
              <a:rPr dirty="0" smtClean="0" sz="1200" spc="4">
                <a:latin typeface="Arial"/>
                <a:cs typeface="Arial"/>
              </a:rPr>
              <a:t>L</a:t>
            </a:r>
            <a:r>
              <a:rPr dirty="0" smtClean="0" sz="1200" spc="0">
                <a:latin typeface="Arial"/>
                <a:cs typeface="Arial"/>
              </a:rPr>
              <a:t>]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02004" y="2378662"/>
            <a:ext cx="946759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Arial"/>
                <a:cs typeface="Arial"/>
              </a:rPr>
              <a:t>Da</a:t>
            </a:r>
            <a:r>
              <a:rPr dirty="0" smtClean="0" sz="1200" spc="4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:</a:t>
            </a:r>
            <a:r>
              <a:rPr dirty="0" smtClean="0" sz="1200" spc="9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[D</a:t>
            </a:r>
            <a:r>
              <a:rPr dirty="0" smtClean="0" sz="1200" spc="-9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TE]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02004" y="2729182"/>
            <a:ext cx="4172610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 b="1">
                <a:latin typeface="Arial"/>
                <a:cs typeface="Arial"/>
              </a:rPr>
              <a:t>RE:</a:t>
            </a:r>
            <a:r>
              <a:rPr dirty="0" smtClean="0" sz="1200" spc="9" b="1">
                <a:latin typeface="Arial"/>
                <a:cs typeface="Arial"/>
              </a:rPr>
              <a:t> </a:t>
            </a:r>
            <a:r>
              <a:rPr dirty="0" smtClean="0" sz="1200" spc="-4" b="1">
                <a:latin typeface="Arial"/>
                <a:cs typeface="Arial"/>
              </a:rPr>
              <a:t>Y</a:t>
            </a:r>
            <a:r>
              <a:rPr dirty="0" smtClean="0" sz="1200" spc="0" b="1">
                <a:latin typeface="Arial"/>
                <a:cs typeface="Arial"/>
              </a:rPr>
              <a:t>OU</a:t>
            </a:r>
            <a:r>
              <a:rPr dirty="0" smtClean="0" sz="1200" spc="0" b="1">
                <a:latin typeface="Arial"/>
                <a:cs typeface="Arial"/>
              </a:rPr>
              <a:t> </a:t>
            </a:r>
            <a:r>
              <a:rPr dirty="0" smtClean="0" sz="1200" spc="9" b="1">
                <a:latin typeface="Arial"/>
                <a:cs typeface="Arial"/>
              </a:rPr>
              <a:t>H</a:t>
            </a:r>
            <a:r>
              <a:rPr dirty="0" smtClean="0" sz="1200" spc="-25" b="1">
                <a:latin typeface="Arial"/>
                <a:cs typeface="Arial"/>
              </a:rPr>
              <a:t>A</a:t>
            </a:r>
            <a:r>
              <a:rPr dirty="0" smtClean="0" sz="1200" spc="0" b="1">
                <a:latin typeface="Arial"/>
                <a:cs typeface="Arial"/>
              </a:rPr>
              <a:t>VE</a:t>
            </a:r>
            <a:r>
              <a:rPr dirty="0" smtClean="0" sz="1200" spc="9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[#]</a:t>
            </a:r>
            <a:r>
              <a:rPr dirty="0" smtClean="0" sz="1200" spc="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D</a:t>
            </a:r>
            <a:r>
              <a:rPr dirty="0" smtClean="0" sz="1200" spc="-14" b="1">
                <a:latin typeface="Arial"/>
                <a:cs typeface="Arial"/>
              </a:rPr>
              <a:t>A</a:t>
            </a:r>
            <a:r>
              <a:rPr dirty="0" smtClean="0" sz="1200" spc="0" b="1">
                <a:latin typeface="Arial"/>
                <a:cs typeface="Arial"/>
              </a:rPr>
              <a:t>YS</a:t>
            </a:r>
            <a:r>
              <a:rPr dirty="0" smtClean="0" sz="1200" spc="4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TO</a:t>
            </a:r>
            <a:r>
              <a:rPr dirty="0" smtClean="0" sz="1200" spc="4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RE</a:t>
            </a:r>
            <a:r>
              <a:rPr dirty="0" smtClean="0" sz="1200" spc="4" b="1">
                <a:latin typeface="Arial"/>
                <a:cs typeface="Arial"/>
              </a:rPr>
              <a:t>S</a:t>
            </a:r>
            <a:r>
              <a:rPr dirty="0" smtClean="0" sz="1200" spc="0" b="1">
                <a:latin typeface="Arial"/>
                <a:cs typeface="Arial"/>
              </a:rPr>
              <a:t>POND</a:t>
            </a:r>
            <a:r>
              <a:rPr dirty="0" smtClean="0" sz="1200" spc="0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TO</a:t>
            </a:r>
            <a:r>
              <a:rPr dirty="0" smtClean="0" sz="1200" spc="4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T</a:t>
            </a:r>
            <a:r>
              <a:rPr dirty="0" smtClean="0" sz="1200" spc="-4" b="1">
                <a:latin typeface="Arial"/>
                <a:cs typeface="Arial"/>
              </a:rPr>
              <a:t>H</a:t>
            </a:r>
            <a:r>
              <a:rPr dirty="0" smtClean="0" sz="1200" spc="0" b="1">
                <a:latin typeface="Arial"/>
                <a:cs typeface="Arial"/>
              </a:rPr>
              <a:t>IS</a:t>
            </a:r>
            <a:r>
              <a:rPr dirty="0" smtClean="0" sz="1200" spc="4" b="1">
                <a:latin typeface="Arial"/>
                <a:cs typeface="Arial"/>
              </a:rPr>
              <a:t> </a:t>
            </a:r>
            <a:r>
              <a:rPr dirty="0" smtClean="0" sz="1200" spc="0" b="1">
                <a:latin typeface="Arial"/>
                <a:cs typeface="Arial"/>
              </a:rPr>
              <a:t>L</a:t>
            </a:r>
            <a:r>
              <a:rPr dirty="0" smtClean="0" sz="1200" spc="4" b="1">
                <a:latin typeface="Arial"/>
                <a:cs typeface="Arial"/>
              </a:rPr>
              <a:t>E</a:t>
            </a:r>
            <a:r>
              <a:rPr dirty="0" smtClean="0" sz="1200" spc="0" b="1">
                <a:latin typeface="Arial"/>
                <a:cs typeface="Arial"/>
              </a:rPr>
              <a:t>TTER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02004" y="3079702"/>
            <a:ext cx="1771929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Arial"/>
                <a:cs typeface="Arial"/>
              </a:rPr>
              <a:t>De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[</a:t>
            </a:r>
            <a:r>
              <a:rPr dirty="0" smtClean="0" sz="1200" spc="9">
                <a:latin typeface="Arial"/>
                <a:cs typeface="Arial"/>
              </a:rPr>
              <a:t>T</a:t>
            </a:r>
            <a:r>
              <a:rPr dirty="0" smtClean="0" sz="1200" spc="0">
                <a:latin typeface="Arial"/>
                <a:cs typeface="Arial"/>
              </a:rPr>
              <a:t>ENA</a:t>
            </a:r>
            <a:r>
              <a:rPr dirty="0" smtClean="0" sz="1200" spc="-14">
                <a:latin typeface="Arial"/>
                <a:cs typeface="Arial"/>
              </a:rPr>
              <a:t>N</a:t>
            </a:r>
            <a:r>
              <a:rPr dirty="0" smtClean="0" sz="1200" spc="9">
                <a:latin typeface="Arial"/>
                <a:cs typeface="Arial"/>
              </a:rPr>
              <a:t>T</a:t>
            </a:r>
            <a:r>
              <a:rPr dirty="0" smtClean="0" sz="1200" spc="0">
                <a:latin typeface="Arial"/>
                <a:cs typeface="Arial"/>
              </a:rPr>
              <a:t>'S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NA</a:t>
            </a:r>
            <a:r>
              <a:rPr dirty="0" smtClean="0" sz="1200" spc="-14">
                <a:latin typeface="Arial"/>
                <a:cs typeface="Arial"/>
              </a:rPr>
              <a:t>M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9">
                <a:latin typeface="Arial"/>
                <a:cs typeface="Arial"/>
              </a:rPr>
              <a:t>]</a:t>
            </a:r>
            <a:r>
              <a:rPr dirty="0" smtClean="0" sz="1200" spc="0">
                <a:latin typeface="Arial"/>
                <a:cs typeface="Arial"/>
              </a:rPr>
              <a:t>,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02004" y="3430603"/>
            <a:ext cx="5979109" cy="5283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9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is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l</a:t>
            </a:r>
            <a:r>
              <a:rPr dirty="0" smtClean="0" sz="1200" spc="-9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-14">
                <a:latin typeface="Arial"/>
                <a:cs typeface="Arial"/>
              </a:rPr>
              <a:t>s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-14">
                <a:latin typeface="Arial"/>
                <a:cs typeface="Arial"/>
              </a:rPr>
              <a:t>v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f</a:t>
            </a:r>
            <a:r>
              <a:rPr dirty="0" smtClean="0" sz="1200" spc="14">
                <a:latin typeface="Arial"/>
                <a:cs typeface="Arial"/>
              </a:rPr>
              <a:t>f</a:t>
            </a:r>
            <a:r>
              <a:rPr dirty="0" smtClean="0" sz="1200" spc="0">
                <a:latin typeface="Arial"/>
                <a:cs typeface="Arial"/>
              </a:rPr>
              <a:t>ic</a:t>
            </a:r>
            <a:r>
              <a:rPr dirty="0" smtClean="0" sz="1200" spc="-4">
                <a:latin typeface="Arial"/>
                <a:cs typeface="Arial"/>
              </a:rPr>
              <a:t>i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l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tice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-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y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4">
                <a:latin typeface="Arial"/>
                <a:cs typeface="Arial"/>
              </a:rPr>
              <a:t>u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m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ly</a:t>
            </a:r>
            <a:r>
              <a:rPr dirty="0" smtClean="0" sz="1200" spc="-1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re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s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ll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i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cre</a:t>
            </a:r>
            <a:r>
              <a:rPr dirty="0" smtClean="0" sz="1200" spc="-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se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t</a:t>
            </a:r>
            <a:r>
              <a:rPr dirty="0" smtClean="0" sz="1200" spc="0">
                <a:latin typeface="Arial"/>
                <a:cs typeface="Arial"/>
              </a:rPr>
              <a:t>o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44">
                <a:latin typeface="Arial"/>
                <a:cs typeface="Arial"/>
              </a:rPr>
              <a:t>$</a:t>
            </a:r>
            <a:r>
              <a:rPr dirty="0" smtClean="0" sz="1200" spc="0">
                <a:latin typeface="Arial"/>
                <a:cs typeface="Arial"/>
              </a:rPr>
              <a:t>[N</a:t>
            </a:r>
            <a:r>
              <a:rPr dirty="0" smtClean="0" sz="1200" spc="-29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W</a:t>
            </a:r>
            <a:r>
              <a:rPr dirty="0" smtClean="0" sz="1200" spc="3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RE</a:t>
            </a:r>
            <a:r>
              <a:rPr dirty="0" smtClean="0" sz="1200" spc="-1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T</a:t>
            </a:r>
            <a:endParaRPr sz="1200">
              <a:latin typeface="Arial"/>
              <a:cs typeface="Arial"/>
            </a:endParaRPr>
          </a:p>
          <a:p>
            <a:pPr marL="12700" marR="568505">
              <a:lnSpc>
                <a:spcPct val="95825"/>
              </a:lnSpc>
            </a:pPr>
            <a:r>
              <a:rPr dirty="0" smtClean="0" sz="1200" spc="0">
                <a:latin typeface="Arial"/>
                <a:cs typeface="Arial"/>
              </a:rPr>
              <a:t>A</a:t>
            </a:r>
            <a:r>
              <a:rPr dirty="0" smtClean="0" sz="1200" spc="-4">
                <a:latin typeface="Arial"/>
                <a:cs typeface="Arial"/>
              </a:rPr>
              <a:t>M</a:t>
            </a:r>
            <a:r>
              <a:rPr dirty="0" smtClean="0" sz="1200" spc="0">
                <a:latin typeface="Arial"/>
                <a:cs typeface="Arial"/>
              </a:rPr>
              <a:t>OUN</a:t>
            </a:r>
            <a:r>
              <a:rPr dirty="0" smtClean="0" sz="1200" spc="4">
                <a:latin typeface="Arial"/>
                <a:cs typeface="Arial"/>
              </a:rPr>
              <a:t>T</a:t>
            </a:r>
            <a:r>
              <a:rPr dirty="0" smtClean="0" sz="1200" spc="0">
                <a:latin typeface="Arial"/>
                <a:cs typeface="Arial"/>
              </a:rPr>
              <a:t>]</a:t>
            </a:r>
            <a:r>
              <a:rPr dirty="0" smtClean="0" sz="1200" spc="9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in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cc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-9">
                <a:latin typeface="Arial"/>
                <a:cs typeface="Arial"/>
              </a:rPr>
              <a:t>d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-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ce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w</a:t>
            </a:r>
            <a:r>
              <a:rPr dirty="0" smtClean="0" sz="1200" spc="0">
                <a:latin typeface="Arial"/>
                <a:cs typeface="Arial"/>
              </a:rPr>
              <a:t>ith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l</a:t>
            </a:r>
            <a:r>
              <a:rPr dirty="0" smtClean="0" sz="1200" spc="-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se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f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-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p</a:t>
            </a:r>
            <a:r>
              <a:rPr dirty="0" smtClean="0" sz="1200" spc="0">
                <a:latin typeface="Arial"/>
                <a:cs typeface="Arial"/>
              </a:rPr>
              <a:t>ro</a:t>
            </a:r>
            <a:r>
              <a:rPr dirty="0" smtClean="0" sz="1200" spc="-4">
                <a:latin typeface="Arial"/>
                <a:cs typeface="Arial"/>
              </a:rPr>
              <a:t>p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rty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l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c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d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1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[</a:t>
            </a:r>
            <a:r>
              <a:rPr dirty="0" smtClean="0" sz="1200" spc="0">
                <a:latin typeface="Arial"/>
                <a:cs typeface="Arial"/>
              </a:rPr>
              <a:t>PROPE</a:t>
            </a:r>
            <a:r>
              <a:rPr dirty="0" smtClean="0" sz="1200" spc="-14">
                <a:latin typeface="Arial"/>
                <a:cs typeface="Arial"/>
              </a:rPr>
              <a:t>R</a:t>
            </a:r>
            <a:r>
              <a:rPr dirty="0" smtClean="0" sz="1200" spc="9">
                <a:latin typeface="Arial"/>
                <a:cs typeface="Arial"/>
              </a:rPr>
              <a:t>T</a:t>
            </a:r>
            <a:r>
              <a:rPr dirty="0" smtClean="0" sz="1200" spc="0">
                <a:latin typeface="Arial"/>
                <a:cs typeface="Arial"/>
              </a:rPr>
              <a:t>Y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AD</a:t>
            </a:r>
            <a:r>
              <a:rPr dirty="0" smtClean="0" sz="1200" spc="-4">
                <a:latin typeface="Arial"/>
                <a:cs typeface="Arial"/>
              </a:rPr>
              <a:t>D</a:t>
            </a:r>
            <a:r>
              <a:rPr dirty="0" smtClean="0" sz="1200" spc="0">
                <a:latin typeface="Arial"/>
                <a:cs typeface="Arial"/>
              </a:rPr>
              <a:t>RE</a:t>
            </a:r>
            <a:r>
              <a:rPr dirty="0" smtClean="0" sz="1200" spc="4">
                <a:latin typeface="Arial"/>
                <a:cs typeface="Arial"/>
              </a:rPr>
              <a:t>S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4">
                <a:latin typeface="Arial"/>
                <a:cs typeface="Arial"/>
              </a:rPr>
              <a:t>]</a:t>
            </a:r>
            <a:r>
              <a:rPr dirty="0" smtClean="0" sz="1200" spc="0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2004" y="4131643"/>
            <a:ext cx="5776112" cy="3530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9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is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inc</a:t>
            </a:r>
            <a:r>
              <a:rPr dirty="0" smtClean="0" sz="1200" spc="-14">
                <a:latin typeface="Arial"/>
                <a:cs typeface="Arial"/>
              </a:rPr>
              <a:t>r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se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s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ll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-9">
                <a:latin typeface="Arial"/>
                <a:cs typeface="Arial"/>
              </a:rPr>
              <a:t>k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f</a:t>
            </a:r>
            <a:r>
              <a:rPr dirty="0" smtClean="0" sz="1200" spc="4">
                <a:latin typeface="Arial"/>
                <a:cs typeface="Arial"/>
              </a:rPr>
              <a:t>f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ct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14">
                <a:latin typeface="Arial"/>
                <a:cs typeface="Arial"/>
              </a:rPr>
              <a:t>i</a:t>
            </a:r>
            <a:r>
              <a:rPr dirty="0" smtClean="0" sz="1200" spc="4">
                <a:latin typeface="Arial"/>
                <a:cs typeface="Arial"/>
              </a:rPr>
              <a:t>m</a:t>
            </a:r>
            <a:r>
              <a:rPr dirty="0" smtClean="0" sz="1200" spc="-4">
                <a:latin typeface="Arial"/>
                <a:cs typeface="Arial"/>
              </a:rPr>
              <a:t>m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d</a:t>
            </a:r>
            <a:r>
              <a:rPr dirty="0" smtClean="0" sz="1200" spc="0">
                <a:latin typeface="Arial"/>
                <a:cs typeface="Arial"/>
              </a:rPr>
              <a:t>i</a:t>
            </a:r>
            <a:r>
              <a:rPr dirty="0" smtClean="0" sz="1200" spc="-9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ly</a:t>
            </a:r>
            <a:r>
              <a:rPr dirty="0" smtClean="0" sz="1200" spc="-1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w</a:t>
            </a:r>
            <a:r>
              <a:rPr dirty="0" smtClean="0" sz="1200" spc="9">
                <a:latin typeface="Arial"/>
                <a:cs typeface="Arial"/>
              </a:rPr>
              <a:t>i</a:t>
            </a:r>
            <a:r>
              <a:rPr dirty="0" smtClean="0" sz="1200" spc="0">
                <a:latin typeface="Arial"/>
                <a:cs typeface="Arial"/>
              </a:rPr>
              <a:t>th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t</a:t>
            </a:r>
            <a:r>
              <a:rPr dirty="0" smtClean="0" sz="1200" spc="-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w</a:t>
            </a:r>
            <a:r>
              <a:rPr dirty="0" smtClean="0" sz="1200" spc="-1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re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l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m</a:t>
            </a:r>
            <a:r>
              <a:rPr dirty="0" smtClean="0" sz="1200" spc="-4">
                <a:latin typeface="Arial"/>
                <a:cs typeface="Arial"/>
              </a:rPr>
              <a:t>o</a:t>
            </a:r>
            <a:r>
              <a:rPr dirty="0" smtClean="0" sz="1200" spc="-4">
                <a:latin typeface="Arial"/>
                <a:cs typeface="Arial"/>
              </a:rPr>
              <a:t>u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d</a:t>
            </a:r>
            <a:r>
              <a:rPr dirty="0" smtClean="0" sz="1200" spc="4">
                <a:latin typeface="Arial"/>
                <a:cs typeface="Arial"/>
              </a:rPr>
              <a:t>u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n</a:t>
            </a:r>
            <a:r>
              <a:rPr dirty="0" smtClean="0" sz="1200" spc="50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[D</a:t>
            </a:r>
            <a:r>
              <a:rPr dirty="0" smtClean="0" sz="1200" spc="-9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TE</a:t>
            </a:r>
            <a:endParaRPr sz="1200">
              <a:latin typeface="Arial"/>
              <a:cs typeface="Arial"/>
            </a:endParaRPr>
          </a:p>
          <a:p>
            <a:pPr marL="12700" marR="22859">
              <a:lnSpc>
                <a:spcPct val="95825"/>
              </a:lnSpc>
            </a:pPr>
            <a:r>
              <a:rPr dirty="0" smtClean="0" sz="1200" spc="29">
                <a:latin typeface="Arial"/>
                <a:cs typeface="Arial"/>
              </a:rPr>
              <a:t>W</a:t>
            </a:r>
            <a:r>
              <a:rPr dirty="0" smtClean="0" sz="1200" spc="-1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EN</a:t>
            </a:r>
            <a:r>
              <a:rPr dirty="0" smtClean="0" sz="1200" spc="-1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N</a:t>
            </a:r>
            <a:r>
              <a:rPr dirty="0" smtClean="0" sz="1200" spc="-19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W</a:t>
            </a:r>
            <a:r>
              <a:rPr dirty="0" smtClean="0" sz="1200" spc="2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R</a:t>
            </a:r>
            <a:r>
              <a:rPr dirty="0" smtClean="0" sz="1200" spc="0">
                <a:latin typeface="Arial"/>
                <a:cs typeface="Arial"/>
              </a:rPr>
              <a:t>ENT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S</a:t>
            </a:r>
            <a:r>
              <a:rPr dirty="0" smtClean="0" sz="1200" spc="0">
                <a:latin typeface="Arial"/>
                <a:cs typeface="Arial"/>
              </a:rPr>
              <a:t>TAR</a:t>
            </a:r>
            <a:r>
              <a:rPr dirty="0" smtClean="0" sz="1200" spc="9">
                <a:latin typeface="Arial"/>
                <a:cs typeface="Arial"/>
              </a:rPr>
              <a:t>T</a:t>
            </a:r>
            <a:r>
              <a:rPr dirty="0" smtClean="0" sz="1200" spc="0">
                <a:latin typeface="Arial"/>
                <a:cs typeface="Arial"/>
              </a:rPr>
              <a:t>S].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2004" y="4657423"/>
            <a:ext cx="5229860" cy="3530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Arial"/>
                <a:cs typeface="Arial"/>
              </a:rPr>
              <a:t>If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t</a:t>
            </a:r>
            <a:r>
              <a:rPr dirty="0" smtClean="0" sz="1200" spc="-4">
                <a:latin typeface="Arial"/>
                <a:cs typeface="Arial"/>
              </a:rPr>
              <a:t>h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re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is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o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res</a:t>
            </a:r>
            <a:r>
              <a:rPr dirty="0" smtClean="0" sz="1200" spc="-4">
                <a:latin typeface="Arial"/>
                <a:cs typeface="Arial"/>
              </a:rPr>
              <a:t>p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se</a:t>
            </a:r>
            <a:r>
              <a:rPr dirty="0" smtClean="0" sz="1200" spc="-1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to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is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ti</a:t>
            </a:r>
            <a:r>
              <a:rPr dirty="0" smtClean="0" sz="1200" spc="-9">
                <a:latin typeface="Arial"/>
                <a:cs typeface="Arial"/>
              </a:rPr>
              <a:t>c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w</a:t>
            </a:r>
            <a:r>
              <a:rPr dirty="0" smtClean="0" sz="1200" spc="0">
                <a:latin typeface="Arial"/>
                <a:cs typeface="Arial"/>
              </a:rPr>
              <a:t>it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in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g</a:t>
            </a:r>
            <a:r>
              <a:rPr dirty="0" smtClean="0" sz="1200" spc="9">
                <a:latin typeface="Arial"/>
                <a:cs typeface="Arial"/>
              </a:rPr>
              <a:t>i</a:t>
            </a:r>
            <a:r>
              <a:rPr dirty="0" smtClean="0" sz="1200" spc="-9">
                <a:latin typeface="Arial"/>
                <a:cs typeface="Arial"/>
              </a:rPr>
              <a:t>v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t</a:t>
            </a:r>
            <a:r>
              <a:rPr dirty="0" smtClean="0" sz="1200" spc="0">
                <a:latin typeface="Arial"/>
                <a:cs typeface="Arial"/>
              </a:rPr>
              <a:t>i</a:t>
            </a:r>
            <a:r>
              <a:rPr dirty="0" smtClean="0" sz="1200" spc="4">
                <a:latin typeface="Arial"/>
                <a:cs typeface="Arial"/>
              </a:rPr>
              <a:t>m</a:t>
            </a:r>
            <a:r>
              <a:rPr dirty="0" smtClean="0" sz="1200" spc="-4">
                <a:latin typeface="Arial"/>
                <a:cs typeface="Arial"/>
              </a:rPr>
              <a:t>e</a:t>
            </a:r>
            <a:r>
              <a:rPr dirty="0" smtClean="0" sz="1200" spc="14">
                <a:latin typeface="Arial"/>
                <a:cs typeface="Arial"/>
              </a:rPr>
              <a:t>f</a:t>
            </a:r>
            <a:r>
              <a:rPr dirty="0" smtClean="0" sz="1200" spc="-14">
                <a:latin typeface="Arial"/>
                <a:cs typeface="Arial"/>
              </a:rPr>
              <a:t>r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-4">
                <a:latin typeface="Arial"/>
                <a:cs typeface="Arial"/>
              </a:rPr>
              <a:t>m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it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s</a:t>
            </a:r>
            <a:r>
              <a:rPr dirty="0" smtClean="0" sz="1200" spc="-4">
                <a:latin typeface="Arial"/>
                <a:cs typeface="Arial"/>
              </a:rPr>
              <a:t>h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ll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ct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s</a:t>
            </a:r>
            <a:endParaRPr sz="1200">
              <a:latin typeface="Arial"/>
              <a:cs typeface="Arial"/>
            </a:endParaRPr>
          </a:p>
          <a:p>
            <a:pPr marL="12700" marR="22860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cc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p</a:t>
            </a:r>
            <a:r>
              <a:rPr dirty="0" smtClean="0" sz="1200" spc="-9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ce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f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w</a:t>
            </a:r>
            <a:r>
              <a:rPr dirty="0" smtClean="0" sz="1200" spc="-1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re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l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-4">
                <a:latin typeface="Arial"/>
                <a:cs typeface="Arial"/>
              </a:rPr>
              <a:t>m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4">
                <a:latin typeface="Arial"/>
                <a:cs typeface="Arial"/>
              </a:rPr>
              <a:t>u</a:t>
            </a:r>
            <a:r>
              <a:rPr dirty="0" smtClean="0" sz="1200" spc="-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t.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2004" y="5183203"/>
            <a:ext cx="5761454" cy="70383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3586">
              <a:lnSpc>
                <a:spcPts val="1325"/>
              </a:lnSpc>
              <a:spcBef>
                <a:spcPts val="66"/>
              </a:spcBef>
            </a:pPr>
            <a:r>
              <a:rPr dirty="0" smtClean="0" sz="1200" spc="9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is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tice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ll</a:t>
            </a:r>
            <a:r>
              <a:rPr dirty="0" smtClean="0" sz="1200" spc="-1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ct</a:t>
            </a:r>
            <a:r>
              <a:rPr dirty="0" smtClean="0" sz="1200" spc="1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n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-4">
                <a:latin typeface="Arial"/>
                <a:cs typeface="Arial"/>
              </a:rPr>
              <a:t>m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-4">
                <a:latin typeface="Arial"/>
                <a:cs typeface="Arial"/>
              </a:rPr>
              <a:t>d</a:t>
            </a:r>
            <a:r>
              <a:rPr dirty="0" smtClean="0" sz="1200" spc="4">
                <a:latin typeface="Arial"/>
                <a:cs typeface="Arial"/>
              </a:rPr>
              <a:t>m</a:t>
            </a:r>
            <a:r>
              <a:rPr dirty="0" smtClean="0" sz="1200" spc="-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to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y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-4">
                <a:latin typeface="Arial"/>
                <a:cs typeface="Arial"/>
              </a:rPr>
              <a:t>u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l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se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d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b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-4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c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-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d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i</a:t>
            </a:r>
            <a:r>
              <a:rPr dirty="0" smtClean="0" sz="1200" spc="0">
                <a:latin typeface="Arial"/>
                <a:cs typeface="Arial"/>
              </a:rPr>
              <a:t>f</a:t>
            </a:r>
            <a:r>
              <a:rPr dirty="0" smtClean="0" sz="1200" spc="1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c</a:t>
            </a:r>
            <a:r>
              <a:rPr dirty="0" smtClean="0" sz="1200" spc="-9">
                <a:latin typeface="Arial"/>
                <a:cs typeface="Arial"/>
              </a:rPr>
              <a:t>c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p</a:t>
            </a:r>
            <a:r>
              <a:rPr dirty="0" smtClean="0" sz="1200" spc="-9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d</a:t>
            </a:r>
            <a:r>
              <a:rPr dirty="0" smtClean="0" sz="1200" spc="0">
                <a:latin typeface="Arial"/>
                <a:cs typeface="Arial"/>
              </a:rPr>
              <a:t>.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All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4">
                <a:latin typeface="Arial"/>
                <a:cs typeface="Arial"/>
              </a:rPr>
              <a:t>m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-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d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c</a:t>
            </a:r>
            <a:r>
              <a:rPr dirty="0" smtClean="0" sz="1200" spc="-4">
                <a:latin typeface="Arial"/>
                <a:cs typeface="Arial"/>
              </a:rPr>
              <a:t>o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d</a:t>
            </a:r>
            <a:r>
              <a:rPr dirty="0" smtClean="0" sz="1200" spc="0">
                <a:latin typeface="Arial"/>
                <a:cs typeface="Arial"/>
              </a:rPr>
              <a:t>it</a:t>
            </a:r>
            <a:r>
              <a:rPr dirty="0" smtClean="0" sz="1200" spc="-14">
                <a:latin typeface="Arial"/>
                <a:cs typeface="Arial"/>
              </a:rPr>
              <a:t>i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f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-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-4">
                <a:latin typeface="Arial"/>
                <a:cs typeface="Arial"/>
              </a:rPr>
              <a:t>i</a:t>
            </a:r>
            <a:r>
              <a:rPr dirty="0" smtClean="0" sz="1200" spc="-4">
                <a:latin typeface="Arial"/>
                <a:cs typeface="Arial"/>
              </a:rPr>
              <a:t>g</a:t>
            </a:r>
            <a:r>
              <a:rPr dirty="0" smtClean="0" sz="1200" spc="0">
                <a:latin typeface="Arial"/>
                <a:cs typeface="Arial"/>
              </a:rPr>
              <a:t>in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l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le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-9">
                <a:latin typeface="Arial"/>
                <a:cs typeface="Arial"/>
              </a:rPr>
              <a:t>s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ll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-9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m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in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in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f</a:t>
            </a:r>
            <a:r>
              <a:rPr dirty="0" smtClean="0" sz="1200" spc="4">
                <a:latin typeface="Arial"/>
                <a:cs typeface="Arial"/>
              </a:rPr>
              <a:t>f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c</a:t>
            </a:r>
            <a:r>
              <a:rPr dirty="0" smtClean="0" sz="1200" spc="-9">
                <a:latin typeface="Arial"/>
                <a:cs typeface="Arial"/>
              </a:rPr>
              <a:t>t</a:t>
            </a:r>
            <a:r>
              <a:rPr dirty="0" smtClean="0" sz="1200" spc="0">
                <a:latin typeface="Arial"/>
                <a:cs typeface="Arial"/>
              </a:rPr>
              <a:t>.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I</a:t>
            </a:r>
            <a:r>
              <a:rPr dirty="0" smtClean="0" sz="1200" spc="0">
                <a:latin typeface="Arial"/>
                <a:cs typeface="Arial"/>
              </a:rPr>
              <a:t>f</a:t>
            </a:r>
            <a:r>
              <a:rPr dirty="0" smtClean="0" sz="1200" spc="14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y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4">
                <a:latin typeface="Arial"/>
                <a:cs typeface="Arial"/>
              </a:rPr>
              <a:t>u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t</a:t>
            </a:r>
            <a:r>
              <a:rPr dirty="0" smtClean="0" sz="1200" spc="-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-4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t,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d</a:t>
            </a:r>
            <a:r>
              <a:rPr dirty="0" smtClean="0" sz="1200" spc="0">
                <a:latin typeface="Arial"/>
                <a:cs typeface="Arial"/>
              </a:rPr>
              <a:t>o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cc</a:t>
            </a:r>
            <a:r>
              <a:rPr dirty="0" smtClean="0" sz="1200" spc="-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p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4">
                <a:latin typeface="Arial"/>
                <a:cs typeface="Arial"/>
              </a:rPr>
              <a:t>m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f</a:t>
            </a:r>
            <a:r>
              <a:rPr dirty="0" smtClean="0" sz="1200" spc="14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is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c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-4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-4">
                <a:latin typeface="Arial"/>
                <a:cs typeface="Arial"/>
              </a:rPr>
              <a:t>g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-4">
                <a:latin typeface="Arial"/>
                <a:cs typeface="Arial"/>
              </a:rPr>
              <a:t>h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y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u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m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y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-14">
                <a:latin typeface="Arial"/>
                <a:cs typeface="Arial"/>
              </a:rPr>
              <a:t>r</a:t>
            </a:r>
            <a:r>
              <a:rPr dirty="0" smtClean="0" sz="1200" spc="4">
                <a:latin typeface="Arial"/>
                <a:cs typeface="Arial"/>
              </a:rPr>
              <a:t>m</a:t>
            </a:r>
            <a:r>
              <a:rPr dirty="0" smtClean="0" sz="1200" spc="0">
                <a:latin typeface="Arial"/>
                <a:cs typeface="Arial"/>
              </a:rPr>
              <a:t>i</a:t>
            </a:r>
            <a:r>
              <a:rPr dirty="0" smtClean="0" sz="1200" spc="-9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te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l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se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-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d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v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c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te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t</a:t>
            </a:r>
            <a:r>
              <a:rPr dirty="0" smtClean="0" sz="1200" spc="-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p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-9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m</a:t>
            </a:r>
            <a:r>
              <a:rPr dirty="0" smtClean="0" sz="1200" spc="0">
                <a:latin typeface="Arial"/>
                <a:cs typeface="Arial"/>
              </a:rPr>
              <a:t>ises.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2004" y="6059757"/>
            <a:ext cx="5856528" cy="3530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Arial"/>
                <a:cs typeface="Arial"/>
              </a:rPr>
              <a:t>If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y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u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-4">
                <a:latin typeface="Arial"/>
                <a:cs typeface="Arial"/>
              </a:rPr>
              <a:t>o</a:t>
            </a:r>
            <a:r>
              <a:rPr dirty="0" smtClean="0" sz="1200" spc="4">
                <a:latin typeface="Arial"/>
                <a:cs typeface="Arial"/>
              </a:rPr>
              <a:t>u</a:t>
            </a:r>
            <a:r>
              <a:rPr dirty="0" smtClean="0" sz="1200" spc="0">
                <a:latin typeface="Arial"/>
                <a:cs typeface="Arial"/>
              </a:rPr>
              <a:t>ld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-9">
                <a:latin typeface="Arial"/>
                <a:cs typeface="Arial"/>
              </a:rPr>
              <a:t>v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y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q</a:t>
            </a:r>
            <a:r>
              <a:rPr dirty="0" smtClean="0" sz="1200" spc="4">
                <a:latin typeface="Arial"/>
                <a:cs typeface="Arial"/>
              </a:rPr>
              <a:t>u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sti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-14">
                <a:latin typeface="Arial"/>
                <a:cs typeface="Arial"/>
              </a:rPr>
              <a:t>w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4">
                <a:latin typeface="Arial"/>
                <a:cs typeface="Arial"/>
              </a:rPr>
              <a:t>u</a:t>
            </a:r>
            <a:r>
              <a:rPr dirty="0" smtClean="0" sz="1200" spc="0">
                <a:latin typeface="Arial"/>
                <a:cs typeface="Arial"/>
              </a:rPr>
              <a:t>ld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l</a:t>
            </a:r>
            <a:r>
              <a:rPr dirty="0" smtClean="0" sz="1200" spc="-4">
                <a:latin typeface="Arial"/>
                <a:cs typeface="Arial"/>
              </a:rPr>
              <a:t>i</a:t>
            </a:r>
            <a:r>
              <a:rPr dirty="0" smtClean="0" sz="1200" spc="0">
                <a:latin typeface="Arial"/>
                <a:cs typeface="Arial"/>
              </a:rPr>
              <a:t>ke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t</a:t>
            </a:r>
            <a:r>
              <a:rPr dirty="0" smtClean="0" sz="1200" spc="0">
                <a:latin typeface="Arial"/>
                <a:cs typeface="Arial"/>
              </a:rPr>
              <a:t>o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d</a:t>
            </a:r>
            <a:r>
              <a:rPr dirty="0" smtClean="0" sz="1200" spc="0">
                <a:latin typeface="Arial"/>
                <a:cs typeface="Arial"/>
              </a:rPr>
              <a:t>iscuss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-9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i</a:t>
            </a:r>
            <a:r>
              <a:rPr dirty="0" smtClean="0" sz="1200" spc="-9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cre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f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l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14">
                <a:latin typeface="Arial"/>
                <a:cs typeface="Arial"/>
              </a:rPr>
              <a:t>f</a:t>
            </a:r>
            <a:r>
              <a:rPr dirty="0" smtClean="0" sz="1200" spc="-14">
                <a:latin typeface="Arial"/>
                <a:cs typeface="Arial"/>
              </a:rPr>
              <a:t>r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t</a:t>
            </a:r>
            <a:r>
              <a:rPr dirty="0" smtClean="0" sz="1200" spc="0">
                <a:latin typeface="Arial"/>
                <a:cs typeface="Arial"/>
              </a:rPr>
              <a:t>o</a:t>
            </a:r>
            <a:endParaRPr sz="1200">
              <a:latin typeface="Arial"/>
              <a:cs typeface="Arial"/>
            </a:endParaRPr>
          </a:p>
          <a:p>
            <a:pPr marL="12700" marR="22859">
              <a:lnSpc>
                <a:spcPct val="95825"/>
              </a:lnSpc>
            </a:pPr>
            <a:r>
              <a:rPr dirty="0" smtClean="0" sz="1200" spc="0">
                <a:latin typeface="Arial"/>
                <a:cs typeface="Arial"/>
              </a:rPr>
              <a:t>c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-9">
                <a:latin typeface="Arial"/>
                <a:cs typeface="Arial"/>
              </a:rPr>
              <a:t>c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m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y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t</a:t>
            </a:r>
            <a:r>
              <a:rPr dirty="0" smtClean="0" sz="1200" spc="0">
                <a:latin typeface="Arial"/>
                <a:cs typeface="Arial"/>
              </a:rPr>
              <a:t>i</a:t>
            </a:r>
            <a:r>
              <a:rPr dirty="0" smtClean="0" sz="1200" spc="4">
                <a:latin typeface="Arial"/>
                <a:cs typeface="Arial"/>
              </a:rPr>
              <a:t>m</a:t>
            </a:r>
            <a:r>
              <a:rPr dirty="0" smtClean="0" sz="1200" spc="-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6585537"/>
            <a:ext cx="1614576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 b="1">
                <a:latin typeface="Arial"/>
                <a:cs typeface="Arial"/>
              </a:rPr>
              <a:t>Landlord’s</a:t>
            </a:r>
            <a:r>
              <a:rPr dirty="0" smtClean="0" sz="1200" spc="4" b="1">
                <a:latin typeface="Arial"/>
                <a:cs typeface="Arial"/>
              </a:rPr>
              <a:t> </a:t>
            </a:r>
            <a:r>
              <a:rPr dirty="0" smtClean="0" sz="1200" spc="-4" b="1">
                <a:latin typeface="Arial"/>
                <a:cs typeface="Arial"/>
              </a:rPr>
              <a:t>S</a:t>
            </a:r>
            <a:r>
              <a:rPr dirty="0" smtClean="0" sz="1200" spc="0" b="1">
                <a:latin typeface="Arial"/>
                <a:cs typeface="Arial"/>
              </a:rPr>
              <a:t>ign</a:t>
            </a:r>
            <a:r>
              <a:rPr dirty="0" smtClean="0" sz="1200" spc="4" b="1">
                <a:latin typeface="Arial"/>
                <a:cs typeface="Arial"/>
              </a:rPr>
              <a:t>a</a:t>
            </a:r>
            <a:r>
              <a:rPr dirty="0" smtClean="0" sz="1200" spc="0" b="1">
                <a:latin typeface="Arial"/>
                <a:cs typeface="Arial"/>
              </a:rPr>
              <a:t>t</a:t>
            </a:r>
            <a:r>
              <a:rPr dirty="0" smtClean="0" sz="1200" spc="-4" b="1">
                <a:latin typeface="Arial"/>
                <a:cs typeface="Arial"/>
              </a:rPr>
              <a:t>u</a:t>
            </a:r>
            <a:r>
              <a:rPr dirty="0" smtClean="0" sz="1200" spc="0" b="1">
                <a:latin typeface="Arial"/>
                <a:cs typeface="Arial"/>
              </a:rPr>
              <a:t>r</a:t>
            </a:r>
            <a:r>
              <a:rPr dirty="0" smtClean="0" sz="1200" spc="-4" b="1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: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74489" y="6585537"/>
            <a:ext cx="1469847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tabLst>
                <a:tab pos="1422400" algn="l"/>
              </a:tabLst>
            </a:pPr>
            <a:r>
              <a:rPr dirty="0" smtClean="0" sz="1200">
                <a:latin typeface="Arial"/>
                <a:cs typeface="Arial"/>
              </a:rPr>
              <a:t>D</a:t>
            </a:r>
            <a:r>
              <a:rPr dirty="0" smtClean="0" sz="1200" spc="-9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: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0" u="sng">
                <a:latin typeface="Arial"/>
                <a:cs typeface="Arial"/>
              </a:rPr>
              <a:t> </a:t>
            </a:r>
            <a:r>
              <a:rPr dirty="0" smtClean="0" sz="1200" spc="0" u="sng">
                <a:latin typeface="Arial"/>
                <a:cs typeface="Arial"/>
              </a:rPr>
              <a:t>	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6760797"/>
            <a:ext cx="3013913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tabLst>
                <a:tab pos="2971800" algn="l"/>
              </a:tabLst>
            </a:pPr>
            <a:r>
              <a:rPr dirty="0" smtClean="0" sz="1200">
                <a:latin typeface="Arial"/>
                <a:cs typeface="Arial"/>
              </a:rPr>
              <a:t>Pr</a:t>
            </a:r>
            <a:r>
              <a:rPr dirty="0" smtClean="0" sz="1200" spc="-4">
                <a:latin typeface="Arial"/>
                <a:cs typeface="Arial"/>
              </a:rPr>
              <a:t>i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Name: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0" u="sng">
                <a:latin typeface="Arial"/>
                <a:cs typeface="Arial"/>
              </a:rPr>
              <a:t> </a:t>
            </a:r>
            <a:r>
              <a:rPr dirty="0" smtClean="0" sz="1200" spc="0" u="sng">
                <a:latin typeface="Arial"/>
                <a:cs typeface="Arial"/>
              </a:rPr>
              <a:t>	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92420" y="6582029"/>
            <a:ext cx="1016355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1761998" y="6757288"/>
            <a:ext cx="211836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/>
          <p:nvPr/>
        </p:nvSpPr>
        <p:spPr>
          <a:xfrm>
            <a:off x="2383790" y="5237861"/>
            <a:ext cx="2120518" cy="0"/>
          </a:xfrm>
          <a:custGeom>
            <a:avLst/>
            <a:gdLst/>
            <a:ahLst/>
            <a:cxnLst/>
            <a:rect l="l" t="t" r="r" b="b"/>
            <a:pathLst>
              <a:path w="2120518" h="0">
                <a:moveTo>
                  <a:pt x="0" y="0"/>
                </a:moveTo>
                <a:lnTo>
                  <a:pt x="2120518" y="0"/>
                </a:lnTo>
              </a:path>
            </a:pathLst>
          </a:custGeom>
          <a:ln w="11937">
            <a:solidFill>
              <a:srgbClr val="46788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2383790" y="5241290"/>
            <a:ext cx="2116988" cy="0"/>
          </a:xfrm>
          <a:custGeom>
            <a:avLst/>
            <a:gdLst/>
            <a:ahLst/>
            <a:cxnLst/>
            <a:rect l="l" t="t" r="r" b="b"/>
            <a:pathLst>
              <a:path w="2116988" h="0">
                <a:moveTo>
                  <a:pt x="0" y="0"/>
                </a:moveTo>
                <a:lnTo>
                  <a:pt x="2116988" y="0"/>
                </a:lnTo>
              </a:path>
            </a:pathLst>
          </a:custGeom>
          <a:ln w="9601">
            <a:solidFill>
              <a:srgbClr val="46788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902004" y="925161"/>
            <a:ext cx="5295389" cy="755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69618" marR="13586">
              <a:lnSpc>
                <a:spcPts val="1730"/>
              </a:lnSpc>
              <a:spcBef>
                <a:spcPts val="86"/>
              </a:spcBef>
            </a:pPr>
            <a:r>
              <a:rPr dirty="0" smtClean="0" sz="1600" spc="0" b="1">
                <a:latin typeface="Arial"/>
                <a:cs typeface="Arial"/>
              </a:rPr>
              <a:t>CERTI</a:t>
            </a:r>
            <a:r>
              <a:rPr dirty="0" smtClean="0" sz="1600" spc="9" b="1">
                <a:latin typeface="Arial"/>
                <a:cs typeface="Arial"/>
              </a:rPr>
              <a:t>F</a:t>
            </a:r>
            <a:r>
              <a:rPr dirty="0" smtClean="0" sz="1600" spc="0" b="1">
                <a:latin typeface="Arial"/>
                <a:cs typeface="Arial"/>
              </a:rPr>
              <a:t>I</a:t>
            </a:r>
            <a:r>
              <a:rPr dirty="0" smtClean="0" sz="1600" spc="19" b="1">
                <a:latin typeface="Arial"/>
                <a:cs typeface="Arial"/>
              </a:rPr>
              <a:t>C</a:t>
            </a:r>
            <a:r>
              <a:rPr dirty="0" smtClean="0" sz="1600" spc="-25" b="1">
                <a:latin typeface="Arial"/>
                <a:cs typeface="Arial"/>
              </a:rPr>
              <a:t>A</a:t>
            </a:r>
            <a:r>
              <a:rPr dirty="0" smtClean="0" sz="1600" spc="9" b="1">
                <a:latin typeface="Arial"/>
                <a:cs typeface="Arial"/>
              </a:rPr>
              <a:t>T</a:t>
            </a:r>
            <a:r>
              <a:rPr dirty="0" smtClean="0" sz="1600" spc="0" b="1">
                <a:latin typeface="Arial"/>
                <a:cs typeface="Arial"/>
              </a:rPr>
              <a:t>E</a:t>
            </a:r>
            <a:r>
              <a:rPr dirty="0" smtClean="0" sz="1600" spc="-105" b="1">
                <a:latin typeface="Arial"/>
                <a:cs typeface="Arial"/>
              </a:rPr>
              <a:t> </a:t>
            </a:r>
            <a:r>
              <a:rPr dirty="0" smtClean="0" sz="1600" spc="9" b="1">
                <a:latin typeface="Arial"/>
                <a:cs typeface="Arial"/>
              </a:rPr>
              <a:t>O</a:t>
            </a:r>
            <a:r>
              <a:rPr dirty="0" smtClean="0" sz="1600" spc="0" b="1">
                <a:latin typeface="Arial"/>
                <a:cs typeface="Arial"/>
              </a:rPr>
              <a:t>F</a:t>
            </a:r>
            <a:r>
              <a:rPr dirty="0" smtClean="0" sz="1600" spc="-22" b="1">
                <a:latin typeface="Arial"/>
                <a:cs typeface="Arial"/>
              </a:rPr>
              <a:t> </a:t>
            </a:r>
            <a:r>
              <a:rPr dirty="0" smtClean="0" sz="1600" spc="0" b="1">
                <a:latin typeface="Arial"/>
                <a:cs typeface="Arial"/>
              </a:rPr>
              <a:t>SER</a:t>
            </a:r>
            <a:r>
              <a:rPr dirty="0" smtClean="0" sz="1600" spc="4" b="1">
                <a:latin typeface="Arial"/>
                <a:cs typeface="Arial"/>
              </a:rPr>
              <a:t>V</a:t>
            </a:r>
            <a:r>
              <a:rPr dirty="0" smtClean="0" sz="1600" spc="0" b="1">
                <a:latin typeface="Arial"/>
                <a:cs typeface="Arial"/>
              </a:rPr>
              <a:t>ICE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1292"/>
              </a:spcBef>
            </a:pPr>
            <a:r>
              <a:rPr dirty="0" smtClean="0" sz="1200" spc="0">
                <a:latin typeface="Arial"/>
                <a:cs typeface="Arial"/>
              </a:rPr>
              <a:t>I,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9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[</a:t>
            </a:r>
            <a:r>
              <a:rPr dirty="0" smtClean="0" sz="1200" spc="-4">
                <a:latin typeface="Arial"/>
                <a:cs typeface="Arial"/>
              </a:rPr>
              <a:t>S</a:t>
            </a:r>
            <a:r>
              <a:rPr dirty="0" smtClean="0" sz="1200" spc="0">
                <a:latin typeface="Arial"/>
                <a:cs typeface="Arial"/>
              </a:rPr>
              <a:t>EN</a:t>
            </a:r>
            <a:r>
              <a:rPr dirty="0" smtClean="0" sz="1200" spc="-4">
                <a:latin typeface="Arial"/>
                <a:cs typeface="Arial"/>
              </a:rPr>
              <a:t>D</a:t>
            </a:r>
            <a:r>
              <a:rPr dirty="0" smtClean="0" sz="1200" spc="0">
                <a:latin typeface="Arial"/>
                <a:cs typeface="Arial"/>
              </a:rPr>
              <a:t>ER</a:t>
            </a:r>
            <a:r>
              <a:rPr dirty="0" smtClean="0" sz="1200" spc="-4">
                <a:latin typeface="Arial"/>
                <a:cs typeface="Arial"/>
              </a:rPr>
              <a:t>'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NA</a:t>
            </a:r>
            <a:r>
              <a:rPr dirty="0" smtClean="0" sz="1200" spc="-4">
                <a:latin typeface="Arial"/>
                <a:cs typeface="Arial"/>
              </a:rPr>
              <a:t>M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9">
                <a:latin typeface="Arial"/>
                <a:cs typeface="Arial"/>
              </a:rPr>
              <a:t>]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-14">
                <a:latin typeface="Arial"/>
                <a:cs typeface="Arial"/>
              </a:rPr>
              <a:t>v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d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-4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c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-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d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-9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incre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-9">
                <a:latin typeface="Arial"/>
                <a:cs typeface="Arial"/>
              </a:rPr>
              <a:t>s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tice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n</a:t>
            </a:r>
            <a:r>
              <a:rPr dirty="0" smtClean="0" sz="1200" spc="25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[</a:t>
            </a:r>
            <a:r>
              <a:rPr dirty="0" smtClean="0" sz="1200" spc="0">
                <a:latin typeface="Arial"/>
                <a:cs typeface="Arial"/>
              </a:rPr>
              <a:t>DA</a:t>
            </a:r>
            <a:r>
              <a:rPr dirty="0" smtClean="0" sz="1200" spc="9">
                <a:latin typeface="Arial"/>
                <a:cs typeface="Arial"/>
              </a:rPr>
              <a:t>T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OF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SERVICE</a:t>
            </a:r>
            <a:r>
              <a:rPr dirty="0" smtClean="0" sz="1200" spc="4">
                <a:latin typeface="Arial"/>
                <a:cs typeface="Arial"/>
              </a:rPr>
              <a:t>]</a:t>
            </a:r>
            <a:r>
              <a:rPr dirty="0" smtClean="0" sz="1200" spc="0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02004" y="1852882"/>
            <a:ext cx="3299866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>
                <a:latin typeface="Arial"/>
                <a:cs typeface="Arial"/>
              </a:rPr>
              <a:t>I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-14">
                <a:latin typeface="Arial"/>
                <a:cs typeface="Arial"/>
              </a:rPr>
              <a:t>v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d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re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i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cre</a:t>
            </a:r>
            <a:r>
              <a:rPr dirty="0" smtClean="0" sz="1200" spc="-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se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-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tice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b</a:t>
            </a:r>
            <a:r>
              <a:rPr dirty="0" smtClean="0" sz="1200" spc="-9">
                <a:latin typeface="Arial"/>
                <a:cs typeface="Arial"/>
              </a:rPr>
              <a:t>y</a:t>
            </a:r>
            <a:r>
              <a:rPr dirty="0" smtClean="0" sz="1200" spc="0">
                <a:latin typeface="Arial"/>
                <a:cs typeface="Arial"/>
              </a:rPr>
              <a:t>: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(ch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ck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-4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)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59154" y="2233882"/>
            <a:ext cx="5456478" cy="356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050">
                <a:latin typeface="MS Gothic"/>
                <a:cs typeface="MS Gothic"/>
              </a:rPr>
              <a:t>☐</a:t>
            </a:r>
            <a:r>
              <a:rPr dirty="0" smtClean="0" sz="1050" spc="-234">
                <a:latin typeface="MS Gothic"/>
                <a:cs typeface="MS Gothic"/>
              </a:rPr>
              <a:t> </a:t>
            </a:r>
            <a:r>
              <a:rPr dirty="0" smtClean="0" sz="1050" spc="0">
                <a:latin typeface="Arial"/>
                <a:cs typeface="Arial"/>
              </a:rPr>
              <a:t>-</a:t>
            </a:r>
            <a:r>
              <a:rPr dirty="0" smtClean="0" sz="1050" spc="-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Del</a:t>
            </a:r>
            <a:r>
              <a:rPr dirty="0" smtClean="0" sz="1200" spc="9">
                <a:latin typeface="Arial"/>
                <a:cs typeface="Arial"/>
              </a:rPr>
              <a:t>i</a:t>
            </a:r>
            <a:r>
              <a:rPr dirty="0" smtClean="0" sz="1200" spc="-9">
                <a:latin typeface="Arial"/>
                <a:cs typeface="Arial"/>
              </a:rPr>
              <a:t>v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-4">
                <a:latin typeface="Arial"/>
                <a:cs typeface="Arial"/>
              </a:rPr>
              <a:t>i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g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c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4">
                <a:latin typeface="Arial"/>
                <a:cs typeface="Arial"/>
              </a:rPr>
              <a:t>p</a:t>
            </a:r>
            <a:r>
              <a:rPr dirty="0" smtClean="0" sz="1200" spc="0">
                <a:latin typeface="Arial"/>
                <a:cs typeface="Arial"/>
              </a:rPr>
              <a:t>y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t</a:t>
            </a:r>
            <a:r>
              <a:rPr dirty="0" smtClean="0" sz="1200" spc="0">
                <a:latin typeface="Arial"/>
                <a:cs typeface="Arial"/>
              </a:rPr>
              <a:t>o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-4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occ</a:t>
            </a:r>
            <a:r>
              <a:rPr dirty="0" smtClean="0" sz="1200" spc="-4">
                <a:latin typeface="Arial"/>
                <a:cs typeface="Arial"/>
              </a:rPr>
              <a:t>u</a:t>
            </a:r>
            <a:r>
              <a:rPr dirty="0" smtClean="0" sz="1200" spc="4">
                <a:latin typeface="Arial"/>
                <a:cs typeface="Arial"/>
              </a:rPr>
              <a:t>p</a:t>
            </a:r>
            <a:r>
              <a:rPr dirty="0" smtClean="0" sz="1200" spc="-4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-4">
                <a:latin typeface="Arial"/>
                <a:cs typeface="Arial"/>
              </a:rPr>
              <a:t>m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d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n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re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14">
                <a:latin typeface="Arial"/>
                <a:cs typeface="Arial"/>
              </a:rPr>
              <a:t>i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cre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se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tic</a:t>
            </a:r>
            <a:r>
              <a:rPr dirty="0" smtClean="0" sz="1200" spc="-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12700" marR="22859">
              <a:lnSpc>
                <a:spcPct val="95825"/>
              </a:lnSpc>
            </a:pPr>
            <a:r>
              <a:rPr dirty="0" smtClean="0" sz="1200" spc="9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is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p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rso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’s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-4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m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is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[RECIPI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-14">
                <a:latin typeface="Arial"/>
                <a:cs typeface="Arial"/>
              </a:rPr>
              <a:t>N</a:t>
            </a:r>
            <a:r>
              <a:rPr dirty="0" smtClean="0" sz="1200" spc="9">
                <a:latin typeface="Arial"/>
                <a:cs typeface="Arial"/>
              </a:rPr>
              <a:t>T</a:t>
            </a:r>
            <a:r>
              <a:rPr dirty="0" smtClean="0" sz="1200" spc="0">
                <a:latin typeface="Arial"/>
                <a:cs typeface="Arial"/>
              </a:rPr>
              <a:t>'S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NA</a:t>
            </a:r>
            <a:r>
              <a:rPr dirty="0" smtClean="0" sz="1200" spc="4">
                <a:latin typeface="Arial"/>
                <a:cs typeface="Arial"/>
              </a:rPr>
              <a:t>ME</a:t>
            </a:r>
            <a:r>
              <a:rPr dirty="0" smtClean="0" sz="1200" spc="-9">
                <a:latin typeface="Arial"/>
                <a:cs typeface="Arial"/>
              </a:rPr>
              <a:t>]</a:t>
            </a:r>
            <a:r>
              <a:rPr dirty="0" smtClean="0" sz="1200" spc="0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59154" y="2765758"/>
            <a:ext cx="5475071" cy="5313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050">
                <a:latin typeface="MS Gothic"/>
                <a:cs typeface="MS Gothic"/>
              </a:rPr>
              <a:t>☐</a:t>
            </a:r>
            <a:r>
              <a:rPr dirty="0" smtClean="0" sz="1050" spc="-234">
                <a:latin typeface="MS Gothic"/>
                <a:cs typeface="MS Gothic"/>
              </a:rPr>
              <a:t> </a:t>
            </a:r>
            <a:r>
              <a:rPr dirty="0" smtClean="0" sz="1050" spc="0">
                <a:latin typeface="Arial"/>
                <a:cs typeface="Arial"/>
              </a:rPr>
              <a:t>-</a:t>
            </a:r>
            <a:r>
              <a:rPr dirty="0" smtClean="0" sz="1050" spc="-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L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-9">
                <a:latin typeface="Arial"/>
                <a:cs typeface="Arial"/>
              </a:rPr>
              <a:t>v</a:t>
            </a:r>
            <a:r>
              <a:rPr dirty="0" smtClean="0" sz="1200" spc="0">
                <a:latin typeface="Arial"/>
                <a:cs typeface="Arial"/>
              </a:rPr>
              <a:t>ing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c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4">
                <a:latin typeface="Arial"/>
                <a:cs typeface="Arial"/>
              </a:rPr>
              <a:t>p</a:t>
            </a:r>
            <a:r>
              <a:rPr dirty="0" smtClean="0" sz="1200" spc="0">
                <a:latin typeface="Arial"/>
                <a:cs typeface="Arial"/>
              </a:rPr>
              <a:t>y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w</a:t>
            </a:r>
            <a:r>
              <a:rPr dirty="0" smtClean="0" sz="1200" spc="0">
                <a:latin typeface="Arial"/>
                <a:cs typeface="Arial"/>
              </a:rPr>
              <a:t>i</a:t>
            </a:r>
            <a:r>
              <a:rPr dirty="0" smtClean="0" sz="1200" spc="9">
                <a:latin typeface="Arial"/>
                <a:cs typeface="Arial"/>
              </a:rPr>
              <a:t>t</a:t>
            </a:r>
            <a:r>
              <a:rPr dirty="0" smtClean="0" sz="1200" spc="0">
                <a:latin typeface="Arial"/>
                <a:cs typeface="Arial"/>
              </a:rPr>
              <a:t>h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p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rson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w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o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is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l</a:t>
            </a:r>
            <a:r>
              <a:rPr dirty="0" smtClean="0" sz="1200" spc="-9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st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1</a:t>
            </a:r>
            <a:r>
              <a:rPr dirty="0" smtClean="0" sz="1200" spc="0">
                <a:latin typeface="Arial"/>
                <a:cs typeface="Arial"/>
              </a:rPr>
              <a:t>3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y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rs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old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d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is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n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cc</a:t>
            </a:r>
            <a:r>
              <a:rPr dirty="0" smtClean="0" sz="1200" spc="4">
                <a:latin typeface="Arial"/>
                <a:cs typeface="Arial"/>
              </a:rPr>
              <a:t>u</a:t>
            </a:r>
            <a:r>
              <a:rPr dirty="0" smtClean="0" sz="1200" spc="-4">
                <a:latin typeface="Arial"/>
                <a:cs typeface="Arial"/>
              </a:rPr>
              <a:t>p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t</a:t>
            </a:r>
            <a:endParaRPr sz="1200">
              <a:latin typeface="Arial"/>
              <a:cs typeface="Arial"/>
            </a:endParaRPr>
          </a:p>
          <a:p>
            <a:pPr marL="12700" marR="22859">
              <a:lnSpc>
                <a:spcPct val="95825"/>
              </a:lnSpc>
            </a:pPr>
            <a:r>
              <a:rPr dirty="0" smtClean="0" sz="1200" spc="-14">
                <a:latin typeface="Arial"/>
                <a:cs typeface="Arial"/>
              </a:rPr>
              <a:t>w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o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is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-4">
                <a:latin typeface="Arial"/>
                <a:cs typeface="Arial"/>
              </a:rPr>
              <a:t>m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d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9">
                <a:latin typeface="Arial"/>
                <a:cs typeface="Arial"/>
              </a:rPr>
              <a:t>i</a:t>
            </a:r>
            <a:r>
              <a:rPr dirty="0" smtClean="0" sz="1200" spc="0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t</a:t>
            </a:r>
            <a:r>
              <a:rPr dirty="0" smtClean="0" sz="1200" spc="-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re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14">
                <a:latin typeface="Arial"/>
                <a:cs typeface="Arial"/>
              </a:rPr>
              <a:t>i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cre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se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-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tic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.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9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is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p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rso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's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-4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m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is</a:t>
            </a:r>
            <a:endParaRPr sz="1200">
              <a:latin typeface="Arial"/>
              <a:cs typeface="Arial"/>
            </a:endParaRPr>
          </a:p>
          <a:p>
            <a:pPr marL="12700" marR="22859">
              <a:lnSpc>
                <a:spcPct val="95825"/>
              </a:lnSpc>
            </a:pPr>
            <a:r>
              <a:rPr dirty="0" smtClean="0" sz="1200" spc="0">
                <a:latin typeface="Arial"/>
                <a:cs typeface="Arial"/>
              </a:rPr>
              <a:t>[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C</a:t>
            </a:r>
            <a:r>
              <a:rPr dirty="0" smtClean="0" sz="1200" spc="-4">
                <a:latin typeface="Arial"/>
                <a:cs typeface="Arial"/>
              </a:rPr>
              <a:t>C</a:t>
            </a:r>
            <a:r>
              <a:rPr dirty="0" smtClean="0" sz="1200" spc="0">
                <a:latin typeface="Arial"/>
                <a:cs typeface="Arial"/>
              </a:rPr>
              <a:t>UP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T</a:t>
            </a:r>
            <a:r>
              <a:rPr dirty="0" smtClean="0" sz="1200" spc="0">
                <a:latin typeface="Arial"/>
                <a:cs typeface="Arial"/>
              </a:rPr>
              <a:t>'S</a:t>
            </a:r>
            <a:r>
              <a:rPr dirty="0" smtClean="0" sz="1200" spc="9">
                <a:latin typeface="Arial"/>
                <a:cs typeface="Arial"/>
              </a:rPr>
              <a:t> </a:t>
            </a:r>
            <a:r>
              <a:rPr dirty="0" smtClean="0" sz="1200" spc="-1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A</a:t>
            </a:r>
            <a:r>
              <a:rPr dirty="0" smtClean="0" sz="1200" spc="-4">
                <a:latin typeface="Arial"/>
                <a:cs typeface="Arial"/>
              </a:rPr>
              <a:t>M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-4">
                <a:latin typeface="Arial"/>
                <a:cs typeface="Arial"/>
              </a:rPr>
              <a:t>]</a:t>
            </a:r>
            <a:r>
              <a:rPr dirty="0" smtClean="0" sz="1200" spc="0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59154" y="3473275"/>
            <a:ext cx="5195112" cy="3576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050">
                <a:latin typeface="MS Gothic"/>
                <a:cs typeface="MS Gothic"/>
              </a:rPr>
              <a:t>☐</a:t>
            </a:r>
            <a:r>
              <a:rPr dirty="0" smtClean="0" sz="1050" spc="-234">
                <a:latin typeface="MS Gothic"/>
                <a:cs typeface="MS Gothic"/>
              </a:rPr>
              <a:t> </a:t>
            </a:r>
            <a:r>
              <a:rPr dirty="0" smtClean="0" sz="1050" spc="0">
                <a:latin typeface="Arial"/>
                <a:cs typeface="Arial"/>
              </a:rPr>
              <a:t>-</a:t>
            </a:r>
            <a:r>
              <a:rPr dirty="0" smtClean="0" sz="1050" spc="-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d</a:t>
            </a:r>
            <a:r>
              <a:rPr dirty="0" smtClean="0" sz="1200" spc="0">
                <a:latin typeface="Arial"/>
                <a:cs typeface="Arial"/>
              </a:rPr>
              <a:t>ing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a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c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4">
                <a:latin typeface="Arial"/>
                <a:cs typeface="Arial"/>
              </a:rPr>
              <a:t>p</a:t>
            </a:r>
            <a:r>
              <a:rPr dirty="0" smtClean="0" sz="1200" spc="0">
                <a:latin typeface="Arial"/>
                <a:cs typeface="Arial"/>
              </a:rPr>
              <a:t>y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b</a:t>
            </a:r>
            <a:r>
              <a:rPr dirty="0" smtClean="0" sz="1200" spc="0">
                <a:latin typeface="Arial"/>
                <a:cs typeface="Arial"/>
              </a:rPr>
              <a:t>y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c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rt</a:t>
            </a:r>
            <a:r>
              <a:rPr dirty="0" smtClean="0" sz="1200" spc="-4">
                <a:latin typeface="Arial"/>
                <a:cs typeface="Arial"/>
              </a:rPr>
              <a:t>i</a:t>
            </a:r>
            <a:r>
              <a:rPr dirty="0" smtClean="0" sz="1200" spc="14">
                <a:latin typeface="Arial"/>
                <a:cs typeface="Arial"/>
              </a:rPr>
              <a:t>f</a:t>
            </a:r>
            <a:r>
              <a:rPr dirty="0" smtClean="0" sz="1200" spc="0">
                <a:latin typeface="Arial"/>
                <a:cs typeface="Arial"/>
              </a:rPr>
              <a:t>i</a:t>
            </a:r>
            <a:r>
              <a:rPr dirty="0" smtClean="0" sz="1200" spc="-9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d</a:t>
            </a:r>
            <a:r>
              <a:rPr dirty="0" smtClean="0" sz="1200" spc="0">
                <a:latin typeface="Arial"/>
                <a:cs typeface="Arial"/>
              </a:rPr>
              <a:t>/re</a:t>
            </a:r>
            <a:r>
              <a:rPr dirty="0" smtClean="0" sz="1200" spc="-4">
                <a:latin typeface="Arial"/>
                <a:cs typeface="Arial"/>
              </a:rPr>
              <a:t>g</a:t>
            </a:r>
            <a:r>
              <a:rPr dirty="0" smtClean="0" sz="1200" spc="0">
                <a:latin typeface="Arial"/>
                <a:cs typeface="Arial"/>
              </a:rPr>
              <a:t>ist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red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mai</a:t>
            </a:r>
            <a:r>
              <a:rPr dirty="0" smtClean="0" sz="1200" spc="-4">
                <a:latin typeface="Arial"/>
                <a:cs typeface="Arial"/>
              </a:rPr>
              <a:t>l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14">
                <a:latin typeface="Arial"/>
                <a:cs typeface="Arial"/>
              </a:rPr>
              <a:t>w</a:t>
            </a:r>
            <a:r>
              <a:rPr dirty="0" smtClean="0" sz="1200" spc="0">
                <a:latin typeface="Arial"/>
                <a:cs typeface="Arial"/>
              </a:rPr>
              <a:t>ith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ret</a:t>
            </a:r>
            <a:r>
              <a:rPr dirty="0" smtClean="0" sz="1200" spc="4">
                <a:latin typeface="Arial"/>
                <a:cs typeface="Arial"/>
              </a:rPr>
              <a:t>u</a:t>
            </a:r>
            <a:r>
              <a:rPr dirty="0" smtClean="0" sz="1200" spc="0">
                <a:latin typeface="Arial"/>
                <a:cs typeface="Arial"/>
              </a:rPr>
              <a:t>rn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-9">
                <a:latin typeface="Arial"/>
                <a:cs typeface="Arial"/>
              </a:rPr>
              <a:t>c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ipt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from</a:t>
            </a:r>
            <a:r>
              <a:rPr dirty="0" smtClean="0" sz="1200" spc="9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  <a:p>
            <a:pPr marL="12700" marR="22859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d</a:t>
            </a:r>
            <a:r>
              <a:rPr dirty="0" smtClean="0" sz="1200" spc="4">
                <a:latin typeface="Arial"/>
                <a:cs typeface="Arial"/>
              </a:rPr>
              <a:t>d</a:t>
            </a:r>
            <a:r>
              <a:rPr dirty="0" smtClean="0" sz="1200" spc="0">
                <a:latin typeface="Arial"/>
                <a:cs typeface="Arial"/>
              </a:rPr>
              <a:t>res</a:t>
            </a:r>
            <a:r>
              <a:rPr dirty="0" smtClean="0" sz="1200" spc="-9">
                <a:latin typeface="Arial"/>
                <a:cs typeface="Arial"/>
              </a:rPr>
              <a:t>s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(</a:t>
            </a:r>
            <a:r>
              <a:rPr dirty="0" smtClean="0" sz="1200" spc="-4">
                <a:latin typeface="Arial"/>
                <a:cs typeface="Arial"/>
              </a:rPr>
              <a:t>U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-9">
                <a:latin typeface="Arial"/>
                <a:cs typeface="Arial"/>
              </a:rPr>
              <a:t>P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g</a:t>
            </a:r>
            <a:r>
              <a:rPr dirty="0" smtClean="0" sz="1200" spc="0">
                <a:latin typeface="Arial"/>
                <a:cs typeface="Arial"/>
              </a:rPr>
              <a:t>re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c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rd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is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-4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c</a:t>
            </a:r>
            <a:r>
              <a:rPr dirty="0" smtClean="0" sz="1200" spc="-4">
                <a:latin typeface="Arial"/>
                <a:cs typeface="Arial"/>
              </a:rPr>
              <a:t>h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d</a:t>
            </a:r>
            <a:r>
              <a:rPr dirty="0" smtClean="0" sz="1200" spc="0">
                <a:latin typeface="Arial"/>
                <a:cs typeface="Arial"/>
              </a:rPr>
              <a:t>).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59154" y="4005151"/>
            <a:ext cx="3454577" cy="5420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050">
                <a:latin typeface="MS Gothic"/>
                <a:cs typeface="MS Gothic"/>
              </a:rPr>
              <a:t>☐</a:t>
            </a:r>
            <a:r>
              <a:rPr dirty="0" smtClean="0" sz="1050" spc="-234">
                <a:latin typeface="MS Gothic"/>
                <a:cs typeface="MS Gothic"/>
              </a:rPr>
              <a:t> </a:t>
            </a:r>
            <a:r>
              <a:rPr dirty="0" smtClean="0" sz="1050" spc="0">
                <a:latin typeface="Arial"/>
                <a:cs typeface="Arial"/>
              </a:rPr>
              <a:t>-</a:t>
            </a:r>
            <a:r>
              <a:rPr dirty="0" smtClean="0" sz="1050" spc="-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P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sti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g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c</a:t>
            </a:r>
            <a:r>
              <a:rPr dirty="0" smtClean="0" sz="1200" spc="-4">
                <a:latin typeface="Arial"/>
                <a:cs typeface="Arial"/>
              </a:rPr>
              <a:t>o</a:t>
            </a:r>
            <a:r>
              <a:rPr dirty="0" smtClean="0" sz="1200" spc="4">
                <a:latin typeface="Arial"/>
                <a:cs typeface="Arial"/>
              </a:rPr>
              <a:t>p</a:t>
            </a:r>
            <a:r>
              <a:rPr dirty="0" smtClean="0" sz="1200" spc="0">
                <a:latin typeface="Arial"/>
                <a:cs typeface="Arial"/>
              </a:rPr>
              <a:t>y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0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-4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p</a:t>
            </a:r>
            <a:r>
              <a:rPr dirty="0" smtClean="0" sz="1200" spc="0">
                <a:latin typeface="Arial"/>
                <a:cs typeface="Arial"/>
              </a:rPr>
              <a:t>r</a:t>
            </a:r>
            <a:r>
              <a:rPr dirty="0" smtClean="0" sz="1200" spc="-9">
                <a:latin typeface="Arial"/>
                <a:cs typeface="Arial"/>
              </a:rPr>
              <a:t>o</a:t>
            </a:r>
            <a:r>
              <a:rPr dirty="0" smtClean="0" sz="1200" spc="4">
                <a:latin typeface="Arial"/>
                <a:cs typeface="Arial"/>
              </a:rPr>
              <a:t>p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rty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b</a:t>
            </a:r>
            <a:r>
              <a:rPr dirty="0" smtClean="0" sz="1200" spc="-9">
                <a:latin typeface="Arial"/>
                <a:cs typeface="Arial"/>
              </a:rPr>
              <a:t>y</a:t>
            </a:r>
            <a:r>
              <a:rPr dirty="0" smtClean="0" sz="1200" spc="0">
                <a:latin typeface="Arial"/>
                <a:cs typeface="Arial"/>
              </a:rPr>
              <a:t>: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(ch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ck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29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e)</a:t>
            </a:r>
            <a:endParaRPr sz="1200">
              <a:latin typeface="Arial"/>
              <a:cs typeface="Arial"/>
            </a:endParaRPr>
          </a:p>
          <a:p>
            <a:pPr marL="469900" marR="22860">
              <a:lnSpc>
                <a:spcPts val="1440"/>
              </a:lnSpc>
              <a:spcBef>
                <a:spcPts val="5"/>
              </a:spcBef>
            </a:pPr>
            <a:r>
              <a:rPr dirty="0" smtClean="0" baseline="-2455" sz="1575">
                <a:latin typeface="MS Gothic"/>
                <a:cs typeface="MS Gothic"/>
              </a:rPr>
              <a:t>☐</a:t>
            </a:r>
            <a:r>
              <a:rPr dirty="0" smtClean="0" baseline="-2455" sz="1575" spc="-234">
                <a:latin typeface="MS Gothic"/>
                <a:cs typeface="MS Gothic"/>
              </a:rPr>
              <a:t> </a:t>
            </a:r>
            <a:r>
              <a:rPr dirty="0" smtClean="0" baseline="-2760" sz="1575" spc="0">
                <a:latin typeface="Arial"/>
                <a:cs typeface="Arial"/>
              </a:rPr>
              <a:t>-</a:t>
            </a:r>
            <a:r>
              <a:rPr dirty="0" smtClean="0" baseline="-2760" sz="1575" spc="-4">
                <a:latin typeface="Arial"/>
                <a:cs typeface="Arial"/>
              </a:rPr>
              <a:t> </a:t>
            </a:r>
            <a:r>
              <a:rPr dirty="0" smtClean="0" baseline="-2415" sz="1800" spc="0">
                <a:latin typeface="Arial"/>
                <a:cs typeface="Arial"/>
              </a:rPr>
              <a:t>P</a:t>
            </a:r>
            <a:r>
              <a:rPr dirty="0" smtClean="0" baseline="-2415" sz="1800" spc="4">
                <a:latin typeface="Arial"/>
                <a:cs typeface="Arial"/>
              </a:rPr>
              <a:t>o</a:t>
            </a:r>
            <a:r>
              <a:rPr dirty="0" smtClean="0" baseline="-2415" sz="1800" spc="0">
                <a:latin typeface="Arial"/>
                <a:cs typeface="Arial"/>
              </a:rPr>
              <a:t>sti</a:t>
            </a:r>
            <a:r>
              <a:rPr dirty="0" smtClean="0" baseline="-2415" sz="1800" spc="4">
                <a:latin typeface="Arial"/>
                <a:cs typeface="Arial"/>
              </a:rPr>
              <a:t>n</a:t>
            </a:r>
            <a:r>
              <a:rPr dirty="0" smtClean="0" baseline="-2415" sz="1800" spc="0">
                <a:latin typeface="Arial"/>
                <a:cs typeface="Arial"/>
              </a:rPr>
              <a:t>g</a:t>
            </a:r>
            <a:r>
              <a:rPr dirty="0" smtClean="0" baseline="-2415" sz="1800" spc="-4">
                <a:latin typeface="Arial"/>
                <a:cs typeface="Arial"/>
              </a:rPr>
              <a:t> </a:t>
            </a:r>
            <a:r>
              <a:rPr dirty="0" smtClean="0" baseline="-2415" sz="1800" spc="4">
                <a:latin typeface="Arial"/>
                <a:cs typeface="Arial"/>
              </a:rPr>
              <a:t>o</a:t>
            </a:r>
            <a:r>
              <a:rPr dirty="0" smtClean="0" baseline="-2415" sz="1800" spc="0">
                <a:latin typeface="Arial"/>
                <a:cs typeface="Arial"/>
              </a:rPr>
              <a:t>n</a:t>
            </a:r>
            <a:r>
              <a:rPr dirty="0" smtClean="0" baseline="-2415" sz="1800" spc="-4">
                <a:latin typeface="Arial"/>
                <a:cs typeface="Arial"/>
              </a:rPr>
              <a:t> </a:t>
            </a:r>
            <a:r>
              <a:rPr dirty="0" smtClean="0" baseline="-2415" sz="1800" spc="0">
                <a:latin typeface="Arial"/>
                <a:cs typeface="Arial"/>
              </a:rPr>
              <a:t>t</a:t>
            </a:r>
            <a:r>
              <a:rPr dirty="0" smtClean="0" baseline="-2415" sz="1800" spc="4">
                <a:latin typeface="Arial"/>
                <a:cs typeface="Arial"/>
              </a:rPr>
              <a:t>h</a:t>
            </a:r>
            <a:r>
              <a:rPr dirty="0" smtClean="0" baseline="-2415" sz="1800" spc="0">
                <a:latin typeface="Arial"/>
                <a:cs typeface="Arial"/>
              </a:rPr>
              <a:t>e</a:t>
            </a:r>
            <a:r>
              <a:rPr dirty="0" smtClean="0" baseline="-2415" sz="1800" spc="-4">
                <a:latin typeface="Arial"/>
                <a:cs typeface="Arial"/>
              </a:rPr>
              <a:t> </a:t>
            </a:r>
            <a:r>
              <a:rPr dirty="0" smtClean="0" baseline="-2415" sz="1800" spc="4">
                <a:latin typeface="Arial"/>
                <a:cs typeface="Arial"/>
              </a:rPr>
              <a:t>d</a:t>
            </a:r>
            <a:r>
              <a:rPr dirty="0" smtClean="0" baseline="-2415" sz="1800" spc="-4">
                <a:latin typeface="Arial"/>
                <a:cs typeface="Arial"/>
              </a:rPr>
              <a:t>o</a:t>
            </a:r>
            <a:r>
              <a:rPr dirty="0" smtClean="0" baseline="-2415" sz="1800" spc="-4">
                <a:latin typeface="Arial"/>
                <a:cs typeface="Arial"/>
              </a:rPr>
              <a:t>o</a:t>
            </a:r>
            <a:r>
              <a:rPr dirty="0" smtClean="0" baseline="-2415" sz="1800" spc="0">
                <a:latin typeface="Arial"/>
                <a:cs typeface="Arial"/>
              </a:rPr>
              <a:t>r.</a:t>
            </a:r>
            <a:endParaRPr sz="1200">
              <a:latin typeface="Arial"/>
              <a:cs typeface="Arial"/>
            </a:endParaRPr>
          </a:p>
          <a:p>
            <a:pPr marL="469900" marR="22860">
              <a:lnSpc>
                <a:spcPts val="1430"/>
              </a:lnSpc>
            </a:pPr>
            <a:r>
              <a:rPr dirty="0" smtClean="0" baseline="-2455" sz="1575">
                <a:latin typeface="MS Gothic"/>
                <a:cs typeface="MS Gothic"/>
              </a:rPr>
              <a:t>☐</a:t>
            </a:r>
            <a:r>
              <a:rPr dirty="0" smtClean="0" baseline="-2455" sz="1575" spc="-234">
                <a:latin typeface="MS Gothic"/>
                <a:cs typeface="MS Gothic"/>
              </a:rPr>
              <a:t> </a:t>
            </a:r>
            <a:r>
              <a:rPr dirty="0" smtClean="0" baseline="-2760" sz="1575" spc="0">
                <a:latin typeface="Arial"/>
                <a:cs typeface="Arial"/>
              </a:rPr>
              <a:t>-</a:t>
            </a:r>
            <a:r>
              <a:rPr dirty="0" smtClean="0" baseline="-2760" sz="1575" spc="-4">
                <a:latin typeface="Arial"/>
                <a:cs typeface="Arial"/>
              </a:rPr>
              <a:t> </a:t>
            </a:r>
            <a:r>
              <a:rPr dirty="0" smtClean="0" baseline="-2415" sz="1800" spc="0">
                <a:latin typeface="Arial"/>
                <a:cs typeface="Arial"/>
              </a:rPr>
              <a:t>Sl</a:t>
            </a:r>
            <a:r>
              <a:rPr dirty="0" smtClean="0" baseline="-2415" sz="1800" spc="-4">
                <a:latin typeface="Arial"/>
                <a:cs typeface="Arial"/>
              </a:rPr>
              <a:t>i</a:t>
            </a:r>
            <a:r>
              <a:rPr dirty="0" smtClean="0" baseline="-2415" sz="1800" spc="4">
                <a:latin typeface="Arial"/>
                <a:cs typeface="Arial"/>
              </a:rPr>
              <a:t>d</a:t>
            </a:r>
            <a:r>
              <a:rPr dirty="0" smtClean="0" baseline="-2415" sz="1800" spc="0">
                <a:latin typeface="Arial"/>
                <a:cs typeface="Arial"/>
              </a:rPr>
              <a:t>ing</a:t>
            </a:r>
            <a:r>
              <a:rPr dirty="0" smtClean="0" baseline="-2415" sz="1800" spc="-4">
                <a:latin typeface="Arial"/>
                <a:cs typeface="Arial"/>
              </a:rPr>
              <a:t> </a:t>
            </a:r>
            <a:r>
              <a:rPr dirty="0" smtClean="0" baseline="-2415" sz="1800" spc="4">
                <a:latin typeface="Arial"/>
                <a:cs typeface="Arial"/>
              </a:rPr>
              <a:t>u</a:t>
            </a:r>
            <a:r>
              <a:rPr dirty="0" smtClean="0" baseline="-2415" sz="1800" spc="4">
                <a:latin typeface="Arial"/>
                <a:cs typeface="Arial"/>
              </a:rPr>
              <a:t>n</a:t>
            </a:r>
            <a:r>
              <a:rPr dirty="0" smtClean="0" baseline="-2415" sz="1800" spc="4">
                <a:latin typeface="Arial"/>
                <a:cs typeface="Arial"/>
              </a:rPr>
              <a:t>d</a:t>
            </a:r>
            <a:r>
              <a:rPr dirty="0" smtClean="0" baseline="-2415" sz="1800" spc="4">
                <a:latin typeface="Arial"/>
                <a:cs typeface="Arial"/>
              </a:rPr>
              <a:t>e</a:t>
            </a:r>
            <a:r>
              <a:rPr dirty="0" smtClean="0" baseline="-2415" sz="1800" spc="0">
                <a:latin typeface="Arial"/>
                <a:cs typeface="Arial"/>
              </a:rPr>
              <a:t>r</a:t>
            </a:r>
            <a:r>
              <a:rPr dirty="0" smtClean="0" baseline="-2415" sz="1800" spc="-9">
                <a:latin typeface="Arial"/>
                <a:cs typeface="Arial"/>
              </a:rPr>
              <a:t>n</a:t>
            </a:r>
            <a:r>
              <a:rPr dirty="0" smtClean="0" baseline="-2415" sz="1800" spc="4">
                <a:latin typeface="Arial"/>
                <a:cs typeface="Arial"/>
              </a:rPr>
              <a:t>e</a:t>
            </a:r>
            <a:r>
              <a:rPr dirty="0" smtClean="0" baseline="-2415" sz="1800" spc="4">
                <a:latin typeface="Arial"/>
                <a:cs typeface="Arial"/>
              </a:rPr>
              <a:t>a</a:t>
            </a:r>
            <a:r>
              <a:rPr dirty="0" smtClean="0" baseline="-2415" sz="1800" spc="-9">
                <a:latin typeface="Arial"/>
                <a:cs typeface="Arial"/>
              </a:rPr>
              <a:t>t</a:t>
            </a:r>
            <a:r>
              <a:rPr dirty="0" smtClean="0" baseline="-2415" sz="1800" spc="0">
                <a:latin typeface="Arial"/>
                <a:cs typeface="Arial"/>
              </a:rPr>
              <a:t>h</a:t>
            </a:r>
            <a:r>
              <a:rPr dirty="0" smtClean="0" baseline="-2415" sz="1800" spc="-4">
                <a:latin typeface="Arial"/>
                <a:cs typeface="Arial"/>
              </a:rPr>
              <a:t> </a:t>
            </a:r>
            <a:r>
              <a:rPr dirty="0" smtClean="0" baseline="-2415" sz="1800" spc="4">
                <a:latin typeface="Arial"/>
                <a:cs typeface="Arial"/>
              </a:rPr>
              <a:t>t</a:t>
            </a:r>
            <a:r>
              <a:rPr dirty="0" smtClean="0" baseline="-2415" sz="1800" spc="4">
                <a:latin typeface="Arial"/>
                <a:cs typeface="Arial"/>
              </a:rPr>
              <a:t>h</a:t>
            </a:r>
            <a:r>
              <a:rPr dirty="0" smtClean="0" baseline="-2415" sz="1800" spc="0">
                <a:latin typeface="Arial"/>
                <a:cs typeface="Arial"/>
              </a:rPr>
              <a:t>e</a:t>
            </a:r>
            <a:r>
              <a:rPr dirty="0" smtClean="0" baseline="-2415" sz="1800" spc="-4">
                <a:latin typeface="Arial"/>
                <a:cs typeface="Arial"/>
              </a:rPr>
              <a:t> </a:t>
            </a:r>
            <a:r>
              <a:rPr dirty="0" smtClean="0" baseline="-2415" sz="1800" spc="4">
                <a:latin typeface="Arial"/>
                <a:cs typeface="Arial"/>
              </a:rPr>
              <a:t>d</a:t>
            </a:r>
            <a:r>
              <a:rPr dirty="0" smtClean="0" baseline="-2415" sz="1800" spc="-4">
                <a:latin typeface="Arial"/>
                <a:cs typeface="Arial"/>
              </a:rPr>
              <a:t>o</a:t>
            </a:r>
            <a:r>
              <a:rPr dirty="0" smtClean="0" baseline="-2415" sz="1800" spc="4">
                <a:latin typeface="Arial"/>
                <a:cs typeface="Arial"/>
              </a:rPr>
              <a:t>o</a:t>
            </a:r>
            <a:r>
              <a:rPr dirty="0" smtClean="0" baseline="-2415" sz="1800" spc="0">
                <a:latin typeface="Arial"/>
                <a:cs typeface="Arial"/>
              </a:rPr>
              <a:t>r.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59154" y="4726003"/>
            <a:ext cx="1386027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050">
                <a:latin typeface="MS Gothic"/>
                <a:cs typeface="MS Gothic"/>
              </a:rPr>
              <a:t>☐</a:t>
            </a:r>
            <a:r>
              <a:rPr dirty="0" smtClean="0" sz="1050" spc="-234">
                <a:latin typeface="MS Gothic"/>
                <a:cs typeface="MS Gothic"/>
              </a:rPr>
              <a:t> </a:t>
            </a:r>
            <a:r>
              <a:rPr dirty="0" smtClean="0" sz="1050" spc="0">
                <a:latin typeface="Arial"/>
                <a:cs typeface="Arial"/>
              </a:rPr>
              <a:t>-</a:t>
            </a:r>
            <a:r>
              <a:rPr dirty="0" smtClean="0" sz="1050" spc="-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O</a:t>
            </a:r>
            <a:r>
              <a:rPr dirty="0" smtClean="0" sz="1200" spc="4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h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r.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[</a:t>
            </a:r>
            <a:r>
              <a:rPr dirty="0" smtClean="0" sz="1200" spc="-4">
                <a:latin typeface="Arial"/>
                <a:cs typeface="Arial"/>
              </a:rPr>
              <a:t>O</a:t>
            </a:r>
            <a:r>
              <a:rPr dirty="0" smtClean="0" sz="1200" spc="9">
                <a:latin typeface="Arial"/>
                <a:cs typeface="Arial"/>
              </a:rPr>
              <a:t>T</a:t>
            </a:r>
            <a:r>
              <a:rPr dirty="0" smtClean="0" sz="1200" spc="0">
                <a:latin typeface="Arial"/>
                <a:cs typeface="Arial"/>
              </a:rPr>
              <a:t>HER]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5079571"/>
            <a:ext cx="1474368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0" b="1">
                <a:latin typeface="Arial"/>
                <a:cs typeface="Arial"/>
              </a:rPr>
              <a:t>S</a:t>
            </a:r>
            <a:r>
              <a:rPr dirty="0" smtClean="0" sz="1200" spc="4" b="1">
                <a:latin typeface="Arial"/>
                <a:cs typeface="Arial"/>
              </a:rPr>
              <a:t>e</a:t>
            </a:r>
            <a:r>
              <a:rPr dirty="0" smtClean="0" sz="1200" spc="0" b="1">
                <a:latin typeface="Arial"/>
                <a:cs typeface="Arial"/>
              </a:rPr>
              <a:t>nder</a:t>
            </a:r>
            <a:r>
              <a:rPr dirty="0" smtClean="0" sz="1200" spc="-9" b="1">
                <a:latin typeface="Arial"/>
                <a:cs typeface="Arial"/>
              </a:rPr>
              <a:t>'</a:t>
            </a:r>
            <a:r>
              <a:rPr dirty="0" smtClean="0" sz="1200" spc="0" b="1">
                <a:latin typeface="Arial"/>
                <a:cs typeface="Arial"/>
              </a:rPr>
              <a:t>s</a:t>
            </a:r>
            <a:r>
              <a:rPr dirty="0" smtClean="0" sz="1200" spc="4" b="1">
                <a:latin typeface="Arial"/>
                <a:cs typeface="Arial"/>
              </a:rPr>
              <a:t> </a:t>
            </a:r>
            <a:r>
              <a:rPr dirty="0" smtClean="0" sz="1200" spc="4" b="1">
                <a:latin typeface="Arial"/>
                <a:cs typeface="Arial"/>
              </a:rPr>
              <a:t>S</a:t>
            </a:r>
            <a:r>
              <a:rPr dirty="0" smtClean="0" sz="1200" spc="0" b="1">
                <a:latin typeface="Arial"/>
                <a:cs typeface="Arial"/>
              </a:rPr>
              <a:t>ign</a:t>
            </a:r>
            <a:r>
              <a:rPr dirty="0" smtClean="0" sz="1200" spc="4" b="1">
                <a:latin typeface="Arial"/>
                <a:cs typeface="Arial"/>
              </a:rPr>
              <a:t>a</a:t>
            </a:r>
            <a:r>
              <a:rPr dirty="0" smtClean="0" sz="1200" spc="0" b="1">
                <a:latin typeface="Arial"/>
                <a:cs typeface="Arial"/>
              </a:rPr>
              <a:t>t</a:t>
            </a:r>
            <a:r>
              <a:rPr dirty="0" smtClean="0" sz="1200" spc="-4" b="1">
                <a:latin typeface="Arial"/>
                <a:cs typeface="Arial"/>
              </a:rPr>
              <a:t>u</a:t>
            </a:r>
            <a:r>
              <a:rPr dirty="0" smtClean="0" sz="1200" spc="-9" b="1">
                <a:latin typeface="Arial"/>
                <a:cs typeface="Arial"/>
              </a:rPr>
              <a:t>r</a:t>
            </a:r>
            <a:r>
              <a:rPr dirty="0" smtClean="0" sz="1200" spc="9" b="1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: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34281" y="5079571"/>
            <a:ext cx="146969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tabLst>
                <a:tab pos="1422400" algn="l"/>
              </a:tabLst>
            </a:pPr>
            <a:r>
              <a:rPr dirty="0" smtClean="0" sz="1200" spc="-14">
                <a:latin typeface="Arial"/>
                <a:cs typeface="Arial"/>
              </a:rPr>
              <a:t>D</a:t>
            </a:r>
            <a:r>
              <a:rPr dirty="0" smtClean="0" sz="1200" spc="4">
                <a:latin typeface="Arial"/>
                <a:cs typeface="Arial"/>
              </a:rPr>
              <a:t>a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: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0" u="sng">
                <a:latin typeface="Arial"/>
                <a:cs typeface="Arial"/>
              </a:rPr>
              <a:t> </a:t>
            </a:r>
            <a:r>
              <a:rPr dirty="0" smtClean="0" sz="1200" spc="0" u="sng">
                <a:latin typeface="Arial"/>
                <a:cs typeface="Arial"/>
              </a:rPr>
              <a:t>	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5254831"/>
            <a:ext cx="301335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tabLst>
                <a:tab pos="2971800" algn="l"/>
              </a:tabLst>
            </a:pPr>
            <a:r>
              <a:rPr dirty="0" smtClean="0" sz="1200">
                <a:latin typeface="Arial"/>
                <a:cs typeface="Arial"/>
              </a:rPr>
              <a:t>Pr</a:t>
            </a:r>
            <a:r>
              <a:rPr dirty="0" smtClean="0" sz="1200" spc="-4">
                <a:latin typeface="Arial"/>
                <a:cs typeface="Arial"/>
              </a:rPr>
              <a:t>i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t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Name: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0" u="sng">
                <a:latin typeface="Arial"/>
                <a:cs typeface="Arial"/>
              </a:rPr>
              <a:t> </a:t>
            </a:r>
            <a:r>
              <a:rPr dirty="0" smtClean="0" sz="1200" spc="0" u="sng">
                <a:latin typeface="Arial"/>
                <a:cs typeface="Arial"/>
              </a:rPr>
              <a:t>	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51755" y="5076063"/>
            <a:ext cx="101666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1761439" y="5251323"/>
            <a:ext cx="211836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