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http://www.HaveFunTeaching.com" TargetMode="External" Type="http://schemas.openxmlformats.org/officeDocument/2006/relationships/hyperlink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525759" y="5521477"/>
            <a:ext cx="342899" cy="105117"/>
          </a:xfrm>
          <a:custGeom>
            <a:avLst/>
            <a:gdLst/>
            <a:ahLst/>
            <a:cxnLst/>
            <a:rect b="b" l="l" r="r" t="t"/>
            <a:pathLst>
              <a:path h="105117" w="342899">
                <a:moveTo>
                  <a:pt x="0" y="28917"/>
                </a:moveTo>
                <a:lnTo>
                  <a:pt x="13742" y="45681"/>
                </a:lnTo>
                <a:lnTo>
                  <a:pt x="35074" y="63995"/>
                </a:lnTo>
                <a:lnTo>
                  <a:pt x="56405" y="74663"/>
                </a:lnTo>
                <a:lnTo>
                  <a:pt x="79275" y="86867"/>
                </a:lnTo>
                <a:lnTo>
                  <a:pt x="126504" y="100558"/>
                </a:lnTo>
                <a:lnTo>
                  <a:pt x="172243" y="105117"/>
                </a:lnTo>
                <a:lnTo>
                  <a:pt x="217934" y="99021"/>
                </a:lnTo>
                <a:lnTo>
                  <a:pt x="262136" y="85318"/>
                </a:lnTo>
                <a:lnTo>
                  <a:pt x="286543" y="71577"/>
                </a:lnTo>
                <a:lnTo>
                  <a:pt x="306337" y="59423"/>
                </a:lnTo>
                <a:lnTo>
                  <a:pt x="326132" y="41122"/>
                </a:lnTo>
                <a:lnTo>
                  <a:pt x="342899" y="22821"/>
                </a:lnTo>
                <a:lnTo>
                  <a:pt x="324643" y="0"/>
                </a:lnTo>
                <a:lnTo>
                  <a:pt x="306337" y="16713"/>
                </a:lnTo>
                <a:lnTo>
                  <a:pt x="289570" y="33477"/>
                </a:lnTo>
                <a:lnTo>
                  <a:pt x="271313" y="44145"/>
                </a:lnTo>
                <a:lnTo>
                  <a:pt x="253008" y="54813"/>
                </a:lnTo>
                <a:lnTo>
                  <a:pt x="214908" y="67017"/>
                </a:lnTo>
                <a:lnTo>
                  <a:pt x="172243" y="73126"/>
                </a:lnTo>
                <a:lnTo>
                  <a:pt x="129580" y="68554"/>
                </a:lnTo>
                <a:lnTo>
                  <a:pt x="88404" y="57886"/>
                </a:lnTo>
                <a:lnTo>
                  <a:pt x="71636" y="47218"/>
                </a:lnTo>
                <a:lnTo>
                  <a:pt x="50304" y="38100"/>
                </a:lnTo>
                <a:lnTo>
                  <a:pt x="35074" y="21323"/>
                </a:lnTo>
                <a:lnTo>
                  <a:pt x="18305" y="6045"/>
                </a:lnTo>
                <a:lnTo>
                  <a:pt x="0" y="2891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525759" y="5521477"/>
            <a:ext cx="342899" cy="105117"/>
          </a:xfrm>
          <a:custGeom>
            <a:avLst/>
            <a:gdLst/>
            <a:ahLst/>
            <a:cxnLst/>
            <a:rect b="b" l="l" r="r" t="t"/>
            <a:pathLst>
              <a:path h="105117" w="342899">
                <a:moveTo>
                  <a:pt x="18305" y="6045"/>
                </a:moveTo>
                <a:lnTo>
                  <a:pt x="35074" y="21323"/>
                </a:lnTo>
                <a:lnTo>
                  <a:pt x="50304" y="38100"/>
                </a:lnTo>
                <a:lnTo>
                  <a:pt x="71636" y="47218"/>
                </a:lnTo>
                <a:lnTo>
                  <a:pt x="88404" y="57886"/>
                </a:lnTo>
                <a:lnTo>
                  <a:pt x="129580" y="68554"/>
                </a:lnTo>
                <a:lnTo>
                  <a:pt x="172243" y="73126"/>
                </a:lnTo>
                <a:lnTo>
                  <a:pt x="214908" y="67017"/>
                </a:lnTo>
                <a:lnTo>
                  <a:pt x="253008" y="54813"/>
                </a:lnTo>
                <a:lnTo>
                  <a:pt x="271313" y="44145"/>
                </a:lnTo>
                <a:lnTo>
                  <a:pt x="289570" y="33477"/>
                </a:lnTo>
                <a:lnTo>
                  <a:pt x="306337" y="16713"/>
                </a:lnTo>
                <a:lnTo>
                  <a:pt x="324643" y="0"/>
                </a:lnTo>
                <a:lnTo>
                  <a:pt x="342899" y="22821"/>
                </a:lnTo>
                <a:lnTo>
                  <a:pt x="326132" y="41122"/>
                </a:lnTo>
                <a:lnTo>
                  <a:pt x="306337" y="59423"/>
                </a:lnTo>
                <a:lnTo>
                  <a:pt x="286543" y="71577"/>
                </a:lnTo>
                <a:lnTo>
                  <a:pt x="262136" y="85318"/>
                </a:lnTo>
                <a:lnTo>
                  <a:pt x="217934" y="99021"/>
                </a:lnTo>
                <a:lnTo>
                  <a:pt x="172243" y="105117"/>
                </a:lnTo>
                <a:lnTo>
                  <a:pt x="126504" y="100558"/>
                </a:lnTo>
                <a:lnTo>
                  <a:pt x="79275" y="86867"/>
                </a:lnTo>
                <a:lnTo>
                  <a:pt x="56405" y="74663"/>
                </a:lnTo>
                <a:lnTo>
                  <a:pt x="35074" y="63995"/>
                </a:lnTo>
                <a:lnTo>
                  <a:pt x="13742" y="45681"/>
                </a:lnTo>
                <a:lnTo>
                  <a:pt x="0" y="28917"/>
                </a:lnTo>
                <a:lnTo>
                  <a:pt x="18305" y="604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824508" y="5192268"/>
            <a:ext cx="71586" cy="352031"/>
          </a:xfrm>
          <a:custGeom>
            <a:avLst/>
            <a:gdLst/>
            <a:ahLst/>
            <a:cxnLst/>
            <a:rect b="b" l="l" r="r" t="t"/>
            <a:pathLst>
              <a:path h="352031" w="71586">
                <a:moveTo>
                  <a:pt x="0" y="67068"/>
                </a:moveTo>
                <a:lnTo>
                  <a:pt x="1488" y="94500"/>
                </a:lnTo>
                <a:lnTo>
                  <a:pt x="9127" y="140195"/>
                </a:lnTo>
                <a:lnTo>
                  <a:pt x="24357" y="184391"/>
                </a:lnTo>
                <a:lnTo>
                  <a:pt x="36562" y="227063"/>
                </a:lnTo>
                <a:lnTo>
                  <a:pt x="42664" y="245364"/>
                </a:lnTo>
                <a:lnTo>
                  <a:pt x="44151" y="265163"/>
                </a:lnTo>
                <a:lnTo>
                  <a:pt x="44151" y="281927"/>
                </a:lnTo>
                <a:lnTo>
                  <a:pt x="41126" y="298691"/>
                </a:lnTo>
                <a:lnTo>
                  <a:pt x="35024" y="315468"/>
                </a:lnTo>
                <a:lnTo>
                  <a:pt x="24357" y="330695"/>
                </a:lnTo>
                <a:lnTo>
                  <a:pt x="45689" y="352031"/>
                </a:lnTo>
                <a:lnTo>
                  <a:pt x="59432" y="332232"/>
                </a:lnTo>
                <a:lnTo>
                  <a:pt x="68559" y="309359"/>
                </a:lnTo>
                <a:lnTo>
                  <a:pt x="71586" y="288036"/>
                </a:lnTo>
                <a:lnTo>
                  <a:pt x="71586" y="262128"/>
                </a:lnTo>
                <a:lnTo>
                  <a:pt x="70097" y="239268"/>
                </a:lnTo>
                <a:lnTo>
                  <a:pt x="63995" y="217932"/>
                </a:lnTo>
                <a:lnTo>
                  <a:pt x="51791" y="173736"/>
                </a:lnTo>
                <a:lnTo>
                  <a:pt x="36562" y="131064"/>
                </a:lnTo>
                <a:lnTo>
                  <a:pt x="28921" y="88404"/>
                </a:lnTo>
                <a:lnTo>
                  <a:pt x="27383" y="71628"/>
                </a:lnTo>
                <a:lnTo>
                  <a:pt x="31997" y="54864"/>
                </a:lnTo>
                <a:lnTo>
                  <a:pt x="36562" y="35077"/>
                </a:lnTo>
                <a:lnTo>
                  <a:pt x="45689" y="18300"/>
                </a:lnTo>
                <a:lnTo>
                  <a:pt x="22820" y="0"/>
                </a:lnTo>
                <a:lnTo>
                  <a:pt x="10665" y="19786"/>
                </a:lnTo>
                <a:lnTo>
                  <a:pt x="4564" y="45732"/>
                </a:lnTo>
                <a:lnTo>
                  <a:pt x="0" y="670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824508" y="5192268"/>
            <a:ext cx="71586" cy="352031"/>
          </a:xfrm>
          <a:custGeom>
            <a:avLst/>
            <a:gdLst/>
            <a:ahLst/>
            <a:cxnLst/>
            <a:rect b="b" l="l" r="r" t="t"/>
            <a:pathLst>
              <a:path h="352031" w="71586">
                <a:moveTo>
                  <a:pt x="24357" y="330695"/>
                </a:moveTo>
                <a:lnTo>
                  <a:pt x="35024" y="315468"/>
                </a:lnTo>
                <a:lnTo>
                  <a:pt x="41126" y="298691"/>
                </a:lnTo>
                <a:lnTo>
                  <a:pt x="44151" y="281927"/>
                </a:lnTo>
                <a:lnTo>
                  <a:pt x="44151" y="265163"/>
                </a:lnTo>
                <a:lnTo>
                  <a:pt x="42664" y="245364"/>
                </a:lnTo>
                <a:lnTo>
                  <a:pt x="36562" y="227063"/>
                </a:lnTo>
                <a:lnTo>
                  <a:pt x="24357" y="184391"/>
                </a:lnTo>
                <a:lnTo>
                  <a:pt x="9127" y="140195"/>
                </a:lnTo>
                <a:lnTo>
                  <a:pt x="1488" y="94500"/>
                </a:lnTo>
                <a:lnTo>
                  <a:pt x="0" y="67068"/>
                </a:lnTo>
                <a:lnTo>
                  <a:pt x="4564" y="45732"/>
                </a:lnTo>
                <a:lnTo>
                  <a:pt x="10665" y="19786"/>
                </a:lnTo>
                <a:lnTo>
                  <a:pt x="22820" y="0"/>
                </a:lnTo>
                <a:lnTo>
                  <a:pt x="45689" y="18300"/>
                </a:lnTo>
                <a:lnTo>
                  <a:pt x="36562" y="35077"/>
                </a:lnTo>
                <a:lnTo>
                  <a:pt x="31997" y="54864"/>
                </a:lnTo>
                <a:lnTo>
                  <a:pt x="27383" y="71628"/>
                </a:lnTo>
                <a:lnTo>
                  <a:pt x="28921" y="88404"/>
                </a:lnTo>
                <a:lnTo>
                  <a:pt x="36562" y="131064"/>
                </a:lnTo>
                <a:lnTo>
                  <a:pt x="51791" y="173736"/>
                </a:lnTo>
                <a:lnTo>
                  <a:pt x="63995" y="217932"/>
                </a:lnTo>
                <a:lnTo>
                  <a:pt x="70097" y="239268"/>
                </a:lnTo>
                <a:lnTo>
                  <a:pt x="71586" y="262128"/>
                </a:lnTo>
                <a:lnTo>
                  <a:pt x="71586" y="288036"/>
                </a:lnTo>
                <a:lnTo>
                  <a:pt x="68559" y="309359"/>
                </a:lnTo>
                <a:lnTo>
                  <a:pt x="59432" y="332232"/>
                </a:lnTo>
                <a:lnTo>
                  <a:pt x="45689" y="352031"/>
                </a:lnTo>
                <a:lnTo>
                  <a:pt x="24357" y="33069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848865" y="5521477"/>
            <a:ext cx="21332" cy="22821"/>
          </a:xfrm>
          <a:custGeom>
            <a:avLst/>
            <a:gdLst/>
            <a:ahLst/>
            <a:cxnLst/>
            <a:rect b="b" l="l" r="r" t="t"/>
            <a:pathLst>
              <a:path h="22821" w="21332">
                <a:moveTo>
                  <a:pt x="21332" y="22821"/>
                </a:moveTo>
                <a:lnTo>
                  <a:pt x="13638" y="15127"/>
                </a:lnTo>
                <a:lnTo>
                  <a:pt x="19794" y="22821"/>
                </a:lnTo>
                <a:lnTo>
                  <a:pt x="21332" y="22821"/>
                </a:lnTo>
                <a:close/>
              </a:path>
              <a:path h="22821" w="21332">
                <a:moveTo>
                  <a:pt x="13638" y="15127"/>
                </a:moveTo>
                <a:lnTo>
                  <a:pt x="1537" y="0"/>
                </a:lnTo>
                <a:lnTo>
                  <a:pt x="0" y="1485"/>
                </a:lnTo>
                <a:lnTo>
                  <a:pt x="13638" y="1512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848865" y="5521477"/>
            <a:ext cx="21332" cy="22821"/>
          </a:xfrm>
          <a:custGeom>
            <a:avLst/>
            <a:gdLst/>
            <a:ahLst/>
            <a:cxnLst/>
            <a:rect b="b" l="l" r="r" t="t"/>
            <a:pathLst>
              <a:path h="22821" w="21332">
                <a:moveTo>
                  <a:pt x="19794" y="22821"/>
                </a:moveTo>
                <a:lnTo>
                  <a:pt x="21332" y="22821"/>
                </a:lnTo>
                <a:lnTo>
                  <a:pt x="0" y="1485"/>
                </a:lnTo>
                <a:lnTo>
                  <a:pt x="1537" y="0"/>
                </a:lnTo>
                <a:lnTo>
                  <a:pt x="19794" y="2282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848865" y="5080990"/>
            <a:ext cx="429770" cy="131064"/>
          </a:xfrm>
          <a:custGeom>
            <a:avLst/>
            <a:gdLst/>
            <a:ahLst/>
            <a:cxnLst/>
            <a:rect b="b" l="l" r="r" t="t"/>
            <a:pathLst>
              <a:path h="131064" w="429770">
                <a:moveTo>
                  <a:pt x="19794" y="83845"/>
                </a:moveTo>
                <a:lnTo>
                  <a:pt x="0" y="109740"/>
                </a:lnTo>
                <a:lnTo>
                  <a:pt x="21332" y="131064"/>
                </a:lnTo>
                <a:lnTo>
                  <a:pt x="39637" y="106705"/>
                </a:lnTo>
                <a:lnTo>
                  <a:pt x="57894" y="89941"/>
                </a:lnTo>
                <a:lnTo>
                  <a:pt x="82302" y="71640"/>
                </a:lnTo>
                <a:lnTo>
                  <a:pt x="106660" y="57950"/>
                </a:lnTo>
                <a:lnTo>
                  <a:pt x="132607" y="47282"/>
                </a:lnTo>
                <a:lnTo>
                  <a:pt x="160040" y="39636"/>
                </a:lnTo>
                <a:lnTo>
                  <a:pt x="214908" y="32054"/>
                </a:lnTo>
                <a:lnTo>
                  <a:pt x="271264" y="39636"/>
                </a:lnTo>
                <a:lnTo>
                  <a:pt x="295672" y="47282"/>
                </a:lnTo>
                <a:lnTo>
                  <a:pt x="323107" y="57950"/>
                </a:lnTo>
                <a:lnTo>
                  <a:pt x="347464" y="71640"/>
                </a:lnTo>
                <a:lnTo>
                  <a:pt x="368796" y="89941"/>
                </a:lnTo>
                <a:lnTo>
                  <a:pt x="388640" y="106705"/>
                </a:lnTo>
                <a:lnTo>
                  <a:pt x="406896" y="131064"/>
                </a:lnTo>
                <a:lnTo>
                  <a:pt x="429770" y="109740"/>
                </a:lnTo>
                <a:lnTo>
                  <a:pt x="408434" y="83845"/>
                </a:lnTo>
                <a:lnTo>
                  <a:pt x="385564" y="64046"/>
                </a:lnTo>
                <a:lnTo>
                  <a:pt x="361207" y="44208"/>
                </a:lnTo>
                <a:lnTo>
                  <a:pt x="333772" y="27432"/>
                </a:lnTo>
                <a:lnTo>
                  <a:pt x="304800" y="18313"/>
                </a:lnTo>
                <a:lnTo>
                  <a:pt x="274340" y="7645"/>
                </a:lnTo>
                <a:lnTo>
                  <a:pt x="214908" y="0"/>
                </a:lnTo>
                <a:lnTo>
                  <a:pt x="155426" y="7645"/>
                </a:lnTo>
                <a:lnTo>
                  <a:pt x="123428" y="18313"/>
                </a:lnTo>
                <a:lnTo>
                  <a:pt x="94507" y="27432"/>
                </a:lnTo>
                <a:lnTo>
                  <a:pt x="67072" y="44208"/>
                </a:lnTo>
                <a:lnTo>
                  <a:pt x="42664" y="64046"/>
                </a:lnTo>
                <a:lnTo>
                  <a:pt x="19794" y="8384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848865" y="5080990"/>
            <a:ext cx="429770" cy="131064"/>
          </a:xfrm>
          <a:custGeom>
            <a:avLst/>
            <a:gdLst/>
            <a:ahLst/>
            <a:cxnLst/>
            <a:rect b="b" l="l" r="r" t="t"/>
            <a:pathLst>
              <a:path h="131064" w="429770">
                <a:moveTo>
                  <a:pt x="0" y="109740"/>
                </a:moveTo>
                <a:lnTo>
                  <a:pt x="19794" y="83845"/>
                </a:lnTo>
                <a:lnTo>
                  <a:pt x="42664" y="64046"/>
                </a:lnTo>
                <a:lnTo>
                  <a:pt x="67072" y="44208"/>
                </a:lnTo>
                <a:lnTo>
                  <a:pt x="94507" y="27432"/>
                </a:lnTo>
                <a:lnTo>
                  <a:pt x="123428" y="18313"/>
                </a:lnTo>
                <a:lnTo>
                  <a:pt x="155426" y="7645"/>
                </a:lnTo>
                <a:lnTo>
                  <a:pt x="214908" y="0"/>
                </a:lnTo>
                <a:lnTo>
                  <a:pt x="274340" y="7645"/>
                </a:lnTo>
                <a:lnTo>
                  <a:pt x="304800" y="18313"/>
                </a:lnTo>
                <a:lnTo>
                  <a:pt x="333772" y="27432"/>
                </a:lnTo>
                <a:lnTo>
                  <a:pt x="361207" y="44208"/>
                </a:lnTo>
                <a:lnTo>
                  <a:pt x="385564" y="64046"/>
                </a:lnTo>
                <a:lnTo>
                  <a:pt x="408434" y="83845"/>
                </a:lnTo>
                <a:lnTo>
                  <a:pt x="429770" y="109740"/>
                </a:lnTo>
                <a:lnTo>
                  <a:pt x="406896" y="131064"/>
                </a:lnTo>
                <a:lnTo>
                  <a:pt x="388640" y="106705"/>
                </a:lnTo>
                <a:lnTo>
                  <a:pt x="368796" y="89941"/>
                </a:lnTo>
                <a:lnTo>
                  <a:pt x="347464" y="71640"/>
                </a:lnTo>
                <a:lnTo>
                  <a:pt x="323107" y="57950"/>
                </a:lnTo>
                <a:lnTo>
                  <a:pt x="295672" y="47282"/>
                </a:lnTo>
                <a:lnTo>
                  <a:pt x="271264" y="39636"/>
                </a:lnTo>
                <a:lnTo>
                  <a:pt x="214908" y="32054"/>
                </a:lnTo>
                <a:lnTo>
                  <a:pt x="160040" y="39636"/>
                </a:lnTo>
                <a:lnTo>
                  <a:pt x="132607" y="47282"/>
                </a:lnTo>
                <a:lnTo>
                  <a:pt x="106660" y="57950"/>
                </a:lnTo>
                <a:lnTo>
                  <a:pt x="82302" y="71640"/>
                </a:lnTo>
                <a:lnTo>
                  <a:pt x="57894" y="89941"/>
                </a:lnTo>
                <a:lnTo>
                  <a:pt x="39637" y="106705"/>
                </a:lnTo>
                <a:lnTo>
                  <a:pt x="21332" y="131064"/>
                </a:lnTo>
                <a:lnTo>
                  <a:pt x="0" y="10974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847328" y="5190731"/>
            <a:ext cx="22868" cy="21323"/>
          </a:xfrm>
          <a:custGeom>
            <a:avLst/>
            <a:gdLst/>
            <a:ahLst/>
            <a:cxnLst/>
            <a:rect b="b" l="l" r="r" t="t"/>
            <a:pathLst>
              <a:path h="21323" w="22868">
                <a:moveTo>
                  <a:pt x="22868" y="19837"/>
                </a:moveTo>
                <a:lnTo>
                  <a:pt x="15414" y="13872"/>
                </a:lnTo>
                <a:lnTo>
                  <a:pt x="22868" y="21323"/>
                </a:lnTo>
                <a:lnTo>
                  <a:pt x="22868" y="19837"/>
                </a:lnTo>
                <a:close/>
              </a:path>
              <a:path h="21323" w="22868">
                <a:moveTo>
                  <a:pt x="15414" y="13872"/>
                </a:moveTo>
                <a:lnTo>
                  <a:pt x="1536" y="0"/>
                </a:lnTo>
                <a:lnTo>
                  <a:pt x="0" y="1536"/>
                </a:lnTo>
                <a:lnTo>
                  <a:pt x="15414" y="138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847328" y="5190731"/>
            <a:ext cx="22868" cy="21323"/>
          </a:xfrm>
          <a:custGeom>
            <a:avLst/>
            <a:gdLst/>
            <a:ahLst/>
            <a:cxnLst/>
            <a:rect b="b" l="l" r="r" t="t"/>
            <a:pathLst>
              <a:path h="21323" w="22868">
                <a:moveTo>
                  <a:pt x="0" y="1536"/>
                </a:moveTo>
                <a:lnTo>
                  <a:pt x="1536" y="0"/>
                </a:lnTo>
                <a:lnTo>
                  <a:pt x="22868" y="21323"/>
                </a:lnTo>
                <a:lnTo>
                  <a:pt x="22868" y="19837"/>
                </a:lnTo>
                <a:lnTo>
                  <a:pt x="0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1231403" y="5192268"/>
            <a:ext cx="73127" cy="350532"/>
          </a:xfrm>
          <a:custGeom>
            <a:avLst/>
            <a:gdLst/>
            <a:ahLst/>
            <a:cxnLst/>
            <a:rect b="b" l="l" r="r" t="t"/>
            <a:pathLst>
              <a:path h="350532" w="73127">
                <a:moveTo>
                  <a:pt x="30460" y="297154"/>
                </a:moveTo>
                <a:lnTo>
                  <a:pt x="30460" y="259054"/>
                </a:lnTo>
                <a:lnTo>
                  <a:pt x="31998" y="242341"/>
                </a:lnTo>
                <a:lnTo>
                  <a:pt x="35025" y="224028"/>
                </a:lnTo>
                <a:lnTo>
                  <a:pt x="48769" y="179832"/>
                </a:lnTo>
                <a:lnTo>
                  <a:pt x="60973" y="138709"/>
                </a:lnTo>
                <a:lnTo>
                  <a:pt x="70092" y="91427"/>
                </a:lnTo>
                <a:lnTo>
                  <a:pt x="73127" y="68554"/>
                </a:lnTo>
                <a:lnTo>
                  <a:pt x="68555" y="45732"/>
                </a:lnTo>
                <a:lnTo>
                  <a:pt x="59437" y="19786"/>
                </a:lnTo>
                <a:lnTo>
                  <a:pt x="48769" y="0"/>
                </a:lnTo>
                <a:lnTo>
                  <a:pt x="22870" y="15227"/>
                </a:lnTo>
                <a:lnTo>
                  <a:pt x="33536" y="35077"/>
                </a:lnTo>
                <a:lnTo>
                  <a:pt x="39587" y="51841"/>
                </a:lnTo>
                <a:lnTo>
                  <a:pt x="42660" y="71628"/>
                </a:lnTo>
                <a:lnTo>
                  <a:pt x="41123" y="86868"/>
                </a:lnTo>
                <a:lnTo>
                  <a:pt x="33536" y="128041"/>
                </a:lnTo>
                <a:lnTo>
                  <a:pt x="21332" y="170700"/>
                </a:lnTo>
                <a:lnTo>
                  <a:pt x="7590" y="213372"/>
                </a:lnTo>
                <a:lnTo>
                  <a:pt x="3026" y="237731"/>
                </a:lnTo>
                <a:lnTo>
                  <a:pt x="0" y="257568"/>
                </a:lnTo>
                <a:lnTo>
                  <a:pt x="0" y="283464"/>
                </a:lnTo>
                <a:lnTo>
                  <a:pt x="3026" y="307822"/>
                </a:lnTo>
                <a:lnTo>
                  <a:pt x="12204" y="329209"/>
                </a:lnTo>
                <a:lnTo>
                  <a:pt x="22870" y="350532"/>
                </a:lnTo>
                <a:lnTo>
                  <a:pt x="47232" y="332232"/>
                </a:lnTo>
                <a:lnTo>
                  <a:pt x="38100" y="312432"/>
                </a:lnTo>
                <a:lnTo>
                  <a:pt x="30460" y="29715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1231403" y="5192268"/>
            <a:ext cx="73127" cy="350532"/>
          </a:xfrm>
          <a:custGeom>
            <a:avLst/>
            <a:gdLst/>
            <a:ahLst/>
            <a:cxnLst/>
            <a:rect b="b" l="l" r="r" t="t"/>
            <a:pathLst>
              <a:path h="350532" w="73127">
                <a:moveTo>
                  <a:pt x="48769" y="0"/>
                </a:moveTo>
                <a:lnTo>
                  <a:pt x="59437" y="19786"/>
                </a:lnTo>
                <a:lnTo>
                  <a:pt x="68555" y="45732"/>
                </a:lnTo>
                <a:lnTo>
                  <a:pt x="73127" y="68554"/>
                </a:lnTo>
                <a:lnTo>
                  <a:pt x="70092" y="91427"/>
                </a:lnTo>
                <a:lnTo>
                  <a:pt x="60973" y="138709"/>
                </a:lnTo>
                <a:lnTo>
                  <a:pt x="48769" y="179832"/>
                </a:lnTo>
                <a:lnTo>
                  <a:pt x="35025" y="224028"/>
                </a:lnTo>
                <a:lnTo>
                  <a:pt x="31998" y="242341"/>
                </a:lnTo>
                <a:lnTo>
                  <a:pt x="30460" y="259054"/>
                </a:lnTo>
                <a:lnTo>
                  <a:pt x="30460" y="297154"/>
                </a:lnTo>
                <a:lnTo>
                  <a:pt x="38100" y="312432"/>
                </a:lnTo>
                <a:lnTo>
                  <a:pt x="47232" y="332232"/>
                </a:lnTo>
                <a:lnTo>
                  <a:pt x="22870" y="350532"/>
                </a:lnTo>
                <a:lnTo>
                  <a:pt x="12204" y="329209"/>
                </a:lnTo>
                <a:lnTo>
                  <a:pt x="3026" y="307822"/>
                </a:lnTo>
                <a:lnTo>
                  <a:pt x="0" y="283464"/>
                </a:lnTo>
                <a:lnTo>
                  <a:pt x="0" y="257568"/>
                </a:lnTo>
                <a:lnTo>
                  <a:pt x="3026" y="237731"/>
                </a:lnTo>
                <a:lnTo>
                  <a:pt x="7590" y="213372"/>
                </a:lnTo>
                <a:lnTo>
                  <a:pt x="21332" y="170700"/>
                </a:lnTo>
                <a:lnTo>
                  <a:pt x="33536" y="128041"/>
                </a:lnTo>
                <a:lnTo>
                  <a:pt x="41123" y="86868"/>
                </a:lnTo>
                <a:lnTo>
                  <a:pt x="42660" y="71628"/>
                </a:lnTo>
                <a:lnTo>
                  <a:pt x="39587" y="51841"/>
                </a:lnTo>
                <a:lnTo>
                  <a:pt x="33536" y="35077"/>
                </a:lnTo>
                <a:lnTo>
                  <a:pt x="22870" y="15227"/>
                </a:lnTo>
                <a:lnTo>
                  <a:pt x="48769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1254273" y="5190731"/>
            <a:ext cx="25899" cy="21323"/>
          </a:xfrm>
          <a:custGeom>
            <a:avLst/>
            <a:gdLst/>
            <a:ahLst/>
            <a:cxnLst/>
            <a:rect b="b" l="l" r="r" t="t"/>
            <a:pathLst>
              <a:path h="21323" w="25899">
                <a:moveTo>
                  <a:pt x="17274" y="6607"/>
                </a:moveTo>
                <a:lnTo>
                  <a:pt x="0" y="16763"/>
                </a:lnTo>
                <a:lnTo>
                  <a:pt x="1488" y="21323"/>
                </a:lnTo>
                <a:lnTo>
                  <a:pt x="17274" y="6607"/>
                </a:lnTo>
                <a:close/>
              </a:path>
              <a:path h="21323" w="25899">
                <a:moveTo>
                  <a:pt x="25899" y="1536"/>
                </a:moveTo>
                <a:lnTo>
                  <a:pt x="24362" y="0"/>
                </a:lnTo>
                <a:lnTo>
                  <a:pt x="17274" y="6607"/>
                </a:lnTo>
                <a:lnTo>
                  <a:pt x="25899" y="15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1254273" y="5190731"/>
            <a:ext cx="25899" cy="21323"/>
          </a:xfrm>
          <a:custGeom>
            <a:avLst/>
            <a:gdLst/>
            <a:ahLst/>
            <a:cxnLst/>
            <a:rect b="b" l="l" r="r" t="t"/>
            <a:pathLst>
              <a:path h="21323" w="25899">
                <a:moveTo>
                  <a:pt x="24362" y="0"/>
                </a:moveTo>
                <a:lnTo>
                  <a:pt x="25899" y="1536"/>
                </a:lnTo>
                <a:lnTo>
                  <a:pt x="0" y="16763"/>
                </a:lnTo>
                <a:lnTo>
                  <a:pt x="1488" y="21323"/>
                </a:lnTo>
                <a:lnTo>
                  <a:pt x="24362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1255762" y="5522963"/>
            <a:ext cx="400838" cy="123482"/>
          </a:xfrm>
          <a:custGeom>
            <a:avLst/>
            <a:gdLst/>
            <a:ahLst/>
            <a:cxnLst/>
            <a:rect b="b" l="l" r="r" t="t"/>
            <a:pathLst>
              <a:path h="123482" w="400838">
                <a:moveTo>
                  <a:pt x="22873" y="0"/>
                </a:moveTo>
                <a:lnTo>
                  <a:pt x="0" y="19837"/>
                </a:lnTo>
                <a:lnTo>
                  <a:pt x="18301" y="44195"/>
                </a:lnTo>
                <a:lnTo>
                  <a:pt x="41174" y="65531"/>
                </a:lnTo>
                <a:lnTo>
                  <a:pt x="64047" y="80759"/>
                </a:lnTo>
                <a:lnTo>
                  <a:pt x="89942" y="97536"/>
                </a:lnTo>
                <a:lnTo>
                  <a:pt x="141733" y="115836"/>
                </a:lnTo>
                <a:lnTo>
                  <a:pt x="196597" y="123482"/>
                </a:lnTo>
                <a:lnTo>
                  <a:pt x="228601" y="123482"/>
                </a:lnTo>
                <a:lnTo>
                  <a:pt x="254547" y="118859"/>
                </a:lnTo>
                <a:lnTo>
                  <a:pt x="281928" y="112814"/>
                </a:lnTo>
                <a:lnTo>
                  <a:pt x="306337" y="103631"/>
                </a:lnTo>
                <a:lnTo>
                  <a:pt x="335306" y="89941"/>
                </a:lnTo>
                <a:lnTo>
                  <a:pt x="356642" y="76200"/>
                </a:lnTo>
                <a:lnTo>
                  <a:pt x="381001" y="56400"/>
                </a:lnTo>
                <a:lnTo>
                  <a:pt x="400838" y="33540"/>
                </a:lnTo>
                <a:lnTo>
                  <a:pt x="381001" y="10667"/>
                </a:lnTo>
                <a:lnTo>
                  <a:pt x="359665" y="31991"/>
                </a:lnTo>
                <a:lnTo>
                  <a:pt x="339878" y="50304"/>
                </a:lnTo>
                <a:lnTo>
                  <a:pt x="320028" y="62509"/>
                </a:lnTo>
                <a:lnTo>
                  <a:pt x="297206" y="73177"/>
                </a:lnTo>
                <a:lnTo>
                  <a:pt x="272797" y="83832"/>
                </a:lnTo>
                <a:lnTo>
                  <a:pt x="249937" y="86867"/>
                </a:lnTo>
                <a:lnTo>
                  <a:pt x="225578" y="91427"/>
                </a:lnTo>
                <a:lnTo>
                  <a:pt x="198133" y="91427"/>
                </a:lnTo>
                <a:lnTo>
                  <a:pt x="147841" y="83832"/>
                </a:lnTo>
                <a:lnTo>
                  <a:pt x="100610" y="67068"/>
                </a:lnTo>
                <a:lnTo>
                  <a:pt x="79274" y="53327"/>
                </a:lnTo>
                <a:lnTo>
                  <a:pt x="57938" y="39636"/>
                </a:lnTo>
                <a:lnTo>
                  <a:pt x="39637" y="19837"/>
                </a:lnTo>
                <a:lnTo>
                  <a:pt x="2287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1255762" y="5522963"/>
            <a:ext cx="400838" cy="123482"/>
          </a:xfrm>
          <a:custGeom>
            <a:avLst/>
            <a:gdLst/>
            <a:ahLst/>
            <a:cxnLst/>
            <a:rect b="b" l="l" r="r" t="t"/>
            <a:pathLst>
              <a:path h="123482" w="400838">
                <a:moveTo>
                  <a:pt x="22873" y="0"/>
                </a:moveTo>
                <a:lnTo>
                  <a:pt x="39637" y="19837"/>
                </a:lnTo>
                <a:lnTo>
                  <a:pt x="57938" y="39636"/>
                </a:lnTo>
                <a:lnTo>
                  <a:pt x="79274" y="53327"/>
                </a:lnTo>
                <a:lnTo>
                  <a:pt x="100610" y="67068"/>
                </a:lnTo>
                <a:lnTo>
                  <a:pt x="147841" y="83832"/>
                </a:lnTo>
                <a:lnTo>
                  <a:pt x="198133" y="91427"/>
                </a:lnTo>
                <a:lnTo>
                  <a:pt x="225578" y="91427"/>
                </a:lnTo>
                <a:lnTo>
                  <a:pt x="249937" y="86867"/>
                </a:lnTo>
                <a:lnTo>
                  <a:pt x="272797" y="83832"/>
                </a:lnTo>
                <a:lnTo>
                  <a:pt x="297206" y="73177"/>
                </a:lnTo>
                <a:lnTo>
                  <a:pt x="320028" y="62509"/>
                </a:lnTo>
                <a:lnTo>
                  <a:pt x="339878" y="50304"/>
                </a:lnTo>
                <a:lnTo>
                  <a:pt x="359665" y="31991"/>
                </a:lnTo>
                <a:lnTo>
                  <a:pt x="381001" y="10667"/>
                </a:lnTo>
                <a:lnTo>
                  <a:pt x="400838" y="33540"/>
                </a:lnTo>
                <a:lnTo>
                  <a:pt x="381001" y="56400"/>
                </a:lnTo>
                <a:lnTo>
                  <a:pt x="356642" y="76200"/>
                </a:lnTo>
                <a:lnTo>
                  <a:pt x="335306" y="89941"/>
                </a:lnTo>
                <a:lnTo>
                  <a:pt x="306337" y="103631"/>
                </a:lnTo>
                <a:lnTo>
                  <a:pt x="281928" y="112814"/>
                </a:lnTo>
                <a:lnTo>
                  <a:pt x="254547" y="118859"/>
                </a:lnTo>
                <a:lnTo>
                  <a:pt x="228601" y="123482"/>
                </a:lnTo>
                <a:lnTo>
                  <a:pt x="196597" y="123482"/>
                </a:lnTo>
                <a:lnTo>
                  <a:pt x="141733" y="115836"/>
                </a:lnTo>
                <a:lnTo>
                  <a:pt x="89942" y="97536"/>
                </a:lnTo>
                <a:lnTo>
                  <a:pt x="64047" y="80759"/>
                </a:lnTo>
                <a:lnTo>
                  <a:pt x="41174" y="65531"/>
                </a:lnTo>
                <a:lnTo>
                  <a:pt x="18301" y="44195"/>
                </a:lnTo>
                <a:lnTo>
                  <a:pt x="0" y="19837"/>
                </a:lnTo>
                <a:lnTo>
                  <a:pt x="22873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1254273" y="5522963"/>
            <a:ext cx="24362" cy="19837"/>
          </a:xfrm>
          <a:custGeom>
            <a:avLst/>
            <a:gdLst/>
            <a:ahLst/>
            <a:cxnLst/>
            <a:rect b="b" l="l" r="r" t="t"/>
            <a:pathLst>
              <a:path h="19837" w="24362">
                <a:moveTo>
                  <a:pt x="11122" y="11482"/>
                </a:moveTo>
                <a:lnTo>
                  <a:pt x="0" y="19837"/>
                </a:lnTo>
                <a:lnTo>
                  <a:pt x="1488" y="19837"/>
                </a:lnTo>
                <a:lnTo>
                  <a:pt x="11122" y="11482"/>
                </a:lnTo>
                <a:close/>
              </a:path>
              <a:path h="19837" w="24362">
                <a:moveTo>
                  <a:pt x="24362" y="0"/>
                </a:moveTo>
                <a:lnTo>
                  <a:pt x="11122" y="11482"/>
                </a:lnTo>
                <a:lnTo>
                  <a:pt x="24362" y="1536"/>
                </a:lnTo>
                <a:lnTo>
                  <a:pt x="243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1254273" y="5522963"/>
            <a:ext cx="24362" cy="19837"/>
          </a:xfrm>
          <a:custGeom>
            <a:avLst/>
            <a:gdLst/>
            <a:ahLst/>
            <a:cxnLst/>
            <a:rect b="b" l="l" r="r" t="t"/>
            <a:pathLst>
              <a:path h="19837" w="24362">
                <a:moveTo>
                  <a:pt x="0" y="19837"/>
                </a:moveTo>
                <a:lnTo>
                  <a:pt x="1488" y="19837"/>
                </a:lnTo>
                <a:lnTo>
                  <a:pt x="24362" y="0"/>
                </a:lnTo>
                <a:lnTo>
                  <a:pt x="24362" y="1536"/>
                </a:lnTo>
                <a:lnTo>
                  <a:pt x="0" y="1983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1646689" y="5544299"/>
            <a:ext cx="0" cy="457200"/>
          </a:xfrm>
          <a:custGeom>
            <a:avLst/>
            <a:gdLst/>
            <a:ahLst/>
            <a:cxnLst/>
            <a:rect b="b" l="l" r="r" t="t"/>
            <a:pathLst>
              <a:path h="457200" w="0">
                <a:moveTo>
                  <a:pt x="0" y="0"/>
                </a:moveTo>
                <a:lnTo>
                  <a:pt x="0" y="457200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1632204" y="5544299"/>
            <a:ext cx="28971" cy="457200"/>
          </a:xfrm>
          <a:custGeom>
            <a:avLst/>
            <a:gdLst/>
            <a:ahLst/>
            <a:cxnLst/>
            <a:rect b="b" l="l" r="r" t="t"/>
            <a:pathLst>
              <a:path h="457200" w="28971">
                <a:moveTo>
                  <a:pt x="0" y="457200"/>
                </a:moveTo>
                <a:lnTo>
                  <a:pt x="28971" y="457200"/>
                </a:lnTo>
                <a:lnTo>
                  <a:pt x="28971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1632204" y="5504700"/>
            <a:ext cx="28968" cy="51803"/>
          </a:xfrm>
          <a:custGeom>
            <a:avLst/>
            <a:gdLst/>
            <a:ahLst/>
            <a:cxnLst/>
            <a:rect b="b" l="l" r="r" t="t"/>
            <a:pathLst>
              <a:path h="51803" w="28968">
                <a:moveTo>
                  <a:pt x="28968" y="0"/>
                </a:moveTo>
                <a:lnTo>
                  <a:pt x="4559" y="28930"/>
                </a:lnTo>
                <a:lnTo>
                  <a:pt x="13811" y="39598"/>
                </a:lnTo>
                <a:lnTo>
                  <a:pt x="28968" y="39598"/>
                </a:lnTo>
                <a:lnTo>
                  <a:pt x="28968" y="0"/>
                </a:lnTo>
                <a:close/>
              </a:path>
              <a:path h="51803" w="28968">
                <a:moveTo>
                  <a:pt x="24396" y="51803"/>
                </a:moveTo>
                <a:lnTo>
                  <a:pt x="13811" y="39598"/>
                </a:lnTo>
                <a:lnTo>
                  <a:pt x="0" y="39598"/>
                </a:lnTo>
                <a:lnTo>
                  <a:pt x="24396" y="5180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1632204" y="5504700"/>
            <a:ext cx="28968" cy="51803"/>
          </a:xfrm>
          <a:custGeom>
            <a:avLst/>
            <a:gdLst/>
            <a:ahLst/>
            <a:cxnLst/>
            <a:rect b="b" l="l" r="r" t="t"/>
            <a:pathLst>
              <a:path h="51803" w="28968">
                <a:moveTo>
                  <a:pt x="4559" y="28930"/>
                </a:moveTo>
                <a:lnTo>
                  <a:pt x="28968" y="0"/>
                </a:lnTo>
                <a:lnTo>
                  <a:pt x="28968" y="39598"/>
                </a:lnTo>
                <a:lnTo>
                  <a:pt x="0" y="39598"/>
                </a:lnTo>
                <a:lnTo>
                  <a:pt x="24396" y="51803"/>
                </a:lnTo>
                <a:lnTo>
                  <a:pt x="4559" y="2893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1255762" y="5897854"/>
            <a:ext cx="400838" cy="114300"/>
          </a:xfrm>
          <a:custGeom>
            <a:avLst/>
            <a:gdLst/>
            <a:ahLst/>
            <a:cxnLst/>
            <a:rect b="b" l="l" r="r" t="t"/>
            <a:pathLst>
              <a:path h="114300" w="400838">
                <a:moveTo>
                  <a:pt x="152401" y="35077"/>
                </a:moveTo>
                <a:lnTo>
                  <a:pt x="202705" y="32054"/>
                </a:lnTo>
                <a:lnTo>
                  <a:pt x="249937" y="35077"/>
                </a:lnTo>
                <a:lnTo>
                  <a:pt x="274333" y="44208"/>
                </a:lnTo>
                <a:lnTo>
                  <a:pt x="297206" y="51841"/>
                </a:lnTo>
                <a:lnTo>
                  <a:pt x="321565" y="64046"/>
                </a:lnTo>
                <a:lnTo>
                  <a:pt x="341415" y="77749"/>
                </a:lnTo>
                <a:lnTo>
                  <a:pt x="381001" y="114300"/>
                </a:lnTo>
                <a:lnTo>
                  <a:pt x="400838" y="91490"/>
                </a:lnTo>
                <a:lnTo>
                  <a:pt x="359665" y="53390"/>
                </a:lnTo>
                <a:lnTo>
                  <a:pt x="336792" y="35077"/>
                </a:lnTo>
                <a:lnTo>
                  <a:pt x="310897" y="24409"/>
                </a:lnTo>
                <a:lnTo>
                  <a:pt x="283465" y="13741"/>
                </a:lnTo>
                <a:lnTo>
                  <a:pt x="256033" y="6108"/>
                </a:lnTo>
                <a:lnTo>
                  <a:pt x="202705" y="0"/>
                </a:lnTo>
                <a:lnTo>
                  <a:pt x="146292" y="6108"/>
                </a:lnTo>
                <a:lnTo>
                  <a:pt x="94501" y="24409"/>
                </a:lnTo>
                <a:lnTo>
                  <a:pt x="67069" y="38100"/>
                </a:lnTo>
                <a:lnTo>
                  <a:pt x="44197" y="53390"/>
                </a:lnTo>
                <a:lnTo>
                  <a:pt x="22873" y="71640"/>
                </a:lnTo>
                <a:lnTo>
                  <a:pt x="0" y="91490"/>
                </a:lnTo>
                <a:lnTo>
                  <a:pt x="21337" y="114300"/>
                </a:lnTo>
                <a:lnTo>
                  <a:pt x="41174" y="96050"/>
                </a:lnTo>
                <a:lnTo>
                  <a:pt x="60973" y="79286"/>
                </a:lnTo>
                <a:lnTo>
                  <a:pt x="82297" y="64046"/>
                </a:lnTo>
                <a:lnTo>
                  <a:pt x="103633" y="53390"/>
                </a:lnTo>
                <a:lnTo>
                  <a:pt x="152401" y="3507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1255762" y="5897854"/>
            <a:ext cx="400838" cy="114300"/>
          </a:xfrm>
          <a:custGeom>
            <a:avLst/>
            <a:gdLst/>
            <a:ahLst/>
            <a:cxnLst/>
            <a:rect b="b" l="l" r="r" t="t"/>
            <a:pathLst>
              <a:path h="114300" w="400838">
                <a:moveTo>
                  <a:pt x="381001" y="114300"/>
                </a:moveTo>
                <a:lnTo>
                  <a:pt x="341415" y="77749"/>
                </a:lnTo>
                <a:lnTo>
                  <a:pt x="321565" y="64046"/>
                </a:lnTo>
                <a:lnTo>
                  <a:pt x="297206" y="51841"/>
                </a:lnTo>
                <a:lnTo>
                  <a:pt x="274333" y="44208"/>
                </a:lnTo>
                <a:lnTo>
                  <a:pt x="249937" y="35077"/>
                </a:lnTo>
                <a:lnTo>
                  <a:pt x="202705" y="32054"/>
                </a:lnTo>
                <a:lnTo>
                  <a:pt x="152401" y="35077"/>
                </a:lnTo>
                <a:lnTo>
                  <a:pt x="103633" y="53390"/>
                </a:lnTo>
                <a:lnTo>
                  <a:pt x="82297" y="64046"/>
                </a:lnTo>
                <a:lnTo>
                  <a:pt x="60973" y="79286"/>
                </a:lnTo>
                <a:lnTo>
                  <a:pt x="41174" y="96050"/>
                </a:lnTo>
                <a:lnTo>
                  <a:pt x="21337" y="114300"/>
                </a:lnTo>
                <a:lnTo>
                  <a:pt x="0" y="91490"/>
                </a:lnTo>
                <a:lnTo>
                  <a:pt x="22873" y="71640"/>
                </a:lnTo>
                <a:lnTo>
                  <a:pt x="44197" y="53390"/>
                </a:lnTo>
                <a:lnTo>
                  <a:pt x="67069" y="38100"/>
                </a:lnTo>
                <a:lnTo>
                  <a:pt x="94501" y="24409"/>
                </a:lnTo>
                <a:lnTo>
                  <a:pt x="146292" y="6108"/>
                </a:lnTo>
                <a:lnTo>
                  <a:pt x="202705" y="0"/>
                </a:lnTo>
                <a:lnTo>
                  <a:pt x="256033" y="6108"/>
                </a:lnTo>
                <a:lnTo>
                  <a:pt x="283465" y="13741"/>
                </a:lnTo>
                <a:lnTo>
                  <a:pt x="310897" y="24409"/>
                </a:lnTo>
                <a:lnTo>
                  <a:pt x="336792" y="35077"/>
                </a:lnTo>
                <a:lnTo>
                  <a:pt x="359665" y="53390"/>
                </a:lnTo>
                <a:lnTo>
                  <a:pt x="400838" y="91490"/>
                </a:lnTo>
                <a:lnTo>
                  <a:pt x="381001" y="11430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1632204" y="5989345"/>
            <a:ext cx="28968" cy="47218"/>
          </a:xfrm>
          <a:custGeom>
            <a:avLst/>
            <a:gdLst/>
            <a:ahLst/>
            <a:cxnLst/>
            <a:rect b="b" l="l" r="r" t="t"/>
            <a:pathLst>
              <a:path h="47218" w="28968">
                <a:moveTo>
                  <a:pt x="13826" y="12153"/>
                </a:moveTo>
                <a:lnTo>
                  <a:pt x="4559" y="22809"/>
                </a:lnTo>
                <a:lnTo>
                  <a:pt x="28968" y="47218"/>
                </a:lnTo>
                <a:lnTo>
                  <a:pt x="28968" y="12153"/>
                </a:lnTo>
                <a:lnTo>
                  <a:pt x="13826" y="12153"/>
                </a:lnTo>
                <a:close/>
              </a:path>
              <a:path h="47218" w="28968">
                <a:moveTo>
                  <a:pt x="24396" y="0"/>
                </a:moveTo>
                <a:lnTo>
                  <a:pt x="0" y="12153"/>
                </a:lnTo>
                <a:lnTo>
                  <a:pt x="13826" y="12153"/>
                </a:lnTo>
                <a:lnTo>
                  <a:pt x="243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1632204" y="5989345"/>
            <a:ext cx="28968" cy="47218"/>
          </a:xfrm>
          <a:custGeom>
            <a:avLst/>
            <a:gdLst/>
            <a:ahLst/>
            <a:cxnLst/>
            <a:rect b="b" l="l" r="r" t="t"/>
            <a:pathLst>
              <a:path h="47218" w="28968">
                <a:moveTo>
                  <a:pt x="28968" y="12153"/>
                </a:moveTo>
                <a:lnTo>
                  <a:pt x="28968" y="47218"/>
                </a:lnTo>
                <a:lnTo>
                  <a:pt x="4559" y="22809"/>
                </a:lnTo>
                <a:lnTo>
                  <a:pt x="24396" y="0"/>
                </a:lnTo>
                <a:lnTo>
                  <a:pt x="0" y="12153"/>
                </a:lnTo>
                <a:lnTo>
                  <a:pt x="28968" y="1215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1184126" y="5993904"/>
            <a:ext cx="94509" cy="393204"/>
          </a:xfrm>
          <a:custGeom>
            <a:avLst/>
            <a:gdLst/>
            <a:ahLst/>
            <a:cxnLst/>
            <a:rect b="b" l="l" r="r" t="t"/>
            <a:pathLst>
              <a:path h="393204" w="94509">
                <a:moveTo>
                  <a:pt x="30509" y="195059"/>
                </a:moveTo>
                <a:lnTo>
                  <a:pt x="32047" y="169163"/>
                </a:lnTo>
                <a:lnTo>
                  <a:pt x="35073" y="147840"/>
                </a:lnTo>
                <a:lnTo>
                  <a:pt x="45739" y="102095"/>
                </a:lnTo>
                <a:lnTo>
                  <a:pt x="54867" y="80759"/>
                </a:lnTo>
                <a:lnTo>
                  <a:pt x="64046" y="60972"/>
                </a:lnTo>
                <a:lnTo>
                  <a:pt x="94509" y="16763"/>
                </a:lnTo>
                <a:lnTo>
                  <a:pt x="70147" y="0"/>
                </a:lnTo>
                <a:lnTo>
                  <a:pt x="41175" y="42659"/>
                </a:lnTo>
                <a:lnTo>
                  <a:pt x="30509" y="67017"/>
                </a:lnTo>
                <a:lnTo>
                  <a:pt x="18305" y="91427"/>
                </a:lnTo>
                <a:lnTo>
                  <a:pt x="6102" y="143217"/>
                </a:lnTo>
                <a:lnTo>
                  <a:pt x="3075" y="167627"/>
                </a:lnTo>
                <a:lnTo>
                  <a:pt x="0" y="196595"/>
                </a:lnTo>
                <a:lnTo>
                  <a:pt x="6102" y="246849"/>
                </a:lnTo>
                <a:lnTo>
                  <a:pt x="18305" y="298691"/>
                </a:lnTo>
                <a:lnTo>
                  <a:pt x="30509" y="324599"/>
                </a:lnTo>
                <a:lnTo>
                  <a:pt x="41175" y="345922"/>
                </a:lnTo>
                <a:lnTo>
                  <a:pt x="54867" y="370331"/>
                </a:lnTo>
                <a:lnTo>
                  <a:pt x="71635" y="393204"/>
                </a:lnTo>
                <a:lnTo>
                  <a:pt x="94509" y="371817"/>
                </a:lnTo>
                <a:lnTo>
                  <a:pt x="79275" y="352031"/>
                </a:lnTo>
                <a:lnTo>
                  <a:pt x="67071" y="330695"/>
                </a:lnTo>
                <a:lnTo>
                  <a:pt x="54867" y="307822"/>
                </a:lnTo>
                <a:lnTo>
                  <a:pt x="45739" y="288036"/>
                </a:lnTo>
                <a:lnTo>
                  <a:pt x="35073" y="242290"/>
                </a:lnTo>
                <a:lnTo>
                  <a:pt x="30509" y="19505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1184126" y="5993904"/>
            <a:ext cx="94509" cy="393204"/>
          </a:xfrm>
          <a:custGeom>
            <a:avLst/>
            <a:gdLst/>
            <a:ahLst/>
            <a:cxnLst/>
            <a:rect b="b" l="l" r="r" t="t"/>
            <a:pathLst>
              <a:path h="393204" w="94509">
                <a:moveTo>
                  <a:pt x="94509" y="16763"/>
                </a:moveTo>
                <a:lnTo>
                  <a:pt x="64046" y="60972"/>
                </a:lnTo>
                <a:lnTo>
                  <a:pt x="54867" y="80759"/>
                </a:lnTo>
                <a:lnTo>
                  <a:pt x="45739" y="102095"/>
                </a:lnTo>
                <a:lnTo>
                  <a:pt x="35073" y="147840"/>
                </a:lnTo>
                <a:lnTo>
                  <a:pt x="32047" y="169163"/>
                </a:lnTo>
                <a:lnTo>
                  <a:pt x="30509" y="195059"/>
                </a:lnTo>
                <a:lnTo>
                  <a:pt x="35073" y="242290"/>
                </a:lnTo>
                <a:lnTo>
                  <a:pt x="45739" y="288036"/>
                </a:lnTo>
                <a:lnTo>
                  <a:pt x="54867" y="307822"/>
                </a:lnTo>
                <a:lnTo>
                  <a:pt x="67071" y="330695"/>
                </a:lnTo>
                <a:lnTo>
                  <a:pt x="79275" y="352031"/>
                </a:lnTo>
                <a:lnTo>
                  <a:pt x="94509" y="371817"/>
                </a:lnTo>
                <a:lnTo>
                  <a:pt x="71635" y="393204"/>
                </a:lnTo>
                <a:lnTo>
                  <a:pt x="54867" y="370331"/>
                </a:lnTo>
                <a:lnTo>
                  <a:pt x="41175" y="345922"/>
                </a:lnTo>
                <a:lnTo>
                  <a:pt x="30509" y="324599"/>
                </a:lnTo>
                <a:lnTo>
                  <a:pt x="18305" y="298691"/>
                </a:lnTo>
                <a:lnTo>
                  <a:pt x="6102" y="246849"/>
                </a:lnTo>
                <a:lnTo>
                  <a:pt x="0" y="196595"/>
                </a:lnTo>
                <a:lnTo>
                  <a:pt x="3075" y="167627"/>
                </a:lnTo>
                <a:lnTo>
                  <a:pt x="6102" y="143217"/>
                </a:lnTo>
                <a:lnTo>
                  <a:pt x="18305" y="91427"/>
                </a:lnTo>
                <a:lnTo>
                  <a:pt x="30509" y="67017"/>
                </a:lnTo>
                <a:lnTo>
                  <a:pt x="41175" y="42659"/>
                </a:lnTo>
                <a:lnTo>
                  <a:pt x="70147" y="0"/>
                </a:lnTo>
                <a:lnTo>
                  <a:pt x="94509" y="1676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1254273" y="5984722"/>
            <a:ext cx="24362" cy="27432"/>
          </a:xfrm>
          <a:custGeom>
            <a:avLst/>
            <a:gdLst/>
            <a:ahLst/>
            <a:cxnLst/>
            <a:rect b="b" l="l" r="r" t="t"/>
            <a:pathLst>
              <a:path h="27432" w="24362">
                <a:moveTo>
                  <a:pt x="16148" y="20293"/>
                </a:moveTo>
                <a:lnTo>
                  <a:pt x="2378" y="5574"/>
                </a:lnTo>
                <a:lnTo>
                  <a:pt x="0" y="9182"/>
                </a:lnTo>
                <a:lnTo>
                  <a:pt x="16148" y="20293"/>
                </a:lnTo>
                <a:close/>
              </a:path>
              <a:path h="27432" w="24362">
                <a:moveTo>
                  <a:pt x="24362" y="25946"/>
                </a:moveTo>
                <a:lnTo>
                  <a:pt x="16148" y="20293"/>
                </a:lnTo>
                <a:lnTo>
                  <a:pt x="22825" y="27432"/>
                </a:lnTo>
                <a:lnTo>
                  <a:pt x="24362" y="25946"/>
                </a:lnTo>
                <a:close/>
              </a:path>
              <a:path h="27432" w="24362">
                <a:moveTo>
                  <a:pt x="6052" y="0"/>
                </a:moveTo>
                <a:lnTo>
                  <a:pt x="1488" y="4622"/>
                </a:lnTo>
                <a:lnTo>
                  <a:pt x="2378" y="5574"/>
                </a:lnTo>
                <a:lnTo>
                  <a:pt x="60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1254273" y="5984722"/>
            <a:ext cx="24362" cy="27432"/>
          </a:xfrm>
          <a:custGeom>
            <a:avLst/>
            <a:gdLst/>
            <a:ahLst/>
            <a:cxnLst/>
            <a:rect b="b" l="l" r="r" t="t"/>
            <a:pathLst>
              <a:path h="27432" w="24362">
                <a:moveTo>
                  <a:pt x="1488" y="4622"/>
                </a:moveTo>
                <a:lnTo>
                  <a:pt x="6052" y="0"/>
                </a:lnTo>
                <a:lnTo>
                  <a:pt x="0" y="9182"/>
                </a:lnTo>
                <a:lnTo>
                  <a:pt x="24362" y="25946"/>
                </a:lnTo>
                <a:lnTo>
                  <a:pt x="22825" y="27432"/>
                </a:lnTo>
                <a:lnTo>
                  <a:pt x="1488" y="462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1255762" y="6364236"/>
            <a:ext cx="397765" cy="114300"/>
          </a:xfrm>
          <a:custGeom>
            <a:avLst/>
            <a:gdLst/>
            <a:ahLst/>
            <a:cxnLst/>
            <a:rect b="b" l="l" r="r" t="t"/>
            <a:pathLst>
              <a:path h="114300" w="397765">
                <a:moveTo>
                  <a:pt x="397765" y="22872"/>
                </a:moveTo>
                <a:lnTo>
                  <a:pt x="376441" y="0"/>
                </a:lnTo>
                <a:lnTo>
                  <a:pt x="338341" y="36563"/>
                </a:lnTo>
                <a:lnTo>
                  <a:pt x="318542" y="48768"/>
                </a:lnTo>
                <a:lnTo>
                  <a:pt x="295669" y="62458"/>
                </a:lnTo>
                <a:lnTo>
                  <a:pt x="249937" y="76200"/>
                </a:lnTo>
                <a:lnTo>
                  <a:pt x="199683" y="82308"/>
                </a:lnTo>
                <a:lnTo>
                  <a:pt x="150915" y="76200"/>
                </a:lnTo>
                <a:lnTo>
                  <a:pt x="126505" y="73126"/>
                </a:lnTo>
                <a:lnTo>
                  <a:pt x="105169" y="62458"/>
                </a:lnTo>
                <a:lnTo>
                  <a:pt x="82297" y="48768"/>
                </a:lnTo>
                <a:lnTo>
                  <a:pt x="59437" y="36563"/>
                </a:lnTo>
                <a:lnTo>
                  <a:pt x="41174" y="19799"/>
                </a:lnTo>
                <a:lnTo>
                  <a:pt x="21337" y="0"/>
                </a:lnTo>
                <a:lnTo>
                  <a:pt x="0" y="22872"/>
                </a:lnTo>
                <a:lnTo>
                  <a:pt x="22873" y="42659"/>
                </a:lnTo>
                <a:lnTo>
                  <a:pt x="42660" y="62458"/>
                </a:lnTo>
                <a:lnTo>
                  <a:pt x="68606" y="76200"/>
                </a:lnTo>
                <a:lnTo>
                  <a:pt x="94501" y="92963"/>
                </a:lnTo>
                <a:lnTo>
                  <a:pt x="117374" y="102095"/>
                </a:lnTo>
                <a:lnTo>
                  <a:pt x="147841" y="108204"/>
                </a:lnTo>
                <a:lnTo>
                  <a:pt x="199683" y="114300"/>
                </a:lnTo>
                <a:lnTo>
                  <a:pt x="254547" y="108204"/>
                </a:lnTo>
                <a:lnTo>
                  <a:pt x="304801" y="92963"/>
                </a:lnTo>
                <a:lnTo>
                  <a:pt x="332233" y="76200"/>
                </a:lnTo>
                <a:lnTo>
                  <a:pt x="355105" y="62458"/>
                </a:lnTo>
                <a:lnTo>
                  <a:pt x="397765" y="228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1255762" y="6364236"/>
            <a:ext cx="397765" cy="114300"/>
          </a:xfrm>
          <a:custGeom>
            <a:avLst/>
            <a:gdLst/>
            <a:ahLst/>
            <a:cxnLst/>
            <a:rect b="b" l="l" r="r" t="t"/>
            <a:pathLst>
              <a:path h="114300" w="397765">
                <a:moveTo>
                  <a:pt x="21337" y="0"/>
                </a:moveTo>
                <a:lnTo>
                  <a:pt x="41174" y="19799"/>
                </a:lnTo>
                <a:lnTo>
                  <a:pt x="59437" y="36563"/>
                </a:lnTo>
                <a:lnTo>
                  <a:pt x="82297" y="48768"/>
                </a:lnTo>
                <a:lnTo>
                  <a:pt x="105169" y="62458"/>
                </a:lnTo>
                <a:lnTo>
                  <a:pt x="126505" y="73126"/>
                </a:lnTo>
                <a:lnTo>
                  <a:pt x="150915" y="76200"/>
                </a:lnTo>
                <a:lnTo>
                  <a:pt x="199683" y="82308"/>
                </a:lnTo>
                <a:lnTo>
                  <a:pt x="249937" y="76200"/>
                </a:lnTo>
                <a:lnTo>
                  <a:pt x="295669" y="62458"/>
                </a:lnTo>
                <a:lnTo>
                  <a:pt x="318542" y="48768"/>
                </a:lnTo>
                <a:lnTo>
                  <a:pt x="338341" y="36563"/>
                </a:lnTo>
                <a:lnTo>
                  <a:pt x="376441" y="0"/>
                </a:lnTo>
                <a:lnTo>
                  <a:pt x="397765" y="22872"/>
                </a:lnTo>
                <a:lnTo>
                  <a:pt x="355105" y="62458"/>
                </a:lnTo>
                <a:lnTo>
                  <a:pt x="332233" y="76200"/>
                </a:lnTo>
                <a:lnTo>
                  <a:pt x="304801" y="92963"/>
                </a:lnTo>
                <a:lnTo>
                  <a:pt x="254547" y="108204"/>
                </a:lnTo>
                <a:lnTo>
                  <a:pt x="199683" y="114300"/>
                </a:lnTo>
                <a:lnTo>
                  <a:pt x="147841" y="108204"/>
                </a:lnTo>
                <a:lnTo>
                  <a:pt x="117374" y="102095"/>
                </a:lnTo>
                <a:lnTo>
                  <a:pt x="94501" y="92963"/>
                </a:lnTo>
                <a:lnTo>
                  <a:pt x="68606" y="76200"/>
                </a:lnTo>
                <a:lnTo>
                  <a:pt x="42660" y="62458"/>
                </a:lnTo>
                <a:lnTo>
                  <a:pt x="22873" y="42659"/>
                </a:lnTo>
                <a:lnTo>
                  <a:pt x="0" y="22872"/>
                </a:lnTo>
                <a:lnTo>
                  <a:pt x="21337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1255762" y="6364236"/>
            <a:ext cx="22873" cy="22872"/>
          </a:xfrm>
          <a:custGeom>
            <a:avLst/>
            <a:gdLst/>
            <a:ahLst/>
            <a:cxnLst/>
            <a:rect b="b" l="l" r="r" t="t"/>
            <a:pathLst>
              <a:path h="22872" w="22873">
                <a:moveTo>
                  <a:pt x="0" y="22872"/>
                </a:moveTo>
                <a:lnTo>
                  <a:pt x="22873" y="1485"/>
                </a:lnTo>
                <a:lnTo>
                  <a:pt x="21337" y="0"/>
                </a:lnTo>
                <a:lnTo>
                  <a:pt x="0" y="228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1255762" y="6364236"/>
            <a:ext cx="22873" cy="22872"/>
          </a:xfrm>
          <a:custGeom>
            <a:avLst/>
            <a:gdLst/>
            <a:ahLst/>
            <a:cxnLst/>
            <a:rect b="b" l="l" r="r" t="t"/>
            <a:pathLst>
              <a:path h="22872" w="22873">
                <a:moveTo>
                  <a:pt x="0" y="22872"/>
                </a:moveTo>
                <a:lnTo>
                  <a:pt x="21337" y="0"/>
                </a:lnTo>
                <a:lnTo>
                  <a:pt x="22873" y="1485"/>
                </a:lnTo>
                <a:lnTo>
                  <a:pt x="0" y="22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1643629" y="6374907"/>
            <a:ext cx="0" cy="428228"/>
          </a:xfrm>
          <a:custGeom>
            <a:avLst/>
            <a:gdLst/>
            <a:ahLst/>
            <a:cxnLst/>
            <a:rect b="b" l="l" r="r" t="t"/>
            <a:pathLst>
              <a:path h="428228" w="0">
                <a:moveTo>
                  <a:pt x="0" y="0"/>
                </a:moveTo>
                <a:lnTo>
                  <a:pt x="0" y="428228"/>
                </a:lnTo>
              </a:path>
            </a:pathLst>
          </a:custGeom>
          <a:ln w="3019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1629168" y="6374907"/>
            <a:ext cx="28922" cy="428228"/>
          </a:xfrm>
          <a:custGeom>
            <a:avLst/>
            <a:gdLst/>
            <a:ahLst/>
            <a:cxnLst/>
            <a:rect b="b" l="l" r="r" t="t"/>
            <a:pathLst>
              <a:path h="428228" w="28922">
                <a:moveTo>
                  <a:pt x="0" y="428228"/>
                </a:moveTo>
                <a:lnTo>
                  <a:pt x="28922" y="428228"/>
                </a:lnTo>
                <a:lnTo>
                  <a:pt x="28922" y="0"/>
                </a:lnTo>
                <a:lnTo>
                  <a:pt x="0" y="0"/>
                </a:lnTo>
                <a:lnTo>
                  <a:pt x="0" y="42822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1629168" y="6339827"/>
            <a:ext cx="28930" cy="47282"/>
          </a:xfrm>
          <a:custGeom>
            <a:avLst/>
            <a:gdLst/>
            <a:ahLst/>
            <a:cxnLst/>
            <a:rect b="b" l="l" r="r" t="t"/>
            <a:pathLst>
              <a:path h="47282" w="28930">
                <a:moveTo>
                  <a:pt x="28930" y="0"/>
                </a:moveTo>
                <a:lnTo>
                  <a:pt x="3035" y="24409"/>
                </a:lnTo>
                <a:lnTo>
                  <a:pt x="12980" y="35077"/>
                </a:lnTo>
                <a:lnTo>
                  <a:pt x="28930" y="35077"/>
                </a:lnTo>
                <a:lnTo>
                  <a:pt x="28930" y="0"/>
                </a:lnTo>
                <a:close/>
              </a:path>
              <a:path h="47282" w="28930">
                <a:moveTo>
                  <a:pt x="24358" y="47282"/>
                </a:moveTo>
                <a:lnTo>
                  <a:pt x="12980" y="35077"/>
                </a:lnTo>
                <a:lnTo>
                  <a:pt x="0" y="35077"/>
                </a:lnTo>
                <a:lnTo>
                  <a:pt x="24358" y="4728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1629168" y="6339827"/>
            <a:ext cx="28930" cy="47282"/>
          </a:xfrm>
          <a:custGeom>
            <a:avLst/>
            <a:gdLst/>
            <a:ahLst/>
            <a:cxnLst/>
            <a:rect b="b" l="l" r="r" t="t"/>
            <a:pathLst>
              <a:path h="47282" w="28930">
                <a:moveTo>
                  <a:pt x="3035" y="24409"/>
                </a:moveTo>
                <a:lnTo>
                  <a:pt x="28930" y="0"/>
                </a:lnTo>
                <a:lnTo>
                  <a:pt x="28930" y="35077"/>
                </a:lnTo>
                <a:lnTo>
                  <a:pt x="0" y="35077"/>
                </a:lnTo>
                <a:lnTo>
                  <a:pt x="24358" y="47282"/>
                </a:lnTo>
                <a:lnTo>
                  <a:pt x="3035" y="2440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1255762" y="6696468"/>
            <a:ext cx="397765" cy="118871"/>
          </a:xfrm>
          <a:custGeom>
            <a:avLst/>
            <a:gdLst/>
            <a:ahLst/>
            <a:cxnLst/>
            <a:rect b="b" l="l" r="r" t="t"/>
            <a:pathLst>
              <a:path h="118872" w="397765">
                <a:moveTo>
                  <a:pt x="0" y="85331"/>
                </a:moveTo>
                <a:lnTo>
                  <a:pt x="21337" y="109740"/>
                </a:lnTo>
                <a:lnTo>
                  <a:pt x="41174" y="89890"/>
                </a:lnTo>
                <a:lnTo>
                  <a:pt x="60973" y="73126"/>
                </a:lnTo>
                <a:lnTo>
                  <a:pt x="82297" y="59436"/>
                </a:lnTo>
                <a:lnTo>
                  <a:pt x="105169" y="47231"/>
                </a:lnTo>
                <a:lnTo>
                  <a:pt x="126505" y="39585"/>
                </a:lnTo>
                <a:lnTo>
                  <a:pt x="152401" y="33540"/>
                </a:lnTo>
                <a:lnTo>
                  <a:pt x="178347" y="30467"/>
                </a:lnTo>
                <a:lnTo>
                  <a:pt x="199683" y="30467"/>
                </a:lnTo>
                <a:lnTo>
                  <a:pt x="249937" y="35026"/>
                </a:lnTo>
                <a:lnTo>
                  <a:pt x="297206" y="51790"/>
                </a:lnTo>
                <a:lnTo>
                  <a:pt x="318542" y="65532"/>
                </a:lnTo>
                <a:lnTo>
                  <a:pt x="339878" y="79235"/>
                </a:lnTo>
                <a:lnTo>
                  <a:pt x="358128" y="97536"/>
                </a:lnTo>
                <a:lnTo>
                  <a:pt x="376441" y="118872"/>
                </a:lnTo>
                <a:lnTo>
                  <a:pt x="397765" y="97536"/>
                </a:lnTo>
                <a:lnTo>
                  <a:pt x="379515" y="73126"/>
                </a:lnTo>
                <a:lnTo>
                  <a:pt x="358128" y="56362"/>
                </a:lnTo>
                <a:lnTo>
                  <a:pt x="335306" y="39585"/>
                </a:lnTo>
                <a:lnTo>
                  <a:pt x="309360" y="24358"/>
                </a:lnTo>
                <a:lnTo>
                  <a:pt x="257569" y="6108"/>
                </a:lnTo>
                <a:lnTo>
                  <a:pt x="204242" y="0"/>
                </a:lnTo>
                <a:lnTo>
                  <a:pt x="175273" y="0"/>
                </a:lnTo>
                <a:lnTo>
                  <a:pt x="146292" y="4572"/>
                </a:lnTo>
                <a:lnTo>
                  <a:pt x="117374" y="10668"/>
                </a:lnTo>
                <a:lnTo>
                  <a:pt x="91428" y="19799"/>
                </a:lnTo>
                <a:lnTo>
                  <a:pt x="68606" y="32004"/>
                </a:lnTo>
                <a:lnTo>
                  <a:pt x="44197" y="47231"/>
                </a:lnTo>
                <a:lnTo>
                  <a:pt x="21337" y="65532"/>
                </a:lnTo>
                <a:lnTo>
                  <a:pt x="0" y="8533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1255762" y="6696468"/>
            <a:ext cx="397765" cy="118871"/>
          </a:xfrm>
          <a:custGeom>
            <a:avLst/>
            <a:gdLst/>
            <a:ahLst/>
            <a:cxnLst/>
            <a:rect b="b" l="l" r="r" t="t"/>
            <a:pathLst>
              <a:path h="118872" w="397765">
                <a:moveTo>
                  <a:pt x="376441" y="118872"/>
                </a:moveTo>
                <a:lnTo>
                  <a:pt x="358128" y="97536"/>
                </a:lnTo>
                <a:lnTo>
                  <a:pt x="339878" y="79235"/>
                </a:lnTo>
                <a:lnTo>
                  <a:pt x="318542" y="65532"/>
                </a:lnTo>
                <a:lnTo>
                  <a:pt x="297206" y="51790"/>
                </a:lnTo>
                <a:lnTo>
                  <a:pt x="249937" y="35026"/>
                </a:lnTo>
                <a:lnTo>
                  <a:pt x="199683" y="30467"/>
                </a:lnTo>
                <a:lnTo>
                  <a:pt x="178347" y="30467"/>
                </a:lnTo>
                <a:lnTo>
                  <a:pt x="152401" y="33540"/>
                </a:lnTo>
                <a:lnTo>
                  <a:pt x="126505" y="39585"/>
                </a:lnTo>
                <a:lnTo>
                  <a:pt x="105169" y="47231"/>
                </a:lnTo>
                <a:lnTo>
                  <a:pt x="82297" y="59436"/>
                </a:lnTo>
                <a:lnTo>
                  <a:pt x="60973" y="73126"/>
                </a:lnTo>
                <a:lnTo>
                  <a:pt x="41174" y="89890"/>
                </a:lnTo>
                <a:lnTo>
                  <a:pt x="21337" y="109740"/>
                </a:lnTo>
                <a:lnTo>
                  <a:pt x="0" y="85331"/>
                </a:lnTo>
                <a:lnTo>
                  <a:pt x="21337" y="65532"/>
                </a:lnTo>
                <a:lnTo>
                  <a:pt x="44197" y="47231"/>
                </a:lnTo>
                <a:lnTo>
                  <a:pt x="68606" y="32004"/>
                </a:lnTo>
                <a:lnTo>
                  <a:pt x="91428" y="19799"/>
                </a:lnTo>
                <a:lnTo>
                  <a:pt x="117374" y="10668"/>
                </a:lnTo>
                <a:lnTo>
                  <a:pt x="146292" y="4572"/>
                </a:lnTo>
                <a:lnTo>
                  <a:pt x="175273" y="0"/>
                </a:lnTo>
                <a:lnTo>
                  <a:pt x="204242" y="0"/>
                </a:lnTo>
                <a:lnTo>
                  <a:pt x="257569" y="6108"/>
                </a:lnTo>
                <a:lnTo>
                  <a:pt x="309360" y="24358"/>
                </a:lnTo>
                <a:lnTo>
                  <a:pt x="335306" y="39585"/>
                </a:lnTo>
                <a:lnTo>
                  <a:pt x="358128" y="56362"/>
                </a:lnTo>
                <a:lnTo>
                  <a:pt x="379515" y="73126"/>
                </a:lnTo>
                <a:lnTo>
                  <a:pt x="397765" y="97536"/>
                </a:lnTo>
                <a:lnTo>
                  <a:pt x="376441" y="118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1629168" y="6794004"/>
            <a:ext cx="28930" cy="51790"/>
          </a:xfrm>
          <a:custGeom>
            <a:avLst/>
            <a:gdLst/>
            <a:ahLst/>
            <a:cxnLst/>
            <a:rect b="b" l="l" r="r" t="t"/>
            <a:pathLst>
              <a:path h="51790" w="28930">
                <a:moveTo>
                  <a:pt x="15232" y="9131"/>
                </a:moveTo>
                <a:lnTo>
                  <a:pt x="3035" y="21335"/>
                </a:lnTo>
                <a:lnTo>
                  <a:pt x="28930" y="51790"/>
                </a:lnTo>
                <a:lnTo>
                  <a:pt x="28930" y="9131"/>
                </a:lnTo>
                <a:lnTo>
                  <a:pt x="15232" y="9131"/>
                </a:lnTo>
                <a:close/>
              </a:path>
              <a:path h="51790" w="28930">
                <a:moveTo>
                  <a:pt x="24358" y="0"/>
                </a:moveTo>
                <a:lnTo>
                  <a:pt x="0" y="9131"/>
                </a:lnTo>
                <a:lnTo>
                  <a:pt x="15232" y="9131"/>
                </a:lnTo>
                <a:lnTo>
                  <a:pt x="243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1629168" y="6794004"/>
            <a:ext cx="28930" cy="51790"/>
          </a:xfrm>
          <a:custGeom>
            <a:avLst/>
            <a:gdLst/>
            <a:ahLst/>
            <a:cxnLst/>
            <a:rect b="b" l="l" r="r" t="t"/>
            <a:pathLst>
              <a:path h="51790" w="28930">
                <a:moveTo>
                  <a:pt x="28930" y="9131"/>
                </a:moveTo>
                <a:lnTo>
                  <a:pt x="28930" y="51790"/>
                </a:lnTo>
                <a:lnTo>
                  <a:pt x="3035" y="21335"/>
                </a:lnTo>
                <a:lnTo>
                  <a:pt x="24358" y="0"/>
                </a:lnTo>
                <a:lnTo>
                  <a:pt x="0" y="9131"/>
                </a:lnTo>
                <a:lnTo>
                  <a:pt x="28930" y="913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1226840" y="6786359"/>
            <a:ext cx="79227" cy="382536"/>
          </a:xfrm>
          <a:custGeom>
            <a:avLst/>
            <a:gdLst/>
            <a:ahLst/>
            <a:cxnLst/>
            <a:rect b="b" l="l" r="r" t="t"/>
            <a:pathLst>
              <a:path h="382536" w="79227">
                <a:moveTo>
                  <a:pt x="28921" y="94513"/>
                </a:moveTo>
                <a:lnTo>
                  <a:pt x="28921" y="71640"/>
                </a:lnTo>
                <a:lnTo>
                  <a:pt x="30459" y="54876"/>
                </a:lnTo>
                <a:lnTo>
                  <a:pt x="39588" y="35077"/>
                </a:lnTo>
                <a:lnTo>
                  <a:pt x="51795" y="16776"/>
                </a:lnTo>
                <a:lnTo>
                  <a:pt x="27433" y="0"/>
                </a:lnTo>
                <a:lnTo>
                  <a:pt x="15229" y="19850"/>
                </a:lnTo>
                <a:lnTo>
                  <a:pt x="3025" y="45745"/>
                </a:lnTo>
                <a:lnTo>
                  <a:pt x="0" y="68618"/>
                </a:lnTo>
                <a:lnTo>
                  <a:pt x="0" y="97536"/>
                </a:lnTo>
                <a:lnTo>
                  <a:pt x="3025" y="118872"/>
                </a:lnTo>
                <a:lnTo>
                  <a:pt x="9127" y="146304"/>
                </a:lnTo>
                <a:lnTo>
                  <a:pt x="24357" y="193586"/>
                </a:lnTo>
                <a:lnTo>
                  <a:pt x="39588" y="243840"/>
                </a:lnTo>
                <a:lnTo>
                  <a:pt x="50258" y="285013"/>
                </a:lnTo>
                <a:lnTo>
                  <a:pt x="50258" y="304800"/>
                </a:lnTo>
                <a:lnTo>
                  <a:pt x="47223" y="324650"/>
                </a:lnTo>
                <a:lnTo>
                  <a:pt x="39588" y="342900"/>
                </a:lnTo>
                <a:lnTo>
                  <a:pt x="27433" y="364236"/>
                </a:lnTo>
                <a:lnTo>
                  <a:pt x="51795" y="382536"/>
                </a:lnTo>
                <a:lnTo>
                  <a:pt x="65537" y="358140"/>
                </a:lnTo>
                <a:lnTo>
                  <a:pt x="74655" y="335318"/>
                </a:lnTo>
                <a:lnTo>
                  <a:pt x="79227" y="306336"/>
                </a:lnTo>
                <a:lnTo>
                  <a:pt x="79227" y="280441"/>
                </a:lnTo>
                <a:lnTo>
                  <a:pt x="68559" y="233172"/>
                </a:lnTo>
                <a:lnTo>
                  <a:pt x="51795" y="184404"/>
                </a:lnTo>
                <a:lnTo>
                  <a:pt x="36562" y="135636"/>
                </a:lnTo>
                <a:lnTo>
                  <a:pt x="33486" y="114300"/>
                </a:lnTo>
                <a:lnTo>
                  <a:pt x="28921" y="9451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1226840" y="6786359"/>
            <a:ext cx="79227" cy="382536"/>
          </a:xfrm>
          <a:custGeom>
            <a:avLst/>
            <a:gdLst/>
            <a:ahLst/>
            <a:cxnLst/>
            <a:rect b="b" l="l" r="r" t="t"/>
            <a:pathLst>
              <a:path h="382536" w="79227">
                <a:moveTo>
                  <a:pt x="51795" y="16776"/>
                </a:moveTo>
                <a:lnTo>
                  <a:pt x="39588" y="35077"/>
                </a:lnTo>
                <a:lnTo>
                  <a:pt x="30459" y="54876"/>
                </a:lnTo>
                <a:lnTo>
                  <a:pt x="28921" y="71640"/>
                </a:lnTo>
                <a:lnTo>
                  <a:pt x="28921" y="94513"/>
                </a:lnTo>
                <a:lnTo>
                  <a:pt x="33486" y="114300"/>
                </a:lnTo>
                <a:lnTo>
                  <a:pt x="36562" y="135636"/>
                </a:lnTo>
                <a:lnTo>
                  <a:pt x="51795" y="184404"/>
                </a:lnTo>
                <a:lnTo>
                  <a:pt x="68559" y="233172"/>
                </a:lnTo>
                <a:lnTo>
                  <a:pt x="79227" y="280441"/>
                </a:lnTo>
                <a:lnTo>
                  <a:pt x="79227" y="306336"/>
                </a:lnTo>
                <a:lnTo>
                  <a:pt x="74655" y="335318"/>
                </a:lnTo>
                <a:lnTo>
                  <a:pt x="65537" y="358140"/>
                </a:lnTo>
                <a:lnTo>
                  <a:pt x="51795" y="382536"/>
                </a:lnTo>
                <a:lnTo>
                  <a:pt x="27433" y="364236"/>
                </a:lnTo>
                <a:lnTo>
                  <a:pt x="39588" y="342900"/>
                </a:lnTo>
                <a:lnTo>
                  <a:pt x="47223" y="324650"/>
                </a:lnTo>
                <a:lnTo>
                  <a:pt x="50258" y="304800"/>
                </a:lnTo>
                <a:lnTo>
                  <a:pt x="50258" y="285013"/>
                </a:lnTo>
                <a:lnTo>
                  <a:pt x="39588" y="243840"/>
                </a:lnTo>
                <a:lnTo>
                  <a:pt x="24357" y="193586"/>
                </a:lnTo>
                <a:lnTo>
                  <a:pt x="9127" y="146304"/>
                </a:lnTo>
                <a:lnTo>
                  <a:pt x="3025" y="118872"/>
                </a:lnTo>
                <a:lnTo>
                  <a:pt x="0" y="97536"/>
                </a:lnTo>
                <a:lnTo>
                  <a:pt x="0" y="68618"/>
                </a:lnTo>
                <a:lnTo>
                  <a:pt x="3025" y="45745"/>
                </a:lnTo>
                <a:lnTo>
                  <a:pt x="15229" y="19850"/>
                </a:lnTo>
                <a:lnTo>
                  <a:pt x="27433" y="0"/>
                </a:lnTo>
                <a:lnTo>
                  <a:pt x="51795" y="1677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1254273" y="6778777"/>
            <a:ext cx="24362" cy="27432"/>
          </a:xfrm>
          <a:custGeom>
            <a:avLst/>
            <a:gdLst/>
            <a:ahLst/>
            <a:cxnLst/>
            <a:rect b="b" l="l" r="r" t="t"/>
            <a:pathLst>
              <a:path h="27432" w="24362">
                <a:moveTo>
                  <a:pt x="13752" y="17052"/>
                </a:moveTo>
                <a:lnTo>
                  <a:pt x="2612" y="4308"/>
                </a:lnTo>
                <a:lnTo>
                  <a:pt x="0" y="7581"/>
                </a:lnTo>
                <a:lnTo>
                  <a:pt x="13752" y="17052"/>
                </a:lnTo>
                <a:close/>
              </a:path>
              <a:path h="27432" w="24362">
                <a:moveTo>
                  <a:pt x="24362" y="24358"/>
                </a:moveTo>
                <a:lnTo>
                  <a:pt x="13752" y="17052"/>
                </a:lnTo>
                <a:lnTo>
                  <a:pt x="22825" y="27432"/>
                </a:lnTo>
                <a:lnTo>
                  <a:pt x="24362" y="24358"/>
                </a:lnTo>
                <a:close/>
              </a:path>
              <a:path h="27432" w="24362">
                <a:moveTo>
                  <a:pt x="6052" y="0"/>
                </a:moveTo>
                <a:lnTo>
                  <a:pt x="1488" y="3022"/>
                </a:lnTo>
                <a:lnTo>
                  <a:pt x="2612" y="4308"/>
                </a:lnTo>
                <a:lnTo>
                  <a:pt x="60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1254273" y="6778777"/>
            <a:ext cx="24362" cy="27432"/>
          </a:xfrm>
          <a:custGeom>
            <a:avLst/>
            <a:gdLst/>
            <a:ahLst/>
            <a:cxnLst/>
            <a:rect b="b" l="l" r="r" t="t"/>
            <a:pathLst>
              <a:path h="27432" w="24362">
                <a:moveTo>
                  <a:pt x="1488" y="3022"/>
                </a:moveTo>
                <a:lnTo>
                  <a:pt x="6052" y="0"/>
                </a:lnTo>
                <a:lnTo>
                  <a:pt x="0" y="7581"/>
                </a:lnTo>
                <a:lnTo>
                  <a:pt x="24362" y="24358"/>
                </a:lnTo>
                <a:lnTo>
                  <a:pt x="22825" y="27432"/>
                </a:lnTo>
                <a:lnTo>
                  <a:pt x="1488" y="302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848865" y="7149109"/>
            <a:ext cx="429770" cy="124968"/>
          </a:xfrm>
          <a:custGeom>
            <a:avLst/>
            <a:gdLst/>
            <a:ahLst/>
            <a:cxnLst/>
            <a:rect b="b" l="l" r="r" t="t"/>
            <a:pathLst>
              <a:path h="124968" w="429770">
                <a:moveTo>
                  <a:pt x="19794" y="0"/>
                </a:moveTo>
                <a:lnTo>
                  <a:pt x="0" y="21335"/>
                </a:lnTo>
                <a:lnTo>
                  <a:pt x="19794" y="45694"/>
                </a:lnTo>
                <a:lnTo>
                  <a:pt x="44202" y="65481"/>
                </a:lnTo>
                <a:lnTo>
                  <a:pt x="67072" y="85331"/>
                </a:lnTo>
                <a:lnTo>
                  <a:pt x="97532" y="99021"/>
                </a:lnTo>
                <a:lnTo>
                  <a:pt x="153937" y="118859"/>
                </a:lnTo>
                <a:lnTo>
                  <a:pt x="214908" y="124967"/>
                </a:lnTo>
                <a:lnTo>
                  <a:pt x="274340" y="118859"/>
                </a:lnTo>
                <a:lnTo>
                  <a:pt x="332234" y="99021"/>
                </a:lnTo>
                <a:lnTo>
                  <a:pt x="382537" y="67017"/>
                </a:lnTo>
                <a:lnTo>
                  <a:pt x="406896" y="45694"/>
                </a:lnTo>
                <a:lnTo>
                  <a:pt x="429770" y="21335"/>
                </a:lnTo>
                <a:lnTo>
                  <a:pt x="406896" y="0"/>
                </a:lnTo>
                <a:lnTo>
                  <a:pt x="387102" y="21335"/>
                </a:lnTo>
                <a:lnTo>
                  <a:pt x="367308" y="41122"/>
                </a:lnTo>
                <a:lnTo>
                  <a:pt x="318542" y="71589"/>
                </a:lnTo>
                <a:lnTo>
                  <a:pt x="268237" y="88353"/>
                </a:lnTo>
                <a:lnTo>
                  <a:pt x="214908" y="92913"/>
                </a:lnTo>
                <a:lnTo>
                  <a:pt x="161528" y="88353"/>
                </a:lnTo>
                <a:lnTo>
                  <a:pt x="108198" y="71589"/>
                </a:lnTo>
                <a:lnTo>
                  <a:pt x="83840" y="59435"/>
                </a:lnTo>
                <a:lnTo>
                  <a:pt x="62508" y="41122"/>
                </a:lnTo>
                <a:lnTo>
                  <a:pt x="39637" y="21335"/>
                </a:lnTo>
                <a:lnTo>
                  <a:pt x="197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848865" y="7149109"/>
            <a:ext cx="429770" cy="124968"/>
          </a:xfrm>
          <a:custGeom>
            <a:avLst/>
            <a:gdLst/>
            <a:ahLst/>
            <a:cxnLst/>
            <a:rect b="b" l="l" r="r" t="t"/>
            <a:pathLst>
              <a:path h="124968" w="429770">
                <a:moveTo>
                  <a:pt x="429770" y="21335"/>
                </a:moveTo>
                <a:lnTo>
                  <a:pt x="406896" y="45694"/>
                </a:lnTo>
                <a:lnTo>
                  <a:pt x="382537" y="67017"/>
                </a:lnTo>
                <a:lnTo>
                  <a:pt x="332234" y="99021"/>
                </a:lnTo>
                <a:lnTo>
                  <a:pt x="274340" y="118859"/>
                </a:lnTo>
                <a:lnTo>
                  <a:pt x="214908" y="124967"/>
                </a:lnTo>
                <a:lnTo>
                  <a:pt x="153937" y="118859"/>
                </a:lnTo>
                <a:lnTo>
                  <a:pt x="97532" y="99021"/>
                </a:lnTo>
                <a:lnTo>
                  <a:pt x="67072" y="85331"/>
                </a:lnTo>
                <a:lnTo>
                  <a:pt x="44202" y="65481"/>
                </a:lnTo>
                <a:lnTo>
                  <a:pt x="19794" y="45694"/>
                </a:lnTo>
                <a:lnTo>
                  <a:pt x="0" y="21335"/>
                </a:lnTo>
                <a:lnTo>
                  <a:pt x="19794" y="0"/>
                </a:lnTo>
                <a:lnTo>
                  <a:pt x="39637" y="21335"/>
                </a:lnTo>
                <a:lnTo>
                  <a:pt x="62508" y="41122"/>
                </a:lnTo>
                <a:lnTo>
                  <a:pt x="83840" y="59435"/>
                </a:lnTo>
                <a:lnTo>
                  <a:pt x="108198" y="71589"/>
                </a:lnTo>
                <a:lnTo>
                  <a:pt x="161528" y="88353"/>
                </a:lnTo>
                <a:lnTo>
                  <a:pt x="214908" y="92913"/>
                </a:lnTo>
                <a:lnTo>
                  <a:pt x="268237" y="88353"/>
                </a:lnTo>
                <a:lnTo>
                  <a:pt x="318542" y="71589"/>
                </a:lnTo>
                <a:lnTo>
                  <a:pt x="367308" y="41122"/>
                </a:lnTo>
                <a:lnTo>
                  <a:pt x="387102" y="21335"/>
                </a:lnTo>
                <a:lnTo>
                  <a:pt x="406896" y="0"/>
                </a:lnTo>
                <a:lnTo>
                  <a:pt x="429770" y="213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1254273" y="7149109"/>
            <a:ext cx="24362" cy="21336"/>
          </a:xfrm>
          <a:custGeom>
            <a:avLst/>
            <a:gdLst/>
            <a:ahLst/>
            <a:cxnLst/>
            <a:rect b="b" l="l" r="r" t="t"/>
            <a:pathLst>
              <a:path h="21336" w="24362">
                <a:moveTo>
                  <a:pt x="15829" y="13376"/>
                </a:moveTo>
                <a:lnTo>
                  <a:pt x="1488" y="0"/>
                </a:lnTo>
                <a:lnTo>
                  <a:pt x="0" y="1485"/>
                </a:lnTo>
                <a:lnTo>
                  <a:pt x="15829" y="13376"/>
                </a:lnTo>
                <a:close/>
              </a:path>
              <a:path h="21336" w="24362">
                <a:moveTo>
                  <a:pt x="24362" y="19786"/>
                </a:moveTo>
                <a:lnTo>
                  <a:pt x="15829" y="13376"/>
                </a:lnTo>
                <a:lnTo>
                  <a:pt x="24362" y="21335"/>
                </a:lnTo>
                <a:lnTo>
                  <a:pt x="24362" y="1978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1254273" y="7149109"/>
            <a:ext cx="24362" cy="21336"/>
          </a:xfrm>
          <a:custGeom>
            <a:avLst/>
            <a:gdLst/>
            <a:ahLst/>
            <a:cxnLst/>
            <a:rect b="b" l="l" r="r" t="t"/>
            <a:pathLst>
              <a:path h="21336" w="24362">
                <a:moveTo>
                  <a:pt x="24362" y="19786"/>
                </a:moveTo>
                <a:lnTo>
                  <a:pt x="24362" y="21335"/>
                </a:lnTo>
                <a:lnTo>
                  <a:pt x="1488" y="0"/>
                </a:lnTo>
                <a:lnTo>
                  <a:pt x="0" y="1485"/>
                </a:lnTo>
                <a:lnTo>
                  <a:pt x="24362" y="1978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822970" y="6783336"/>
            <a:ext cx="79226" cy="385559"/>
          </a:xfrm>
          <a:custGeom>
            <a:avLst/>
            <a:gdLst/>
            <a:ahLst/>
            <a:cxnLst/>
            <a:rect b="b" l="l" r="r" t="t"/>
            <a:pathLst>
              <a:path h="385559" w="79226">
                <a:moveTo>
                  <a:pt x="24358" y="385559"/>
                </a:moveTo>
                <a:lnTo>
                  <a:pt x="47227" y="367258"/>
                </a:lnTo>
                <a:lnTo>
                  <a:pt x="36562" y="345922"/>
                </a:lnTo>
                <a:lnTo>
                  <a:pt x="28921" y="327672"/>
                </a:lnTo>
                <a:lnTo>
                  <a:pt x="27433" y="309359"/>
                </a:lnTo>
                <a:lnTo>
                  <a:pt x="27433" y="289572"/>
                </a:lnTo>
                <a:lnTo>
                  <a:pt x="38100" y="243827"/>
                </a:lnTo>
                <a:lnTo>
                  <a:pt x="53329" y="195059"/>
                </a:lnTo>
                <a:lnTo>
                  <a:pt x="70097" y="144767"/>
                </a:lnTo>
                <a:lnTo>
                  <a:pt x="79226" y="97536"/>
                </a:lnTo>
                <a:lnTo>
                  <a:pt x="76200" y="70104"/>
                </a:lnTo>
                <a:lnTo>
                  <a:pt x="73124" y="45694"/>
                </a:lnTo>
                <a:lnTo>
                  <a:pt x="62458" y="22872"/>
                </a:lnTo>
                <a:lnTo>
                  <a:pt x="47227" y="0"/>
                </a:lnTo>
                <a:lnTo>
                  <a:pt x="25895" y="22872"/>
                </a:lnTo>
                <a:lnTo>
                  <a:pt x="38100" y="39585"/>
                </a:lnTo>
                <a:lnTo>
                  <a:pt x="45689" y="56362"/>
                </a:lnTo>
                <a:lnTo>
                  <a:pt x="50303" y="76200"/>
                </a:lnTo>
                <a:lnTo>
                  <a:pt x="51791" y="91427"/>
                </a:lnTo>
                <a:lnTo>
                  <a:pt x="42664" y="135636"/>
                </a:lnTo>
                <a:lnTo>
                  <a:pt x="25895" y="184404"/>
                </a:lnTo>
                <a:lnTo>
                  <a:pt x="10665" y="234708"/>
                </a:lnTo>
                <a:lnTo>
                  <a:pt x="0" y="281927"/>
                </a:lnTo>
                <a:lnTo>
                  <a:pt x="0" y="309359"/>
                </a:lnTo>
                <a:lnTo>
                  <a:pt x="1537" y="335267"/>
                </a:lnTo>
                <a:lnTo>
                  <a:pt x="10665" y="361162"/>
                </a:lnTo>
                <a:lnTo>
                  <a:pt x="24358" y="38555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822970" y="6783336"/>
            <a:ext cx="79226" cy="385559"/>
          </a:xfrm>
          <a:custGeom>
            <a:avLst/>
            <a:gdLst/>
            <a:ahLst/>
            <a:cxnLst/>
            <a:rect b="b" l="l" r="r" t="t"/>
            <a:pathLst>
              <a:path h="385559" w="79226">
                <a:moveTo>
                  <a:pt x="24358" y="385559"/>
                </a:moveTo>
                <a:lnTo>
                  <a:pt x="10665" y="361162"/>
                </a:lnTo>
                <a:lnTo>
                  <a:pt x="1537" y="335267"/>
                </a:lnTo>
                <a:lnTo>
                  <a:pt x="0" y="309359"/>
                </a:lnTo>
                <a:lnTo>
                  <a:pt x="0" y="281927"/>
                </a:lnTo>
                <a:lnTo>
                  <a:pt x="10665" y="234708"/>
                </a:lnTo>
                <a:lnTo>
                  <a:pt x="25895" y="184404"/>
                </a:lnTo>
                <a:lnTo>
                  <a:pt x="42664" y="135636"/>
                </a:lnTo>
                <a:lnTo>
                  <a:pt x="51791" y="91427"/>
                </a:lnTo>
                <a:lnTo>
                  <a:pt x="50303" y="76200"/>
                </a:lnTo>
                <a:lnTo>
                  <a:pt x="45689" y="56362"/>
                </a:lnTo>
                <a:lnTo>
                  <a:pt x="38100" y="39585"/>
                </a:lnTo>
                <a:lnTo>
                  <a:pt x="25895" y="22872"/>
                </a:lnTo>
                <a:lnTo>
                  <a:pt x="47227" y="0"/>
                </a:lnTo>
                <a:lnTo>
                  <a:pt x="62458" y="22872"/>
                </a:lnTo>
                <a:lnTo>
                  <a:pt x="73124" y="45694"/>
                </a:lnTo>
                <a:lnTo>
                  <a:pt x="76200" y="70104"/>
                </a:lnTo>
                <a:lnTo>
                  <a:pt x="79226" y="97536"/>
                </a:lnTo>
                <a:lnTo>
                  <a:pt x="70097" y="144767"/>
                </a:lnTo>
                <a:lnTo>
                  <a:pt x="53329" y="195059"/>
                </a:lnTo>
                <a:lnTo>
                  <a:pt x="38100" y="243827"/>
                </a:lnTo>
                <a:lnTo>
                  <a:pt x="27433" y="289572"/>
                </a:lnTo>
                <a:lnTo>
                  <a:pt x="27433" y="309359"/>
                </a:lnTo>
                <a:lnTo>
                  <a:pt x="28921" y="327672"/>
                </a:lnTo>
                <a:lnTo>
                  <a:pt x="36562" y="345922"/>
                </a:lnTo>
                <a:lnTo>
                  <a:pt x="47227" y="367258"/>
                </a:lnTo>
                <a:lnTo>
                  <a:pt x="24358" y="385559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847328" y="7149109"/>
            <a:ext cx="22868" cy="21336"/>
          </a:xfrm>
          <a:custGeom>
            <a:avLst/>
            <a:gdLst/>
            <a:ahLst/>
            <a:cxnLst/>
            <a:rect b="b" l="l" r="r" t="t"/>
            <a:pathLst>
              <a:path h="21336" w="22868">
                <a:moveTo>
                  <a:pt x="22868" y="1485"/>
                </a:moveTo>
                <a:lnTo>
                  <a:pt x="21330" y="0"/>
                </a:lnTo>
                <a:lnTo>
                  <a:pt x="11546" y="10546"/>
                </a:lnTo>
                <a:lnTo>
                  <a:pt x="22868" y="1485"/>
                </a:lnTo>
                <a:close/>
              </a:path>
              <a:path h="21336" w="22868">
                <a:moveTo>
                  <a:pt x="11546" y="10546"/>
                </a:moveTo>
                <a:lnTo>
                  <a:pt x="0" y="19786"/>
                </a:lnTo>
                <a:lnTo>
                  <a:pt x="1536" y="21335"/>
                </a:lnTo>
                <a:lnTo>
                  <a:pt x="11546" y="1054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847328" y="7149109"/>
            <a:ext cx="22868" cy="21336"/>
          </a:xfrm>
          <a:custGeom>
            <a:avLst/>
            <a:gdLst/>
            <a:ahLst/>
            <a:cxnLst/>
            <a:rect b="b" l="l" r="r" t="t"/>
            <a:pathLst>
              <a:path h="21336" w="22868">
                <a:moveTo>
                  <a:pt x="1536" y="21335"/>
                </a:moveTo>
                <a:lnTo>
                  <a:pt x="0" y="19786"/>
                </a:lnTo>
                <a:lnTo>
                  <a:pt x="22868" y="1485"/>
                </a:lnTo>
                <a:lnTo>
                  <a:pt x="21330" y="0"/>
                </a:lnTo>
                <a:lnTo>
                  <a:pt x="1536" y="213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524272" y="6713245"/>
            <a:ext cx="344387" cy="103632"/>
          </a:xfrm>
          <a:custGeom>
            <a:avLst/>
            <a:gdLst/>
            <a:ahLst/>
            <a:cxnLst/>
            <a:rect b="b" l="l" r="r" t="t"/>
            <a:pathLst>
              <a:path h="103631" w="344387">
                <a:moveTo>
                  <a:pt x="15229" y="62458"/>
                </a:moveTo>
                <a:lnTo>
                  <a:pt x="0" y="80759"/>
                </a:lnTo>
                <a:lnTo>
                  <a:pt x="19792" y="103632"/>
                </a:lnTo>
                <a:lnTo>
                  <a:pt x="36562" y="86855"/>
                </a:lnTo>
                <a:lnTo>
                  <a:pt x="51791" y="73113"/>
                </a:lnTo>
                <a:lnTo>
                  <a:pt x="70097" y="59423"/>
                </a:lnTo>
                <a:lnTo>
                  <a:pt x="89891" y="48755"/>
                </a:lnTo>
                <a:lnTo>
                  <a:pt x="109735" y="42659"/>
                </a:lnTo>
                <a:lnTo>
                  <a:pt x="129529" y="35013"/>
                </a:lnTo>
                <a:lnTo>
                  <a:pt x="170656" y="28917"/>
                </a:lnTo>
                <a:lnTo>
                  <a:pt x="210292" y="33477"/>
                </a:lnTo>
                <a:lnTo>
                  <a:pt x="252957" y="42659"/>
                </a:lnTo>
                <a:lnTo>
                  <a:pt x="291057" y="65532"/>
                </a:lnTo>
                <a:lnTo>
                  <a:pt x="307825" y="76200"/>
                </a:lnTo>
                <a:lnTo>
                  <a:pt x="324592" y="92964"/>
                </a:lnTo>
                <a:lnTo>
                  <a:pt x="344387" y="68554"/>
                </a:lnTo>
                <a:lnTo>
                  <a:pt x="326130" y="53327"/>
                </a:lnTo>
                <a:lnTo>
                  <a:pt x="306287" y="36550"/>
                </a:lnTo>
                <a:lnTo>
                  <a:pt x="263624" y="15227"/>
                </a:lnTo>
                <a:lnTo>
                  <a:pt x="216395" y="3022"/>
                </a:lnTo>
                <a:lnTo>
                  <a:pt x="170656" y="0"/>
                </a:lnTo>
                <a:lnTo>
                  <a:pt x="121889" y="4559"/>
                </a:lnTo>
                <a:lnTo>
                  <a:pt x="100557" y="13690"/>
                </a:lnTo>
                <a:lnTo>
                  <a:pt x="76200" y="21323"/>
                </a:lnTo>
                <a:lnTo>
                  <a:pt x="54867" y="33477"/>
                </a:lnTo>
                <a:lnTo>
                  <a:pt x="36562" y="47218"/>
                </a:lnTo>
                <a:lnTo>
                  <a:pt x="15229" y="6245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524272" y="6713245"/>
            <a:ext cx="344387" cy="103632"/>
          </a:xfrm>
          <a:custGeom>
            <a:avLst/>
            <a:gdLst/>
            <a:ahLst/>
            <a:cxnLst/>
            <a:rect b="b" l="l" r="r" t="t"/>
            <a:pathLst>
              <a:path h="103631" w="344387">
                <a:moveTo>
                  <a:pt x="324592" y="92964"/>
                </a:moveTo>
                <a:lnTo>
                  <a:pt x="307825" y="76200"/>
                </a:lnTo>
                <a:lnTo>
                  <a:pt x="291057" y="65532"/>
                </a:lnTo>
                <a:lnTo>
                  <a:pt x="252957" y="42659"/>
                </a:lnTo>
                <a:lnTo>
                  <a:pt x="210292" y="33477"/>
                </a:lnTo>
                <a:lnTo>
                  <a:pt x="170656" y="28917"/>
                </a:lnTo>
                <a:lnTo>
                  <a:pt x="129529" y="35013"/>
                </a:lnTo>
                <a:lnTo>
                  <a:pt x="109735" y="42659"/>
                </a:lnTo>
                <a:lnTo>
                  <a:pt x="89891" y="48755"/>
                </a:lnTo>
                <a:lnTo>
                  <a:pt x="70097" y="59423"/>
                </a:lnTo>
                <a:lnTo>
                  <a:pt x="51791" y="73113"/>
                </a:lnTo>
                <a:lnTo>
                  <a:pt x="36562" y="86855"/>
                </a:lnTo>
                <a:lnTo>
                  <a:pt x="19792" y="103632"/>
                </a:lnTo>
                <a:lnTo>
                  <a:pt x="0" y="80759"/>
                </a:lnTo>
                <a:lnTo>
                  <a:pt x="15229" y="62458"/>
                </a:lnTo>
                <a:lnTo>
                  <a:pt x="36562" y="47218"/>
                </a:lnTo>
                <a:lnTo>
                  <a:pt x="54867" y="33477"/>
                </a:lnTo>
                <a:lnTo>
                  <a:pt x="76200" y="21323"/>
                </a:lnTo>
                <a:lnTo>
                  <a:pt x="100557" y="13690"/>
                </a:lnTo>
                <a:lnTo>
                  <a:pt x="121889" y="4559"/>
                </a:lnTo>
                <a:lnTo>
                  <a:pt x="170656" y="0"/>
                </a:lnTo>
                <a:lnTo>
                  <a:pt x="216395" y="3022"/>
                </a:lnTo>
                <a:lnTo>
                  <a:pt x="263624" y="15227"/>
                </a:lnTo>
                <a:lnTo>
                  <a:pt x="306287" y="36550"/>
                </a:lnTo>
                <a:lnTo>
                  <a:pt x="326130" y="53327"/>
                </a:lnTo>
                <a:lnTo>
                  <a:pt x="344387" y="68554"/>
                </a:lnTo>
                <a:lnTo>
                  <a:pt x="324592" y="9296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848865" y="6781800"/>
            <a:ext cx="21332" cy="24409"/>
          </a:xfrm>
          <a:custGeom>
            <a:avLst/>
            <a:gdLst/>
            <a:ahLst/>
            <a:cxnLst/>
            <a:rect b="b" l="l" r="r" t="t"/>
            <a:pathLst>
              <a:path h="24409" w="21332">
                <a:moveTo>
                  <a:pt x="21332" y="1536"/>
                </a:moveTo>
                <a:lnTo>
                  <a:pt x="19794" y="0"/>
                </a:lnTo>
                <a:lnTo>
                  <a:pt x="0" y="24409"/>
                </a:lnTo>
                <a:lnTo>
                  <a:pt x="21332" y="15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848865" y="6781800"/>
            <a:ext cx="21332" cy="24409"/>
          </a:xfrm>
          <a:custGeom>
            <a:avLst/>
            <a:gdLst/>
            <a:ahLst/>
            <a:cxnLst/>
            <a:rect b="b" l="l" r="r" t="t"/>
            <a:pathLst>
              <a:path h="24409" w="21332">
                <a:moveTo>
                  <a:pt x="21332" y="1536"/>
                </a:moveTo>
                <a:lnTo>
                  <a:pt x="19794" y="0"/>
                </a:lnTo>
                <a:lnTo>
                  <a:pt x="0" y="24409"/>
                </a:lnTo>
                <a:lnTo>
                  <a:pt x="21332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1638300" y="4264177"/>
            <a:ext cx="342900" cy="105117"/>
          </a:xfrm>
          <a:custGeom>
            <a:avLst/>
            <a:gdLst/>
            <a:ahLst/>
            <a:cxnLst/>
            <a:rect b="b" l="l" r="r" t="t"/>
            <a:pathLst>
              <a:path h="105117" w="342900">
                <a:moveTo>
                  <a:pt x="0" y="27432"/>
                </a:moveTo>
                <a:lnTo>
                  <a:pt x="15227" y="45681"/>
                </a:lnTo>
                <a:lnTo>
                  <a:pt x="35077" y="63995"/>
                </a:lnTo>
                <a:lnTo>
                  <a:pt x="56400" y="76200"/>
                </a:lnTo>
                <a:lnTo>
                  <a:pt x="79222" y="86867"/>
                </a:lnTo>
                <a:lnTo>
                  <a:pt x="126504" y="102095"/>
                </a:lnTo>
                <a:lnTo>
                  <a:pt x="172199" y="105117"/>
                </a:lnTo>
                <a:lnTo>
                  <a:pt x="217931" y="99021"/>
                </a:lnTo>
                <a:lnTo>
                  <a:pt x="262140" y="85318"/>
                </a:lnTo>
                <a:lnTo>
                  <a:pt x="286499" y="71577"/>
                </a:lnTo>
                <a:lnTo>
                  <a:pt x="306336" y="57886"/>
                </a:lnTo>
                <a:lnTo>
                  <a:pt x="326136" y="42659"/>
                </a:lnTo>
                <a:lnTo>
                  <a:pt x="342900" y="24358"/>
                </a:lnTo>
                <a:lnTo>
                  <a:pt x="324599" y="0"/>
                </a:lnTo>
                <a:lnTo>
                  <a:pt x="306336" y="18249"/>
                </a:lnTo>
                <a:lnTo>
                  <a:pt x="289572" y="31991"/>
                </a:lnTo>
                <a:lnTo>
                  <a:pt x="271259" y="44145"/>
                </a:lnTo>
                <a:lnTo>
                  <a:pt x="253009" y="56349"/>
                </a:lnTo>
                <a:lnTo>
                  <a:pt x="214909" y="67017"/>
                </a:lnTo>
                <a:lnTo>
                  <a:pt x="172199" y="73126"/>
                </a:lnTo>
                <a:lnTo>
                  <a:pt x="129527" y="70091"/>
                </a:lnTo>
                <a:lnTo>
                  <a:pt x="88404" y="57886"/>
                </a:lnTo>
                <a:lnTo>
                  <a:pt x="71640" y="47218"/>
                </a:lnTo>
                <a:lnTo>
                  <a:pt x="51790" y="38100"/>
                </a:lnTo>
                <a:lnTo>
                  <a:pt x="35077" y="22821"/>
                </a:lnTo>
                <a:lnTo>
                  <a:pt x="18300" y="4559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1638300" y="4264177"/>
            <a:ext cx="342900" cy="105117"/>
          </a:xfrm>
          <a:custGeom>
            <a:avLst/>
            <a:gdLst/>
            <a:ahLst/>
            <a:cxnLst/>
            <a:rect b="b" l="l" r="r" t="t"/>
            <a:pathLst>
              <a:path h="105117" w="342900">
                <a:moveTo>
                  <a:pt x="18300" y="4559"/>
                </a:moveTo>
                <a:lnTo>
                  <a:pt x="35077" y="22821"/>
                </a:lnTo>
                <a:lnTo>
                  <a:pt x="51790" y="38100"/>
                </a:lnTo>
                <a:lnTo>
                  <a:pt x="71640" y="47218"/>
                </a:lnTo>
                <a:lnTo>
                  <a:pt x="88404" y="57886"/>
                </a:lnTo>
                <a:lnTo>
                  <a:pt x="129527" y="70091"/>
                </a:lnTo>
                <a:lnTo>
                  <a:pt x="172199" y="73126"/>
                </a:lnTo>
                <a:lnTo>
                  <a:pt x="214909" y="67017"/>
                </a:lnTo>
                <a:lnTo>
                  <a:pt x="253009" y="56349"/>
                </a:lnTo>
                <a:lnTo>
                  <a:pt x="271259" y="44145"/>
                </a:lnTo>
                <a:lnTo>
                  <a:pt x="289572" y="31991"/>
                </a:lnTo>
                <a:lnTo>
                  <a:pt x="306336" y="18249"/>
                </a:lnTo>
                <a:lnTo>
                  <a:pt x="324599" y="0"/>
                </a:lnTo>
                <a:lnTo>
                  <a:pt x="342900" y="24358"/>
                </a:lnTo>
                <a:lnTo>
                  <a:pt x="326136" y="42659"/>
                </a:lnTo>
                <a:lnTo>
                  <a:pt x="306336" y="57886"/>
                </a:lnTo>
                <a:lnTo>
                  <a:pt x="286499" y="71577"/>
                </a:lnTo>
                <a:lnTo>
                  <a:pt x="262140" y="85318"/>
                </a:lnTo>
                <a:lnTo>
                  <a:pt x="217931" y="99021"/>
                </a:lnTo>
                <a:lnTo>
                  <a:pt x="172199" y="105117"/>
                </a:lnTo>
                <a:lnTo>
                  <a:pt x="126504" y="102095"/>
                </a:lnTo>
                <a:lnTo>
                  <a:pt x="79222" y="86867"/>
                </a:lnTo>
                <a:lnTo>
                  <a:pt x="56400" y="76200"/>
                </a:lnTo>
                <a:lnTo>
                  <a:pt x="35077" y="63995"/>
                </a:lnTo>
                <a:lnTo>
                  <a:pt x="15227" y="45681"/>
                </a:lnTo>
                <a:lnTo>
                  <a:pt x="0" y="27432"/>
                </a:lnTo>
                <a:lnTo>
                  <a:pt x="18300" y="455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1937004" y="3934967"/>
            <a:ext cx="71627" cy="353568"/>
          </a:xfrm>
          <a:custGeom>
            <a:avLst/>
            <a:gdLst/>
            <a:ahLst/>
            <a:cxnLst/>
            <a:rect b="b" l="l" r="r" t="t"/>
            <a:pathLst>
              <a:path h="353568" w="71627">
                <a:moveTo>
                  <a:pt x="22859" y="0"/>
                </a:moveTo>
                <a:lnTo>
                  <a:pt x="12191" y="19786"/>
                </a:lnTo>
                <a:lnTo>
                  <a:pt x="4559" y="44196"/>
                </a:lnTo>
                <a:lnTo>
                  <a:pt x="0" y="67068"/>
                </a:lnTo>
                <a:lnTo>
                  <a:pt x="1536" y="95986"/>
                </a:lnTo>
                <a:lnTo>
                  <a:pt x="12191" y="141732"/>
                </a:lnTo>
                <a:lnTo>
                  <a:pt x="24396" y="184391"/>
                </a:lnTo>
                <a:lnTo>
                  <a:pt x="36550" y="228600"/>
                </a:lnTo>
                <a:lnTo>
                  <a:pt x="42659" y="246900"/>
                </a:lnTo>
                <a:lnTo>
                  <a:pt x="44195" y="266700"/>
                </a:lnTo>
                <a:lnTo>
                  <a:pt x="44195" y="281927"/>
                </a:lnTo>
                <a:lnTo>
                  <a:pt x="41173" y="300228"/>
                </a:lnTo>
                <a:lnTo>
                  <a:pt x="35064" y="315468"/>
                </a:lnTo>
                <a:lnTo>
                  <a:pt x="24396" y="332232"/>
                </a:lnTo>
                <a:lnTo>
                  <a:pt x="45732" y="353568"/>
                </a:lnTo>
                <a:lnTo>
                  <a:pt x="59423" y="333768"/>
                </a:lnTo>
                <a:lnTo>
                  <a:pt x="68605" y="309359"/>
                </a:lnTo>
                <a:lnTo>
                  <a:pt x="71627" y="288036"/>
                </a:lnTo>
                <a:lnTo>
                  <a:pt x="71627" y="262128"/>
                </a:lnTo>
                <a:lnTo>
                  <a:pt x="70091" y="240804"/>
                </a:lnTo>
                <a:lnTo>
                  <a:pt x="63995" y="217932"/>
                </a:lnTo>
                <a:lnTo>
                  <a:pt x="51841" y="175272"/>
                </a:lnTo>
                <a:lnTo>
                  <a:pt x="39636" y="131064"/>
                </a:lnTo>
                <a:lnTo>
                  <a:pt x="30505" y="89941"/>
                </a:lnTo>
                <a:lnTo>
                  <a:pt x="27431" y="71628"/>
                </a:lnTo>
                <a:lnTo>
                  <a:pt x="31991" y="53327"/>
                </a:lnTo>
                <a:lnTo>
                  <a:pt x="36550" y="36563"/>
                </a:lnTo>
                <a:lnTo>
                  <a:pt x="45732" y="18300"/>
                </a:lnTo>
                <a:lnTo>
                  <a:pt x="228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1937004" y="3934967"/>
            <a:ext cx="71627" cy="353568"/>
          </a:xfrm>
          <a:custGeom>
            <a:avLst/>
            <a:gdLst/>
            <a:ahLst/>
            <a:cxnLst/>
            <a:rect b="b" l="l" r="r" t="t"/>
            <a:pathLst>
              <a:path h="353568" w="71627">
                <a:moveTo>
                  <a:pt x="24396" y="332232"/>
                </a:moveTo>
                <a:lnTo>
                  <a:pt x="35064" y="315468"/>
                </a:lnTo>
                <a:lnTo>
                  <a:pt x="41173" y="300228"/>
                </a:lnTo>
                <a:lnTo>
                  <a:pt x="44195" y="281927"/>
                </a:lnTo>
                <a:lnTo>
                  <a:pt x="44195" y="266700"/>
                </a:lnTo>
                <a:lnTo>
                  <a:pt x="42659" y="246900"/>
                </a:lnTo>
                <a:lnTo>
                  <a:pt x="36550" y="228600"/>
                </a:lnTo>
                <a:lnTo>
                  <a:pt x="24396" y="184391"/>
                </a:lnTo>
                <a:lnTo>
                  <a:pt x="12191" y="141732"/>
                </a:lnTo>
                <a:lnTo>
                  <a:pt x="1536" y="95986"/>
                </a:lnTo>
                <a:lnTo>
                  <a:pt x="0" y="67068"/>
                </a:lnTo>
                <a:lnTo>
                  <a:pt x="4559" y="44196"/>
                </a:lnTo>
                <a:lnTo>
                  <a:pt x="12191" y="19786"/>
                </a:lnTo>
                <a:lnTo>
                  <a:pt x="22859" y="0"/>
                </a:lnTo>
                <a:lnTo>
                  <a:pt x="45732" y="18300"/>
                </a:lnTo>
                <a:lnTo>
                  <a:pt x="36550" y="36563"/>
                </a:lnTo>
                <a:lnTo>
                  <a:pt x="31991" y="53327"/>
                </a:lnTo>
                <a:lnTo>
                  <a:pt x="27431" y="71628"/>
                </a:lnTo>
                <a:lnTo>
                  <a:pt x="30505" y="89941"/>
                </a:lnTo>
                <a:lnTo>
                  <a:pt x="39636" y="131064"/>
                </a:lnTo>
                <a:lnTo>
                  <a:pt x="51841" y="175272"/>
                </a:lnTo>
                <a:lnTo>
                  <a:pt x="63995" y="217932"/>
                </a:lnTo>
                <a:lnTo>
                  <a:pt x="70091" y="240804"/>
                </a:lnTo>
                <a:lnTo>
                  <a:pt x="71627" y="262128"/>
                </a:lnTo>
                <a:lnTo>
                  <a:pt x="71627" y="288036"/>
                </a:lnTo>
                <a:lnTo>
                  <a:pt x="68605" y="309359"/>
                </a:lnTo>
                <a:lnTo>
                  <a:pt x="59423" y="333768"/>
                </a:lnTo>
                <a:lnTo>
                  <a:pt x="45732" y="353568"/>
                </a:lnTo>
                <a:lnTo>
                  <a:pt x="24396" y="33223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1961400" y="4264177"/>
            <a:ext cx="21336" cy="24358"/>
          </a:xfrm>
          <a:custGeom>
            <a:avLst/>
            <a:gdLst/>
            <a:ahLst/>
            <a:cxnLst/>
            <a:rect b="b" l="l" r="r" t="t"/>
            <a:pathLst>
              <a:path h="24358" w="21336">
                <a:moveTo>
                  <a:pt x="21336" y="24358"/>
                </a:moveTo>
                <a:lnTo>
                  <a:pt x="15156" y="18179"/>
                </a:lnTo>
                <a:lnTo>
                  <a:pt x="19799" y="24358"/>
                </a:lnTo>
                <a:lnTo>
                  <a:pt x="21336" y="24358"/>
                </a:lnTo>
                <a:close/>
              </a:path>
              <a:path h="24358" w="21336">
                <a:moveTo>
                  <a:pt x="15156" y="18179"/>
                </a:moveTo>
                <a:lnTo>
                  <a:pt x="1498" y="0"/>
                </a:lnTo>
                <a:lnTo>
                  <a:pt x="0" y="3022"/>
                </a:lnTo>
                <a:lnTo>
                  <a:pt x="15156" y="1817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1961400" y="4264177"/>
            <a:ext cx="21336" cy="24358"/>
          </a:xfrm>
          <a:custGeom>
            <a:avLst/>
            <a:gdLst/>
            <a:ahLst/>
            <a:cxnLst/>
            <a:rect b="b" l="l" r="r" t="t"/>
            <a:pathLst>
              <a:path h="24358" w="21336">
                <a:moveTo>
                  <a:pt x="19799" y="24358"/>
                </a:moveTo>
                <a:lnTo>
                  <a:pt x="21336" y="24358"/>
                </a:lnTo>
                <a:lnTo>
                  <a:pt x="0" y="3022"/>
                </a:lnTo>
                <a:lnTo>
                  <a:pt x="1498" y="0"/>
                </a:lnTo>
                <a:lnTo>
                  <a:pt x="19799" y="2435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1961400" y="3825227"/>
            <a:ext cx="431253" cy="129527"/>
          </a:xfrm>
          <a:custGeom>
            <a:avLst/>
            <a:gdLst/>
            <a:ahLst/>
            <a:cxnLst/>
            <a:rect b="b" l="l" r="r" t="t"/>
            <a:pathLst>
              <a:path h="129527" w="431253">
                <a:moveTo>
                  <a:pt x="19799" y="82308"/>
                </a:moveTo>
                <a:lnTo>
                  <a:pt x="0" y="108203"/>
                </a:lnTo>
                <a:lnTo>
                  <a:pt x="21336" y="129527"/>
                </a:lnTo>
                <a:lnTo>
                  <a:pt x="39598" y="106718"/>
                </a:lnTo>
                <a:lnTo>
                  <a:pt x="60921" y="88404"/>
                </a:lnTo>
                <a:lnTo>
                  <a:pt x="83794" y="70103"/>
                </a:lnTo>
                <a:lnTo>
                  <a:pt x="108204" y="56413"/>
                </a:lnTo>
                <a:lnTo>
                  <a:pt x="132562" y="47282"/>
                </a:lnTo>
                <a:lnTo>
                  <a:pt x="159994" y="38100"/>
                </a:lnTo>
                <a:lnTo>
                  <a:pt x="214858" y="30518"/>
                </a:lnTo>
                <a:lnTo>
                  <a:pt x="271271" y="38100"/>
                </a:lnTo>
                <a:lnTo>
                  <a:pt x="295630" y="47282"/>
                </a:lnTo>
                <a:lnTo>
                  <a:pt x="323062" y="56413"/>
                </a:lnTo>
                <a:lnTo>
                  <a:pt x="347471" y="70103"/>
                </a:lnTo>
                <a:lnTo>
                  <a:pt x="368795" y="88404"/>
                </a:lnTo>
                <a:lnTo>
                  <a:pt x="388594" y="106718"/>
                </a:lnTo>
                <a:lnTo>
                  <a:pt x="409930" y="129527"/>
                </a:lnTo>
                <a:lnTo>
                  <a:pt x="431253" y="108203"/>
                </a:lnTo>
                <a:lnTo>
                  <a:pt x="409930" y="82308"/>
                </a:lnTo>
                <a:lnTo>
                  <a:pt x="385571" y="62509"/>
                </a:lnTo>
                <a:lnTo>
                  <a:pt x="361162" y="42672"/>
                </a:lnTo>
                <a:lnTo>
                  <a:pt x="333730" y="27431"/>
                </a:lnTo>
                <a:lnTo>
                  <a:pt x="304800" y="16776"/>
                </a:lnTo>
                <a:lnTo>
                  <a:pt x="275831" y="7645"/>
                </a:lnTo>
                <a:lnTo>
                  <a:pt x="214858" y="0"/>
                </a:lnTo>
                <a:lnTo>
                  <a:pt x="155435" y="7645"/>
                </a:lnTo>
                <a:lnTo>
                  <a:pt x="123431" y="16776"/>
                </a:lnTo>
                <a:lnTo>
                  <a:pt x="97536" y="27431"/>
                </a:lnTo>
                <a:lnTo>
                  <a:pt x="70104" y="42672"/>
                </a:lnTo>
                <a:lnTo>
                  <a:pt x="44208" y="62509"/>
                </a:lnTo>
                <a:lnTo>
                  <a:pt x="19799" y="8230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1961400" y="3825227"/>
            <a:ext cx="431253" cy="129527"/>
          </a:xfrm>
          <a:custGeom>
            <a:avLst/>
            <a:gdLst/>
            <a:ahLst/>
            <a:cxnLst/>
            <a:rect b="b" l="l" r="r" t="t"/>
            <a:pathLst>
              <a:path h="129527" w="431253">
                <a:moveTo>
                  <a:pt x="0" y="108203"/>
                </a:moveTo>
                <a:lnTo>
                  <a:pt x="19799" y="82308"/>
                </a:lnTo>
                <a:lnTo>
                  <a:pt x="44208" y="62509"/>
                </a:lnTo>
                <a:lnTo>
                  <a:pt x="70104" y="42672"/>
                </a:lnTo>
                <a:lnTo>
                  <a:pt x="97536" y="27431"/>
                </a:lnTo>
                <a:lnTo>
                  <a:pt x="123431" y="16776"/>
                </a:lnTo>
                <a:lnTo>
                  <a:pt x="155435" y="7645"/>
                </a:lnTo>
                <a:lnTo>
                  <a:pt x="214858" y="0"/>
                </a:lnTo>
                <a:lnTo>
                  <a:pt x="275831" y="7645"/>
                </a:lnTo>
                <a:lnTo>
                  <a:pt x="304800" y="16776"/>
                </a:lnTo>
                <a:lnTo>
                  <a:pt x="333730" y="27431"/>
                </a:lnTo>
                <a:lnTo>
                  <a:pt x="361162" y="42672"/>
                </a:lnTo>
                <a:lnTo>
                  <a:pt x="385571" y="62509"/>
                </a:lnTo>
                <a:lnTo>
                  <a:pt x="409930" y="82308"/>
                </a:lnTo>
                <a:lnTo>
                  <a:pt x="431253" y="108203"/>
                </a:lnTo>
                <a:lnTo>
                  <a:pt x="409930" y="129527"/>
                </a:lnTo>
                <a:lnTo>
                  <a:pt x="388594" y="106718"/>
                </a:lnTo>
                <a:lnTo>
                  <a:pt x="368795" y="88404"/>
                </a:lnTo>
                <a:lnTo>
                  <a:pt x="347471" y="70103"/>
                </a:lnTo>
                <a:lnTo>
                  <a:pt x="323062" y="56413"/>
                </a:lnTo>
                <a:lnTo>
                  <a:pt x="295630" y="47282"/>
                </a:lnTo>
                <a:lnTo>
                  <a:pt x="271271" y="38100"/>
                </a:lnTo>
                <a:lnTo>
                  <a:pt x="214858" y="30518"/>
                </a:lnTo>
                <a:lnTo>
                  <a:pt x="159994" y="38100"/>
                </a:lnTo>
                <a:lnTo>
                  <a:pt x="132562" y="47282"/>
                </a:lnTo>
                <a:lnTo>
                  <a:pt x="108204" y="56413"/>
                </a:lnTo>
                <a:lnTo>
                  <a:pt x="83794" y="70103"/>
                </a:lnTo>
                <a:lnTo>
                  <a:pt x="60921" y="88404"/>
                </a:lnTo>
                <a:lnTo>
                  <a:pt x="39598" y="106718"/>
                </a:lnTo>
                <a:lnTo>
                  <a:pt x="21336" y="129527"/>
                </a:lnTo>
                <a:lnTo>
                  <a:pt x="0" y="10820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1959864" y="3933431"/>
            <a:ext cx="22872" cy="21323"/>
          </a:xfrm>
          <a:custGeom>
            <a:avLst/>
            <a:gdLst/>
            <a:ahLst/>
            <a:cxnLst/>
            <a:rect b="b" l="l" r="r" t="t"/>
            <a:pathLst>
              <a:path h="21323" w="22872">
                <a:moveTo>
                  <a:pt x="22872" y="19837"/>
                </a:moveTo>
                <a:lnTo>
                  <a:pt x="15416" y="13871"/>
                </a:lnTo>
                <a:lnTo>
                  <a:pt x="22872" y="21323"/>
                </a:lnTo>
                <a:lnTo>
                  <a:pt x="22872" y="19837"/>
                </a:lnTo>
                <a:close/>
              </a:path>
              <a:path h="21323" w="22872">
                <a:moveTo>
                  <a:pt x="15416" y="13871"/>
                </a:moveTo>
                <a:lnTo>
                  <a:pt x="1536" y="0"/>
                </a:lnTo>
                <a:lnTo>
                  <a:pt x="0" y="1536"/>
                </a:lnTo>
                <a:lnTo>
                  <a:pt x="15416" y="1387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1959864" y="3933431"/>
            <a:ext cx="22872" cy="21323"/>
          </a:xfrm>
          <a:custGeom>
            <a:avLst/>
            <a:gdLst/>
            <a:ahLst/>
            <a:cxnLst/>
            <a:rect b="b" l="l" r="r" t="t"/>
            <a:pathLst>
              <a:path h="21323" w="22872">
                <a:moveTo>
                  <a:pt x="0" y="1536"/>
                </a:moveTo>
                <a:lnTo>
                  <a:pt x="1536" y="0"/>
                </a:lnTo>
                <a:lnTo>
                  <a:pt x="22872" y="21323"/>
                </a:lnTo>
                <a:lnTo>
                  <a:pt x="22872" y="19837"/>
                </a:lnTo>
                <a:lnTo>
                  <a:pt x="0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2345436" y="3934967"/>
            <a:ext cx="71627" cy="352031"/>
          </a:xfrm>
          <a:custGeom>
            <a:avLst/>
            <a:gdLst/>
            <a:ahLst/>
            <a:cxnLst/>
            <a:rect b="b" l="l" r="r" t="t"/>
            <a:pathLst>
              <a:path h="352031" w="71627">
                <a:moveTo>
                  <a:pt x="22859" y="352031"/>
                </a:moveTo>
                <a:lnTo>
                  <a:pt x="47218" y="333768"/>
                </a:lnTo>
                <a:lnTo>
                  <a:pt x="36563" y="313931"/>
                </a:lnTo>
                <a:lnTo>
                  <a:pt x="28968" y="297154"/>
                </a:lnTo>
                <a:lnTo>
                  <a:pt x="28968" y="262128"/>
                </a:lnTo>
                <a:lnTo>
                  <a:pt x="30454" y="242341"/>
                </a:lnTo>
                <a:lnTo>
                  <a:pt x="35064" y="224028"/>
                </a:lnTo>
                <a:lnTo>
                  <a:pt x="47218" y="182854"/>
                </a:lnTo>
                <a:lnTo>
                  <a:pt x="60959" y="138709"/>
                </a:lnTo>
                <a:lnTo>
                  <a:pt x="68554" y="91427"/>
                </a:lnTo>
                <a:lnTo>
                  <a:pt x="71627" y="70091"/>
                </a:lnTo>
                <a:lnTo>
                  <a:pt x="67068" y="45732"/>
                </a:lnTo>
                <a:lnTo>
                  <a:pt x="60959" y="19786"/>
                </a:lnTo>
                <a:lnTo>
                  <a:pt x="48768" y="0"/>
                </a:lnTo>
                <a:lnTo>
                  <a:pt x="22859" y="16764"/>
                </a:lnTo>
                <a:lnTo>
                  <a:pt x="35064" y="36563"/>
                </a:lnTo>
                <a:lnTo>
                  <a:pt x="38100" y="51841"/>
                </a:lnTo>
                <a:lnTo>
                  <a:pt x="41173" y="71628"/>
                </a:lnTo>
                <a:lnTo>
                  <a:pt x="39636" y="86868"/>
                </a:lnTo>
                <a:lnTo>
                  <a:pt x="31991" y="129527"/>
                </a:lnTo>
                <a:lnTo>
                  <a:pt x="19786" y="172186"/>
                </a:lnTo>
                <a:lnTo>
                  <a:pt x="7632" y="214909"/>
                </a:lnTo>
                <a:lnTo>
                  <a:pt x="1536" y="237731"/>
                </a:lnTo>
                <a:lnTo>
                  <a:pt x="0" y="260591"/>
                </a:lnTo>
                <a:lnTo>
                  <a:pt x="0" y="283464"/>
                </a:lnTo>
                <a:lnTo>
                  <a:pt x="1536" y="307822"/>
                </a:lnTo>
                <a:lnTo>
                  <a:pt x="10668" y="329209"/>
                </a:lnTo>
                <a:lnTo>
                  <a:pt x="22859" y="35203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2345436" y="3934967"/>
            <a:ext cx="71627" cy="352031"/>
          </a:xfrm>
          <a:custGeom>
            <a:avLst/>
            <a:gdLst/>
            <a:ahLst/>
            <a:cxnLst/>
            <a:rect b="b" l="l" r="r" t="t"/>
            <a:pathLst>
              <a:path h="352031" w="71627">
                <a:moveTo>
                  <a:pt x="48768" y="0"/>
                </a:moveTo>
                <a:lnTo>
                  <a:pt x="60959" y="19786"/>
                </a:lnTo>
                <a:lnTo>
                  <a:pt x="67068" y="45732"/>
                </a:lnTo>
                <a:lnTo>
                  <a:pt x="71627" y="70091"/>
                </a:lnTo>
                <a:lnTo>
                  <a:pt x="68554" y="91427"/>
                </a:lnTo>
                <a:lnTo>
                  <a:pt x="60959" y="138709"/>
                </a:lnTo>
                <a:lnTo>
                  <a:pt x="47218" y="182854"/>
                </a:lnTo>
                <a:lnTo>
                  <a:pt x="35064" y="224028"/>
                </a:lnTo>
                <a:lnTo>
                  <a:pt x="30454" y="242341"/>
                </a:lnTo>
                <a:lnTo>
                  <a:pt x="28968" y="262128"/>
                </a:lnTo>
                <a:lnTo>
                  <a:pt x="28968" y="297154"/>
                </a:lnTo>
                <a:lnTo>
                  <a:pt x="36563" y="313931"/>
                </a:lnTo>
                <a:lnTo>
                  <a:pt x="47218" y="333768"/>
                </a:lnTo>
                <a:lnTo>
                  <a:pt x="22859" y="352031"/>
                </a:lnTo>
                <a:lnTo>
                  <a:pt x="10668" y="329209"/>
                </a:lnTo>
                <a:lnTo>
                  <a:pt x="1536" y="307822"/>
                </a:lnTo>
                <a:lnTo>
                  <a:pt x="0" y="283464"/>
                </a:lnTo>
                <a:lnTo>
                  <a:pt x="0" y="260591"/>
                </a:lnTo>
                <a:lnTo>
                  <a:pt x="1536" y="237731"/>
                </a:lnTo>
                <a:lnTo>
                  <a:pt x="7632" y="214909"/>
                </a:lnTo>
                <a:lnTo>
                  <a:pt x="19786" y="172186"/>
                </a:lnTo>
                <a:lnTo>
                  <a:pt x="31991" y="129527"/>
                </a:lnTo>
                <a:lnTo>
                  <a:pt x="39636" y="86868"/>
                </a:lnTo>
                <a:lnTo>
                  <a:pt x="41173" y="71628"/>
                </a:lnTo>
                <a:lnTo>
                  <a:pt x="38100" y="51841"/>
                </a:lnTo>
                <a:lnTo>
                  <a:pt x="35064" y="36563"/>
                </a:lnTo>
                <a:lnTo>
                  <a:pt x="22859" y="16764"/>
                </a:lnTo>
                <a:lnTo>
                  <a:pt x="48768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2368296" y="3933431"/>
            <a:ext cx="25908" cy="21323"/>
          </a:xfrm>
          <a:custGeom>
            <a:avLst/>
            <a:gdLst/>
            <a:ahLst/>
            <a:cxnLst/>
            <a:rect b="b" l="l" r="r" t="t"/>
            <a:pathLst>
              <a:path h="21323" w="25908">
                <a:moveTo>
                  <a:pt x="17164" y="7194"/>
                </a:moveTo>
                <a:lnTo>
                  <a:pt x="0" y="18300"/>
                </a:lnTo>
                <a:lnTo>
                  <a:pt x="3035" y="21323"/>
                </a:lnTo>
                <a:lnTo>
                  <a:pt x="17164" y="7194"/>
                </a:lnTo>
                <a:close/>
              </a:path>
              <a:path h="21323" w="25908">
                <a:moveTo>
                  <a:pt x="25908" y="1536"/>
                </a:moveTo>
                <a:lnTo>
                  <a:pt x="24358" y="0"/>
                </a:lnTo>
                <a:lnTo>
                  <a:pt x="17164" y="7194"/>
                </a:lnTo>
                <a:lnTo>
                  <a:pt x="25908" y="15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2368296" y="3933431"/>
            <a:ext cx="25908" cy="21323"/>
          </a:xfrm>
          <a:custGeom>
            <a:avLst/>
            <a:gdLst/>
            <a:ahLst/>
            <a:cxnLst/>
            <a:rect b="b" l="l" r="r" t="t"/>
            <a:pathLst>
              <a:path h="21323" w="25908">
                <a:moveTo>
                  <a:pt x="24358" y="0"/>
                </a:moveTo>
                <a:lnTo>
                  <a:pt x="25908" y="1536"/>
                </a:lnTo>
                <a:lnTo>
                  <a:pt x="0" y="18300"/>
                </a:lnTo>
                <a:lnTo>
                  <a:pt x="3035" y="21323"/>
                </a:lnTo>
                <a:lnTo>
                  <a:pt x="24358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2371331" y="4264177"/>
            <a:ext cx="397763" cy="121881"/>
          </a:xfrm>
          <a:custGeom>
            <a:avLst/>
            <a:gdLst/>
            <a:ahLst/>
            <a:cxnLst/>
            <a:rect b="b" l="l" r="r" t="t"/>
            <a:pathLst>
              <a:path h="121881" w="397763">
                <a:moveTo>
                  <a:pt x="21323" y="3022"/>
                </a:moveTo>
                <a:lnTo>
                  <a:pt x="0" y="22821"/>
                </a:lnTo>
                <a:lnTo>
                  <a:pt x="19837" y="45681"/>
                </a:lnTo>
                <a:lnTo>
                  <a:pt x="39636" y="65532"/>
                </a:lnTo>
                <a:lnTo>
                  <a:pt x="64046" y="80759"/>
                </a:lnTo>
                <a:lnTo>
                  <a:pt x="89941" y="97523"/>
                </a:lnTo>
                <a:lnTo>
                  <a:pt x="115836" y="108191"/>
                </a:lnTo>
                <a:lnTo>
                  <a:pt x="144805" y="115785"/>
                </a:lnTo>
                <a:lnTo>
                  <a:pt x="199669" y="121881"/>
                </a:lnTo>
                <a:lnTo>
                  <a:pt x="254546" y="115785"/>
                </a:lnTo>
                <a:lnTo>
                  <a:pt x="281978" y="108191"/>
                </a:lnTo>
                <a:lnTo>
                  <a:pt x="307873" y="97523"/>
                </a:lnTo>
                <a:lnTo>
                  <a:pt x="333768" y="80759"/>
                </a:lnTo>
                <a:lnTo>
                  <a:pt x="355104" y="65532"/>
                </a:lnTo>
                <a:lnTo>
                  <a:pt x="379514" y="45681"/>
                </a:lnTo>
                <a:lnTo>
                  <a:pt x="397763" y="24358"/>
                </a:lnTo>
                <a:lnTo>
                  <a:pt x="377964" y="0"/>
                </a:lnTo>
                <a:lnTo>
                  <a:pt x="361200" y="22821"/>
                </a:lnTo>
                <a:lnTo>
                  <a:pt x="339864" y="39585"/>
                </a:lnTo>
                <a:lnTo>
                  <a:pt x="318541" y="53327"/>
                </a:lnTo>
                <a:lnTo>
                  <a:pt x="297205" y="67017"/>
                </a:lnTo>
                <a:lnTo>
                  <a:pt x="272796" y="77685"/>
                </a:lnTo>
                <a:lnTo>
                  <a:pt x="251472" y="83781"/>
                </a:lnTo>
                <a:lnTo>
                  <a:pt x="199669" y="89890"/>
                </a:lnTo>
                <a:lnTo>
                  <a:pt x="147828" y="83781"/>
                </a:lnTo>
                <a:lnTo>
                  <a:pt x="124968" y="77685"/>
                </a:lnTo>
                <a:lnTo>
                  <a:pt x="100609" y="67017"/>
                </a:lnTo>
                <a:lnTo>
                  <a:pt x="77736" y="53327"/>
                </a:lnTo>
                <a:lnTo>
                  <a:pt x="56400" y="39585"/>
                </a:lnTo>
                <a:lnTo>
                  <a:pt x="38100" y="22821"/>
                </a:lnTo>
                <a:lnTo>
                  <a:pt x="21323" y="302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2371331" y="4264177"/>
            <a:ext cx="397763" cy="121881"/>
          </a:xfrm>
          <a:custGeom>
            <a:avLst/>
            <a:gdLst/>
            <a:ahLst/>
            <a:cxnLst/>
            <a:rect b="b" l="l" r="r" t="t"/>
            <a:pathLst>
              <a:path h="121881" w="397763">
                <a:moveTo>
                  <a:pt x="21323" y="3022"/>
                </a:moveTo>
                <a:lnTo>
                  <a:pt x="38100" y="22821"/>
                </a:lnTo>
                <a:lnTo>
                  <a:pt x="56400" y="39585"/>
                </a:lnTo>
                <a:lnTo>
                  <a:pt x="77736" y="53327"/>
                </a:lnTo>
                <a:lnTo>
                  <a:pt x="100609" y="67017"/>
                </a:lnTo>
                <a:lnTo>
                  <a:pt x="124968" y="77685"/>
                </a:lnTo>
                <a:lnTo>
                  <a:pt x="147828" y="83781"/>
                </a:lnTo>
                <a:lnTo>
                  <a:pt x="199669" y="89890"/>
                </a:lnTo>
                <a:lnTo>
                  <a:pt x="251472" y="83781"/>
                </a:lnTo>
                <a:lnTo>
                  <a:pt x="272796" y="77685"/>
                </a:lnTo>
                <a:lnTo>
                  <a:pt x="297205" y="67017"/>
                </a:lnTo>
                <a:lnTo>
                  <a:pt x="318541" y="53327"/>
                </a:lnTo>
                <a:lnTo>
                  <a:pt x="339864" y="39585"/>
                </a:lnTo>
                <a:lnTo>
                  <a:pt x="361200" y="22821"/>
                </a:lnTo>
                <a:lnTo>
                  <a:pt x="377964" y="0"/>
                </a:lnTo>
                <a:lnTo>
                  <a:pt x="397763" y="24358"/>
                </a:lnTo>
                <a:lnTo>
                  <a:pt x="379514" y="45681"/>
                </a:lnTo>
                <a:lnTo>
                  <a:pt x="355104" y="65532"/>
                </a:lnTo>
                <a:lnTo>
                  <a:pt x="333768" y="80759"/>
                </a:lnTo>
                <a:lnTo>
                  <a:pt x="307873" y="97523"/>
                </a:lnTo>
                <a:lnTo>
                  <a:pt x="281978" y="108191"/>
                </a:lnTo>
                <a:lnTo>
                  <a:pt x="254546" y="115785"/>
                </a:lnTo>
                <a:lnTo>
                  <a:pt x="199669" y="121881"/>
                </a:lnTo>
                <a:lnTo>
                  <a:pt x="144805" y="115785"/>
                </a:lnTo>
                <a:lnTo>
                  <a:pt x="115836" y="108191"/>
                </a:lnTo>
                <a:lnTo>
                  <a:pt x="89941" y="97523"/>
                </a:lnTo>
                <a:lnTo>
                  <a:pt x="64046" y="80759"/>
                </a:lnTo>
                <a:lnTo>
                  <a:pt x="39636" y="65532"/>
                </a:lnTo>
                <a:lnTo>
                  <a:pt x="19837" y="45681"/>
                </a:lnTo>
                <a:lnTo>
                  <a:pt x="0" y="22821"/>
                </a:lnTo>
                <a:lnTo>
                  <a:pt x="21323" y="302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2368296" y="4267200"/>
            <a:ext cx="24358" cy="19799"/>
          </a:xfrm>
          <a:custGeom>
            <a:avLst/>
            <a:gdLst/>
            <a:ahLst/>
            <a:cxnLst/>
            <a:rect b="b" l="l" r="r" t="t"/>
            <a:pathLst>
              <a:path h="19799" w="24358">
                <a:moveTo>
                  <a:pt x="15763" y="7980"/>
                </a:moveTo>
                <a:lnTo>
                  <a:pt x="0" y="19799"/>
                </a:lnTo>
                <a:lnTo>
                  <a:pt x="3035" y="19799"/>
                </a:lnTo>
                <a:lnTo>
                  <a:pt x="15763" y="7980"/>
                </a:lnTo>
                <a:close/>
              </a:path>
              <a:path h="19799" w="24358">
                <a:moveTo>
                  <a:pt x="24358" y="0"/>
                </a:moveTo>
                <a:lnTo>
                  <a:pt x="15763" y="7980"/>
                </a:lnTo>
                <a:lnTo>
                  <a:pt x="24358" y="1536"/>
                </a:lnTo>
                <a:lnTo>
                  <a:pt x="243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2368296" y="4267200"/>
            <a:ext cx="24358" cy="19799"/>
          </a:xfrm>
          <a:custGeom>
            <a:avLst/>
            <a:gdLst/>
            <a:ahLst/>
            <a:cxnLst/>
            <a:rect b="b" l="l" r="r" t="t"/>
            <a:pathLst>
              <a:path h="19799" w="24358">
                <a:moveTo>
                  <a:pt x="0" y="19799"/>
                </a:moveTo>
                <a:lnTo>
                  <a:pt x="3035" y="19799"/>
                </a:lnTo>
                <a:lnTo>
                  <a:pt x="24358" y="0"/>
                </a:lnTo>
                <a:lnTo>
                  <a:pt x="24358" y="1536"/>
                </a:lnTo>
                <a:lnTo>
                  <a:pt x="0" y="1979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2759966" y="4276333"/>
            <a:ext cx="0" cy="467865"/>
          </a:xfrm>
          <a:custGeom>
            <a:avLst/>
            <a:gdLst/>
            <a:ahLst/>
            <a:cxnLst/>
            <a:rect b="b" l="l" r="r" t="t"/>
            <a:pathLst>
              <a:path h="467865" w="0">
                <a:moveTo>
                  <a:pt x="0" y="0"/>
                </a:moveTo>
                <a:lnTo>
                  <a:pt x="0" y="467865"/>
                </a:lnTo>
              </a:path>
            </a:pathLst>
          </a:custGeom>
          <a:ln w="31730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2744736" y="4276333"/>
            <a:ext cx="30460" cy="467865"/>
          </a:xfrm>
          <a:custGeom>
            <a:avLst/>
            <a:gdLst/>
            <a:ahLst/>
            <a:cxnLst/>
            <a:rect b="b" l="l" r="r" t="t"/>
            <a:pathLst>
              <a:path h="467865" w="30460">
                <a:moveTo>
                  <a:pt x="0" y="467865"/>
                </a:moveTo>
                <a:lnTo>
                  <a:pt x="30460" y="467865"/>
                </a:lnTo>
                <a:lnTo>
                  <a:pt x="30460" y="0"/>
                </a:lnTo>
                <a:lnTo>
                  <a:pt x="0" y="0"/>
                </a:lnTo>
                <a:lnTo>
                  <a:pt x="0" y="46786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2744736" y="4235196"/>
            <a:ext cx="30467" cy="53339"/>
          </a:xfrm>
          <a:custGeom>
            <a:avLst/>
            <a:gdLst/>
            <a:ahLst/>
            <a:cxnLst/>
            <a:rect b="b" l="l" r="r" t="t"/>
            <a:pathLst>
              <a:path h="53339" w="30467">
                <a:moveTo>
                  <a:pt x="30467" y="0"/>
                </a:moveTo>
                <a:lnTo>
                  <a:pt x="4559" y="28981"/>
                </a:lnTo>
                <a:lnTo>
                  <a:pt x="14438" y="41135"/>
                </a:lnTo>
                <a:lnTo>
                  <a:pt x="30467" y="41135"/>
                </a:lnTo>
                <a:lnTo>
                  <a:pt x="30467" y="0"/>
                </a:lnTo>
                <a:close/>
              </a:path>
              <a:path h="53339" w="30467">
                <a:moveTo>
                  <a:pt x="24358" y="53339"/>
                </a:moveTo>
                <a:lnTo>
                  <a:pt x="14438" y="41135"/>
                </a:lnTo>
                <a:lnTo>
                  <a:pt x="0" y="41135"/>
                </a:lnTo>
                <a:lnTo>
                  <a:pt x="24358" y="5333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2744736" y="4235196"/>
            <a:ext cx="30467" cy="53339"/>
          </a:xfrm>
          <a:custGeom>
            <a:avLst/>
            <a:gdLst/>
            <a:ahLst/>
            <a:cxnLst/>
            <a:rect b="b" l="l" r="r" t="t"/>
            <a:pathLst>
              <a:path h="53339" w="30467">
                <a:moveTo>
                  <a:pt x="4559" y="28981"/>
                </a:moveTo>
                <a:lnTo>
                  <a:pt x="30467" y="0"/>
                </a:lnTo>
                <a:lnTo>
                  <a:pt x="30467" y="41135"/>
                </a:lnTo>
                <a:lnTo>
                  <a:pt x="0" y="41135"/>
                </a:lnTo>
                <a:lnTo>
                  <a:pt x="24358" y="53339"/>
                </a:lnTo>
                <a:lnTo>
                  <a:pt x="4559" y="2898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2371331" y="4640554"/>
            <a:ext cx="397763" cy="115849"/>
          </a:xfrm>
          <a:custGeom>
            <a:avLst/>
            <a:gdLst/>
            <a:ahLst/>
            <a:cxnLst/>
            <a:rect b="b" l="l" r="r" t="t"/>
            <a:pathLst>
              <a:path h="115849" w="397763">
                <a:moveTo>
                  <a:pt x="152400" y="36614"/>
                </a:moveTo>
                <a:lnTo>
                  <a:pt x="199669" y="32054"/>
                </a:lnTo>
                <a:lnTo>
                  <a:pt x="246900" y="36614"/>
                </a:lnTo>
                <a:lnTo>
                  <a:pt x="271259" y="44208"/>
                </a:lnTo>
                <a:lnTo>
                  <a:pt x="294131" y="51841"/>
                </a:lnTo>
                <a:lnTo>
                  <a:pt x="318541" y="64046"/>
                </a:lnTo>
                <a:lnTo>
                  <a:pt x="339864" y="77749"/>
                </a:lnTo>
                <a:lnTo>
                  <a:pt x="377964" y="115849"/>
                </a:lnTo>
                <a:lnTo>
                  <a:pt x="397763" y="91490"/>
                </a:lnTo>
                <a:lnTo>
                  <a:pt x="358178" y="54876"/>
                </a:lnTo>
                <a:lnTo>
                  <a:pt x="333768" y="36614"/>
                </a:lnTo>
                <a:lnTo>
                  <a:pt x="307873" y="24409"/>
                </a:lnTo>
                <a:lnTo>
                  <a:pt x="280441" y="13741"/>
                </a:lnTo>
                <a:lnTo>
                  <a:pt x="253009" y="6108"/>
                </a:lnTo>
                <a:lnTo>
                  <a:pt x="199669" y="0"/>
                </a:lnTo>
                <a:lnTo>
                  <a:pt x="144805" y="6108"/>
                </a:lnTo>
                <a:lnTo>
                  <a:pt x="91478" y="24409"/>
                </a:lnTo>
                <a:lnTo>
                  <a:pt x="64046" y="38100"/>
                </a:lnTo>
                <a:lnTo>
                  <a:pt x="41173" y="54876"/>
                </a:lnTo>
                <a:lnTo>
                  <a:pt x="19837" y="71640"/>
                </a:lnTo>
                <a:lnTo>
                  <a:pt x="0" y="91490"/>
                </a:lnTo>
                <a:lnTo>
                  <a:pt x="19837" y="115849"/>
                </a:lnTo>
                <a:lnTo>
                  <a:pt x="38100" y="96050"/>
                </a:lnTo>
                <a:lnTo>
                  <a:pt x="57937" y="79286"/>
                </a:lnTo>
                <a:lnTo>
                  <a:pt x="80759" y="64046"/>
                </a:lnTo>
                <a:lnTo>
                  <a:pt x="100609" y="54876"/>
                </a:lnTo>
                <a:lnTo>
                  <a:pt x="152400" y="3661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2371331" y="4640554"/>
            <a:ext cx="397763" cy="115849"/>
          </a:xfrm>
          <a:custGeom>
            <a:avLst/>
            <a:gdLst/>
            <a:ahLst/>
            <a:cxnLst/>
            <a:rect b="b" l="l" r="r" t="t"/>
            <a:pathLst>
              <a:path h="115849" w="397763">
                <a:moveTo>
                  <a:pt x="377964" y="115849"/>
                </a:moveTo>
                <a:lnTo>
                  <a:pt x="339864" y="77749"/>
                </a:lnTo>
                <a:lnTo>
                  <a:pt x="318541" y="64046"/>
                </a:lnTo>
                <a:lnTo>
                  <a:pt x="294131" y="51841"/>
                </a:lnTo>
                <a:lnTo>
                  <a:pt x="271259" y="44208"/>
                </a:lnTo>
                <a:lnTo>
                  <a:pt x="246900" y="36614"/>
                </a:lnTo>
                <a:lnTo>
                  <a:pt x="199669" y="32054"/>
                </a:lnTo>
                <a:lnTo>
                  <a:pt x="152400" y="36614"/>
                </a:lnTo>
                <a:lnTo>
                  <a:pt x="100609" y="54876"/>
                </a:lnTo>
                <a:lnTo>
                  <a:pt x="80759" y="64046"/>
                </a:lnTo>
                <a:lnTo>
                  <a:pt x="57937" y="79286"/>
                </a:lnTo>
                <a:lnTo>
                  <a:pt x="38100" y="96050"/>
                </a:lnTo>
                <a:lnTo>
                  <a:pt x="19837" y="115849"/>
                </a:lnTo>
                <a:lnTo>
                  <a:pt x="0" y="91490"/>
                </a:lnTo>
                <a:lnTo>
                  <a:pt x="19837" y="71640"/>
                </a:lnTo>
                <a:lnTo>
                  <a:pt x="41173" y="54876"/>
                </a:lnTo>
                <a:lnTo>
                  <a:pt x="64046" y="38100"/>
                </a:lnTo>
                <a:lnTo>
                  <a:pt x="91478" y="24409"/>
                </a:lnTo>
                <a:lnTo>
                  <a:pt x="144805" y="6108"/>
                </a:lnTo>
                <a:lnTo>
                  <a:pt x="199669" y="0"/>
                </a:lnTo>
                <a:lnTo>
                  <a:pt x="253009" y="6108"/>
                </a:lnTo>
                <a:lnTo>
                  <a:pt x="280441" y="13741"/>
                </a:lnTo>
                <a:lnTo>
                  <a:pt x="307873" y="24409"/>
                </a:lnTo>
                <a:lnTo>
                  <a:pt x="333768" y="36614"/>
                </a:lnTo>
                <a:lnTo>
                  <a:pt x="358178" y="54876"/>
                </a:lnTo>
                <a:lnTo>
                  <a:pt x="397763" y="91490"/>
                </a:lnTo>
                <a:lnTo>
                  <a:pt x="377964" y="11584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2744736" y="4732045"/>
            <a:ext cx="30467" cy="47218"/>
          </a:xfrm>
          <a:custGeom>
            <a:avLst/>
            <a:gdLst/>
            <a:ahLst/>
            <a:cxnLst/>
            <a:rect b="b" l="l" r="r" t="t"/>
            <a:pathLst>
              <a:path h="47218" w="30467">
                <a:moveTo>
                  <a:pt x="14479" y="12153"/>
                </a:moveTo>
                <a:lnTo>
                  <a:pt x="4559" y="24358"/>
                </a:lnTo>
                <a:lnTo>
                  <a:pt x="30467" y="47218"/>
                </a:lnTo>
                <a:lnTo>
                  <a:pt x="30467" y="12153"/>
                </a:lnTo>
                <a:lnTo>
                  <a:pt x="14479" y="12153"/>
                </a:lnTo>
                <a:close/>
              </a:path>
              <a:path h="47218" w="30467">
                <a:moveTo>
                  <a:pt x="24358" y="0"/>
                </a:moveTo>
                <a:lnTo>
                  <a:pt x="0" y="12153"/>
                </a:lnTo>
                <a:lnTo>
                  <a:pt x="14479" y="12153"/>
                </a:lnTo>
                <a:lnTo>
                  <a:pt x="243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2744736" y="4732045"/>
            <a:ext cx="30467" cy="47218"/>
          </a:xfrm>
          <a:custGeom>
            <a:avLst/>
            <a:gdLst/>
            <a:ahLst/>
            <a:cxnLst/>
            <a:rect b="b" l="l" r="r" t="t"/>
            <a:pathLst>
              <a:path h="47218" w="30467">
                <a:moveTo>
                  <a:pt x="30467" y="12153"/>
                </a:moveTo>
                <a:lnTo>
                  <a:pt x="30467" y="47218"/>
                </a:lnTo>
                <a:lnTo>
                  <a:pt x="4559" y="24358"/>
                </a:lnTo>
                <a:lnTo>
                  <a:pt x="24358" y="0"/>
                </a:lnTo>
                <a:lnTo>
                  <a:pt x="0" y="12153"/>
                </a:lnTo>
                <a:lnTo>
                  <a:pt x="30467" y="1215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2296668" y="4736604"/>
            <a:ext cx="95986" cy="394690"/>
          </a:xfrm>
          <a:custGeom>
            <a:avLst/>
            <a:gdLst/>
            <a:ahLst/>
            <a:cxnLst/>
            <a:rect b="b" l="l" r="r" t="t"/>
            <a:pathLst>
              <a:path h="394690" w="95986">
                <a:moveTo>
                  <a:pt x="30454" y="196595"/>
                </a:moveTo>
                <a:lnTo>
                  <a:pt x="31991" y="170649"/>
                </a:lnTo>
                <a:lnTo>
                  <a:pt x="35077" y="147840"/>
                </a:lnTo>
                <a:lnTo>
                  <a:pt x="45732" y="102095"/>
                </a:lnTo>
                <a:lnTo>
                  <a:pt x="56400" y="80759"/>
                </a:lnTo>
                <a:lnTo>
                  <a:pt x="65531" y="60972"/>
                </a:lnTo>
                <a:lnTo>
                  <a:pt x="95986" y="16763"/>
                </a:lnTo>
                <a:lnTo>
                  <a:pt x="71627" y="0"/>
                </a:lnTo>
                <a:lnTo>
                  <a:pt x="41122" y="42659"/>
                </a:lnTo>
                <a:lnTo>
                  <a:pt x="30454" y="67017"/>
                </a:lnTo>
                <a:lnTo>
                  <a:pt x="18300" y="92963"/>
                </a:lnTo>
                <a:lnTo>
                  <a:pt x="6095" y="144754"/>
                </a:lnTo>
                <a:lnTo>
                  <a:pt x="3022" y="167627"/>
                </a:lnTo>
                <a:lnTo>
                  <a:pt x="0" y="198094"/>
                </a:lnTo>
                <a:lnTo>
                  <a:pt x="6095" y="246849"/>
                </a:lnTo>
                <a:lnTo>
                  <a:pt x="18300" y="298691"/>
                </a:lnTo>
                <a:lnTo>
                  <a:pt x="30454" y="324599"/>
                </a:lnTo>
                <a:lnTo>
                  <a:pt x="41122" y="345922"/>
                </a:lnTo>
                <a:lnTo>
                  <a:pt x="56400" y="370331"/>
                </a:lnTo>
                <a:lnTo>
                  <a:pt x="74663" y="394690"/>
                </a:lnTo>
                <a:lnTo>
                  <a:pt x="95986" y="371817"/>
                </a:lnTo>
                <a:lnTo>
                  <a:pt x="79222" y="352031"/>
                </a:lnTo>
                <a:lnTo>
                  <a:pt x="67068" y="330695"/>
                </a:lnTo>
                <a:lnTo>
                  <a:pt x="56400" y="309359"/>
                </a:lnTo>
                <a:lnTo>
                  <a:pt x="45732" y="289572"/>
                </a:lnTo>
                <a:lnTo>
                  <a:pt x="35077" y="243827"/>
                </a:lnTo>
                <a:lnTo>
                  <a:pt x="30454" y="19659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2296668" y="4736604"/>
            <a:ext cx="95986" cy="394690"/>
          </a:xfrm>
          <a:custGeom>
            <a:avLst/>
            <a:gdLst/>
            <a:ahLst/>
            <a:cxnLst/>
            <a:rect b="b" l="l" r="r" t="t"/>
            <a:pathLst>
              <a:path h="394690" w="95986">
                <a:moveTo>
                  <a:pt x="95986" y="16763"/>
                </a:moveTo>
                <a:lnTo>
                  <a:pt x="65531" y="60972"/>
                </a:lnTo>
                <a:lnTo>
                  <a:pt x="56400" y="80759"/>
                </a:lnTo>
                <a:lnTo>
                  <a:pt x="45732" y="102095"/>
                </a:lnTo>
                <a:lnTo>
                  <a:pt x="35077" y="147840"/>
                </a:lnTo>
                <a:lnTo>
                  <a:pt x="31991" y="170649"/>
                </a:lnTo>
                <a:lnTo>
                  <a:pt x="30454" y="196595"/>
                </a:lnTo>
                <a:lnTo>
                  <a:pt x="35077" y="243827"/>
                </a:lnTo>
                <a:lnTo>
                  <a:pt x="45732" y="289572"/>
                </a:lnTo>
                <a:lnTo>
                  <a:pt x="56400" y="309359"/>
                </a:lnTo>
                <a:lnTo>
                  <a:pt x="67068" y="330695"/>
                </a:lnTo>
                <a:lnTo>
                  <a:pt x="79222" y="352031"/>
                </a:lnTo>
                <a:lnTo>
                  <a:pt x="95986" y="371817"/>
                </a:lnTo>
                <a:lnTo>
                  <a:pt x="74663" y="394690"/>
                </a:lnTo>
                <a:lnTo>
                  <a:pt x="56400" y="370331"/>
                </a:lnTo>
                <a:lnTo>
                  <a:pt x="41122" y="345922"/>
                </a:lnTo>
                <a:lnTo>
                  <a:pt x="30454" y="324599"/>
                </a:lnTo>
                <a:lnTo>
                  <a:pt x="18300" y="298691"/>
                </a:lnTo>
                <a:lnTo>
                  <a:pt x="6095" y="246849"/>
                </a:lnTo>
                <a:lnTo>
                  <a:pt x="0" y="198094"/>
                </a:lnTo>
                <a:lnTo>
                  <a:pt x="3022" y="167627"/>
                </a:lnTo>
                <a:lnTo>
                  <a:pt x="6095" y="144754"/>
                </a:lnTo>
                <a:lnTo>
                  <a:pt x="18300" y="92963"/>
                </a:lnTo>
                <a:lnTo>
                  <a:pt x="30454" y="67017"/>
                </a:lnTo>
                <a:lnTo>
                  <a:pt x="41122" y="42659"/>
                </a:lnTo>
                <a:lnTo>
                  <a:pt x="71627" y="0"/>
                </a:lnTo>
                <a:lnTo>
                  <a:pt x="95986" y="16763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2368296" y="4728959"/>
            <a:ext cx="24358" cy="27444"/>
          </a:xfrm>
          <a:custGeom>
            <a:avLst/>
            <a:gdLst/>
            <a:ahLst/>
            <a:cxnLst/>
            <a:rect b="b" l="l" r="r" t="t"/>
            <a:pathLst>
              <a:path h="27444" w="24358">
                <a:moveTo>
                  <a:pt x="15353" y="18212"/>
                </a:moveTo>
                <a:lnTo>
                  <a:pt x="3342" y="3462"/>
                </a:lnTo>
                <a:lnTo>
                  <a:pt x="0" y="7645"/>
                </a:lnTo>
                <a:lnTo>
                  <a:pt x="15353" y="18212"/>
                </a:lnTo>
                <a:close/>
              </a:path>
              <a:path h="27444" w="24358">
                <a:moveTo>
                  <a:pt x="24358" y="24409"/>
                </a:moveTo>
                <a:lnTo>
                  <a:pt x="15353" y="18212"/>
                </a:lnTo>
                <a:lnTo>
                  <a:pt x="22872" y="27444"/>
                </a:lnTo>
                <a:lnTo>
                  <a:pt x="24358" y="24409"/>
                </a:lnTo>
                <a:close/>
              </a:path>
              <a:path h="27444" w="24358">
                <a:moveTo>
                  <a:pt x="6108" y="0"/>
                </a:moveTo>
                <a:lnTo>
                  <a:pt x="3035" y="3086"/>
                </a:lnTo>
                <a:lnTo>
                  <a:pt x="3342" y="3462"/>
                </a:lnTo>
                <a:lnTo>
                  <a:pt x="61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2368296" y="4728959"/>
            <a:ext cx="24358" cy="27444"/>
          </a:xfrm>
          <a:custGeom>
            <a:avLst/>
            <a:gdLst/>
            <a:ahLst/>
            <a:cxnLst/>
            <a:rect b="b" l="l" r="r" t="t"/>
            <a:pathLst>
              <a:path h="27444" w="24358">
                <a:moveTo>
                  <a:pt x="3035" y="3086"/>
                </a:moveTo>
                <a:lnTo>
                  <a:pt x="6108" y="0"/>
                </a:lnTo>
                <a:lnTo>
                  <a:pt x="0" y="7645"/>
                </a:lnTo>
                <a:lnTo>
                  <a:pt x="24358" y="24409"/>
                </a:lnTo>
                <a:lnTo>
                  <a:pt x="22872" y="27444"/>
                </a:lnTo>
                <a:lnTo>
                  <a:pt x="3035" y="308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2371331" y="5106936"/>
            <a:ext cx="394741" cy="114300"/>
          </a:xfrm>
          <a:custGeom>
            <a:avLst/>
            <a:gdLst/>
            <a:ahLst/>
            <a:cxnLst/>
            <a:rect b="b" l="l" r="r" t="t"/>
            <a:pathLst>
              <a:path h="114300" w="394741">
                <a:moveTo>
                  <a:pt x="19837" y="0"/>
                </a:moveTo>
                <a:lnTo>
                  <a:pt x="0" y="24358"/>
                </a:lnTo>
                <a:lnTo>
                  <a:pt x="19837" y="44208"/>
                </a:lnTo>
                <a:lnTo>
                  <a:pt x="41173" y="63995"/>
                </a:lnTo>
                <a:lnTo>
                  <a:pt x="65531" y="77685"/>
                </a:lnTo>
                <a:lnTo>
                  <a:pt x="91478" y="92963"/>
                </a:lnTo>
                <a:lnTo>
                  <a:pt x="115836" y="100558"/>
                </a:lnTo>
                <a:lnTo>
                  <a:pt x="144805" y="108204"/>
                </a:lnTo>
                <a:lnTo>
                  <a:pt x="198132" y="114300"/>
                </a:lnTo>
                <a:lnTo>
                  <a:pt x="251472" y="108204"/>
                </a:lnTo>
                <a:lnTo>
                  <a:pt x="301764" y="92963"/>
                </a:lnTo>
                <a:lnTo>
                  <a:pt x="329209" y="77685"/>
                </a:lnTo>
                <a:lnTo>
                  <a:pt x="352069" y="63995"/>
                </a:lnTo>
                <a:lnTo>
                  <a:pt x="394741" y="24358"/>
                </a:lnTo>
                <a:lnTo>
                  <a:pt x="373405" y="0"/>
                </a:lnTo>
                <a:lnTo>
                  <a:pt x="335305" y="38100"/>
                </a:lnTo>
                <a:lnTo>
                  <a:pt x="315468" y="50253"/>
                </a:lnTo>
                <a:lnTo>
                  <a:pt x="292646" y="63995"/>
                </a:lnTo>
                <a:lnTo>
                  <a:pt x="246900" y="77685"/>
                </a:lnTo>
                <a:lnTo>
                  <a:pt x="198132" y="83794"/>
                </a:lnTo>
                <a:lnTo>
                  <a:pt x="147828" y="77685"/>
                </a:lnTo>
                <a:lnTo>
                  <a:pt x="124968" y="71640"/>
                </a:lnTo>
                <a:lnTo>
                  <a:pt x="102146" y="63995"/>
                </a:lnTo>
                <a:lnTo>
                  <a:pt x="80759" y="50253"/>
                </a:lnTo>
                <a:lnTo>
                  <a:pt x="57937" y="38100"/>
                </a:lnTo>
                <a:lnTo>
                  <a:pt x="38100" y="19799"/>
                </a:lnTo>
                <a:lnTo>
                  <a:pt x="198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2371331" y="5106936"/>
            <a:ext cx="394741" cy="114300"/>
          </a:xfrm>
          <a:custGeom>
            <a:avLst/>
            <a:gdLst/>
            <a:ahLst/>
            <a:cxnLst/>
            <a:rect b="b" l="l" r="r" t="t"/>
            <a:pathLst>
              <a:path h="114300" w="394741">
                <a:moveTo>
                  <a:pt x="19837" y="0"/>
                </a:moveTo>
                <a:lnTo>
                  <a:pt x="38100" y="19799"/>
                </a:lnTo>
                <a:lnTo>
                  <a:pt x="57937" y="38100"/>
                </a:lnTo>
                <a:lnTo>
                  <a:pt x="80759" y="50253"/>
                </a:lnTo>
                <a:lnTo>
                  <a:pt x="102146" y="63995"/>
                </a:lnTo>
                <a:lnTo>
                  <a:pt x="124968" y="71640"/>
                </a:lnTo>
                <a:lnTo>
                  <a:pt x="147828" y="77685"/>
                </a:lnTo>
                <a:lnTo>
                  <a:pt x="198132" y="83794"/>
                </a:lnTo>
                <a:lnTo>
                  <a:pt x="246900" y="77685"/>
                </a:lnTo>
                <a:lnTo>
                  <a:pt x="292646" y="63995"/>
                </a:lnTo>
                <a:lnTo>
                  <a:pt x="315468" y="50253"/>
                </a:lnTo>
                <a:lnTo>
                  <a:pt x="335305" y="38100"/>
                </a:lnTo>
                <a:lnTo>
                  <a:pt x="373405" y="0"/>
                </a:lnTo>
                <a:lnTo>
                  <a:pt x="394741" y="24358"/>
                </a:lnTo>
                <a:lnTo>
                  <a:pt x="352069" y="63995"/>
                </a:lnTo>
                <a:lnTo>
                  <a:pt x="329209" y="77685"/>
                </a:lnTo>
                <a:lnTo>
                  <a:pt x="301764" y="92963"/>
                </a:lnTo>
                <a:lnTo>
                  <a:pt x="251472" y="108204"/>
                </a:lnTo>
                <a:lnTo>
                  <a:pt x="198132" y="114300"/>
                </a:lnTo>
                <a:lnTo>
                  <a:pt x="144805" y="108204"/>
                </a:lnTo>
                <a:lnTo>
                  <a:pt x="115836" y="100558"/>
                </a:lnTo>
                <a:lnTo>
                  <a:pt x="91478" y="92963"/>
                </a:lnTo>
                <a:lnTo>
                  <a:pt x="65531" y="77685"/>
                </a:lnTo>
                <a:lnTo>
                  <a:pt x="41173" y="63995"/>
                </a:lnTo>
                <a:lnTo>
                  <a:pt x="19837" y="44208"/>
                </a:lnTo>
                <a:lnTo>
                  <a:pt x="0" y="24358"/>
                </a:lnTo>
                <a:lnTo>
                  <a:pt x="19837" y="0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2371331" y="5106936"/>
            <a:ext cx="21323" cy="24358"/>
          </a:xfrm>
          <a:custGeom>
            <a:avLst/>
            <a:gdLst/>
            <a:ahLst/>
            <a:cxnLst/>
            <a:rect b="b" l="l" r="r" t="t"/>
            <a:pathLst>
              <a:path h="24358" w="21323">
                <a:moveTo>
                  <a:pt x="0" y="24358"/>
                </a:moveTo>
                <a:lnTo>
                  <a:pt x="21323" y="1485"/>
                </a:lnTo>
                <a:lnTo>
                  <a:pt x="19837" y="0"/>
                </a:lnTo>
                <a:lnTo>
                  <a:pt x="0" y="2435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2371331" y="5106936"/>
            <a:ext cx="21323" cy="24358"/>
          </a:xfrm>
          <a:custGeom>
            <a:avLst/>
            <a:gdLst/>
            <a:ahLst/>
            <a:cxnLst/>
            <a:rect b="b" l="l" r="r" t="t"/>
            <a:pathLst>
              <a:path h="24358" w="21323">
                <a:moveTo>
                  <a:pt x="0" y="24358"/>
                </a:moveTo>
                <a:lnTo>
                  <a:pt x="19837" y="0"/>
                </a:lnTo>
                <a:lnTo>
                  <a:pt x="21323" y="1485"/>
                </a:lnTo>
                <a:lnTo>
                  <a:pt x="0" y="2435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2756149" y="5119090"/>
            <a:ext cx="0" cy="419100"/>
          </a:xfrm>
          <a:custGeom>
            <a:avLst/>
            <a:gdLst/>
            <a:ahLst/>
            <a:cxnLst/>
            <a:rect b="b" l="l" r="r" t="t"/>
            <a:pathLst>
              <a:path h="419100" w="0">
                <a:moveTo>
                  <a:pt x="0" y="0"/>
                </a:moveTo>
                <a:lnTo>
                  <a:pt x="0" y="419100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2741663" y="5119090"/>
            <a:ext cx="28971" cy="419100"/>
          </a:xfrm>
          <a:custGeom>
            <a:avLst/>
            <a:gdLst/>
            <a:ahLst/>
            <a:cxnLst/>
            <a:rect b="b" l="l" r="r" t="t"/>
            <a:pathLst>
              <a:path h="419100" w="28971">
                <a:moveTo>
                  <a:pt x="0" y="419100"/>
                </a:moveTo>
                <a:lnTo>
                  <a:pt x="28971" y="419100"/>
                </a:lnTo>
                <a:lnTo>
                  <a:pt x="28971" y="0"/>
                </a:lnTo>
                <a:lnTo>
                  <a:pt x="0" y="0"/>
                </a:lnTo>
                <a:lnTo>
                  <a:pt x="0" y="41910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2741663" y="5082527"/>
            <a:ext cx="28968" cy="48767"/>
          </a:xfrm>
          <a:custGeom>
            <a:avLst/>
            <a:gdLst/>
            <a:ahLst/>
            <a:cxnLst/>
            <a:rect b="b" l="l" r="r" t="t"/>
            <a:pathLst>
              <a:path h="48767" w="28968">
                <a:moveTo>
                  <a:pt x="28968" y="0"/>
                </a:moveTo>
                <a:lnTo>
                  <a:pt x="3073" y="24409"/>
                </a:lnTo>
                <a:lnTo>
                  <a:pt x="13719" y="36563"/>
                </a:lnTo>
                <a:lnTo>
                  <a:pt x="28968" y="36563"/>
                </a:lnTo>
                <a:lnTo>
                  <a:pt x="28968" y="0"/>
                </a:lnTo>
                <a:close/>
              </a:path>
              <a:path h="48767" w="28968">
                <a:moveTo>
                  <a:pt x="24409" y="48767"/>
                </a:moveTo>
                <a:lnTo>
                  <a:pt x="13719" y="36563"/>
                </a:lnTo>
                <a:lnTo>
                  <a:pt x="0" y="36563"/>
                </a:lnTo>
                <a:lnTo>
                  <a:pt x="24409" y="4876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2741663" y="5082527"/>
            <a:ext cx="28968" cy="48767"/>
          </a:xfrm>
          <a:custGeom>
            <a:avLst/>
            <a:gdLst/>
            <a:ahLst/>
            <a:cxnLst/>
            <a:rect b="b" l="l" r="r" t="t"/>
            <a:pathLst>
              <a:path h="48767" w="28968">
                <a:moveTo>
                  <a:pt x="3073" y="24409"/>
                </a:moveTo>
                <a:lnTo>
                  <a:pt x="28968" y="0"/>
                </a:lnTo>
                <a:lnTo>
                  <a:pt x="28968" y="36563"/>
                </a:lnTo>
                <a:lnTo>
                  <a:pt x="0" y="36563"/>
                </a:lnTo>
                <a:lnTo>
                  <a:pt x="24409" y="48767"/>
                </a:lnTo>
                <a:lnTo>
                  <a:pt x="3073" y="2440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2371331" y="5434609"/>
            <a:ext cx="394741" cy="115785"/>
          </a:xfrm>
          <a:custGeom>
            <a:avLst/>
            <a:gdLst/>
            <a:ahLst/>
            <a:cxnLst/>
            <a:rect b="b" l="l" r="r" t="t"/>
            <a:pathLst>
              <a:path h="115785" w="394741">
                <a:moveTo>
                  <a:pt x="149364" y="36563"/>
                </a:moveTo>
                <a:lnTo>
                  <a:pt x="198132" y="31991"/>
                </a:lnTo>
                <a:lnTo>
                  <a:pt x="245363" y="36563"/>
                </a:lnTo>
                <a:lnTo>
                  <a:pt x="294131" y="53327"/>
                </a:lnTo>
                <a:lnTo>
                  <a:pt x="315468" y="65481"/>
                </a:lnTo>
                <a:lnTo>
                  <a:pt x="335305" y="79222"/>
                </a:lnTo>
                <a:lnTo>
                  <a:pt x="373405" y="115785"/>
                </a:lnTo>
                <a:lnTo>
                  <a:pt x="394741" y="94449"/>
                </a:lnTo>
                <a:lnTo>
                  <a:pt x="355104" y="54813"/>
                </a:lnTo>
                <a:lnTo>
                  <a:pt x="329209" y="36563"/>
                </a:lnTo>
                <a:lnTo>
                  <a:pt x="306336" y="25895"/>
                </a:lnTo>
                <a:lnTo>
                  <a:pt x="253009" y="7594"/>
                </a:lnTo>
                <a:lnTo>
                  <a:pt x="198132" y="0"/>
                </a:lnTo>
                <a:lnTo>
                  <a:pt x="143268" y="7594"/>
                </a:lnTo>
                <a:lnTo>
                  <a:pt x="91478" y="22821"/>
                </a:lnTo>
                <a:lnTo>
                  <a:pt x="64046" y="36563"/>
                </a:lnTo>
                <a:lnTo>
                  <a:pt x="39636" y="53327"/>
                </a:lnTo>
                <a:lnTo>
                  <a:pt x="0" y="89890"/>
                </a:lnTo>
                <a:lnTo>
                  <a:pt x="19837" y="114300"/>
                </a:lnTo>
                <a:lnTo>
                  <a:pt x="59423" y="76200"/>
                </a:lnTo>
                <a:lnTo>
                  <a:pt x="80759" y="62458"/>
                </a:lnTo>
                <a:lnTo>
                  <a:pt x="100609" y="53327"/>
                </a:lnTo>
                <a:lnTo>
                  <a:pt x="149364" y="3656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2371331" y="5434609"/>
            <a:ext cx="394741" cy="115785"/>
          </a:xfrm>
          <a:custGeom>
            <a:avLst/>
            <a:gdLst/>
            <a:ahLst/>
            <a:cxnLst/>
            <a:rect b="b" l="l" r="r" t="t"/>
            <a:pathLst>
              <a:path h="115785" w="394741">
                <a:moveTo>
                  <a:pt x="373405" y="115785"/>
                </a:moveTo>
                <a:lnTo>
                  <a:pt x="335305" y="79222"/>
                </a:lnTo>
                <a:lnTo>
                  <a:pt x="315468" y="65481"/>
                </a:lnTo>
                <a:lnTo>
                  <a:pt x="294131" y="53327"/>
                </a:lnTo>
                <a:lnTo>
                  <a:pt x="245363" y="36563"/>
                </a:lnTo>
                <a:lnTo>
                  <a:pt x="198132" y="31991"/>
                </a:lnTo>
                <a:lnTo>
                  <a:pt x="149364" y="36563"/>
                </a:lnTo>
                <a:lnTo>
                  <a:pt x="100609" y="53327"/>
                </a:lnTo>
                <a:lnTo>
                  <a:pt x="80759" y="62458"/>
                </a:lnTo>
                <a:lnTo>
                  <a:pt x="59423" y="76200"/>
                </a:lnTo>
                <a:lnTo>
                  <a:pt x="19837" y="114300"/>
                </a:lnTo>
                <a:lnTo>
                  <a:pt x="0" y="89890"/>
                </a:lnTo>
                <a:lnTo>
                  <a:pt x="39636" y="53327"/>
                </a:lnTo>
                <a:lnTo>
                  <a:pt x="64046" y="36563"/>
                </a:lnTo>
                <a:lnTo>
                  <a:pt x="91478" y="22821"/>
                </a:lnTo>
                <a:lnTo>
                  <a:pt x="143268" y="7594"/>
                </a:lnTo>
                <a:lnTo>
                  <a:pt x="198132" y="0"/>
                </a:lnTo>
                <a:lnTo>
                  <a:pt x="253009" y="7594"/>
                </a:lnTo>
                <a:lnTo>
                  <a:pt x="306336" y="25895"/>
                </a:lnTo>
                <a:lnTo>
                  <a:pt x="329209" y="36563"/>
                </a:lnTo>
                <a:lnTo>
                  <a:pt x="355104" y="54813"/>
                </a:lnTo>
                <a:lnTo>
                  <a:pt x="394741" y="94449"/>
                </a:lnTo>
                <a:lnTo>
                  <a:pt x="373405" y="11578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2741663" y="5529059"/>
            <a:ext cx="28968" cy="47231"/>
          </a:xfrm>
          <a:custGeom>
            <a:avLst/>
            <a:gdLst/>
            <a:ahLst/>
            <a:cxnLst/>
            <a:rect b="b" l="l" r="r" t="t"/>
            <a:pathLst>
              <a:path h="47231" w="28968">
                <a:moveTo>
                  <a:pt x="15278" y="9131"/>
                </a:moveTo>
                <a:lnTo>
                  <a:pt x="3073" y="21336"/>
                </a:lnTo>
                <a:lnTo>
                  <a:pt x="28968" y="47231"/>
                </a:lnTo>
                <a:lnTo>
                  <a:pt x="28968" y="9131"/>
                </a:lnTo>
                <a:lnTo>
                  <a:pt x="15278" y="9131"/>
                </a:lnTo>
                <a:close/>
              </a:path>
              <a:path h="47231" w="28968">
                <a:moveTo>
                  <a:pt x="24409" y="0"/>
                </a:moveTo>
                <a:lnTo>
                  <a:pt x="0" y="9131"/>
                </a:lnTo>
                <a:lnTo>
                  <a:pt x="15278" y="9131"/>
                </a:lnTo>
                <a:lnTo>
                  <a:pt x="244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2741663" y="5529059"/>
            <a:ext cx="28968" cy="47231"/>
          </a:xfrm>
          <a:custGeom>
            <a:avLst/>
            <a:gdLst/>
            <a:ahLst/>
            <a:cxnLst/>
            <a:rect b="b" l="l" r="r" t="t"/>
            <a:pathLst>
              <a:path h="47231" w="28968">
                <a:moveTo>
                  <a:pt x="28968" y="9131"/>
                </a:moveTo>
                <a:lnTo>
                  <a:pt x="28968" y="47231"/>
                </a:lnTo>
                <a:lnTo>
                  <a:pt x="3073" y="21336"/>
                </a:lnTo>
                <a:lnTo>
                  <a:pt x="24409" y="0"/>
                </a:lnTo>
                <a:lnTo>
                  <a:pt x="0" y="9131"/>
                </a:lnTo>
                <a:lnTo>
                  <a:pt x="28968" y="913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2340864" y="5529059"/>
            <a:ext cx="77736" cy="382536"/>
          </a:xfrm>
          <a:custGeom>
            <a:avLst/>
            <a:gdLst/>
            <a:ahLst/>
            <a:cxnLst/>
            <a:rect b="b" l="l" r="r" t="t"/>
            <a:pathLst>
              <a:path h="382536" w="77736">
                <a:moveTo>
                  <a:pt x="30467" y="94513"/>
                </a:moveTo>
                <a:lnTo>
                  <a:pt x="30467" y="71640"/>
                </a:lnTo>
                <a:lnTo>
                  <a:pt x="32004" y="56413"/>
                </a:lnTo>
                <a:lnTo>
                  <a:pt x="39636" y="36563"/>
                </a:lnTo>
                <a:lnTo>
                  <a:pt x="51790" y="18313"/>
                </a:lnTo>
                <a:lnTo>
                  <a:pt x="27431" y="0"/>
                </a:lnTo>
                <a:lnTo>
                  <a:pt x="13690" y="19850"/>
                </a:lnTo>
                <a:lnTo>
                  <a:pt x="4572" y="45745"/>
                </a:lnTo>
                <a:lnTo>
                  <a:pt x="0" y="70104"/>
                </a:lnTo>
                <a:lnTo>
                  <a:pt x="0" y="97536"/>
                </a:lnTo>
                <a:lnTo>
                  <a:pt x="1536" y="118872"/>
                </a:lnTo>
                <a:lnTo>
                  <a:pt x="9131" y="146304"/>
                </a:lnTo>
                <a:lnTo>
                  <a:pt x="24358" y="195072"/>
                </a:lnTo>
                <a:lnTo>
                  <a:pt x="39636" y="243840"/>
                </a:lnTo>
                <a:lnTo>
                  <a:pt x="48768" y="285013"/>
                </a:lnTo>
                <a:lnTo>
                  <a:pt x="48768" y="304800"/>
                </a:lnTo>
                <a:lnTo>
                  <a:pt x="45745" y="324650"/>
                </a:lnTo>
                <a:lnTo>
                  <a:pt x="41135" y="342900"/>
                </a:lnTo>
                <a:lnTo>
                  <a:pt x="27431" y="364236"/>
                </a:lnTo>
                <a:lnTo>
                  <a:pt x="51790" y="382536"/>
                </a:lnTo>
                <a:lnTo>
                  <a:pt x="67081" y="359676"/>
                </a:lnTo>
                <a:lnTo>
                  <a:pt x="73126" y="335318"/>
                </a:lnTo>
                <a:lnTo>
                  <a:pt x="77736" y="307886"/>
                </a:lnTo>
                <a:lnTo>
                  <a:pt x="77736" y="281940"/>
                </a:lnTo>
                <a:lnTo>
                  <a:pt x="67081" y="233172"/>
                </a:lnTo>
                <a:lnTo>
                  <a:pt x="51790" y="184404"/>
                </a:lnTo>
                <a:lnTo>
                  <a:pt x="36563" y="137172"/>
                </a:lnTo>
                <a:lnTo>
                  <a:pt x="32004" y="114300"/>
                </a:lnTo>
                <a:lnTo>
                  <a:pt x="30467" y="9451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2340864" y="5529059"/>
            <a:ext cx="77736" cy="382536"/>
          </a:xfrm>
          <a:custGeom>
            <a:avLst/>
            <a:gdLst/>
            <a:ahLst/>
            <a:cxnLst/>
            <a:rect b="b" l="l" r="r" t="t"/>
            <a:pathLst>
              <a:path h="382536" w="77736">
                <a:moveTo>
                  <a:pt x="51790" y="18313"/>
                </a:moveTo>
                <a:lnTo>
                  <a:pt x="39636" y="36563"/>
                </a:lnTo>
                <a:lnTo>
                  <a:pt x="32004" y="56413"/>
                </a:lnTo>
                <a:lnTo>
                  <a:pt x="30467" y="71640"/>
                </a:lnTo>
                <a:lnTo>
                  <a:pt x="30467" y="94513"/>
                </a:lnTo>
                <a:lnTo>
                  <a:pt x="32004" y="114300"/>
                </a:lnTo>
                <a:lnTo>
                  <a:pt x="36563" y="137172"/>
                </a:lnTo>
                <a:lnTo>
                  <a:pt x="51790" y="184404"/>
                </a:lnTo>
                <a:lnTo>
                  <a:pt x="67081" y="233172"/>
                </a:lnTo>
                <a:lnTo>
                  <a:pt x="77736" y="281940"/>
                </a:lnTo>
                <a:lnTo>
                  <a:pt x="77736" y="307886"/>
                </a:lnTo>
                <a:lnTo>
                  <a:pt x="73126" y="335318"/>
                </a:lnTo>
                <a:lnTo>
                  <a:pt x="67081" y="359676"/>
                </a:lnTo>
                <a:lnTo>
                  <a:pt x="51790" y="382536"/>
                </a:lnTo>
                <a:lnTo>
                  <a:pt x="27431" y="364236"/>
                </a:lnTo>
                <a:lnTo>
                  <a:pt x="41135" y="342900"/>
                </a:lnTo>
                <a:lnTo>
                  <a:pt x="45745" y="324650"/>
                </a:lnTo>
                <a:lnTo>
                  <a:pt x="48768" y="304800"/>
                </a:lnTo>
                <a:lnTo>
                  <a:pt x="48768" y="285013"/>
                </a:lnTo>
                <a:lnTo>
                  <a:pt x="39636" y="243840"/>
                </a:lnTo>
                <a:lnTo>
                  <a:pt x="24358" y="195072"/>
                </a:lnTo>
                <a:lnTo>
                  <a:pt x="9131" y="146304"/>
                </a:lnTo>
                <a:lnTo>
                  <a:pt x="1536" y="118872"/>
                </a:lnTo>
                <a:lnTo>
                  <a:pt x="0" y="97536"/>
                </a:lnTo>
                <a:lnTo>
                  <a:pt x="0" y="70104"/>
                </a:lnTo>
                <a:lnTo>
                  <a:pt x="4572" y="45745"/>
                </a:lnTo>
                <a:lnTo>
                  <a:pt x="13690" y="19850"/>
                </a:lnTo>
                <a:lnTo>
                  <a:pt x="27431" y="0"/>
                </a:lnTo>
                <a:lnTo>
                  <a:pt x="51790" y="1831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2368296" y="5522963"/>
            <a:ext cx="24358" cy="25946"/>
          </a:xfrm>
          <a:custGeom>
            <a:avLst/>
            <a:gdLst/>
            <a:ahLst/>
            <a:cxnLst/>
            <a:rect b="b" l="l" r="r" t="t"/>
            <a:pathLst>
              <a:path h="25946" w="24358">
                <a:moveTo>
                  <a:pt x="17328" y="19123"/>
                </a:moveTo>
                <a:lnTo>
                  <a:pt x="3235" y="1782"/>
                </a:lnTo>
                <a:lnTo>
                  <a:pt x="0" y="6095"/>
                </a:lnTo>
                <a:lnTo>
                  <a:pt x="17328" y="19123"/>
                </a:lnTo>
                <a:close/>
              </a:path>
              <a:path h="25946" w="24358">
                <a:moveTo>
                  <a:pt x="24358" y="24409"/>
                </a:moveTo>
                <a:lnTo>
                  <a:pt x="17328" y="19123"/>
                </a:lnTo>
                <a:lnTo>
                  <a:pt x="22872" y="25946"/>
                </a:lnTo>
                <a:lnTo>
                  <a:pt x="24358" y="24409"/>
                </a:lnTo>
                <a:close/>
              </a:path>
              <a:path h="25946" w="24358">
                <a:moveTo>
                  <a:pt x="4572" y="0"/>
                </a:moveTo>
                <a:lnTo>
                  <a:pt x="3035" y="1536"/>
                </a:lnTo>
                <a:lnTo>
                  <a:pt x="3235" y="1782"/>
                </a:lnTo>
                <a:lnTo>
                  <a:pt x="45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2368296" y="5522963"/>
            <a:ext cx="24358" cy="25946"/>
          </a:xfrm>
          <a:custGeom>
            <a:avLst/>
            <a:gdLst/>
            <a:ahLst/>
            <a:cxnLst/>
            <a:rect b="b" l="l" r="r" t="t"/>
            <a:pathLst>
              <a:path h="25946" w="24358">
                <a:moveTo>
                  <a:pt x="3035" y="1536"/>
                </a:moveTo>
                <a:lnTo>
                  <a:pt x="4572" y="0"/>
                </a:lnTo>
                <a:lnTo>
                  <a:pt x="0" y="6095"/>
                </a:lnTo>
                <a:lnTo>
                  <a:pt x="24358" y="24409"/>
                </a:lnTo>
                <a:lnTo>
                  <a:pt x="22872" y="25946"/>
                </a:lnTo>
                <a:lnTo>
                  <a:pt x="3035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1961400" y="5891809"/>
            <a:ext cx="431253" cy="124967"/>
          </a:xfrm>
          <a:custGeom>
            <a:avLst/>
            <a:gdLst/>
            <a:ahLst/>
            <a:cxnLst/>
            <a:rect b="b" l="l" r="r" t="t"/>
            <a:pathLst>
              <a:path h="124967" w="431253">
                <a:moveTo>
                  <a:pt x="19799" y="0"/>
                </a:moveTo>
                <a:lnTo>
                  <a:pt x="0" y="21335"/>
                </a:lnTo>
                <a:lnTo>
                  <a:pt x="19799" y="45694"/>
                </a:lnTo>
                <a:lnTo>
                  <a:pt x="44208" y="65481"/>
                </a:lnTo>
                <a:lnTo>
                  <a:pt x="67030" y="85331"/>
                </a:lnTo>
                <a:lnTo>
                  <a:pt x="97536" y="99021"/>
                </a:lnTo>
                <a:lnTo>
                  <a:pt x="153898" y="118859"/>
                </a:lnTo>
                <a:lnTo>
                  <a:pt x="214858" y="124967"/>
                </a:lnTo>
                <a:lnTo>
                  <a:pt x="275831" y="118859"/>
                </a:lnTo>
                <a:lnTo>
                  <a:pt x="332244" y="99021"/>
                </a:lnTo>
                <a:lnTo>
                  <a:pt x="384035" y="67017"/>
                </a:lnTo>
                <a:lnTo>
                  <a:pt x="409930" y="45694"/>
                </a:lnTo>
                <a:lnTo>
                  <a:pt x="431253" y="21335"/>
                </a:lnTo>
                <a:lnTo>
                  <a:pt x="409930" y="0"/>
                </a:lnTo>
                <a:lnTo>
                  <a:pt x="388594" y="21335"/>
                </a:lnTo>
                <a:lnTo>
                  <a:pt x="367258" y="41122"/>
                </a:lnTo>
                <a:lnTo>
                  <a:pt x="320039" y="71589"/>
                </a:lnTo>
                <a:lnTo>
                  <a:pt x="268198" y="89890"/>
                </a:lnTo>
                <a:lnTo>
                  <a:pt x="214858" y="92913"/>
                </a:lnTo>
                <a:lnTo>
                  <a:pt x="161531" y="89890"/>
                </a:lnTo>
                <a:lnTo>
                  <a:pt x="108204" y="71589"/>
                </a:lnTo>
                <a:lnTo>
                  <a:pt x="83794" y="59435"/>
                </a:lnTo>
                <a:lnTo>
                  <a:pt x="62458" y="41122"/>
                </a:lnTo>
                <a:lnTo>
                  <a:pt x="39598" y="21335"/>
                </a:lnTo>
                <a:lnTo>
                  <a:pt x="19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1961400" y="5891809"/>
            <a:ext cx="431253" cy="124967"/>
          </a:xfrm>
          <a:custGeom>
            <a:avLst/>
            <a:gdLst/>
            <a:ahLst/>
            <a:cxnLst/>
            <a:rect b="b" l="l" r="r" t="t"/>
            <a:pathLst>
              <a:path h="124967" w="431253">
                <a:moveTo>
                  <a:pt x="431253" y="21335"/>
                </a:moveTo>
                <a:lnTo>
                  <a:pt x="409930" y="45694"/>
                </a:lnTo>
                <a:lnTo>
                  <a:pt x="384035" y="67017"/>
                </a:lnTo>
                <a:lnTo>
                  <a:pt x="332244" y="99021"/>
                </a:lnTo>
                <a:lnTo>
                  <a:pt x="275831" y="118859"/>
                </a:lnTo>
                <a:lnTo>
                  <a:pt x="214858" y="124967"/>
                </a:lnTo>
                <a:lnTo>
                  <a:pt x="153898" y="118859"/>
                </a:lnTo>
                <a:lnTo>
                  <a:pt x="97536" y="99021"/>
                </a:lnTo>
                <a:lnTo>
                  <a:pt x="67030" y="85331"/>
                </a:lnTo>
                <a:lnTo>
                  <a:pt x="44208" y="65481"/>
                </a:lnTo>
                <a:lnTo>
                  <a:pt x="19799" y="45694"/>
                </a:lnTo>
                <a:lnTo>
                  <a:pt x="0" y="21335"/>
                </a:lnTo>
                <a:lnTo>
                  <a:pt x="19799" y="0"/>
                </a:lnTo>
                <a:lnTo>
                  <a:pt x="39598" y="21335"/>
                </a:lnTo>
                <a:lnTo>
                  <a:pt x="62458" y="41122"/>
                </a:lnTo>
                <a:lnTo>
                  <a:pt x="83794" y="59435"/>
                </a:lnTo>
                <a:lnTo>
                  <a:pt x="108204" y="71589"/>
                </a:lnTo>
                <a:lnTo>
                  <a:pt x="161531" y="89890"/>
                </a:lnTo>
                <a:lnTo>
                  <a:pt x="214858" y="92913"/>
                </a:lnTo>
                <a:lnTo>
                  <a:pt x="268198" y="89890"/>
                </a:lnTo>
                <a:lnTo>
                  <a:pt x="320039" y="71589"/>
                </a:lnTo>
                <a:lnTo>
                  <a:pt x="367258" y="41122"/>
                </a:lnTo>
                <a:lnTo>
                  <a:pt x="388594" y="21335"/>
                </a:lnTo>
                <a:lnTo>
                  <a:pt x="409930" y="0"/>
                </a:lnTo>
                <a:lnTo>
                  <a:pt x="431253" y="213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2368296" y="5891809"/>
            <a:ext cx="24358" cy="21335"/>
          </a:xfrm>
          <a:custGeom>
            <a:avLst/>
            <a:gdLst/>
            <a:ahLst/>
            <a:cxnLst/>
            <a:rect b="b" l="l" r="r" t="t"/>
            <a:pathLst>
              <a:path h="21335" w="24358">
                <a:moveTo>
                  <a:pt x="18143" y="15117"/>
                </a:moveTo>
                <a:lnTo>
                  <a:pt x="3035" y="0"/>
                </a:lnTo>
                <a:lnTo>
                  <a:pt x="0" y="1485"/>
                </a:lnTo>
                <a:lnTo>
                  <a:pt x="18143" y="15117"/>
                </a:lnTo>
                <a:close/>
              </a:path>
              <a:path h="21335" w="24358">
                <a:moveTo>
                  <a:pt x="24358" y="19786"/>
                </a:moveTo>
                <a:lnTo>
                  <a:pt x="18143" y="15117"/>
                </a:lnTo>
                <a:lnTo>
                  <a:pt x="24358" y="21335"/>
                </a:lnTo>
                <a:lnTo>
                  <a:pt x="24358" y="1978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2368296" y="5891809"/>
            <a:ext cx="24358" cy="21335"/>
          </a:xfrm>
          <a:custGeom>
            <a:avLst/>
            <a:gdLst/>
            <a:ahLst/>
            <a:cxnLst/>
            <a:rect b="b" l="l" r="r" t="t"/>
            <a:pathLst>
              <a:path h="21335" w="24358">
                <a:moveTo>
                  <a:pt x="24358" y="19786"/>
                </a:moveTo>
                <a:lnTo>
                  <a:pt x="24358" y="21335"/>
                </a:lnTo>
                <a:lnTo>
                  <a:pt x="3035" y="0"/>
                </a:lnTo>
                <a:lnTo>
                  <a:pt x="0" y="1485"/>
                </a:lnTo>
                <a:lnTo>
                  <a:pt x="24358" y="1978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1935454" y="5527522"/>
            <a:ext cx="79286" cy="384073"/>
          </a:xfrm>
          <a:custGeom>
            <a:avLst/>
            <a:gdLst/>
            <a:ahLst/>
            <a:cxnLst/>
            <a:rect b="b" l="l" r="r" t="t"/>
            <a:pathLst>
              <a:path h="384073" w="79286">
                <a:moveTo>
                  <a:pt x="24409" y="384073"/>
                </a:moveTo>
                <a:lnTo>
                  <a:pt x="47282" y="365772"/>
                </a:lnTo>
                <a:lnTo>
                  <a:pt x="36614" y="344436"/>
                </a:lnTo>
                <a:lnTo>
                  <a:pt x="28981" y="326186"/>
                </a:lnTo>
                <a:lnTo>
                  <a:pt x="27444" y="309422"/>
                </a:lnTo>
                <a:lnTo>
                  <a:pt x="27444" y="289572"/>
                </a:lnTo>
                <a:lnTo>
                  <a:pt x="38100" y="242341"/>
                </a:lnTo>
                <a:lnTo>
                  <a:pt x="54876" y="193573"/>
                </a:lnTo>
                <a:lnTo>
                  <a:pt x="70154" y="144818"/>
                </a:lnTo>
                <a:lnTo>
                  <a:pt x="79286" y="96050"/>
                </a:lnTo>
                <a:lnTo>
                  <a:pt x="79286" y="68618"/>
                </a:lnTo>
                <a:lnTo>
                  <a:pt x="73177" y="45745"/>
                </a:lnTo>
                <a:lnTo>
                  <a:pt x="62509" y="21386"/>
                </a:lnTo>
                <a:lnTo>
                  <a:pt x="47282" y="0"/>
                </a:lnTo>
                <a:lnTo>
                  <a:pt x="25946" y="21386"/>
                </a:lnTo>
                <a:lnTo>
                  <a:pt x="38100" y="39636"/>
                </a:lnTo>
                <a:lnTo>
                  <a:pt x="45745" y="54876"/>
                </a:lnTo>
                <a:lnTo>
                  <a:pt x="51841" y="74714"/>
                </a:lnTo>
                <a:lnTo>
                  <a:pt x="51841" y="91478"/>
                </a:lnTo>
                <a:lnTo>
                  <a:pt x="42722" y="134150"/>
                </a:lnTo>
                <a:lnTo>
                  <a:pt x="27444" y="184454"/>
                </a:lnTo>
                <a:lnTo>
                  <a:pt x="10668" y="231673"/>
                </a:lnTo>
                <a:lnTo>
                  <a:pt x="0" y="280441"/>
                </a:lnTo>
                <a:lnTo>
                  <a:pt x="0" y="309422"/>
                </a:lnTo>
                <a:lnTo>
                  <a:pt x="1549" y="333781"/>
                </a:lnTo>
                <a:lnTo>
                  <a:pt x="10668" y="361213"/>
                </a:lnTo>
                <a:lnTo>
                  <a:pt x="24409" y="38407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1935454" y="5527522"/>
            <a:ext cx="79286" cy="384073"/>
          </a:xfrm>
          <a:custGeom>
            <a:avLst/>
            <a:gdLst/>
            <a:ahLst/>
            <a:cxnLst/>
            <a:rect b="b" l="l" r="r" t="t"/>
            <a:pathLst>
              <a:path h="384073" w="79286">
                <a:moveTo>
                  <a:pt x="24409" y="384073"/>
                </a:moveTo>
                <a:lnTo>
                  <a:pt x="10668" y="361213"/>
                </a:lnTo>
                <a:lnTo>
                  <a:pt x="1549" y="333781"/>
                </a:lnTo>
                <a:lnTo>
                  <a:pt x="0" y="309422"/>
                </a:lnTo>
                <a:lnTo>
                  <a:pt x="0" y="280441"/>
                </a:lnTo>
                <a:lnTo>
                  <a:pt x="10668" y="231673"/>
                </a:lnTo>
                <a:lnTo>
                  <a:pt x="27444" y="184454"/>
                </a:lnTo>
                <a:lnTo>
                  <a:pt x="42722" y="134150"/>
                </a:lnTo>
                <a:lnTo>
                  <a:pt x="51841" y="91478"/>
                </a:lnTo>
                <a:lnTo>
                  <a:pt x="51841" y="74714"/>
                </a:lnTo>
                <a:lnTo>
                  <a:pt x="45745" y="54876"/>
                </a:lnTo>
                <a:lnTo>
                  <a:pt x="38100" y="39636"/>
                </a:lnTo>
                <a:lnTo>
                  <a:pt x="25946" y="21386"/>
                </a:lnTo>
                <a:lnTo>
                  <a:pt x="47282" y="0"/>
                </a:lnTo>
                <a:lnTo>
                  <a:pt x="62509" y="21386"/>
                </a:lnTo>
                <a:lnTo>
                  <a:pt x="73177" y="45745"/>
                </a:lnTo>
                <a:lnTo>
                  <a:pt x="79286" y="68618"/>
                </a:lnTo>
                <a:lnTo>
                  <a:pt x="79286" y="96050"/>
                </a:lnTo>
                <a:lnTo>
                  <a:pt x="70154" y="144818"/>
                </a:lnTo>
                <a:lnTo>
                  <a:pt x="54876" y="193573"/>
                </a:lnTo>
                <a:lnTo>
                  <a:pt x="38100" y="242341"/>
                </a:lnTo>
                <a:lnTo>
                  <a:pt x="27444" y="289572"/>
                </a:lnTo>
                <a:lnTo>
                  <a:pt x="27444" y="309422"/>
                </a:lnTo>
                <a:lnTo>
                  <a:pt x="28981" y="326186"/>
                </a:lnTo>
                <a:lnTo>
                  <a:pt x="36614" y="344436"/>
                </a:lnTo>
                <a:lnTo>
                  <a:pt x="47282" y="365772"/>
                </a:lnTo>
                <a:lnTo>
                  <a:pt x="24409" y="38407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1959864" y="5891809"/>
            <a:ext cx="22872" cy="21335"/>
          </a:xfrm>
          <a:custGeom>
            <a:avLst/>
            <a:gdLst/>
            <a:ahLst/>
            <a:cxnLst/>
            <a:rect b="b" l="l" r="r" t="t"/>
            <a:pathLst>
              <a:path h="21335" w="22872">
                <a:moveTo>
                  <a:pt x="22872" y="1485"/>
                </a:moveTo>
                <a:lnTo>
                  <a:pt x="21336" y="0"/>
                </a:lnTo>
                <a:lnTo>
                  <a:pt x="11550" y="10544"/>
                </a:lnTo>
                <a:lnTo>
                  <a:pt x="22872" y="1485"/>
                </a:lnTo>
                <a:close/>
              </a:path>
              <a:path h="21335" w="22872">
                <a:moveTo>
                  <a:pt x="11550" y="10544"/>
                </a:moveTo>
                <a:lnTo>
                  <a:pt x="0" y="19786"/>
                </a:lnTo>
                <a:lnTo>
                  <a:pt x="1536" y="21335"/>
                </a:lnTo>
                <a:lnTo>
                  <a:pt x="11550" y="1054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1959864" y="5891809"/>
            <a:ext cx="22872" cy="21335"/>
          </a:xfrm>
          <a:custGeom>
            <a:avLst/>
            <a:gdLst/>
            <a:ahLst/>
            <a:cxnLst/>
            <a:rect b="b" l="l" r="r" t="t"/>
            <a:pathLst>
              <a:path h="21335" w="22872">
                <a:moveTo>
                  <a:pt x="1536" y="21335"/>
                </a:moveTo>
                <a:lnTo>
                  <a:pt x="0" y="19786"/>
                </a:lnTo>
                <a:lnTo>
                  <a:pt x="22872" y="1485"/>
                </a:lnTo>
                <a:lnTo>
                  <a:pt x="21336" y="0"/>
                </a:lnTo>
                <a:lnTo>
                  <a:pt x="1536" y="213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1636763" y="5455945"/>
            <a:ext cx="344436" cy="105117"/>
          </a:xfrm>
          <a:custGeom>
            <a:avLst/>
            <a:gdLst/>
            <a:ahLst/>
            <a:cxnLst/>
            <a:rect b="b" l="l" r="r" t="t"/>
            <a:pathLst>
              <a:path h="105117" w="344436">
                <a:moveTo>
                  <a:pt x="16764" y="62458"/>
                </a:moveTo>
                <a:lnTo>
                  <a:pt x="0" y="80759"/>
                </a:lnTo>
                <a:lnTo>
                  <a:pt x="19837" y="105117"/>
                </a:lnTo>
                <a:lnTo>
                  <a:pt x="36614" y="86855"/>
                </a:lnTo>
                <a:lnTo>
                  <a:pt x="53327" y="73113"/>
                </a:lnTo>
                <a:lnTo>
                  <a:pt x="71640" y="59423"/>
                </a:lnTo>
                <a:lnTo>
                  <a:pt x="89941" y="48755"/>
                </a:lnTo>
                <a:lnTo>
                  <a:pt x="109740" y="44145"/>
                </a:lnTo>
                <a:lnTo>
                  <a:pt x="129527" y="35013"/>
                </a:lnTo>
                <a:lnTo>
                  <a:pt x="170700" y="28917"/>
                </a:lnTo>
                <a:lnTo>
                  <a:pt x="210337" y="33477"/>
                </a:lnTo>
                <a:lnTo>
                  <a:pt x="253009" y="44145"/>
                </a:lnTo>
                <a:lnTo>
                  <a:pt x="291109" y="65532"/>
                </a:lnTo>
                <a:lnTo>
                  <a:pt x="307873" y="77685"/>
                </a:lnTo>
                <a:lnTo>
                  <a:pt x="324637" y="92964"/>
                </a:lnTo>
                <a:lnTo>
                  <a:pt x="344436" y="68554"/>
                </a:lnTo>
                <a:lnTo>
                  <a:pt x="326136" y="53327"/>
                </a:lnTo>
                <a:lnTo>
                  <a:pt x="306336" y="38100"/>
                </a:lnTo>
                <a:lnTo>
                  <a:pt x="263677" y="15227"/>
                </a:lnTo>
                <a:lnTo>
                  <a:pt x="216446" y="4559"/>
                </a:lnTo>
                <a:lnTo>
                  <a:pt x="170700" y="0"/>
                </a:lnTo>
                <a:lnTo>
                  <a:pt x="121932" y="6045"/>
                </a:lnTo>
                <a:lnTo>
                  <a:pt x="100609" y="13690"/>
                </a:lnTo>
                <a:lnTo>
                  <a:pt x="76200" y="21323"/>
                </a:lnTo>
                <a:lnTo>
                  <a:pt x="54864" y="33477"/>
                </a:lnTo>
                <a:lnTo>
                  <a:pt x="36614" y="47218"/>
                </a:lnTo>
                <a:lnTo>
                  <a:pt x="16764" y="6245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1636763" y="5455945"/>
            <a:ext cx="344436" cy="105117"/>
          </a:xfrm>
          <a:custGeom>
            <a:avLst/>
            <a:gdLst/>
            <a:ahLst/>
            <a:cxnLst/>
            <a:rect b="b" l="l" r="r" t="t"/>
            <a:pathLst>
              <a:path h="105117" w="344436">
                <a:moveTo>
                  <a:pt x="324637" y="92964"/>
                </a:moveTo>
                <a:lnTo>
                  <a:pt x="307873" y="77685"/>
                </a:lnTo>
                <a:lnTo>
                  <a:pt x="291109" y="65532"/>
                </a:lnTo>
                <a:lnTo>
                  <a:pt x="253009" y="44145"/>
                </a:lnTo>
                <a:lnTo>
                  <a:pt x="210337" y="33477"/>
                </a:lnTo>
                <a:lnTo>
                  <a:pt x="170700" y="28917"/>
                </a:lnTo>
                <a:lnTo>
                  <a:pt x="129527" y="35013"/>
                </a:lnTo>
                <a:lnTo>
                  <a:pt x="109740" y="44145"/>
                </a:lnTo>
                <a:lnTo>
                  <a:pt x="89941" y="48755"/>
                </a:lnTo>
                <a:lnTo>
                  <a:pt x="71640" y="59423"/>
                </a:lnTo>
                <a:lnTo>
                  <a:pt x="53327" y="73113"/>
                </a:lnTo>
                <a:lnTo>
                  <a:pt x="36614" y="86855"/>
                </a:lnTo>
                <a:lnTo>
                  <a:pt x="19837" y="105117"/>
                </a:lnTo>
                <a:lnTo>
                  <a:pt x="0" y="80759"/>
                </a:lnTo>
                <a:lnTo>
                  <a:pt x="16764" y="62458"/>
                </a:lnTo>
                <a:lnTo>
                  <a:pt x="36614" y="47218"/>
                </a:lnTo>
                <a:lnTo>
                  <a:pt x="54864" y="33477"/>
                </a:lnTo>
                <a:lnTo>
                  <a:pt x="76200" y="21323"/>
                </a:lnTo>
                <a:lnTo>
                  <a:pt x="100609" y="13690"/>
                </a:lnTo>
                <a:lnTo>
                  <a:pt x="121932" y="6045"/>
                </a:lnTo>
                <a:lnTo>
                  <a:pt x="170700" y="0"/>
                </a:lnTo>
                <a:lnTo>
                  <a:pt x="216446" y="4559"/>
                </a:lnTo>
                <a:lnTo>
                  <a:pt x="263677" y="15227"/>
                </a:lnTo>
                <a:lnTo>
                  <a:pt x="306336" y="38100"/>
                </a:lnTo>
                <a:lnTo>
                  <a:pt x="326136" y="53327"/>
                </a:lnTo>
                <a:lnTo>
                  <a:pt x="344436" y="68554"/>
                </a:lnTo>
                <a:lnTo>
                  <a:pt x="324637" y="9296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1961400" y="5524500"/>
            <a:ext cx="21336" cy="24409"/>
          </a:xfrm>
          <a:custGeom>
            <a:avLst/>
            <a:gdLst/>
            <a:ahLst/>
            <a:cxnLst/>
            <a:rect b="b" l="l" r="r" t="t"/>
            <a:pathLst>
              <a:path h="24409" w="21336">
                <a:moveTo>
                  <a:pt x="21336" y="3022"/>
                </a:moveTo>
                <a:lnTo>
                  <a:pt x="19799" y="0"/>
                </a:lnTo>
                <a:lnTo>
                  <a:pt x="0" y="24409"/>
                </a:lnTo>
                <a:lnTo>
                  <a:pt x="21336" y="302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1961400" y="5524500"/>
            <a:ext cx="21336" cy="24409"/>
          </a:xfrm>
          <a:custGeom>
            <a:avLst/>
            <a:gdLst/>
            <a:ahLst/>
            <a:cxnLst/>
            <a:rect b="b" l="l" r="r" t="t"/>
            <a:pathLst>
              <a:path h="24409" w="21336">
                <a:moveTo>
                  <a:pt x="21336" y="3022"/>
                </a:moveTo>
                <a:lnTo>
                  <a:pt x="19799" y="0"/>
                </a:lnTo>
                <a:lnTo>
                  <a:pt x="0" y="24409"/>
                </a:lnTo>
                <a:lnTo>
                  <a:pt x="21336" y="302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1646689" y="5119093"/>
            <a:ext cx="0" cy="429816"/>
          </a:xfrm>
          <a:custGeom>
            <a:avLst/>
            <a:gdLst/>
            <a:ahLst/>
            <a:cxnLst/>
            <a:rect b="b" l="l" r="r" t="t"/>
            <a:pathLst>
              <a:path h="429816" w="0">
                <a:moveTo>
                  <a:pt x="0" y="0"/>
                </a:moveTo>
                <a:lnTo>
                  <a:pt x="0" y="429816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1632204" y="5119093"/>
            <a:ext cx="28971" cy="429816"/>
          </a:xfrm>
          <a:custGeom>
            <a:avLst/>
            <a:gdLst/>
            <a:ahLst/>
            <a:cxnLst/>
            <a:rect b="b" l="l" r="r" t="t"/>
            <a:pathLst>
              <a:path h="429816" w="28971">
                <a:moveTo>
                  <a:pt x="0" y="429816"/>
                </a:moveTo>
                <a:lnTo>
                  <a:pt x="28971" y="429816"/>
                </a:lnTo>
                <a:lnTo>
                  <a:pt x="28971" y="0"/>
                </a:lnTo>
                <a:lnTo>
                  <a:pt x="0" y="0"/>
                </a:lnTo>
                <a:lnTo>
                  <a:pt x="0" y="42981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1632204" y="5536704"/>
            <a:ext cx="28968" cy="48767"/>
          </a:xfrm>
          <a:custGeom>
            <a:avLst/>
            <a:gdLst/>
            <a:ahLst/>
            <a:cxnLst/>
            <a:rect b="b" l="l" r="r" t="t"/>
            <a:pathLst>
              <a:path h="48767" w="28968">
                <a:moveTo>
                  <a:pt x="0" y="12204"/>
                </a:moveTo>
                <a:lnTo>
                  <a:pt x="0" y="48767"/>
                </a:lnTo>
                <a:lnTo>
                  <a:pt x="24396" y="24358"/>
                </a:lnTo>
                <a:lnTo>
                  <a:pt x="14498" y="12204"/>
                </a:lnTo>
                <a:lnTo>
                  <a:pt x="0" y="12204"/>
                </a:lnTo>
                <a:close/>
              </a:path>
              <a:path h="48767" w="28968">
                <a:moveTo>
                  <a:pt x="28968" y="12204"/>
                </a:moveTo>
                <a:lnTo>
                  <a:pt x="4559" y="0"/>
                </a:lnTo>
                <a:lnTo>
                  <a:pt x="14498" y="12204"/>
                </a:lnTo>
                <a:lnTo>
                  <a:pt x="28968" y="122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1632204" y="5536704"/>
            <a:ext cx="28968" cy="48767"/>
          </a:xfrm>
          <a:custGeom>
            <a:avLst/>
            <a:gdLst/>
            <a:ahLst/>
            <a:cxnLst/>
            <a:rect b="b" l="l" r="r" t="t"/>
            <a:pathLst>
              <a:path h="48767" w="28968">
                <a:moveTo>
                  <a:pt x="24396" y="24358"/>
                </a:moveTo>
                <a:lnTo>
                  <a:pt x="0" y="48767"/>
                </a:lnTo>
                <a:lnTo>
                  <a:pt x="0" y="12204"/>
                </a:lnTo>
                <a:lnTo>
                  <a:pt x="28968" y="12204"/>
                </a:lnTo>
                <a:lnTo>
                  <a:pt x="4559" y="0"/>
                </a:lnTo>
                <a:lnTo>
                  <a:pt x="24396" y="24358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1638300" y="5096268"/>
            <a:ext cx="341363" cy="102095"/>
          </a:xfrm>
          <a:custGeom>
            <a:avLst/>
            <a:gdLst/>
            <a:ahLst/>
            <a:cxnLst/>
            <a:rect b="b" l="l" r="r" t="t"/>
            <a:pathLst>
              <a:path h="102095" w="341363">
                <a:moveTo>
                  <a:pt x="341363" y="27431"/>
                </a:moveTo>
                <a:lnTo>
                  <a:pt x="324599" y="0"/>
                </a:lnTo>
                <a:lnTo>
                  <a:pt x="288036" y="32003"/>
                </a:lnTo>
                <a:lnTo>
                  <a:pt x="253009" y="51790"/>
                </a:lnTo>
                <a:lnTo>
                  <a:pt x="214909" y="65531"/>
                </a:lnTo>
                <a:lnTo>
                  <a:pt x="172199" y="70103"/>
                </a:lnTo>
                <a:lnTo>
                  <a:pt x="132600" y="68567"/>
                </a:lnTo>
                <a:lnTo>
                  <a:pt x="89890" y="57899"/>
                </a:lnTo>
                <a:lnTo>
                  <a:pt x="53327" y="36563"/>
                </a:lnTo>
                <a:lnTo>
                  <a:pt x="35077" y="27431"/>
                </a:lnTo>
                <a:lnTo>
                  <a:pt x="16763" y="10667"/>
                </a:lnTo>
                <a:lnTo>
                  <a:pt x="0" y="36563"/>
                </a:lnTo>
                <a:lnTo>
                  <a:pt x="18300" y="51790"/>
                </a:lnTo>
                <a:lnTo>
                  <a:pt x="38100" y="63995"/>
                </a:lnTo>
                <a:lnTo>
                  <a:pt x="80759" y="88353"/>
                </a:lnTo>
                <a:lnTo>
                  <a:pt x="127990" y="99021"/>
                </a:lnTo>
                <a:lnTo>
                  <a:pt x="172199" y="102095"/>
                </a:lnTo>
                <a:lnTo>
                  <a:pt x="217931" y="97536"/>
                </a:lnTo>
                <a:lnTo>
                  <a:pt x="263677" y="82308"/>
                </a:lnTo>
                <a:lnTo>
                  <a:pt x="304800" y="57899"/>
                </a:lnTo>
                <a:lnTo>
                  <a:pt x="341363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1638300" y="5096268"/>
            <a:ext cx="341363" cy="102095"/>
          </a:xfrm>
          <a:custGeom>
            <a:avLst/>
            <a:gdLst/>
            <a:ahLst/>
            <a:cxnLst/>
            <a:rect b="b" l="l" r="r" t="t"/>
            <a:pathLst>
              <a:path h="102095" w="341363">
                <a:moveTo>
                  <a:pt x="16763" y="10667"/>
                </a:moveTo>
                <a:lnTo>
                  <a:pt x="35077" y="27431"/>
                </a:lnTo>
                <a:lnTo>
                  <a:pt x="53327" y="36563"/>
                </a:lnTo>
                <a:lnTo>
                  <a:pt x="89890" y="57899"/>
                </a:lnTo>
                <a:lnTo>
                  <a:pt x="132600" y="68567"/>
                </a:lnTo>
                <a:lnTo>
                  <a:pt x="172199" y="70103"/>
                </a:lnTo>
                <a:lnTo>
                  <a:pt x="214909" y="65531"/>
                </a:lnTo>
                <a:lnTo>
                  <a:pt x="253009" y="51790"/>
                </a:lnTo>
                <a:lnTo>
                  <a:pt x="288036" y="32003"/>
                </a:lnTo>
                <a:lnTo>
                  <a:pt x="324599" y="0"/>
                </a:lnTo>
                <a:lnTo>
                  <a:pt x="341363" y="27431"/>
                </a:lnTo>
                <a:lnTo>
                  <a:pt x="304800" y="57899"/>
                </a:lnTo>
                <a:lnTo>
                  <a:pt x="263677" y="82308"/>
                </a:lnTo>
                <a:lnTo>
                  <a:pt x="217931" y="97536"/>
                </a:lnTo>
                <a:lnTo>
                  <a:pt x="172199" y="102095"/>
                </a:lnTo>
                <a:lnTo>
                  <a:pt x="127990" y="99021"/>
                </a:lnTo>
                <a:lnTo>
                  <a:pt x="80759" y="88353"/>
                </a:lnTo>
                <a:lnTo>
                  <a:pt x="38100" y="63995"/>
                </a:lnTo>
                <a:lnTo>
                  <a:pt x="18300" y="51790"/>
                </a:lnTo>
                <a:lnTo>
                  <a:pt x="0" y="36563"/>
                </a:lnTo>
                <a:lnTo>
                  <a:pt x="16763" y="1066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1632204" y="5088636"/>
            <a:ext cx="28968" cy="44196"/>
          </a:xfrm>
          <a:custGeom>
            <a:avLst/>
            <a:gdLst/>
            <a:ahLst/>
            <a:cxnLst/>
            <a:rect b="b" l="l" r="r" t="t"/>
            <a:pathLst>
              <a:path h="44196" w="28968">
                <a:moveTo>
                  <a:pt x="0" y="0"/>
                </a:moveTo>
                <a:lnTo>
                  <a:pt x="0" y="30454"/>
                </a:lnTo>
                <a:lnTo>
                  <a:pt x="14991" y="30454"/>
                </a:lnTo>
                <a:lnTo>
                  <a:pt x="22859" y="18300"/>
                </a:lnTo>
                <a:lnTo>
                  <a:pt x="0" y="0"/>
                </a:lnTo>
                <a:close/>
              </a:path>
              <a:path h="44196" w="28968">
                <a:moveTo>
                  <a:pt x="28968" y="30454"/>
                </a:moveTo>
                <a:lnTo>
                  <a:pt x="14991" y="30454"/>
                </a:lnTo>
                <a:lnTo>
                  <a:pt x="6095" y="44196"/>
                </a:lnTo>
                <a:lnTo>
                  <a:pt x="28968" y="3045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1632204" y="5088636"/>
            <a:ext cx="28968" cy="44196"/>
          </a:xfrm>
          <a:custGeom>
            <a:avLst/>
            <a:gdLst/>
            <a:ahLst/>
            <a:cxnLst/>
            <a:rect b="b" l="l" r="r" t="t"/>
            <a:pathLst>
              <a:path h="44196" w="28968">
                <a:moveTo>
                  <a:pt x="0" y="30454"/>
                </a:moveTo>
                <a:lnTo>
                  <a:pt x="0" y="0"/>
                </a:lnTo>
                <a:lnTo>
                  <a:pt x="22859" y="18300"/>
                </a:lnTo>
                <a:lnTo>
                  <a:pt x="6095" y="44196"/>
                </a:lnTo>
                <a:lnTo>
                  <a:pt x="28968" y="30454"/>
                </a:lnTo>
                <a:lnTo>
                  <a:pt x="0" y="3045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1961400" y="4719840"/>
            <a:ext cx="100558" cy="400786"/>
          </a:xfrm>
          <a:custGeom>
            <a:avLst/>
            <a:gdLst/>
            <a:ahLst/>
            <a:cxnLst/>
            <a:rect b="b" l="l" r="r" t="t"/>
            <a:pathLst>
              <a:path h="400786" w="100558">
                <a:moveTo>
                  <a:pt x="54876" y="295668"/>
                </a:moveTo>
                <a:lnTo>
                  <a:pt x="30467" y="339813"/>
                </a:lnTo>
                <a:lnTo>
                  <a:pt x="18262" y="359663"/>
                </a:lnTo>
                <a:lnTo>
                  <a:pt x="0" y="376427"/>
                </a:lnTo>
                <a:lnTo>
                  <a:pt x="19799" y="400786"/>
                </a:lnTo>
                <a:lnTo>
                  <a:pt x="39598" y="381000"/>
                </a:lnTo>
                <a:lnTo>
                  <a:pt x="54876" y="356590"/>
                </a:lnTo>
                <a:lnTo>
                  <a:pt x="80771" y="309359"/>
                </a:lnTo>
                <a:lnTo>
                  <a:pt x="92976" y="256031"/>
                </a:lnTo>
                <a:lnTo>
                  <a:pt x="100558" y="199618"/>
                </a:lnTo>
                <a:lnTo>
                  <a:pt x="92976" y="144754"/>
                </a:lnTo>
                <a:lnTo>
                  <a:pt x="88353" y="118859"/>
                </a:lnTo>
                <a:lnTo>
                  <a:pt x="80771" y="91427"/>
                </a:lnTo>
                <a:lnTo>
                  <a:pt x="70104" y="65531"/>
                </a:lnTo>
                <a:lnTo>
                  <a:pt x="54876" y="42659"/>
                </a:lnTo>
                <a:lnTo>
                  <a:pt x="21336" y="0"/>
                </a:lnTo>
                <a:lnTo>
                  <a:pt x="0" y="22859"/>
                </a:lnTo>
                <a:lnTo>
                  <a:pt x="32004" y="62458"/>
                </a:lnTo>
                <a:lnTo>
                  <a:pt x="44208" y="82295"/>
                </a:lnTo>
                <a:lnTo>
                  <a:pt x="54876" y="105168"/>
                </a:lnTo>
                <a:lnTo>
                  <a:pt x="60921" y="129527"/>
                </a:lnTo>
                <a:lnTo>
                  <a:pt x="65544" y="150863"/>
                </a:lnTo>
                <a:lnTo>
                  <a:pt x="71589" y="199618"/>
                </a:lnTo>
                <a:lnTo>
                  <a:pt x="65544" y="248386"/>
                </a:lnTo>
                <a:lnTo>
                  <a:pt x="54876" y="2956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1961400" y="4719840"/>
            <a:ext cx="100558" cy="400786"/>
          </a:xfrm>
          <a:custGeom>
            <a:avLst/>
            <a:gdLst/>
            <a:ahLst/>
            <a:cxnLst/>
            <a:rect b="b" l="l" r="r" t="t"/>
            <a:pathLst>
              <a:path h="400786" w="100558">
                <a:moveTo>
                  <a:pt x="0" y="376427"/>
                </a:moveTo>
                <a:lnTo>
                  <a:pt x="18262" y="359663"/>
                </a:lnTo>
                <a:lnTo>
                  <a:pt x="30467" y="339813"/>
                </a:lnTo>
                <a:lnTo>
                  <a:pt x="54876" y="295668"/>
                </a:lnTo>
                <a:lnTo>
                  <a:pt x="65544" y="248386"/>
                </a:lnTo>
                <a:lnTo>
                  <a:pt x="71589" y="199618"/>
                </a:lnTo>
                <a:lnTo>
                  <a:pt x="65544" y="150863"/>
                </a:lnTo>
                <a:lnTo>
                  <a:pt x="60921" y="129527"/>
                </a:lnTo>
                <a:lnTo>
                  <a:pt x="54876" y="105168"/>
                </a:lnTo>
                <a:lnTo>
                  <a:pt x="44208" y="82295"/>
                </a:lnTo>
                <a:lnTo>
                  <a:pt x="32004" y="62458"/>
                </a:lnTo>
                <a:lnTo>
                  <a:pt x="0" y="22859"/>
                </a:lnTo>
                <a:lnTo>
                  <a:pt x="21336" y="0"/>
                </a:lnTo>
                <a:lnTo>
                  <a:pt x="54876" y="42659"/>
                </a:lnTo>
                <a:lnTo>
                  <a:pt x="70104" y="65531"/>
                </a:lnTo>
                <a:lnTo>
                  <a:pt x="80771" y="91427"/>
                </a:lnTo>
                <a:lnTo>
                  <a:pt x="88353" y="118859"/>
                </a:lnTo>
                <a:lnTo>
                  <a:pt x="92976" y="144754"/>
                </a:lnTo>
                <a:lnTo>
                  <a:pt x="100558" y="199618"/>
                </a:lnTo>
                <a:lnTo>
                  <a:pt x="92976" y="256031"/>
                </a:lnTo>
                <a:lnTo>
                  <a:pt x="80771" y="309359"/>
                </a:lnTo>
                <a:lnTo>
                  <a:pt x="54876" y="356590"/>
                </a:lnTo>
                <a:lnTo>
                  <a:pt x="39598" y="381000"/>
                </a:lnTo>
                <a:lnTo>
                  <a:pt x="19799" y="400786"/>
                </a:lnTo>
                <a:lnTo>
                  <a:pt x="0" y="37642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1961400" y="5096268"/>
            <a:ext cx="19799" cy="27431"/>
          </a:xfrm>
          <a:custGeom>
            <a:avLst/>
            <a:gdLst/>
            <a:ahLst/>
            <a:cxnLst/>
            <a:rect b="b" l="l" r="r" t="t"/>
            <a:pathLst>
              <a:path h="27431" w="19799">
                <a:moveTo>
                  <a:pt x="19799" y="24358"/>
                </a:moveTo>
                <a:lnTo>
                  <a:pt x="6038" y="7429"/>
                </a:lnTo>
                <a:lnTo>
                  <a:pt x="18262" y="27431"/>
                </a:lnTo>
                <a:lnTo>
                  <a:pt x="19799" y="24358"/>
                </a:lnTo>
                <a:close/>
              </a:path>
              <a:path h="27431" w="19799">
                <a:moveTo>
                  <a:pt x="6038" y="7429"/>
                </a:moveTo>
                <a:lnTo>
                  <a:pt x="1498" y="0"/>
                </a:lnTo>
                <a:lnTo>
                  <a:pt x="0" y="0"/>
                </a:lnTo>
                <a:lnTo>
                  <a:pt x="6038" y="742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1961400" y="5096268"/>
            <a:ext cx="19799" cy="27431"/>
          </a:xfrm>
          <a:custGeom>
            <a:avLst/>
            <a:gdLst/>
            <a:ahLst/>
            <a:cxnLst/>
            <a:rect b="b" l="l" r="r" t="t"/>
            <a:pathLst>
              <a:path h="27431" w="19799">
                <a:moveTo>
                  <a:pt x="18262" y="27431"/>
                </a:moveTo>
                <a:lnTo>
                  <a:pt x="19799" y="24358"/>
                </a:lnTo>
                <a:lnTo>
                  <a:pt x="0" y="0"/>
                </a:lnTo>
                <a:lnTo>
                  <a:pt x="1498" y="0"/>
                </a:lnTo>
                <a:lnTo>
                  <a:pt x="18262" y="2743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1636763" y="4645177"/>
            <a:ext cx="344436" cy="97523"/>
          </a:xfrm>
          <a:custGeom>
            <a:avLst/>
            <a:gdLst/>
            <a:ahLst/>
            <a:cxnLst/>
            <a:rect b="b" l="l" r="r" t="t"/>
            <a:pathLst>
              <a:path h="97523" w="344436">
                <a:moveTo>
                  <a:pt x="18300" y="54813"/>
                </a:moveTo>
                <a:lnTo>
                  <a:pt x="0" y="71577"/>
                </a:lnTo>
                <a:lnTo>
                  <a:pt x="19837" y="94449"/>
                </a:lnTo>
                <a:lnTo>
                  <a:pt x="38100" y="79222"/>
                </a:lnTo>
                <a:lnTo>
                  <a:pt x="54864" y="65532"/>
                </a:lnTo>
                <a:lnTo>
                  <a:pt x="74714" y="53327"/>
                </a:lnTo>
                <a:lnTo>
                  <a:pt x="91427" y="47218"/>
                </a:lnTo>
                <a:lnTo>
                  <a:pt x="134137" y="33477"/>
                </a:lnTo>
                <a:lnTo>
                  <a:pt x="175272" y="28917"/>
                </a:lnTo>
                <a:lnTo>
                  <a:pt x="193573" y="31991"/>
                </a:lnTo>
                <a:lnTo>
                  <a:pt x="213372" y="35026"/>
                </a:lnTo>
                <a:lnTo>
                  <a:pt x="253009" y="45681"/>
                </a:lnTo>
                <a:lnTo>
                  <a:pt x="289572" y="70091"/>
                </a:lnTo>
                <a:lnTo>
                  <a:pt x="326136" y="97523"/>
                </a:lnTo>
                <a:lnTo>
                  <a:pt x="344436" y="73126"/>
                </a:lnTo>
                <a:lnTo>
                  <a:pt x="306336" y="44145"/>
                </a:lnTo>
                <a:lnTo>
                  <a:pt x="263677" y="18249"/>
                </a:lnTo>
                <a:lnTo>
                  <a:pt x="219468" y="6045"/>
                </a:lnTo>
                <a:lnTo>
                  <a:pt x="198132" y="1485"/>
                </a:lnTo>
                <a:lnTo>
                  <a:pt x="172237" y="0"/>
                </a:lnTo>
                <a:lnTo>
                  <a:pt x="126504" y="3022"/>
                </a:lnTo>
                <a:lnTo>
                  <a:pt x="82296" y="18249"/>
                </a:lnTo>
                <a:lnTo>
                  <a:pt x="59436" y="25895"/>
                </a:lnTo>
                <a:lnTo>
                  <a:pt x="38100" y="39585"/>
                </a:lnTo>
                <a:lnTo>
                  <a:pt x="18300" y="5481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1636763" y="4645177"/>
            <a:ext cx="344436" cy="97523"/>
          </a:xfrm>
          <a:custGeom>
            <a:avLst/>
            <a:gdLst/>
            <a:ahLst/>
            <a:cxnLst/>
            <a:rect b="b" l="l" r="r" t="t"/>
            <a:pathLst>
              <a:path h="97523" w="344436">
                <a:moveTo>
                  <a:pt x="326136" y="97523"/>
                </a:moveTo>
                <a:lnTo>
                  <a:pt x="289572" y="70091"/>
                </a:lnTo>
                <a:lnTo>
                  <a:pt x="253009" y="45681"/>
                </a:lnTo>
                <a:lnTo>
                  <a:pt x="213372" y="35026"/>
                </a:lnTo>
                <a:lnTo>
                  <a:pt x="193573" y="31991"/>
                </a:lnTo>
                <a:lnTo>
                  <a:pt x="175272" y="28917"/>
                </a:lnTo>
                <a:lnTo>
                  <a:pt x="134137" y="33477"/>
                </a:lnTo>
                <a:lnTo>
                  <a:pt x="91427" y="47218"/>
                </a:lnTo>
                <a:lnTo>
                  <a:pt x="74714" y="53327"/>
                </a:lnTo>
                <a:lnTo>
                  <a:pt x="54864" y="65532"/>
                </a:lnTo>
                <a:lnTo>
                  <a:pt x="38100" y="79222"/>
                </a:lnTo>
                <a:lnTo>
                  <a:pt x="19837" y="94449"/>
                </a:lnTo>
                <a:lnTo>
                  <a:pt x="0" y="71577"/>
                </a:lnTo>
                <a:lnTo>
                  <a:pt x="18300" y="54813"/>
                </a:lnTo>
                <a:lnTo>
                  <a:pt x="38100" y="39585"/>
                </a:lnTo>
                <a:lnTo>
                  <a:pt x="59436" y="25895"/>
                </a:lnTo>
                <a:lnTo>
                  <a:pt x="82296" y="18249"/>
                </a:lnTo>
                <a:lnTo>
                  <a:pt x="126504" y="3022"/>
                </a:lnTo>
                <a:lnTo>
                  <a:pt x="172237" y="0"/>
                </a:lnTo>
                <a:lnTo>
                  <a:pt x="198132" y="1485"/>
                </a:lnTo>
                <a:lnTo>
                  <a:pt x="219468" y="6045"/>
                </a:lnTo>
                <a:lnTo>
                  <a:pt x="263677" y="18249"/>
                </a:lnTo>
                <a:lnTo>
                  <a:pt x="306336" y="44145"/>
                </a:lnTo>
                <a:lnTo>
                  <a:pt x="344436" y="73126"/>
                </a:lnTo>
                <a:lnTo>
                  <a:pt x="326136" y="97523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1961400" y="4718304"/>
            <a:ext cx="21336" cy="24396"/>
          </a:xfrm>
          <a:custGeom>
            <a:avLst/>
            <a:gdLst/>
            <a:ahLst/>
            <a:cxnLst/>
            <a:rect b="b" l="l" r="r" t="t"/>
            <a:pathLst>
              <a:path h="24396" w="21336">
                <a:moveTo>
                  <a:pt x="21336" y="1536"/>
                </a:moveTo>
                <a:lnTo>
                  <a:pt x="19799" y="0"/>
                </a:lnTo>
                <a:lnTo>
                  <a:pt x="7634" y="16216"/>
                </a:lnTo>
                <a:lnTo>
                  <a:pt x="21336" y="1536"/>
                </a:lnTo>
                <a:close/>
              </a:path>
              <a:path h="24396" w="21336">
                <a:moveTo>
                  <a:pt x="7634" y="16216"/>
                </a:moveTo>
                <a:lnTo>
                  <a:pt x="0" y="24396"/>
                </a:lnTo>
                <a:lnTo>
                  <a:pt x="1498" y="24396"/>
                </a:lnTo>
                <a:lnTo>
                  <a:pt x="7634" y="1621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1961400" y="4718304"/>
            <a:ext cx="21336" cy="24396"/>
          </a:xfrm>
          <a:custGeom>
            <a:avLst/>
            <a:gdLst/>
            <a:ahLst/>
            <a:cxnLst/>
            <a:rect b="b" l="l" r="r" t="t"/>
            <a:pathLst>
              <a:path h="24396" w="21336">
                <a:moveTo>
                  <a:pt x="21336" y="1536"/>
                </a:moveTo>
                <a:lnTo>
                  <a:pt x="19799" y="0"/>
                </a:lnTo>
                <a:lnTo>
                  <a:pt x="1498" y="24396"/>
                </a:lnTo>
                <a:lnTo>
                  <a:pt x="0" y="24396"/>
                </a:lnTo>
                <a:lnTo>
                  <a:pt x="21336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1646689" y="4280886"/>
            <a:ext cx="0" cy="448072"/>
          </a:xfrm>
          <a:custGeom>
            <a:avLst/>
            <a:gdLst/>
            <a:ahLst/>
            <a:cxnLst/>
            <a:rect b="b" l="l" r="r" t="t"/>
            <a:pathLst>
              <a:path h="448072" w="0">
                <a:moveTo>
                  <a:pt x="0" y="0"/>
                </a:moveTo>
                <a:lnTo>
                  <a:pt x="0" y="448072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1632204" y="4280886"/>
            <a:ext cx="28971" cy="448072"/>
          </a:xfrm>
          <a:custGeom>
            <a:avLst/>
            <a:gdLst/>
            <a:ahLst/>
            <a:cxnLst/>
            <a:rect b="b" l="l" r="r" t="t"/>
            <a:pathLst>
              <a:path h="448072" w="28971">
                <a:moveTo>
                  <a:pt x="0" y="448072"/>
                </a:moveTo>
                <a:lnTo>
                  <a:pt x="28971" y="448072"/>
                </a:lnTo>
                <a:lnTo>
                  <a:pt x="28971" y="0"/>
                </a:lnTo>
                <a:lnTo>
                  <a:pt x="0" y="0"/>
                </a:lnTo>
                <a:lnTo>
                  <a:pt x="0" y="4480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1632204" y="4716754"/>
            <a:ext cx="28968" cy="45745"/>
          </a:xfrm>
          <a:custGeom>
            <a:avLst/>
            <a:gdLst/>
            <a:ahLst/>
            <a:cxnLst/>
            <a:rect b="b" l="l" r="r" t="t"/>
            <a:pathLst>
              <a:path h="45745" w="28968">
                <a:moveTo>
                  <a:pt x="0" y="12204"/>
                </a:moveTo>
                <a:lnTo>
                  <a:pt x="0" y="45745"/>
                </a:lnTo>
                <a:lnTo>
                  <a:pt x="24396" y="22872"/>
                </a:lnTo>
                <a:lnTo>
                  <a:pt x="15144" y="12204"/>
                </a:lnTo>
                <a:lnTo>
                  <a:pt x="0" y="12204"/>
                </a:lnTo>
                <a:close/>
              </a:path>
              <a:path h="45745" w="28968">
                <a:moveTo>
                  <a:pt x="28968" y="12204"/>
                </a:moveTo>
                <a:lnTo>
                  <a:pt x="4559" y="0"/>
                </a:lnTo>
                <a:lnTo>
                  <a:pt x="15144" y="12204"/>
                </a:lnTo>
                <a:lnTo>
                  <a:pt x="28968" y="122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1632204" y="4716754"/>
            <a:ext cx="28968" cy="45745"/>
          </a:xfrm>
          <a:custGeom>
            <a:avLst/>
            <a:gdLst/>
            <a:ahLst/>
            <a:cxnLst/>
            <a:rect b="b" l="l" r="r" t="t"/>
            <a:pathLst>
              <a:path h="45745" w="28968">
                <a:moveTo>
                  <a:pt x="24396" y="22872"/>
                </a:moveTo>
                <a:lnTo>
                  <a:pt x="0" y="45745"/>
                </a:lnTo>
                <a:lnTo>
                  <a:pt x="0" y="12204"/>
                </a:lnTo>
                <a:lnTo>
                  <a:pt x="28968" y="12204"/>
                </a:lnTo>
                <a:lnTo>
                  <a:pt x="4559" y="0"/>
                </a:lnTo>
                <a:lnTo>
                  <a:pt x="24396" y="22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1632204" y="4245864"/>
            <a:ext cx="28968" cy="45745"/>
          </a:xfrm>
          <a:custGeom>
            <a:avLst/>
            <a:gdLst/>
            <a:ahLst/>
            <a:cxnLst/>
            <a:rect b="b" l="l" r="r" t="t"/>
            <a:pathLst>
              <a:path h="45745" w="28968">
                <a:moveTo>
                  <a:pt x="0" y="0"/>
                </a:moveTo>
                <a:lnTo>
                  <a:pt x="0" y="35026"/>
                </a:lnTo>
                <a:lnTo>
                  <a:pt x="14672" y="35026"/>
                </a:lnTo>
                <a:lnTo>
                  <a:pt x="24396" y="22872"/>
                </a:lnTo>
                <a:lnTo>
                  <a:pt x="0" y="0"/>
                </a:lnTo>
                <a:close/>
              </a:path>
              <a:path h="45745" w="28968">
                <a:moveTo>
                  <a:pt x="28968" y="35026"/>
                </a:moveTo>
                <a:lnTo>
                  <a:pt x="14672" y="35026"/>
                </a:lnTo>
                <a:lnTo>
                  <a:pt x="6095" y="45745"/>
                </a:lnTo>
                <a:lnTo>
                  <a:pt x="28968" y="3502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1632204" y="4245864"/>
            <a:ext cx="28968" cy="45745"/>
          </a:xfrm>
          <a:custGeom>
            <a:avLst/>
            <a:gdLst/>
            <a:ahLst/>
            <a:cxnLst/>
            <a:rect b="b" l="l" r="r" t="t"/>
            <a:pathLst>
              <a:path h="45745" w="28968">
                <a:moveTo>
                  <a:pt x="0" y="35026"/>
                </a:moveTo>
                <a:lnTo>
                  <a:pt x="0" y="0"/>
                </a:lnTo>
                <a:lnTo>
                  <a:pt x="24396" y="22872"/>
                </a:lnTo>
                <a:lnTo>
                  <a:pt x="6095" y="45745"/>
                </a:lnTo>
                <a:lnTo>
                  <a:pt x="28968" y="35026"/>
                </a:lnTo>
                <a:lnTo>
                  <a:pt x="0" y="3502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3855745" y="4264177"/>
            <a:ext cx="347459" cy="103632"/>
          </a:xfrm>
          <a:custGeom>
            <a:avLst/>
            <a:gdLst/>
            <a:ahLst/>
            <a:cxnLst/>
            <a:rect b="b" l="l" r="r" t="t"/>
            <a:pathLst>
              <a:path h="103632" w="347459">
                <a:moveTo>
                  <a:pt x="347459" y="24358"/>
                </a:moveTo>
                <a:lnTo>
                  <a:pt x="329158" y="0"/>
                </a:lnTo>
                <a:lnTo>
                  <a:pt x="309359" y="18249"/>
                </a:lnTo>
                <a:lnTo>
                  <a:pt x="292595" y="31991"/>
                </a:lnTo>
                <a:lnTo>
                  <a:pt x="275818" y="44145"/>
                </a:lnTo>
                <a:lnTo>
                  <a:pt x="257517" y="53327"/>
                </a:lnTo>
                <a:lnTo>
                  <a:pt x="216395" y="65532"/>
                </a:lnTo>
                <a:lnTo>
                  <a:pt x="175209" y="71577"/>
                </a:lnTo>
                <a:lnTo>
                  <a:pt x="155422" y="70091"/>
                </a:lnTo>
                <a:lnTo>
                  <a:pt x="132549" y="65532"/>
                </a:lnTo>
                <a:lnTo>
                  <a:pt x="112750" y="60921"/>
                </a:lnTo>
                <a:lnTo>
                  <a:pt x="91427" y="53327"/>
                </a:lnTo>
                <a:lnTo>
                  <a:pt x="74650" y="44145"/>
                </a:lnTo>
                <a:lnTo>
                  <a:pt x="54864" y="31991"/>
                </a:lnTo>
                <a:lnTo>
                  <a:pt x="19786" y="0"/>
                </a:lnTo>
                <a:lnTo>
                  <a:pt x="0" y="24358"/>
                </a:lnTo>
                <a:lnTo>
                  <a:pt x="39585" y="57886"/>
                </a:lnTo>
                <a:lnTo>
                  <a:pt x="59423" y="71577"/>
                </a:lnTo>
                <a:lnTo>
                  <a:pt x="80759" y="83781"/>
                </a:lnTo>
                <a:lnTo>
                  <a:pt x="103632" y="91427"/>
                </a:lnTo>
                <a:lnTo>
                  <a:pt x="129527" y="97523"/>
                </a:lnTo>
                <a:lnTo>
                  <a:pt x="150850" y="102095"/>
                </a:lnTo>
                <a:lnTo>
                  <a:pt x="175209" y="103632"/>
                </a:lnTo>
                <a:lnTo>
                  <a:pt x="220954" y="97523"/>
                </a:lnTo>
                <a:lnTo>
                  <a:pt x="266700" y="83781"/>
                </a:lnTo>
                <a:lnTo>
                  <a:pt x="291058" y="71577"/>
                </a:lnTo>
                <a:lnTo>
                  <a:pt x="309359" y="57886"/>
                </a:lnTo>
                <a:lnTo>
                  <a:pt x="329158" y="42659"/>
                </a:lnTo>
                <a:lnTo>
                  <a:pt x="347459" y="2435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3855745" y="4264177"/>
            <a:ext cx="347459" cy="103632"/>
          </a:xfrm>
          <a:custGeom>
            <a:avLst/>
            <a:gdLst/>
            <a:ahLst/>
            <a:cxnLst/>
            <a:rect b="b" l="l" r="r" t="t"/>
            <a:pathLst>
              <a:path h="103632" w="347459">
                <a:moveTo>
                  <a:pt x="19786" y="0"/>
                </a:moveTo>
                <a:lnTo>
                  <a:pt x="54864" y="31991"/>
                </a:lnTo>
                <a:lnTo>
                  <a:pt x="74650" y="44145"/>
                </a:lnTo>
                <a:lnTo>
                  <a:pt x="91427" y="53327"/>
                </a:lnTo>
                <a:lnTo>
                  <a:pt x="112750" y="60921"/>
                </a:lnTo>
                <a:lnTo>
                  <a:pt x="132549" y="65532"/>
                </a:lnTo>
                <a:lnTo>
                  <a:pt x="155422" y="70091"/>
                </a:lnTo>
                <a:lnTo>
                  <a:pt x="175209" y="71577"/>
                </a:lnTo>
                <a:lnTo>
                  <a:pt x="216395" y="65532"/>
                </a:lnTo>
                <a:lnTo>
                  <a:pt x="257517" y="53327"/>
                </a:lnTo>
                <a:lnTo>
                  <a:pt x="275818" y="44145"/>
                </a:lnTo>
                <a:lnTo>
                  <a:pt x="292595" y="31991"/>
                </a:lnTo>
                <a:lnTo>
                  <a:pt x="309359" y="18249"/>
                </a:lnTo>
                <a:lnTo>
                  <a:pt x="329158" y="0"/>
                </a:lnTo>
                <a:lnTo>
                  <a:pt x="347459" y="24358"/>
                </a:lnTo>
                <a:lnTo>
                  <a:pt x="329158" y="42659"/>
                </a:lnTo>
                <a:lnTo>
                  <a:pt x="309359" y="57886"/>
                </a:lnTo>
                <a:lnTo>
                  <a:pt x="291058" y="71577"/>
                </a:lnTo>
                <a:lnTo>
                  <a:pt x="266700" y="83781"/>
                </a:lnTo>
                <a:lnTo>
                  <a:pt x="220954" y="97523"/>
                </a:lnTo>
                <a:lnTo>
                  <a:pt x="175209" y="103632"/>
                </a:lnTo>
                <a:lnTo>
                  <a:pt x="150850" y="102095"/>
                </a:lnTo>
                <a:lnTo>
                  <a:pt x="129527" y="97523"/>
                </a:lnTo>
                <a:lnTo>
                  <a:pt x="103632" y="91427"/>
                </a:lnTo>
                <a:lnTo>
                  <a:pt x="80759" y="83781"/>
                </a:lnTo>
                <a:lnTo>
                  <a:pt x="59423" y="71577"/>
                </a:lnTo>
                <a:lnTo>
                  <a:pt x="39585" y="57886"/>
                </a:lnTo>
                <a:lnTo>
                  <a:pt x="0" y="24358"/>
                </a:lnTo>
                <a:lnTo>
                  <a:pt x="19786" y="0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4158996" y="3934967"/>
            <a:ext cx="71640" cy="353568"/>
          </a:xfrm>
          <a:custGeom>
            <a:avLst/>
            <a:gdLst/>
            <a:ahLst/>
            <a:cxnLst/>
            <a:rect b="b" l="l" r="r" t="t"/>
            <a:pathLst>
              <a:path h="353568" w="71640">
                <a:moveTo>
                  <a:pt x="51803" y="175272"/>
                </a:moveTo>
                <a:lnTo>
                  <a:pt x="36563" y="131064"/>
                </a:lnTo>
                <a:lnTo>
                  <a:pt x="27444" y="89941"/>
                </a:lnTo>
                <a:lnTo>
                  <a:pt x="27444" y="71628"/>
                </a:lnTo>
                <a:lnTo>
                  <a:pt x="28981" y="53327"/>
                </a:lnTo>
                <a:lnTo>
                  <a:pt x="36563" y="36563"/>
                </a:lnTo>
                <a:lnTo>
                  <a:pt x="45694" y="18300"/>
                </a:lnTo>
                <a:lnTo>
                  <a:pt x="21336" y="0"/>
                </a:lnTo>
                <a:lnTo>
                  <a:pt x="10667" y="19786"/>
                </a:lnTo>
                <a:lnTo>
                  <a:pt x="1549" y="44196"/>
                </a:lnTo>
                <a:lnTo>
                  <a:pt x="0" y="67068"/>
                </a:lnTo>
                <a:lnTo>
                  <a:pt x="0" y="95986"/>
                </a:lnTo>
                <a:lnTo>
                  <a:pt x="9131" y="141732"/>
                </a:lnTo>
                <a:lnTo>
                  <a:pt x="24358" y="184391"/>
                </a:lnTo>
                <a:lnTo>
                  <a:pt x="36563" y="228600"/>
                </a:lnTo>
                <a:lnTo>
                  <a:pt x="42671" y="246900"/>
                </a:lnTo>
                <a:lnTo>
                  <a:pt x="44208" y="266700"/>
                </a:lnTo>
                <a:lnTo>
                  <a:pt x="44208" y="281927"/>
                </a:lnTo>
                <a:lnTo>
                  <a:pt x="41135" y="300228"/>
                </a:lnTo>
                <a:lnTo>
                  <a:pt x="35026" y="315468"/>
                </a:lnTo>
                <a:lnTo>
                  <a:pt x="24358" y="332232"/>
                </a:lnTo>
                <a:lnTo>
                  <a:pt x="45694" y="353568"/>
                </a:lnTo>
                <a:lnTo>
                  <a:pt x="59436" y="333768"/>
                </a:lnTo>
                <a:lnTo>
                  <a:pt x="68567" y="309359"/>
                </a:lnTo>
                <a:lnTo>
                  <a:pt x="71640" y="288036"/>
                </a:lnTo>
                <a:lnTo>
                  <a:pt x="71640" y="262128"/>
                </a:lnTo>
                <a:lnTo>
                  <a:pt x="70103" y="240804"/>
                </a:lnTo>
                <a:lnTo>
                  <a:pt x="64007" y="217932"/>
                </a:lnTo>
                <a:lnTo>
                  <a:pt x="51803" y="1752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4158996" y="3934967"/>
            <a:ext cx="71640" cy="353568"/>
          </a:xfrm>
          <a:custGeom>
            <a:avLst/>
            <a:gdLst/>
            <a:ahLst/>
            <a:cxnLst/>
            <a:rect b="b" l="l" r="r" t="t"/>
            <a:pathLst>
              <a:path h="353568" w="71640">
                <a:moveTo>
                  <a:pt x="24358" y="332232"/>
                </a:moveTo>
                <a:lnTo>
                  <a:pt x="35026" y="315468"/>
                </a:lnTo>
                <a:lnTo>
                  <a:pt x="41135" y="300228"/>
                </a:lnTo>
                <a:lnTo>
                  <a:pt x="44208" y="281927"/>
                </a:lnTo>
                <a:lnTo>
                  <a:pt x="44208" y="266700"/>
                </a:lnTo>
                <a:lnTo>
                  <a:pt x="42671" y="246900"/>
                </a:lnTo>
                <a:lnTo>
                  <a:pt x="36563" y="228600"/>
                </a:lnTo>
                <a:lnTo>
                  <a:pt x="24358" y="184391"/>
                </a:lnTo>
                <a:lnTo>
                  <a:pt x="9131" y="141732"/>
                </a:lnTo>
                <a:lnTo>
                  <a:pt x="0" y="95986"/>
                </a:lnTo>
                <a:lnTo>
                  <a:pt x="0" y="67068"/>
                </a:lnTo>
                <a:lnTo>
                  <a:pt x="1549" y="44196"/>
                </a:lnTo>
                <a:lnTo>
                  <a:pt x="10667" y="19786"/>
                </a:lnTo>
                <a:lnTo>
                  <a:pt x="21336" y="0"/>
                </a:lnTo>
                <a:lnTo>
                  <a:pt x="45694" y="18300"/>
                </a:lnTo>
                <a:lnTo>
                  <a:pt x="36563" y="36563"/>
                </a:lnTo>
                <a:lnTo>
                  <a:pt x="28981" y="53327"/>
                </a:lnTo>
                <a:lnTo>
                  <a:pt x="27444" y="71628"/>
                </a:lnTo>
                <a:lnTo>
                  <a:pt x="27444" y="89941"/>
                </a:lnTo>
                <a:lnTo>
                  <a:pt x="36563" y="131064"/>
                </a:lnTo>
                <a:lnTo>
                  <a:pt x="51803" y="175272"/>
                </a:lnTo>
                <a:lnTo>
                  <a:pt x="64007" y="217932"/>
                </a:lnTo>
                <a:lnTo>
                  <a:pt x="70103" y="240804"/>
                </a:lnTo>
                <a:lnTo>
                  <a:pt x="71640" y="262128"/>
                </a:lnTo>
                <a:lnTo>
                  <a:pt x="71640" y="288036"/>
                </a:lnTo>
                <a:lnTo>
                  <a:pt x="68567" y="309359"/>
                </a:lnTo>
                <a:lnTo>
                  <a:pt x="59436" y="333768"/>
                </a:lnTo>
                <a:lnTo>
                  <a:pt x="45694" y="353568"/>
                </a:lnTo>
                <a:lnTo>
                  <a:pt x="24358" y="33223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4183354" y="4264177"/>
            <a:ext cx="21335" cy="24358"/>
          </a:xfrm>
          <a:custGeom>
            <a:avLst/>
            <a:gdLst/>
            <a:ahLst/>
            <a:cxnLst/>
            <a:rect b="b" l="l" r="r" t="t"/>
            <a:pathLst>
              <a:path h="24358" w="21335">
                <a:moveTo>
                  <a:pt x="21335" y="24358"/>
                </a:moveTo>
                <a:lnTo>
                  <a:pt x="15361" y="18383"/>
                </a:lnTo>
                <a:lnTo>
                  <a:pt x="19850" y="24358"/>
                </a:lnTo>
                <a:lnTo>
                  <a:pt x="21335" y="24358"/>
                </a:lnTo>
                <a:close/>
              </a:path>
              <a:path h="24358" w="21335">
                <a:moveTo>
                  <a:pt x="15361" y="18383"/>
                </a:moveTo>
                <a:lnTo>
                  <a:pt x="1549" y="0"/>
                </a:lnTo>
                <a:lnTo>
                  <a:pt x="0" y="3022"/>
                </a:lnTo>
                <a:lnTo>
                  <a:pt x="15361" y="1838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4183354" y="4264177"/>
            <a:ext cx="21335" cy="24358"/>
          </a:xfrm>
          <a:custGeom>
            <a:avLst/>
            <a:gdLst/>
            <a:ahLst/>
            <a:cxnLst/>
            <a:rect b="b" l="l" r="r" t="t"/>
            <a:pathLst>
              <a:path h="24358" w="21335">
                <a:moveTo>
                  <a:pt x="19850" y="24358"/>
                </a:moveTo>
                <a:lnTo>
                  <a:pt x="21335" y="24358"/>
                </a:lnTo>
                <a:lnTo>
                  <a:pt x="0" y="3022"/>
                </a:lnTo>
                <a:lnTo>
                  <a:pt x="1549" y="0"/>
                </a:lnTo>
                <a:lnTo>
                  <a:pt x="19850" y="2435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4183354" y="3825227"/>
            <a:ext cx="429767" cy="129527"/>
          </a:xfrm>
          <a:custGeom>
            <a:avLst/>
            <a:gdLst/>
            <a:ahLst/>
            <a:cxnLst/>
            <a:rect b="b" l="l" r="r" t="t"/>
            <a:pathLst>
              <a:path h="129527" w="429767">
                <a:moveTo>
                  <a:pt x="18313" y="82308"/>
                </a:moveTo>
                <a:lnTo>
                  <a:pt x="0" y="108203"/>
                </a:lnTo>
                <a:lnTo>
                  <a:pt x="21335" y="129527"/>
                </a:lnTo>
                <a:lnTo>
                  <a:pt x="38100" y="106718"/>
                </a:lnTo>
                <a:lnTo>
                  <a:pt x="57950" y="88404"/>
                </a:lnTo>
                <a:lnTo>
                  <a:pt x="82308" y="70103"/>
                </a:lnTo>
                <a:lnTo>
                  <a:pt x="106718" y="56413"/>
                </a:lnTo>
                <a:lnTo>
                  <a:pt x="131076" y="47282"/>
                </a:lnTo>
                <a:lnTo>
                  <a:pt x="157022" y="38100"/>
                </a:lnTo>
                <a:lnTo>
                  <a:pt x="214909" y="30518"/>
                </a:lnTo>
                <a:lnTo>
                  <a:pt x="271322" y="38100"/>
                </a:lnTo>
                <a:lnTo>
                  <a:pt x="295681" y="47282"/>
                </a:lnTo>
                <a:lnTo>
                  <a:pt x="323113" y="56413"/>
                </a:lnTo>
                <a:lnTo>
                  <a:pt x="345986" y="70103"/>
                </a:lnTo>
                <a:lnTo>
                  <a:pt x="368846" y="88404"/>
                </a:lnTo>
                <a:lnTo>
                  <a:pt x="388645" y="106718"/>
                </a:lnTo>
                <a:lnTo>
                  <a:pt x="406946" y="129527"/>
                </a:lnTo>
                <a:lnTo>
                  <a:pt x="429767" y="108203"/>
                </a:lnTo>
                <a:lnTo>
                  <a:pt x="408444" y="82308"/>
                </a:lnTo>
                <a:lnTo>
                  <a:pt x="385622" y="62509"/>
                </a:lnTo>
                <a:lnTo>
                  <a:pt x="361213" y="42672"/>
                </a:lnTo>
                <a:lnTo>
                  <a:pt x="333781" y="27431"/>
                </a:lnTo>
                <a:lnTo>
                  <a:pt x="304800" y="16776"/>
                </a:lnTo>
                <a:lnTo>
                  <a:pt x="275882" y="7645"/>
                </a:lnTo>
                <a:lnTo>
                  <a:pt x="214909" y="0"/>
                </a:lnTo>
                <a:lnTo>
                  <a:pt x="153949" y="7645"/>
                </a:lnTo>
                <a:lnTo>
                  <a:pt x="121945" y="16776"/>
                </a:lnTo>
                <a:lnTo>
                  <a:pt x="94513" y="27431"/>
                </a:lnTo>
                <a:lnTo>
                  <a:pt x="67081" y="42672"/>
                </a:lnTo>
                <a:lnTo>
                  <a:pt x="41186" y="62509"/>
                </a:lnTo>
                <a:lnTo>
                  <a:pt x="18313" y="8230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4183354" y="3825227"/>
            <a:ext cx="429767" cy="129527"/>
          </a:xfrm>
          <a:custGeom>
            <a:avLst/>
            <a:gdLst/>
            <a:ahLst/>
            <a:cxnLst/>
            <a:rect b="b" l="l" r="r" t="t"/>
            <a:pathLst>
              <a:path h="129527" w="429767">
                <a:moveTo>
                  <a:pt x="0" y="108203"/>
                </a:moveTo>
                <a:lnTo>
                  <a:pt x="18313" y="82308"/>
                </a:lnTo>
                <a:lnTo>
                  <a:pt x="41186" y="62509"/>
                </a:lnTo>
                <a:lnTo>
                  <a:pt x="67081" y="42672"/>
                </a:lnTo>
                <a:lnTo>
                  <a:pt x="94513" y="27431"/>
                </a:lnTo>
                <a:lnTo>
                  <a:pt x="121945" y="16776"/>
                </a:lnTo>
                <a:lnTo>
                  <a:pt x="153949" y="7645"/>
                </a:lnTo>
                <a:lnTo>
                  <a:pt x="214909" y="0"/>
                </a:lnTo>
                <a:lnTo>
                  <a:pt x="275882" y="7645"/>
                </a:lnTo>
                <a:lnTo>
                  <a:pt x="304800" y="16776"/>
                </a:lnTo>
                <a:lnTo>
                  <a:pt x="333781" y="27431"/>
                </a:lnTo>
                <a:lnTo>
                  <a:pt x="361213" y="42672"/>
                </a:lnTo>
                <a:lnTo>
                  <a:pt x="385622" y="62509"/>
                </a:lnTo>
                <a:lnTo>
                  <a:pt x="408444" y="82308"/>
                </a:lnTo>
                <a:lnTo>
                  <a:pt x="429767" y="108203"/>
                </a:lnTo>
                <a:lnTo>
                  <a:pt x="406946" y="129527"/>
                </a:lnTo>
                <a:lnTo>
                  <a:pt x="388645" y="106718"/>
                </a:lnTo>
                <a:lnTo>
                  <a:pt x="368846" y="88404"/>
                </a:lnTo>
                <a:lnTo>
                  <a:pt x="345986" y="70103"/>
                </a:lnTo>
                <a:lnTo>
                  <a:pt x="323113" y="56413"/>
                </a:lnTo>
                <a:lnTo>
                  <a:pt x="295681" y="47282"/>
                </a:lnTo>
                <a:lnTo>
                  <a:pt x="271322" y="38100"/>
                </a:lnTo>
                <a:lnTo>
                  <a:pt x="214909" y="30518"/>
                </a:lnTo>
                <a:lnTo>
                  <a:pt x="157022" y="38100"/>
                </a:lnTo>
                <a:lnTo>
                  <a:pt x="131076" y="47282"/>
                </a:lnTo>
                <a:lnTo>
                  <a:pt x="106718" y="56413"/>
                </a:lnTo>
                <a:lnTo>
                  <a:pt x="82308" y="70103"/>
                </a:lnTo>
                <a:lnTo>
                  <a:pt x="57950" y="88404"/>
                </a:lnTo>
                <a:lnTo>
                  <a:pt x="38100" y="106718"/>
                </a:lnTo>
                <a:lnTo>
                  <a:pt x="21335" y="129527"/>
                </a:lnTo>
                <a:lnTo>
                  <a:pt x="0" y="10820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4180331" y="3933431"/>
            <a:ext cx="24358" cy="21323"/>
          </a:xfrm>
          <a:custGeom>
            <a:avLst/>
            <a:gdLst/>
            <a:ahLst/>
            <a:cxnLst/>
            <a:rect b="b" l="l" r="r" t="t"/>
            <a:pathLst>
              <a:path h="21323" w="24358">
                <a:moveTo>
                  <a:pt x="24358" y="19837"/>
                </a:moveTo>
                <a:lnTo>
                  <a:pt x="18369" y="15337"/>
                </a:lnTo>
                <a:lnTo>
                  <a:pt x="24358" y="21323"/>
                </a:lnTo>
                <a:lnTo>
                  <a:pt x="24358" y="19837"/>
                </a:lnTo>
                <a:close/>
              </a:path>
              <a:path h="21323" w="24358">
                <a:moveTo>
                  <a:pt x="18369" y="15337"/>
                </a:moveTo>
                <a:lnTo>
                  <a:pt x="3022" y="0"/>
                </a:lnTo>
                <a:lnTo>
                  <a:pt x="0" y="1536"/>
                </a:lnTo>
                <a:lnTo>
                  <a:pt x="18369" y="1533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4180331" y="3933431"/>
            <a:ext cx="24358" cy="21323"/>
          </a:xfrm>
          <a:custGeom>
            <a:avLst/>
            <a:gdLst/>
            <a:ahLst/>
            <a:cxnLst/>
            <a:rect b="b" l="l" r="r" t="t"/>
            <a:pathLst>
              <a:path h="21323" w="24358">
                <a:moveTo>
                  <a:pt x="0" y="1536"/>
                </a:moveTo>
                <a:lnTo>
                  <a:pt x="3022" y="0"/>
                </a:lnTo>
                <a:lnTo>
                  <a:pt x="24358" y="21323"/>
                </a:lnTo>
                <a:lnTo>
                  <a:pt x="24358" y="19837"/>
                </a:lnTo>
                <a:lnTo>
                  <a:pt x="0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4564354" y="3934967"/>
            <a:ext cx="71640" cy="352031"/>
          </a:xfrm>
          <a:custGeom>
            <a:avLst/>
            <a:gdLst/>
            <a:ahLst/>
            <a:cxnLst/>
            <a:rect b="b" l="l" r="r" t="t"/>
            <a:pathLst>
              <a:path h="352031" w="71640">
                <a:moveTo>
                  <a:pt x="4622" y="237731"/>
                </a:moveTo>
                <a:lnTo>
                  <a:pt x="0" y="260591"/>
                </a:lnTo>
                <a:lnTo>
                  <a:pt x="0" y="283464"/>
                </a:lnTo>
                <a:lnTo>
                  <a:pt x="4622" y="307822"/>
                </a:lnTo>
                <a:lnTo>
                  <a:pt x="13741" y="329209"/>
                </a:lnTo>
                <a:lnTo>
                  <a:pt x="24409" y="352031"/>
                </a:lnTo>
                <a:lnTo>
                  <a:pt x="48767" y="333768"/>
                </a:lnTo>
                <a:lnTo>
                  <a:pt x="38100" y="313931"/>
                </a:lnTo>
                <a:lnTo>
                  <a:pt x="32054" y="297154"/>
                </a:lnTo>
                <a:lnTo>
                  <a:pt x="30518" y="281927"/>
                </a:lnTo>
                <a:lnTo>
                  <a:pt x="30518" y="262128"/>
                </a:lnTo>
                <a:lnTo>
                  <a:pt x="33540" y="242341"/>
                </a:lnTo>
                <a:lnTo>
                  <a:pt x="35077" y="224028"/>
                </a:lnTo>
                <a:lnTo>
                  <a:pt x="48767" y="182854"/>
                </a:lnTo>
                <a:lnTo>
                  <a:pt x="62509" y="138709"/>
                </a:lnTo>
                <a:lnTo>
                  <a:pt x="71640" y="91427"/>
                </a:lnTo>
                <a:lnTo>
                  <a:pt x="71640" y="70091"/>
                </a:lnTo>
                <a:lnTo>
                  <a:pt x="70154" y="45732"/>
                </a:lnTo>
                <a:lnTo>
                  <a:pt x="60972" y="19786"/>
                </a:lnTo>
                <a:lnTo>
                  <a:pt x="50304" y="0"/>
                </a:lnTo>
                <a:lnTo>
                  <a:pt x="24409" y="16764"/>
                </a:lnTo>
                <a:lnTo>
                  <a:pt x="35077" y="36563"/>
                </a:lnTo>
                <a:lnTo>
                  <a:pt x="41186" y="51841"/>
                </a:lnTo>
                <a:lnTo>
                  <a:pt x="42722" y="71628"/>
                </a:lnTo>
                <a:lnTo>
                  <a:pt x="42722" y="86868"/>
                </a:lnTo>
                <a:lnTo>
                  <a:pt x="35077" y="129527"/>
                </a:lnTo>
                <a:lnTo>
                  <a:pt x="21335" y="172186"/>
                </a:lnTo>
                <a:lnTo>
                  <a:pt x="7645" y="214909"/>
                </a:lnTo>
                <a:lnTo>
                  <a:pt x="4622" y="23773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7" name="object 167"/>
          <p:cNvSpPr/>
          <p:nvPr/>
        </p:nvSpPr>
        <p:spPr>
          <a:xfrm>
            <a:off x="4564354" y="3934967"/>
            <a:ext cx="71640" cy="352031"/>
          </a:xfrm>
          <a:custGeom>
            <a:avLst/>
            <a:gdLst/>
            <a:ahLst/>
            <a:cxnLst/>
            <a:rect b="b" l="l" r="r" t="t"/>
            <a:pathLst>
              <a:path h="352031" w="71640">
                <a:moveTo>
                  <a:pt x="50304" y="0"/>
                </a:moveTo>
                <a:lnTo>
                  <a:pt x="60972" y="19786"/>
                </a:lnTo>
                <a:lnTo>
                  <a:pt x="70154" y="45732"/>
                </a:lnTo>
                <a:lnTo>
                  <a:pt x="71640" y="70091"/>
                </a:lnTo>
                <a:lnTo>
                  <a:pt x="71640" y="91427"/>
                </a:lnTo>
                <a:lnTo>
                  <a:pt x="62509" y="138709"/>
                </a:lnTo>
                <a:lnTo>
                  <a:pt x="48767" y="182854"/>
                </a:lnTo>
                <a:lnTo>
                  <a:pt x="35077" y="224028"/>
                </a:lnTo>
                <a:lnTo>
                  <a:pt x="33540" y="242341"/>
                </a:lnTo>
                <a:lnTo>
                  <a:pt x="30518" y="262128"/>
                </a:lnTo>
                <a:lnTo>
                  <a:pt x="30518" y="281927"/>
                </a:lnTo>
                <a:lnTo>
                  <a:pt x="32054" y="297154"/>
                </a:lnTo>
                <a:lnTo>
                  <a:pt x="38100" y="313931"/>
                </a:lnTo>
                <a:lnTo>
                  <a:pt x="48767" y="333768"/>
                </a:lnTo>
                <a:lnTo>
                  <a:pt x="24409" y="352031"/>
                </a:lnTo>
                <a:lnTo>
                  <a:pt x="13741" y="329209"/>
                </a:lnTo>
                <a:lnTo>
                  <a:pt x="4622" y="307822"/>
                </a:lnTo>
                <a:lnTo>
                  <a:pt x="0" y="283464"/>
                </a:lnTo>
                <a:lnTo>
                  <a:pt x="0" y="260591"/>
                </a:lnTo>
                <a:lnTo>
                  <a:pt x="4622" y="237731"/>
                </a:lnTo>
                <a:lnTo>
                  <a:pt x="7645" y="214909"/>
                </a:lnTo>
                <a:lnTo>
                  <a:pt x="21335" y="172186"/>
                </a:lnTo>
                <a:lnTo>
                  <a:pt x="35077" y="129527"/>
                </a:lnTo>
                <a:lnTo>
                  <a:pt x="42722" y="86868"/>
                </a:lnTo>
                <a:lnTo>
                  <a:pt x="42722" y="71628"/>
                </a:lnTo>
                <a:lnTo>
                  <a:pt x="41186" y="51841"/>
                </a:lnTo>
                <a:lnTo>
                  <a:pt x="35077" y="36563"/>
                </a:lnTo>
                <a:lnTo>
                  <a:pt x="24409" y="16764"/>
                </a:lnTo>
                <a:lnTo>
                  <a:pt x="50304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8" name="object 168"/>
          <p:cNvSpPr/>
          <p:nvPr/>
        </p:nvSpPr>
        <p:spPr>
          <a:xfrm>
            <a:off x="4588763" y="3933431"/>
            <a:ext cx="25895" cy="21323"/>
          </a:xfrm>
          <a:custGeom>
            <a:avLst/>
            <a:gdLst/>
            <a:ahLst/>
            <a:cxnLst/>
            <a:rect b="b" l="l" r="r" t="t"/>
            <a:pathLst>
              <a:path h="21323" w="25895">
                <a:moveTo>
                  <a:pt x="15536" y="8242"/>
                </a:moveTo>
                <a:lnTo>
                  <a:pt x="0" y="18300"/>
                </a:lnTo>
                <a:lnTo>
                  <a:pt x="1536" y="21323"/>
                </a:lnTo>
                <a:lnTo>
                  <a:pt x="15536" y="8242"/>
                </a:lnTo>
                <a:close/>
              </a:path>
              <a:path h="21323" w="25895">
                <a:moveTo>
                  <a:pt x="25895" y="1536"/>
                </a:moveTo>
                <a:lnTo>
                  <a:pt x="24358" y="0"/>
                </a:lnTo>
                <a:lnTo>
                  <a:pt x="15536" y="8242"/>
                </a:lnTo>
                <a:lnTo>
                  <a:pt x="25895" y="15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9" name="object 169"/>
          <p:cNvSpPr/>
          <p:nvPr/>
        </p:nvSpPr>
        <p:spPr>
          <a:xfrm>
            <a:off x="4588763" y="3933431"/>
            <a:ext cx="25895" cy="21323"/>
          </a:xfrm>
          <a:custGeom>
            <a:avLst/>
            <a:gdLst/>
            <a:ahLst/>
            <a:cxnLst/>
            <a:rect b="b" l="l" r="r" t="t"/>
            <a:pathLst>
              <a:path h="21323" w="25895">
                <a:moveTo>
                  <a:pt x="24358" y="0"/>
                </a:moveTo>
                <a:lnTo>
                  <a:pt x="25895" y="1536"/>
                </a:lnTo>
                <a:lnTo>
                  <a:pt x="0" y="18300"/>
                </a:lnTo>
                <a:lnTo>
                  <a:pt x="1536" y="21323"/>
                </a:lnTo>
                <a:lnTo>
                  <a:pt x="24358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0" name="object 170"/>
          <p:cNvSpPr/>
          <p:nvPr/>
        </p:nvSpPr>
        <p:spPr>
          <a:xfrm>
            <a:off x="4590300" y="4264177"/>
            <a:ext cx="399262" cy="121881"/>
          </a:xfrm>
          <a:custGeom>
            <a:avLst/>
            <a:gdLst/>
            <a:ahLst/>
            <a:cxnLst/>
            <a:rect b="b" l="l" r="r" t="t"/>
            <a:pathLst>
              <a:path h="121881" w="399262">
                <a:moveTo>
                  <a:pt x="22821" y="3022"/>
                </a:moveTo>
                <a:lnTo>
                  <a:pt x="0" y="22821"/>
                </a:lnTo>
                <a:lnTo>
                  <a:pt x="19799" y="45681"/>
                </a:lnTo>
                <a:lnTo>
                  <a:pt x="42672" y="65532"/>
                </a:lnTo>
                <a:lnTo>
                  <a:pt x="67030" y="80759"/>
                </a:lnTo>
                <a:lnTo>
                  <a:pt x="92976" y="97523"/>
                </a:lnTo>
                <a:lnTo>
                  <a:pt x="115798" y="108191"/>
                </a:lnTo>
                <a:lnTo>
                  <a:pt x="144767" y="115785"/>
                </a:lnTo>
                <a:lnTo>
                  <a:pt x="201168" y="121881"/>
                </a:lnTo>
                <a:lnTo>
                  <a:pt x="256044" y="115785"/>
                </a:lnTo>
                <a:lnTo>
                  <a:pt x="283476" y="108191"/>
                </a:lnTo>
                <a:lnTo>
                  <a:pt x="310908" y="97523"/>
                </a:lnTo>
                <a:lnTo>
                  <a:pt x="336804" y="80759"/>
                </a:lnTo>
                <a:lnTo>
                  <a:pt x="358140" y="65532"/>
                </a:lnTo>
                <a:lnTo>
                  <a:pt x="381000" y="45681"/>
                </a:lnTo>
                <a:lnTo>
                  <a:pt x="399262" y="24358"/>
                </a:lnTo>
                <a:lnTo>
                  <a:pt x="377926" y="0"/>
                </a:lnTo>
                <a:lnTo>
                  <a:pt x="361162" y="22821"/>
                </a:lnTo>
                <a:lnTo>
                  <a:pt x="341363" y="39585"/>
                </a:lnTo>
                <a:lnTo>
                  <a:pt x="321576" y="53327"/>
                </a:lnTo>
                <a:lnTo>
                  <a:pt x="300189" y="67017"/>
                </a:lnTo>
                <a:lnTo>
                  <a:pt x="274294" y="77685"/>
                </a:lnTo>
                <a:lnTo>
                  <a:pt x="251421" y="83781"/>
                </a:lnTo>
                <a:lnTo>
                  <a:pt x="201168" y="89890"/>
                </a:lnTo>
                <a:lnTo>
                  <a:pt x="149326" y="83781"/>
                </a:lnTo>
                <a:lnTo>
                  <a:pt x="124968" y="77685"/>
                </a:lnTo>
                <a:lnTo>
                  <a:pt x="103644" y="67017"/>
                </a:lnTo>
                <a:lnTo>
                  <a:pt x="80772" y="53327"/>
                </a:lnTo>
                <a:lnTo>
                  <a:pt x="59436" y="39585"/>
                </a:lnTo>
                <a:lnTo>
                  <a:pt x="38100" y="22821"/>
                </a:lnTo>
                <a:lnTo>
                  <a:pt x="22821" y="302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1" name="object 171"/>
          <p:cNvSpPr/>
          <p:nvPr/>
        </p:nvSpPr>
        <p:spPr>
          <a:xfrm>
            <a:off x="4590300" y="4264177"/>
            <a:ext cx="399262" cy="121881"/>
          </a:xfrm>
          <a:custGeom>
            <a:avLst/>
            <a:gdLst/>
            <a:ahLst/>
            <a:cxnLst/>
            <a:rect b="b" l="l" r="r" t="t"/>
            <a:pathLst>
              <a:path h="121881" w="399262">
                <a:moveTo>
                  <a:pt x="22821" y="3022"/>
                </a:moveTo>
                <a:lnTo>
                  <a:pt x="38100" y="22821"/>
                </a:lnTo>
                <a:lnTo>
                  <a:pt x="59436" y="39585"/>
                </a:lnTo>
                <a:lnTo>
                  <a:pt x="80772" y="53327"/>
                </a:lnTo>
                <a:lnTo>
                  <a:pt x="103644" y="67017"/>
                </a:lnTo>
                <a:lnTo>
                  <a:pt x="124968" y="77685"/>
                </a:lnTo>
                <a:lnTo>
                  <a:pt x="149326" y="83781"/>
                </a:lnTo>
                <a:lnTo>
                  <a:pt x="201168" y="89890"/>
                </a:lnTo>
                <a:lnTo>
                  <a:pt x="251421" y="83781"/>
                </a:lnTo>
                <a:lnTo>
                  <a:pt x="274294" y="77685"/>
                </a:lnTo>
                <a:lnTo>
                  <a:pt x="300189" y="67017"/>
                </a:lnTo>
                <a:lnTo>
                  <a:pt x="321576" y="53327"/>
                </a:lnTo>
                <a:lnTo>
                  <a:pt x="341363" y="39585"/>
                </a:lnTo>
                <a:lnTo>
                  <a:pt x="361162" y="22821"/>
                </a:lnTo>
                <a:lnTo>
                  <a:pt x="377926" y="0"/>
                </a:lnTo>
                <a:lnTo>
                  <a:pt x="399262" y="24358"/>
                </a:lnTo>
                <a:lnTo>
                  <a:pt x="381000" y="45681"/>
                </a:lnTo>
                <a:lnTo>
                  <a:pt x="358140" y="65532"/>
                </a:lnTo>
                <a:lnTo>
                  <a:pt x="336804" y="80759"/>
                </a:lnTo>
                <a:lnTo>
                  <a:pt x="310908" y="97523"/>
                </a:lnTo>
                <a:lnTo>
                  <a:pt x="283476" y="108191"/>
                </a:lnTo>
                <a:lnTo>
                  <a:pt x="256044" y="115785"/>
                </a:lnTo>
                <a:lnTo>
                  <a:pt x="201168" y="121881"/>
                </a:lnTo>
                <a:lnTo>
                  <a:pt x="144767" y="115785"/>
                </a:lnTo>
                <a:lnTo>
                  <a:pt x="115798" y="108191"/>
                </a:lnTo>
                <a:lnTo>
                  <a:pt x="92976" y="97523"/>
                </a:lnTo>
                <a:lnTo>
                  <a:pt x="67030" y="80759"/>
                </a:lnTo>
                <a:lnTo>
                  <a:pt x="42672" y="65532"/>
                </a:lnTo>
                <a:lnTo>
                  <a:pt x="19799" y="45681"/>
                </a:lnTo>
                <a:lnTo>
                  <a:pt x="0" y="22821"/>
                </a:lnTo>
                <a:lnTo>
                  <a:pt x="22821" y="302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2" name="object 172"/>
          <p:cNvSpPr/>
          <p:nvPr/>
        </p:nvSpPr>
        <p:spPr>
          <a:xfrm>
            <a:off x="4588763" y="4267200"/>
            <a:ext cx="24358" cy="19799"/>
          </a:xfrm>
          <a:custGeom>
            <a:avLst/>
            <a:gdLst/>
            <a:ahLst/>
            <a:cxnLst/>
            <a:rect b="b" l="l" r="r" t="t"/>
            <a:pathLst>
              <a:path h="19799" w="24358">
                <a:moveTo>
                  <a:pt x="11315" y="11315"/>
                </a:moveTo>
                <a:lnTo>
                  <a:pt x="0" y="19799"/>
                </a:lnTo>
                <a:lnTo>
                  <a:pt x="1536" y="19799"/>
                </a:lnTo>
                <a:lnTo>
                  <a:pt x="11315" y="11315"/>
                </a:lnTo>
                <a:close/>
              </a:path>
              <a:path h="19799" w="24358">
                <a:moveTo>
                  <a:pt x="24358" y="0"/>
                </a:moveTo>
                <a:lnTo>
                  <a:pt x="11315" y="11315"/>
                </a:lnTo>
                <a:lnTo>
                  <a:pt x="24358" y="1536"/>
                </a:lnTo>
                <a:lnTo>
                  <a:pt x="243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3" name="object 173"/>
          <p:cNvSpPr/>
          <p:nvPr/>
        </p:nvSpPr>
        <p:spPr>
          <a:xfrm>
            <a:off x="4588763" y="4267200"/>
            <a:ext cx="24358" cy="19799"/>
          </a:xfrm>
          <a:custGeom>
            <a:avLst/>
            <a:gdLst/>
            <a:ahLst/>
            <a:cxnLst/>
            <a:rect b="b" l="l" r="r" t="t"/>
            <a:pathLst>
              <a:path h="19799" w="24358">
                <a:moveTo>
                  <a:pt x="0" y="19799"/>
                </a:moveTo>
                <a:lnTo>
                  <a:pt x="1536" y="19799"/>
                </a:lnTo>
                <a:lnTo>
                  <a:pt x="24358" y="0"/>
                </a:lnTo>
                <a:lnTo>
                  <a:pt x="24358" y="1536"/>
                </a:lnTo>
                <a:lnTo>
                  <a:pt x="0" y="1979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4" name="object 174"/>
          <p:cNvSpPr/>
          <p:nvPr/>
        </p:nvSpPr>
        <p:spPr>
          <a:xfrm>
            <a:off x="4965204" y="4276331"/>
            <a:ext cx="31991" cy="467868"/>
          </a:xfrm>
          <a:custGeom>
            <a:avLst/>
            <a:gdLst/>
            <a:ahLst/>
            <a:cxnLst/>
            <a:rect b="b" l="l" r="r" t="t"/>
            <a:pathLst>
              <a:path h="467868" w="31991">
                <a:moveTo>
                  <a:pt x="28917" y="0"/>
                </a:moveTo>
                <a:lnTo>
                  <a:pt x="0" y="0"/>
                </a:lnTo>
                <a:lnTo>
                  <a:pt x="1485" y="467868"/>
                </a:lnTo>
                <a:lnTo>
                  <a:pt x="31991" y="467868"/>
                </a:lnTo>
                <a:lnTo>
                  <a:pt x="2891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5" name="object 175"/>
          <p:cNvSpPr/>
          <p:nvPr/>
        </p:nvSpPr>
        <p:spPr>
          <a:xfrm>
            <a:off x="4965204" y="4276331"/>
            <a:ext cx="31991" cy="467868"/>
          </a:xfrm>
          <a:custGeom>
            <a:avLst/>
            <a:gdLst/>
            <a:ahLst/>
            <a:cxnLst/>
            <a:rect b="b" l="l" r="r" t="t"/>
            <a:pathLst>
              <a:path h="467868" w="31991">
                <a:moveTo>
                  <a:pt x="28917" y="0"/>
                </a:moveTo>
                <a:lnTo>
                  <a:pt x="0" y="0"/>
                </a:lnTo>
                <a:lnTo>
                  <a:pt x="1485" y="467868"/>
                </a:lnTo>
                <a:lnTo>
                  <a:pt x="31991" y="467868"/>
                </a:lnTo>
                <a:lnTo>
                  <a:pt x="28917" y="0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6" name="object 176"/>
          <p:cNvSpPr/>
          <p:nvPr/>
        </p:nvSpPr>
        <p:spPr>
          <a:xfrm>
            <a:off x="4965204" y="4235196"/>
            <a:ext cx="28917" cy="53339"/>
          </a:xfrm>
          <a:custGeom>
            <a:avLst/>
            <a:gdLst/>
            <a:ahLst/>
            <a:cxnLst/>
            <a:rect b="b" l="l" r="r" t="t"/>
            <a:pathLst>
              <a:path h="53339" w="28917">
                <a:moveTo>
                  <a:pt x="28917" y="0"/>
                </a:moveTo>
                <a:lnTo>
                  <a:pt x="3022" y="28981"/>
                </a:lnTo>
                <a:lnTo>
                  <a:pt x="13668" y="41135"/>
                </a:lnTo>
                <a:lnTo>
                  <a:pt x="28917" y="41135"/>
                </a:lnTo>
                <a:lnTo>
                  <a:pt x="28917" y="0"/>
                </a:lnTo>
                <a:close/>
              </a:path>
              <a:path h="53339" w="28917">
                <a:moveTo>
                  <a:pt x="24358" y="53339"/>
                </a:moveTo>
                <a:lnTo>
                  <a:pt x="13668" y="41135"/>
                </a:lnTo>
                <a:lnTo>
                  <a:pt x="0" y="41135"/>
                </a:lnTo>
                <a:lnTo>
                  <a:pt x="24358" y="5333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7" name="object 177"/>
          <p:cNvSpPr/>
          <p:nvPr/>
        </p:nvSpPr>
        <p:spPr>
          <a:xfrm>
            <a:off x="4965204" y="4235196"/>
            <a:ext cx="28917" cy="53339"/>
          </a:xfrm>
          <a:custGeom>
            <a:avLst/>
            <a:gdLst/>
            <a:ahLst/>
            <a:cxnLst/>
            <a:rect b="b" l="l" r="r" t="t"/>
            <a:pathLst>
              <a:path h="53339" w="28917">
                <a:moveTo>
                  <a:pt x="3022" y="28981"/>
                </a:moveTo>
                <a:lnTo>
                  <a:pt x="28917" y="0"/>
                </a:lnTo>
                <a:lnTo>
                  <a:pt x="28917" y="41135"/>
                </a:lnTo>
                <a:lnTo>
                  <a:pt x="0" y="41135"/>
                </a:lnTo>
                <a:lnTo>
                  <a:pt x="24358" y="53339"/>
                </a:lnTo>
                <a:lnTo>
                  <a:pt x="3022" y="2898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8" name="object 178"/>
          <p:cNvSpPr/>
          <p:nvPr/>
        </p:nvSpPr>
        <p:spPr>
          <a:xfrm>
            <a:off x="4590300" y="4640554"/>
            <a:ext cx="400799" cy="115849"/>
          </a:xfrm>
          <a:custGeom>
            <a:avLst/>
            <a:gdLst/>
            <a:ahLst/>
            <a:cxnLst/>
            <a:rect b="b" l="l" r="r" t="t"/>
            <a:pathLst>
              <a:path h="115849" w="400799">
                <a:moveTo>
                  <a:pt x="152400" y="36614"/>
                </a:moveTo>
                <a:lnTo>
                  <a:pt x="202653" y="32054"/>
                </a:lnTo>
                <a:lnTo>
                  <a:pt x="249936" y="36614"/>
                </a:lnTo>
                <a:lnTo>
                  <a:pt x="274294" y="44208"/>
                </a:lnTo>
                <a:lnTo>
                  <a:pt x="295630" y="51841"/>
                </a:lnTo>
                <a:lnTo>
                  <a:pt x="320040" y="64046"/>
                </a:lnTo>
                <a:lnTo>
                  <a:pt x="341363" y="77749"/>
                </a:lnTo>
                <a:lnTo>
                  <a:pt x="381000" y="115849"/>
                </a:lnTo>
                <a:lnTo>
                  <a:pt x="400799" y="91490"/>
                </a:lnTo>
                <a:lnTo>
                  <a:pt x="359676" y="54876"/>
                </a:lnTo>
                <a:lnTo>
                  <a:pt x="333730" y="36614"/>
                </a:lnTo>
                <a:lnTo>
                  <a:pt x="309372" y="24409"/>
                </a:lnTo>
                <a:lnTo>
                  <a:pt x="283476" y="13741"/>
                </a:lnTo>
                <a:lnTo>
                  <a:pt x="256044" y="6108"/>
                </a:lnTo>
                <a:lnTo>
                  <a:pt x="202653" y="0"/>
                </a:lnTo>
                <a:lnTo>
                  <a:pt x="144767" y="6108"/>
                </a:lnTo>
                <a:lnTo>
                  <a:pt x="94462" y="24409"/>
                </a:lnTo>
                <a:lnTo>
                  <a:pt x="67030" y="38100"/>
                </a:lnTo>
                <a:lnTo>
                  <a:pt x="42672" y="54876"/>
                </a:lnTo>
                <a:lnTo>
                  <a:pt x="22821" y="71640"/>
                </a:lnTo>
                <a:lnTo>
                  <a:pt x="0" y="91490"/>
                </a:lnTo>
                <a:lnTo>
                  <a:pt x="19799" y="115849"/>
                </a:lnTo>
                <a:lnTo>
                  <a:pt x="41135" y="96050"/>
                </a:lnTo>
                <a:lnTo>
                  <a:pt x="59436" y="79286"/>
                </a:lnTo>
                <a:lnTo>
                  <a:pt x="82308" y="64046"/>
                </a:lnTo>
                <a:lnTo>
                  <a:pt x="103644" y="54876"/>
                </a:lnTo>
                <a:lnTo>
                  <a:pt x="152400" y="3661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9" name="object 179"/>
          <p:cNvSpPr/>
          <p:nvPr/>
        </p:nvSpPr>
        <p:spPr>
          <a:xfrm>
            <a:off x="4590300" y="4640554"/>
            <a:ext cx="400799" cy="115849"/>
          </a:xfrm>
          <a:custGeom>
            <a:avLst/>
            <a:gdLst/>
            <a:ahLst/>
            <a:cxnLst/>
            <a:rect b="b" l="l" r="r" t="t"/>
            <a:pathLst>
              <a:path h="115849" w="400799">
                <a:moveTo>
                  <a:pt x="381000" y="115849"/>
                </a:moveTo>
                <a:lnTo>
                  <a:pt x="341363" y="77749"/>
                </a:lnTo>
                <a:lnTo>
                  <a:pt x="320040" y="64046"/>
                </a:lnTo>
                <a:lnTo>
                  <a:pt x="295630" y="51841"/>
                </a:lnTo>
                <a:lnTo>
                  <a:pt x="274294" y="44208"/>
                </a:lnTo>
                <a:lnTo>
                  <a:pt x="249936" y="36614"/>
                </a:lnTo>
                <a:lnTo>
                  <a:pt x="202653" y="32054"/>
                </a:lnTo>
                <a:lnTo>
                  <a:pt x="152400" y="36614"/>
                </a:lnTo>
                <a:lnTo>
                  <a:pt x="103644" y="54876"/>
                </a:lnTo>
                <a:lnTo>
                  <a:pt x="82308" y="64046"/>
                </a:lnTo>
                <a:lnTo>
                  <a:pt x="59436" y="79286"/>
                </a:lnTo>
                <a:lnTo>
                  <a:pt x="41135" y="96050"/>
                </a:lnTo>
                <a:lnTo>
                  <a:pt x="19799" y="115849"/>
                </a:lnTo>
                <a:lnTo>
                  <a:pt x="0" y="91490"/>
                </a:lnTo>
                <a:lnTo>
                  <a:pt x="22821" y="71640"/>
                </a:lnTo>
                <a:lnTo>
                  <a:pt x="42672" y="54876"/>
                </a:lnTo>
                <a:lnTo>
                  <a:pt x="67030" y="38100"/>
                </a:lnTo>
                <a:lnTo>
                  <a:pt x="94462" y="24409"/>
                </a:lnTo>
                <a:lnTo>
                  <a:pt x="144767" y="6108"/>
                </a:lnTo>
                <a:lnTo>
                  <a:pt x="202653" y="0"/>
                </a:lnTo>
                <a:lnTo>
                  <a:pt x="256044" y="6108"/>
                </a:lnTo>
                <a:lnTo>
                  <a:pt x="283476" y="13741"/>
                </a:lnTo>
                <a:lnTo>
                  <a:pt x="309372" y="24409"/>
                </a:lnTo>
                <a:lnTo>
                  <a:pt x="333730" y="36614"/>
                </a:lnTo>
                <a:lnTo>
                  <a:pt x="359676" y="54876"/>
                </a:lnTo>
                <a:lnTo>
                  <a:pt x="400799" y="91490"/>
                </a:lnTo>
                <a:lnTo>
                  <a:pt x="381000" y="11584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0" name="object 180"/>
          <p:cNvSpPr/>
          <p:nvPr/>
        </p:nvSpPr>
        <p:spPr>
          <a:xfrm>
            <a:off x="4966690" y="4732045"/>
            <a:ext cx="30505" cy="47218"/>
          </a:xfrm>
          <a:custGeom>
            <a:avLst/>
            <a:gdLst/>
            <a:ahLst/>
            <a:cxnLst/>
            <a:rect b="b" l="l" r="r" t="t"/>
            <a:pathLst>
              <a:path h="47218" w="30505">
                <a:moveTo>
                  <a:pt x="14530" y="12154"/>
                </a:moveTo>
                <a:lnTo>
                  <a:pt x="4610" y="24358"/>
                </a:lnTo>
                <a:lnTo>
                  <a:pt x="30505" y="47218"/>
                </a:lnTo>
                <a:lnTo>
                  <a:pt x="30505" y="12153"/>
                </a:lnTo>
                <a:lnTo>
                  <a:pt x="14530" y="12154"/>
                </a:lnTo>
                <a:close/>
              </a:path>
              <a:path h="47218" w="30505">
                <a:moveTo>
                  <a:pt x="24409" y="0"/>
                </a:moveTo>
                <a:lnTo>
                  <a:pt x="0" y="12153"/>
                </a:lnTo>
                <a:lnTo>
                  <a:pt x="14530" y="12154"/>
                </a:lnTo>
                <a:lnTo>
                  <a:pt x="244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1" name="object 181"/>
          <p:cNvSpPr/>
          <p:nvPr/>
        </p:nvSpPr>
        <p:spPr>
          <a:xfrm>
            <a:off x="4966690" y="4732045"/>
            <a:ext cx="30505" cy="47218"/>
          </a:xfrm>
          <a:custGeom>
            <a:avLst/>
            <a:gdLst/>
            <a:ahLst/>
            <a:cxnLst/>
            <a:rect b="b" l="l" r="r" t="t"/>
            <a:pathLst>
              <a:path h="47218" w="30505">
                <a:moveTo>
                  <a:pt x="30505" y="12153"/>
                </a:moveTo>
                <a:lnTo>
                  <a:pt x="30505" y="47218"/>
                </a:lnTo>
                <a:lnTo>
                  <a:pt x="4610" y="24358"/>
                </a:lnTo>
                <a:lnTo>
                  <a:pt x="24409" y="0"/>
                </a:lnTo>
                <a:lnTo>
                  <a:pt x="0" y="12153"/>
                </a:lnTo>
                <a:lnTo>
                  <a:pt x="30505" y="1215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2" name="object 182"/>
          <p:cNvSpPr/>
          <p:nvPr/>
        </p:nvSpPr>
        <p:spPr>
          <a:xfrm>
            <a:off x="4518672" y="4736604"/>
            <a:ext cx="94449" cy="394690"/>
          </a:xfrm>
          <a:custGeom>
            <a:avLst/>
            <a:gdLst/>
            <a:ahLst/>
            <a:cxnLst/>
            <a:rect b="b" l="l" r="r" t="t"/>
            <a:pathLst>
              <a:path h="394690" w="94449">
                <a:moveTo>
                  <a:pt x="28917" y="196595"/>
                </a:moveTo>
                <a:lnTo>
                  <a:pt x="31991" y="170649"/>
                </a:lnTo>
                <a:lnTo>
                  <a:pt x="33527" y="147840"/>
                </a:lnTo>
                <a:lnTo>
                  <a:pt x="44196" y="102095"/>
                </a:lnTo>
                <a:lnTo>
                  <a:pt x="54863" y="80759"/>
                </a:lnTo>
                <a:lnTo>
                  <a:pt x="63995" y="60972"/>
                </a:lnTo>
                <a:lnTo>
                  <a:pt x="94449" y="16763"/>
                </a:lnTo>
                <a:lnTo>
                  <a:pt x="70091" y="0"/>
                </a:lnTo>
                <a:lnTo>
                  <a:pt x="41122" y="42659"/>
                </a:lnTo>
                <a:lnTo>
                  <a:pt x="28917" y="67017"/>
                </a:lnTo>
                <a:lnTo>
                  <a:pt x="16763" y="92963"/>
                </a:lnTo>
                <a:lnTo>
                  <a:pt x="4559" y="144754"/>
                </a:lnTo>
                <a:lnTo>
                  <a:pt x="1536" y="167627"/>
                </a:lnTo>
                <a:lnTo>
                  <a:pt x="0" y="198094"/>
                </a:lnTo>
                <a:lnTo>
                  <a:pt x="4559" y="246849"/>
                </a:lnTo>
                <a:lnTo>
                  <a:pt x="16763" y="298691"/>
                </a:lnTo>
                <a:lnTo>
                  <a:pt x="28917" y="324599"/>
                </a:lnTo>
                <a:lnTo>
                  <a:pt x="41122" y="345922"/>
                </a:lnTo>
                <a:lnTo>
                  <a:pt x="53327" y="370331"/>
                </a:lnTo>
                <a:lnTo>
                  <a:pt x="71627" y="394690"/>
                </a:lnTo>
                <a:lnTo>
                  <a:pt x="94449" y="371817"/>
                </a:lnTo>
                <a:lnTo>
                  <a:pt x="77736" y="352031"/>
                </a:lnTo>
                <a:lnTo>
                  <a:pt x="67017" y="330695"/>
                </a:lnTo>
                <a:lnTo>
                  <a:pt x="54863" y="309359"/>
                </a:lnTo>
                <a:lnTo>
                  <a:pt x="44196" y="289572"/>
                </a:lnTo>
                <a:lnTo>
                  <a:pt x="33527" y="243827"/>
                </a:lnTo>
                <a:lnTo>
                  <a:pt x="28917" y="19659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3" name="object 183"/>
          <p:cNvSpPr/>
          <p:nvPr/>
        </p:nvSpPr>
        <p:spPr>
          <a:xfrm>
            <a:off x="4518672" y="4736604"/>
            <a:ext cx="94449" cy="394690"/>
          </a:xfrm>
          <a:custGeom>
            <a:avLst/>
            <a:gdLst/>
            <a:ahLst/>
            <a:cxnLst/>
            <a:rect b="b" l="l" r="r" t="t"/>
            <a:pathLst>
              <a:path h="394690" w="94449">
                <a:moveTo>
                  <a:pt x="94449" y="16763"/>
                </a:moveTo>
                <a:lnTo>
                  <a:pt x="63995" y="60972"/>
                </a:lnTo>
                <a:lnTo>
                  <a:pt x="54863" y="80759"/>
                </a:lnTo>
                <a:lnTo>
                  <a:pt x="44196" y="102095"/>
                </a:lnTo>
                <a:lnTo>
                  <a:pt x="33527" y="147840"/>
                </a:lnTo>
                <a:lnTo>
                  <a:pt x="31991" y="170649"/>
                </a:lnTo>
                <a:lnTo>
                  <a:pt x="28917" y="196595"/>
                </a:lnTo>
                <a:lnTo>
                  <a:pt x="33527" y="243827"/>
                </a:lnTo>
                <a:lnTo>
                  <a:pt x="44196" y="289572"/>
                </a:lnTo>
                <a:lnTo>
                  <a:pt x="54863" y="309359"/>
                </a:lnTo>
                <a:lnTo>
                  <a:pt x="67017" y="330695"/>
                </a:lnTo>
                <a:lnTo>
                  <a:pt x="77736" y="352031"/>
                </a:lnTo>
                <a:lnTo>
                  <a:pt x="94449" y="371817"/>
                </a:lnTo>
                <a:lnTo>
                  <a:pt x="71627" y="394690"/>
                </a:lnTo>
                <a:lnTo>
                  <a:pt x="53327" y="370331"/>
                </a:lnTo>
                <a:lnTo>
                  <a:pt x="41122" y="345922"/>
                </a:lnTo>
                <a:lnTo>
                  <a:pt x="28917" y="324599"/>
                </a:lnTo>
                <a:lnTo>
                  <a:pt x="16763" y="298691"/>
                </a:lnTo>
                <a:lnTo>
                  <a:pt x="4559" y="246849"/>
                </a:lnTo>
                <a:lnTo>
                  <a:pt x="0" y="198094"/>
                </a:lnTo>
                <a:lnTo>
                  <a:pt x="1536" y="167627"/>
                </a:lnTo>
                <a:lnTo>
                  <a:pt x="4559" y="144754"/>
                </a:lnTo>
                <a:lnTo>
                  <a:pt x="16763" y="92963"/>
                </a:lnTo>
                <a:lnTo>
                  <a:pt x="28917" y="67017"/>
                </a:lnTo>
                <a:lnTo>
                  <a:pt x="41122" y="42659"/>
                </a:lnTo>
                <a:lnTo>
                  <a:pt x="70091" y="0"/>
                </a:lnTo>
                <a:lnTo>
                  <a:pt x="94449" y="1676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4" name="object 184"/>
          <p:cNvSpPr/>
          <p:nvPr/>
        </p:nvSpPr>
        <p:spPr>
          <a:xfrm>
            <a:off x="4588763" y="4728959"/>
            <a:ext cx="24358" cy="27444"/>
          </a:xfrm>
          <a:custGeom>
            <a:avLst/>
            <a:gdLst/>
            <a:ahLst/>
            <a:cxnLst/>
            <a:rect b="b" l="l" r="r" t="t"/>
            <a:pathLst>
              <a:path h="27444" w="24358">
                <a:moveTo>
                  <a:pt x="11898" y="15834"/>
                </a:moveTo>
                <a:lnTo>
                  <a:pt x="2598" y="4392"/>
                </a:lnTo>
                <a:lnTo>
                  <a:pt x="0" y="7645"/>
                </a:lnTo>
                <a:lnTo>
                  <a:pt x="11898" y="15834"/>
                </a:lnTo>
                <a:close/>
              </a:path>
              <a:path h="27444" w="24358">
                <a:moveTo>
                  <a:pt x="24358" y="24409"/>
                </a:moveTo>
                <a:lnTo>
                  <a:pt x="11898" y="15834"/>
                </a:lnTo>
                <a:lnTo>
                  <a:pt x="21336" y="27444"/>
                </a:lnTo>
                <a:lnTo>
                  <a:pt x="24358" y="24409"/>
                </a:lnTo>
                <a:close/>
              </a:path>
              <a:path h="27444" w="24358">
                <a:moveTo>
                  <a:pt x="6108" y="0"/>
                </a:moveTo>
                <a:lnTo>
                  <a:pt x="1536" y="3086"/>
                </a:lnTo>
                <a:lnTo>
                  <a:pt x="2598" y="4392"/>
                </a:lnTo>
                <a:lnTo>
                  <a:pt x="61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5" name="object 185"/>
          <p:cNvSpPr/>
          <p:nvPr/>
        </p:nvSpPr>
        <p:spPr>
          <a:xfrm>
            <a:off x="4588763" y="4728959"/>
            <a:ext cx="24358" cy="27444"/>
          </a:xfrm>
          <a:custGeom>
            <a:avLst/>
            <a:gdLst/>
            <a:ahLst/>
            <a:cxnLst/>
            <a:rect b="b" l="l" r="r" t="t"/>
            <a:pathLst>
              <a:path h="27444" w="24358">
                <a:moveTo>
                  <a:pt x="1536" y="3086"/>
                </a:moveTo>
                <a:lnTo>
                  <a:pt x="6108" y="0"/>
                </a:lnTo>
                <a:lnTo>
                  <a:pt x="0" y="7645"/>
                </a:lnTo>
                <a:lnTo>
                  <a:pt x="24358" y="24409"/>
                </a:lnTo>
                <a:lnTo>
                  <a:pt x="21336" y="27444"/>
                </a:lnTo>
                <a:lnTo>
                  <a:pt x="1536" y="308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6" name="object 186"/>
          <p:cNvSpPr/>
          <p:nvPr/>
        </p:nvSpPr>
        <p:spPr>
          <a:xfrm>
            <a:off x="4590300" y="5106936"/>
            <a:ext cx="396240" cy="114300"/>
          </a:xfrm>
          <a:custGeom>
            <a:avLst/>
            <a:gdLst/>
            <a:ahLst/>
            <a:cxnLst/>
            <a:rect b="b" l="l" r="r" t="t"/>
            <a:pathLst>
              <a:path h="114300" w="396240">
                <a:moveTo>
                  <a:pt x="396240" y="24358"/>
                </a:moveTo>
                <a:lnTo>
                  <a:pt x="376389" y="0"/>
                </a:lnTo>
                <a:lnTo>
                  <a:pt x="338289" y="38100"/>
                </a:lnTo>
                <a:lnTo>
                  <a:pt x="318503" y="50253"/>
                </a:lnTo>
                <a:lnTo>
                  <a:pt x="295630" y="63995"/>
                </a:lnTo>
                <a:lnTo>
                  <a:pt x="249936" y="77685"/>
                </a:lnTo>
                <a:lnTo>
                  <a:pt x="201168" y="83794"/>
                </a:lnTo>
                <a:lnTo>
                  <a:pt x="149326" y="77685"/>
                </a:lnTo>
                <a:lnTo>
                  <a:pt x="126453" y="71640"/>
                </a:lnTo>
                <a:lnTo>
                  <a:pt x="103644" y="63995"/>
                </a:lnTo>
                <a:lnTo>
                  <a:pt x="82308" y="50253"/>
                </a:lnTo>
                <a:lnTo>
                  <a:pt x="59436" y="38100"/>
                </a:lnTo>
                <a:lnTo>
                  <a:pt x="41135" y="19799"/>
                </a:lnTo>
                <a:lnTo>
                  <a:pt x="19799" y="0"/>
                </a:lnTo>
                <a:lnTo>
                  <a:pt x="0" y="24358"/>
                </a:lnTo>
                <a:lnTo>
                  <a:pt x="22821" y="44208"/>
                </a:lnTo>
                <a:lnTo>
                  <a:pt x="42672" y="63995"/>
                </a:lnTo>
                <a:lnTo>
                  <a:pt x="68567" y="77685"/>
                </a:lnTo>
                <a:lnTo>
                  <a:pt x="92976" y="92963"/>
                </a:lnTo>
                <a:lnTo>
                  <a:pt x="117335" y="100558"/>
                </a:lnTo>
                <a:lnTo>
                  <a:pt x="144767" y="108204"/>
                </a:lnTo>
                <a:lnTo>
                  <a:pt x="201168" y="114300"/>
                </a:lnTo>
                <a:lnTo>
                  <a:pt x="252958" y="108204"/>
                </a:lnTo>
                <a:lnTo>
                  <a:pt x="304800" y="92963"/>
                </a:lnTo>
                <a:lnTo>
                  <a:pt x="332244" y="77685"/>
                </a:lnTo>
                <a:lnTo>
                  <a:pt x="355053" y="63995"/>
                </a:lnTo>
                <a:lnTo>
                  <a:pt x="396240" y="2435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7" name="object 187"/>
          <p:cNvSpPr/>
          <p:nvPr/>
        </p:nvSpPr>
        <p:spPr>
          <a:xfrm>
            <a:off x="4590300" y="5106936"/>
            <a:ext cx="396240" cy="114300"/>
          </a:xfrm>
          <a:custGeom>
            <a:avLst/>
            <a:gdLst/>
            <a:ahLst/>
            <a:cxnLst/>
            <a:rect b="b" l="l" r="r" t="t"/>
            <a:pathLst>
              <a:path h="114300" w="396240">
                <a:moveTo>
                  <a:pt x="19799" y="0"/>
                </a:moveTo>
                <a:lnTo>
                  <a:pt x="41135" y="19799"/>
                </a:lnTo>
                <a:lnTo>
                  <a:pt x="59436" y="38100"/>
                </a:lnTo>
                <a:lnTo>
                  <a:pt x="82308" y="50253"/>
                </a:lnTo>
                <a:lnTo>
                  <a:pt x="103644" y="63995"/>
                </a:lnTo>
                <a:lnTo>
                  <a:pt x="126453" y="71640"/>
                </a:lnTo>
                <a:lnTo>
                  <a:pt x="149326" y="77685"/>
                </a:lnTo>
                <a:lnTo>
                  <a:pt x="201168" y="83794"/>
                </a:lnTo>
                <a:lnTo>
                  <a:pt x="249936" y="77685"/>
                </a:lnTo>
                <a:lnTo>
                  <a:pt x="295630" y="63995"/>
                </a:lnTo>
                <a:lnTo>
                  <a:pt x="318503" y="50253"/>
                </a:lnTo>
                <a:lnTo>
                  <a:pt x="338289" y="38100"/>
                </a:lnTo>
                <a:lnTo>
                  <a:pt x="376389" y="0"/>
                </a:lnTo>
                <a:lnTo>
                  <a:pt x="396240" y="24358"/>
                </a:lnTo>
                <a:lnTo>
                  <a:pt x="355053" y="63995"/>
                </a:lnTo>
                <a:lnTo>
                  <a:pt x="332244" y="77685"/>
                </a:lnTo>
                <a:lnTo>
                  <a:pt x="304800" y="92963"/>
                </a:lnTo>
                <a:lnTo>
                  <a:pt x="252958" y="108204"/>
                </a:lnTo>
                <a:lnTo>
                  <a:pt x="201168" y="114300"/>
                </a:lnTo>
                <a:lnTo>
                  <a:pt x="144767" y="108204"/>
                </a:lnTo>
                <a:lnTo>
                  <a:pt x="117335" y="100558"/>
                </a:lnTo>
                <a:lnTo>
                  <a:pt x="92976" y="92963"/>
                </a:lnTo>
                <a:lnTo>
                  <a:pt x="68567" y="77685"/>
                </a:lnTo>
                <a:lnTo>
                  <a:pt x="42672" y="63995"/>
                </a:lnTo>
                <a:lnTo>
                  <a:pt x="22821" y="44208"/>
                </a:lnTo>
                <a:lnTo>
                  <a:pt x="0" y="24358"/>
                </a:lnTo>
                <a:lnTo>
                  <a:pt x="19799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8" name="object 188"/>
          <p:cNvSpPr/>
          <p:nvPr/>
        </p:nvSpPr>
        <p:spPr>
          <a:xfrm>
            <a:off x="4590300" y="5106936"/>
            <a:ext cx="22821" cy="24358"/>
          </a:xfrm>
          <a:custGeom>
            <a:avLst/>
            <a:gdLst/>
            <a:ahLst/>
            <a:cxnLst/>
            <a:rect b="b" l="l" r="r" t="t"/>
            <a:pathLst>
              <a:path h="24358" w="22821">
                <a:moveTo>
                  <a:pt x="0" y="24358"/>
                </a:moveTo>
                <a:lnTo>
                  <a:pt x="22821" y="1485"/>
                </a:lnTo>
                <a:lnTo>
                  <a:pt x="19799" y="0"/>
                </a:lnTo>
                <a:lnTo>
                  <a:pt x="0" y="2435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9" name="object 189"/>
          <p:cNvSpPr/>
          <p:nvPr/>
        </p:nvSpPr>
        <p:spPr>
          <a:xfrm>
            <a:off x="4590300" y="5106936"/>
            <a:ext cx="22821" cy="24358"/>
          </a:xfrm>
          <a:custGeom>
            <a:avLst/>
            <a:gdLst/>
            <a:ahLst/>
            <a:cxnLst/>
            <a:rect b="b" l="l" r="r" t="t"/>
            <a:pathLst>
              <a:path h="24358" w="22821">
                <a:moveTo>
                  <a:pt x="0" y="24358"/>
                </a:moveTo>
                <a:lnTo>
                  <a:pt x="19799" y="0"/>
                </a:lnTo>
                <a:lnTo>
                  <a:pt x="22821" y="1485"/>
                </a:lnTo>
                <a:lnTo>
                  <a:pt x="0" y="2435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0" name="object 190"/>
          <p:cNvSpPr/>
          <p:nvPr/>
        </p:nvSpPr>
        <p:spPr>
          <a:xfrm>
            <a:off x="4978153" y="5119093"/>
            <a:ext cx="0" cy="417611"/>
          </a:xfrm>
          <a:custGeom>
            <a:avLst/>
            <a:gdLst/>
            <a:ahLst/>
            <a:cxnLst/>
            <a:rect b="b" l="l" r="r" t="t"/>
            <a:pathLst>
              <a:path h="417611" w="0">
                <a:moveTo>
                  <a:pt x="0" y="0"/>
                </a:moveTo>
                <a:lnTo>
                  <a:pt x="0" y="417611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1" name="object 191"/>
          <p:cNvSpPr/>
          <p:nvPr/>
        </p:nvSpPr>
        <p:spPr>
          <a:xfrm>
            <a:off x="4963667" y="5119093"/>
            <a:ext cx="28971" cy="417611"/>
          </a:xfrm>
          <a:custGeom>
            <a:avLst/>
            <a:gdLst/>
            <a:ahLst/>
            <a:cxnLst/>
            <a:rect b="b" l="l" r="r" t="t"/>
            <a:pathLst>
              <a:path h="417611" w="28971">
                <a:moveTo>
                  <a:pt x="0" y="417611"/>
                </a:moveTo>
                <a:lnTo>
                  <a:pt x="28971" y="417611"/>
                </a:lnTo>
                <a:lnTo>
                  <a:pt x="28971" y="0"/>
                </a:lnTo>
                <a:lnTo>
                  <a:pt x="0" y="0"/>
                </a:lnTo>
                <a:lnTo>
                  <a:pt x="0" y="41761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2" name="object 192"/>
          <p:cNvSpPr/>
          <p:nvPr/>
        </p:nvSpPr>
        <p:spPr>
          <a:xfrm>
            <a:off x="4963667" y="5082527"/>
            <a:ext cx="28968" cy="48767"/>
          </a:xfrm>
          <a:custGeom>
            <a:avLst/>
            <a:gdLst/>
            <a:ahLst/>
            <a:cxnLst/>
            <a:rect b="b" l="l" r="r" t="t"/>
            <a:pathLst>
              <a:path h="48767" w="28968">
                <a:moveTo>
                  <a:pt x="28968" y="0"/>
                </a:moveTo>
                <a:lnTo>
                  <a:pt x="3022" y="24409"/>
                </a:lnTo>
                <a:lnTo>
                  <a:pt x="12926" y="36563"/>
                </a:lnTo>
                <a:lnTo>
                  <a:pt x="28968" y="36563"/>
                </a:lnTo>
                <a:lnTo>
                  <a:pt x="28968" y="0"/>
                </a:lnTo>
                <a:close/>
              </a:path>
              <a:path h="48767" w="28968">
                <a:moveTo>
                  <a:pt x="22872" y="48767"/>
                </a:moveTo>
                <a:lnTo>
                  <a:pt x="12926" y="36563"/>
                </a:lnTo>
                <a:lnTo>
                  <a:pt x="0" y="36563"/>
                </a:lnTo>
                <a:lnTo>
                  <a:pt x="22872" y="4876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3" name="object 193"/>
          <p:cNvSpPr/>
          <p:nvPr/>
        </p:nvSpPr>
        <p:spPr>
          <a:xfrm>
            <a:off x="4963667" y="5082527"/>
            <a:ext cx="28968" cy="48767"/>
          </a:xfrm>
          <a:custGeom>
            <a:avLst/>
            <a:gdLst/>
            <a:ahLst/>
            <a:cxnLst/>
            <a:rect b="b" l="l" r="r" t="t"/>
            <a:pathLst>
              <a:path h="48767" w="28968">
                <a:moveTo>
                  <a:pt x="3022" y="24409"/>
                </a:moveTo>
                <a:lnTo>
                  <a:pt x="28968" y="0"/>
                </a:lnTo>
                <a:lnTo>
                  <a:pt x="28968" y="36563"/>
                </a:lnTo>
                <a:lnTo>
                  <a:pt x="0" y="36563"/>
                </a:lnTo>
                <a:lnTo>
                  <a:pt x="22872" y="48767"/>
                </a:lnTo>
                <a:lnTo>
                  <a:pt x="3022" y="2440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4" name="object 194"/>
          <p:cNvSpPr/>
          <p:nvPr/>
        </p:nvSpPr>
        <p:spPr>
          <a:xfrm>
            <a:off x="4590300" y="5434609"/>
            <a:ext cx="396240" cy="114300"/>
          </a:xfrm>
          <a:custGeom>
            <a:avLst/>
            <a:gdLst/>
            <a:ahLst/>
            <a:cxnLst/>
            <a:rect b="b" l="l" r="r" t="t"/>
            <a:pathLst>
              <a:path h="114300" w="396240">
                <a:moveTo>
                  <a:pt x="150863" y="35026"/>
                </a:moveTo>
                <a:lnTo>
                  <a:pt x="201168" y="31991"/>
                </a:lnTo>
                <a:lnTo>
                  <a:pt x="248399" y="35026"/>
                </a:lnTo>
                <a:lnTo>
                  <a:pt x="271272" y="42659"/>
                </a:lnTo>
                <a:lnTo>
                  <a:pt x="294144" y="50253"/>
                </a:lnTo>
                <a:lnTo>
                  <a:pt x="318503" y="62458"/>
                </a:lnTo>
                <a:lnTo>
                  <a:pt x="338289" y="79222"/>
                </a:lnTo>
                <a:lnTo>
                  <a:pt x="356603" y="94449"/>
                </a:lnTo>
                <a:lnTo>
                  <a:pt x="376389" y="114300"/>
                </a:lnTo>
                <a:lnTo>
                  <a:pt x="396240" y="89890"/>
                </a:lnTo>
                <a:lnTo>
                  <a:pt x="376389" y="73126"/>
                </a:lnTo>
                <a:lnTo>
                  <a:pt x="355053" y="53327"/>
                </a:lnTo>
                <a:lnTo>
                  <a:pt x="332244" y="36563"/>
                </a:lnTo>
                <a:lnTo>
                  <a:pt x="306298" y="22821"/>
                </a:lnTo>
                <a:lnTo>
                  <a:pt x="281940" y="13690"/>
                </a:lnTo>
                <a:lnTo>
                  <a:pt x="252958" y="4559"/>
                </a:lnTo>
                <a:lnTo>
                  <a:pt x="201168" y="0"/>
                </a:lnTo>
                <a:lnTo>
                  <a:pt x="143230" y="4559"/>
                </a:lnTo>
                <a:lnTo>
                  <a:pt x="92976" y="22821"/>
                </a:lnTo>
                <a:lnTo>
                  <a:pt x="63995" y="36563"/>
                </a:lnTo>
                <a:lnTo>
                  <a:pt x="41135" y="53327"/>
                </a:lnTo>
                <a:lnTo>
                  <a:pt x="0" y="89890"/>
                </a:lnTo>
                <a:lnTo>
                  <a:pt x="19799" y="114300"/>
                </a:lnTo>
                <a:lnTo>
                  <a:pt x="60921" y="76200"/>
                </a:lnTo>
                <a:lnTo>
                  <a:pt x="80772" y="62458"/>
                </a:lnTo>
                <a:lnTo>
                  <a:pt x="100558" y="53327"/>
                </a:lnTo>
                <a:lnTo>
                  <a:pt x="150863" y="3502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5" name="object 195"/>
          <p:cNvSpPr/>
          <p:nvPr/>
        </p:nvSpPr>
        <p:spPr>
          <a:xfrm>
            <a:off x="4590300" y="5434609"/>
            <a:ext cx="396240" cy="114300"/>
          </a:xfrm>
          <a:custGeom>
            <a:avLst/>
            <a:gdLst/>
            <a:ahLst/>
            <a:cxnLst/>
            <a:rect b="b" l="l" r="r" t="t"/>
            <a:pathLst>
              <a:path h="114300" w="396240">
                <a:moveTo>
                  <a:pt x="376389" y="114300"/>
                </a:moveTo>
                <a:lnTo>
                  <a:pt x="356603" y="94449"/>
                </a:lnTo>
                <a:lnTo>
                  <a:pt x="338289" y="79222"/>
                </a:lnTo>
                <a:lnTo>
                  <a:pt x="318503" y="62458"/>
                </a:lnTo>
                <a:lnTo>
                  <a:pt x="294144" y="50253"/>
                </a:lnTo>
                <a:lnTo>
                  <a:pt x="271272" y="42659"/>
                </a:lnTo>
                <a:lnTo>
                  <a:pt x="248399" y="35026"/>
                </a:lnTo>
                <a:lnTo>
                  <a:pt x="201168" y="31991"/>
                </a:lnTo>
                <a:lnTo>
                  <a:pt x="150863" y="35026"/>
                </a:lnTo>
                <a:lnTo>
                  <a:pt x="100558" y="53327"/>
                </a:lnTo>
                <a:lnTo>
                  <a:pt x="80772" y="62458"/>
                </a:lnTo>
                <a:lnTo>
                  <a:pt x="60921" y="76200"/>
                </a:lnTo>
                <a:lnTo>
                  <a:pt x="19799" y="114300"/>
                </a:lnTo>
                <a:lnTo>
                  <a:pt x="0" y="89890"/>
                </a:lnTo>
                <a:lnTo>
                  <a:pt x="41135" y="53327"/>
                </a:lnTo>
                <a:lnTo>
                  <a:pt x="63995" y="36563"/>
                </a:lnTo>
                <a:lnTo>
                  <a:pt x="92976" y="22821"/>
                </a:lnTo>
                <a:lnTo>
                  <a:pt x="143230" y="4559"/>
                </a:lnTo>
                <a:lnTo>
                  <a:pt x="201168" y="0"/>
                </a:lnTo>
                <a:lnTo>
                  <a:pt x="252958" y="4559"/>
                </a:lnTo>
                <a:lnTo>
                  <a:pt x="281940" y="13690"/>
                </a:lnTo>
                <a:lnTo>
                  <a:pt x="306298" y="22821"/>
                </a:lnTo>
                <a:lnTo>
                  <a:pt x="332244" y="36563"/>
                </a:lnTo>
                <a:lnTo>
                  <a:pt x="355053" y="53327"/>
                </a:lnTo>
                <a:lnTo>
                  <a:pt x="376389" y="73126"/>
                </a:lnTo>
                <a:lnTo>
                  <a:pt x="396240" y="89890"/>
                </a:lnTo>
                <a:lnTo>
                  <a:pt x="376389" y="11430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6" name="object 196"/>
          <p:cNvSpPr/>
          <p:nvPr/>
        </p:nvSpPr>
        <p:spPr>
          <a:xfrm>
            <a:off x="4963667" y="5524500"/>
            <a:ext cx="28968" cy="51790"/>
          </a:xfrm>
          <a:custGeom>
            <a:avLst/>
            <a:gdLst/>
            <a:ahLst/>
            <a:cxnLst/>
            <a:rect b="b" l="l" r="r" t="t"/>
            <a:pathLst>
              <a:path h="51790" w="28968">
                <a:moveTo>
                  <a:pt x="12947" y="12204"/>
                </a:moveTo>
                <a:lnTo>
                  <a:pt x="3022" y="24409"/>
                </a:lnTo>
                <a:lnTo>
                  <a:pt x="28968" y="51790"/>
                </a:lnTo>
                <a:lnTo>
                  <a:pt x="28968" y="12204"/>
                </a:lnTo>
                <a:lnTo>
                  <a:pt x="12947" y="12204"/>
                </a:lnTo>
                <a:close/>
              </a:path>
              <a:path h="51790" w="28968">
                <a:moveTo>
                  <a:pt x="22872" y="0"/>
                </a:moveTo>
                <a:lnTo>
                  <a:pt x="0" y="12204"/>
                </a:lnTo>
                <a:lnTo>
                  <a:pt x="12947" y="12204"/>
                </a:lnTo>
                <a:lnTo>
                  <a:pt x="228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7" name="object 197"/>
          <p:cNvSpPr/>
          <p:nvPr/>
        </p:nvSpPr>
        <p:spPr>
          <a:xfrm>
            <a:off x="4963667" y="5524500"/>
            <a:ext cx="28968" cy="51790"/>
          </a:xfrm>
          <a:custGeom>
            <a:avLst/>
            <a:gdLst/>
            <a:ahLst/>
            <a:cxnLst/>
            <a:rect b="b" l="l" r="r" t="t"/>
            <a:pathLst>
              <a:path h="51790" w="28968">
                <a:moveTo>
                  <a:pt x="28968" y="12204"/>
                </a:moveTo>
                <a:lnTo>
                  <a:pt x="28968" y="51790"/>
                </a:lnTo>
                <a:lnTo>
                  <a:pt x="3022" y="24409"/>
                </a:lnTo>
                <a:lnTo>
                  <a:pt x="22872" y="0"/>
                </a:lnTo>
                <a:lnTo>
                  <a:pt x="0" y="12204"/>
                </a:lnTo>
                <a:lnTo>
                  <a:pt x="28968" y="1220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8" name="object 198"/>
          <p:cNvSpPr/>
          <p:nvPr/>
        </p:nvSpPr>
        <p:spPr>
          <a:xfrm>
            <a:off x="4561332" y="5529059"/>
            <a:ext cx="79222" cy="382536"/>
          </a:xfrm>
          <a:custGeom>
            <a:avLst/>
            <a:gdLst/>
            <a:ahLst/>
            <a:cxnLst/>
            <a:rect b="b" l="l" r="r" t="t"/>
            <a:pathLst>
              <a:path h="382536" w="79222">
                <a:moveTo>
                  <a:pt x="28968" y="94513"/>
                </a:moveTo>
                <a:lnTo>
                  <a:pt x="28968" y="71640"/>
                </a:lnTo>
                <a:lnTo>
                  <a:pt x="30467" y="56413"/>
                </a:lnTo>
                <a:lnTo>
                  <a:pt x="39636" y="36563"/>
                </a:lnTo>
                <a:lnTo>
                  <a:pt x="51790" y="18313"/>
                </a:lnTo>
                <a:lnTo>
                  <a:pt x="27431" y="0"/>
                </a:lnTo>
                <a:lnTo>
                  <a:pt x="15227" y="19850"/>
                </a:lnTo>
                <a:lnTo>
                  <a:pt x="3022" y="45745"/>
                </a:lnTo>
                <a:lnTo>
                  <a:pt x="0" y="70104"/>
                </a:lnTo>
                <a:lnTo>
                  <a:pt x="0" y="97536"/>
                </a:lnTo>
                <a:lnTo>
                  <a:pt x="3022" y="118872"/>
                </a:lnTo>
                <a:lnTo>
                  <a:pt x="9131" y="146304"/>
                </a:lnTo>
                <a:lnTo>
                  <a:pt x="24358" y="195072"/>
                </a:lnTo>
                <a:lnTo>
                  <a:pt x="39636" y="243840"/>
                </a:lnTo>
                <a:lnTo>
                  <a:pt x="48767" y="285013"/>
                </a:lnTo>
                <a:lnTo>
                  <a:pt x="48767" y="304800"/>
                </a:lnTo>
                <a:lnTo>
                  <a:pt x="45745" y="324650"/>
                </a:lnTo>
                <a:lnTo>
                  <a:pt x="39636" y="342900"/>
                </a:lnTo>
                <a:lnTo>
                  <a:pt x="27431" y="364236"/>
                </a:lnTo>
                <a:lnTo>
                  <a:pt x="51790" y="382536"/>
                </a:lnTo>
                <a:lnTo>
                  <a:pt x="65531" y="359676"/>
                </a:lnTo>
                <a:lnTo>
                  <a:pt x="73177" y="335318"/>
                </a:lnTo>
                <a:lnTo>
                  <a:pt x="79222" y="307886"/>
                </a:lnTo>
                <a:lnTo>
                  <a:pt x="79222" y="281940"/>
                </a:lnTo>
                <a:lnTo>
                  <a:pt x="67068" y="233172"/>
                </a:lnTo>
                <a:lnTo>
                  <a:pt x="51790" y="184404"/>
                </a:lnTo>
                <a:lnTo>
                  <a:pt x="36563" y="137172"/>
                </a:lnTo>
                <a:lnTo>
                  <a:pt x="33540" y="114300"/>
                </a:lnTo>
                <a:lnTo>
                  <a:pt x="28968" y="9451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9" name="object 199"/>
          <p:cNvSpPr/>
          <p:nvPr/>
        </p:nvSpPr>
        <p:spPr>
          <a:xfrm>
            <a:off x="4561332" y="5529059"/>
            <a:ext cx="79222" cy="382536"/>
          </a:xfrm>
          <a:custGeom>
            <a:avLst/>
            <a:gdLst/>
            <a:ahLst/>
            <a:cxnLst/>
            <a:rect b="b" l="l" r="r" t="t"/>
            <a:pathLst>
              <a:path h="382536" w="79222">
                <a:moveTo>
                  <a:pt x="51790" y="18313"/>
                </a:moveTo>
                <a:lnTo>
                  <a:pt x="39636" y="36563"/>
                </a:lnTo>
                <a:lnTo>
                  <a:pt x="30467" y="56413"/>
                </a:lnTo>
                <a:lnTo>
                  <a:pt x="28968" y="71640"/>
                </a:lnTo>
                <a:lnTo>
                  <a:pt x="28968" y="94513"/>
                </a:lnTo>
                <a:lnTo>
                  <a:pt x="33540" y="114300"/>
                </a:lnTo>
                <a:lnTo>
                  <a:pt x="36563" y="137172"/>
                </a:lnTo>
                <a:lnTo>
                  <a:pt x="51790" y="184404"/>
                </a:lnTo>
                <a:lnTo>
                  <a:pt x="67068" y="233172"/>
                </a:lnTo>
                <a:lnTo>
                  <a:pt x="79222" y="281940"/>
                </a:lnTo>
                <a:lnTo>
                  <a:pt x="79222" y="307886"/>
                </a:lnTo>
                <a:lnTo>
                  <a:pt x="73177" y="335318"/>
                </a:lnTo>
                <a:lnTo>
                  <a:pt x="65531" y="359676"/>
                </a:lnTo>
                <a:lnTo>
                  <a:pt x="51790" y="382536"/>
                </a:lnTo>
                <a:lnTo>
                  <a:pt x="27431" y="364236"/>
                </a:lnTo>
                <a:lnTo>
                  <a:pt x="39636" y="342900"/>
                </a:lnTo>
                <a:lnTo>
                  <a:pt x="45745" y="324650"/>
                </a:lnTo>
                <a:lnTo>
                  <a:pt x="48767" y="304800"/>
                </a:lnTo>
                <a:lnTo>
                  <a:pt x="48767" y="285013"/>
                </a:lnTo>
                <a:lnTo>
                  <a:pt x="39636" y="243840"/>
                </a:lnTo>
                <a:lnTo>
                  <a:pt x="24358" y="195072"/>
                </a:lnTo>
                <a:lnTo>
                  <a:pt x="9131" y="146304"/>
                </a:lnTo>
                <a:lnTo>
                  <a:pt x="3022" y="118872"/>
                </a:lnTo>
                <a:lnTo>
                  <a:pt x="0" y="97536"/>
                </a:lnTo>
                <a:lnTo>
                  <a:pt x="0" y="70104"/>
                </a:lnTo>
                <a:lnTo>
                  <a:pt x="3022" y="45745"/>
                </a:lnTo>
                <a:lnTo>
                  <a:pt x="15227" y="19850"/>
                </a:lnTo>
                <a:lnTo>
                  <a:pt x="27431" y="0"/>
                </a:lnTo>
                <a:lnTo>
                  <a:pt x="51790" y="1831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0" name="object 200"/>
          <p:cNvSpPr/>
          <p:nvPr/>
        </p:nvSpPr>
        <p:spPr>
          <a:xfrm>
            <a:off x="4588763" y="5522963"/>
            <a:ext cx="24358" cy="25946"/>
          </a:xfrm>
          <a:custGeom>
            <a:avLst/>
            <a:gdLst/>
            <a:ahLst/>
            <a:cxnLst/>
            <a:rect b="b" l="l" r="r" t="t"/>
            <a:pathLst>
              <a:path h="25946" w="24358">
                <a:moveTo>
                  <a:pt x="13416" y="16183"/>
                </a:moveTo>
                <a:lnTo>
                  <a:pt x="1991" y="2097"/>
                </a:lnTo>
                <a:lnTo>
                  <a:pt x="0" y="6095"/>
                </a:lnTo>
                <a:lnTo>
                  <a:pt x="13416" y="16183"/>
                </a:lnTo>
                <a:close/>
              </a:path>
              <a:path h="25946" w="24358">
                <a:moveTo>
                  <a:pt x="24358" y="24409"/>
                </a:moveTo>
                <a:lnTo>
                  <a:pt x="13416" y="16183"/>
                </a:lnTo>
                <a:lnTo>
                  <a:pt x="21336" y="25946"/>
                </a:lnTo>
                <a:lnTo>
                  <a:pt x="24358" y="24409"/>
                </a:lnTo>
                <a:close/>
              </a:path>
              <a:path h="25946" w="24358">
                <a:moveTo>
                  <a:pt x="3035" y="0"/>
                </a:moveTo>
                <a:lnTo>
                  <a:pt x="1536" y="1536"/>
                </a:lnTo>
                <a:lnTo>
                  <a:pt x="1991" y="2097"/>
                </a:lnTo>
                <a:lnTo>
                  <a:pt x="30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1" name="object 201"/>
          <p:cNvSpPr/>
          <p:nvPr/>
        </p:nvSpPr>
        <p:spPr>
          <a:xfrm>
            <a:off x="4588763" y="5522963"/>
            <a:ext cx="24358" cy="25946"/>
          </a:xfrm>
          <a:custGeom>
            <a:avLst/>
            <a:gdLst/>
            <a:ahLst/>
            <a:cxnLst/>
            <a:rect b="b" l="l" r="r" t="t"/>
            <a:pathLst>
              <a:path h="25946" w="24358">
                <a:moveTo>
                  <a:pt x="1536" y="1536"/>
                </a:moveTo>
                <a:lnTo>
                  <a:pt x="3035" y="0"/>
                </a:lnTo>
                <a:lnTo>
                  <a:pt x="0" y="6095"/>
                </a:lnTo>
                <a:lnTo>
                  <a:pt x="24358" y="24409"/>
                </a:lnTo>
                <a:lnTo>
                  <a:pt x="21336" y="25946"/>
                </a:lnTo>
                <a:lnTo>
                  <a:pt x="1536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2" name="object 202"/>
          <p:cNvSpPr/>
          <p:nvPr/>
        </p:nvSpPr>
        <p:spPr>
          <a:xfrm>
            <a:off x="4183354" y="5891809"/>
            <a:ext cx="429767" cy="124967"/>
          </a:xfrm>
          <a:custGeom>
            <a:avLst/>
            <a:gdLst/>
            <a:ahLst/>
            <a:cxnLst/>
            <a:rect b="b" l="l" r="r" t="t"/>
            <a:pathLst>
              <a:path h="124967" w="429767">
                <a:moveTo>
                  <a:pt x="19850" y="0"/>
                </a:moveTo>
                <a:lnTo>
                  <a:pt x="0" y="21335"/>
                </a:lnTo>
                <a:lnTo>
                  <a:pt x="19850" y="45694"/>
                </a:lnTo>
                <a:lnTo>
                  <a:pt x="44208" y="65481"/>
                </a:lnTo>
                <a:lnTo>
                  <a:pt x="67081" y="85331"/>
                </a:lnTo>
                <a:lnTo>
                  <a:pt x="96050" y="99021"/>
                </a:lnTo>
                <a:lnTo>
                  <a:pt x="153949" y="118859"/>
                </a:lnTo>
                <a:lnTo>
                  <a:pt x="214909" y="124967"/>
                </a:lnTo>
                <a:lnTo>
                  <a:pt x="275882" y="118859"/>
                </a:lnTo>
                <a:lnTo>
                  <a:pt x="332244" y="99021"/>
                </a:lnTo>
                <a:lnTo>
                  <a:pt x="384086" y="67017"/>
                </a:lnTo>
                <a:lnTo>
                  <a:pt x="406946" y="45694"/>
                </a:lnTo>
                <a:lnTo>
                  <a:pt x="429767" y="21335"/>
                </a:lnTo>
                <a:lnTo>
                  <a:pt x="406946" y="0"/>
                </a:lnTo>
                <a:lnTo>
                  <a:pt x="387108" y="21335"/>
                </a:lnTo>
                <a:lnTo>
                  <a:pt x="367309" y="41122"/>
                </a:lnTo>
                <a:lnTo>
                  <a:pt x="318541" y="71589"/>
                </a:lnTo>
                <a:lnTo>
                  <a:pt x="268249" y="89890"/>
                </a:lnTo>
                <a:lnTo>
                  <a:pt x="214909" y="92913"/>
                </a:lnTo>
                <a:lnTo>
                  <a:pt x="161582" y="89890"/>
                </a:lnTo>
                <a:lnTo>
                  <a:pt x="108254" y="71589"/>
                </a:lnTo>
                <a:lnTo>
                  <a:pt x="83845" y="59435"/>
                </a:lnTo>
                <a:lnTo>
                  <a:pt x="62509" y="41122"/>
                </a:lnTo>
                <a:lnTo>
                  <a:pt x="39649" y="21335"/>
                </a:lnTo>
                <a:lnTo>
                  <a:pt x="198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3" name="object 203"/>
          <p:cNvSpPr/>
          <p:nvPr/>
        </p:nvSpPr>
        <p:spPr>
          <a:xfrm>
            <a:off x="4183354" y="5891809"/>
            <a:ext cx="429767" cy="124967"/>
          </a:xfrm>
          <a:custGeom>
            <a:avLst/>
            <a:gdLst/>
            <a:ahLst/>
            <a:cxnLst/>
            <a:rect b="b" l="l" r="r" t="t"/>
            <a:pathLst>
              <a:path h="124967" w="429767">
                <a:moveTo>
                  <a:pt x="429767" y="21335"/>
                </a:moveTo>
                <a:lnTo>
                  <a:pt x="406946" y="45694"/>
                </a:lnTo>
                <a:lnTo>
                  <a:pt x="384086" y="67017"/>
                </a:lnTo>
                <a:lnTo>
                  <a:pt x="332244" y="99021"/>
                </a:lnTo>
                <a:lnTo>
                  <a:pt x="275882" y="118859"/>
                </a:lnTo>
                <a:lnTo>
                  <a:pt x="214909" y="124967"/>
                </a:lnTo>
                <a:lnTo>
                  <a:pt x="153949" y="118859"/>
                </a:lnTo>
                <a:lnTo>
                  <a:pt x="96050" y="99021"/>
                </a:lnTo>
                <a:lnTo>
                  <a:pt x="67081" y="85331"/>
                </a:lnTo>
                <a:lnTo>
                  <a:pt x="44208" y="65481"/>
                </a:lnTo>
                <a:lnTo>
                  <a:pt x="19850" y="45694"/>
                </a:lnTo>
                <a:lnTo>
                  <a:pt x="0" y="21335"/>
                </a:lnTo>
                <a:lnTo>
                  <a:pt x="19850" y="0"/>
                </a:lnTo>
                <a:lnTo>
                  <a:pt x="39649" y="21335"/>
                </a:lnTo>
                <a:lnTo>
                  <a:pt x="62509" y="41122"/>
                </a:lnTo>
                <a:lnTo>
                  <a:pt x="83845" y="59435"/>
                </a:lnTo>
                <a:lnTo>
                  <a:pt x="108254" y="71589"/>
                </a:lnTo>
                <a:lnTo>
                  <a:pt x="161582" y="89890"/>
                </a:lnTo>
                <a:lnTo>
                  <a:pt x="214909" y="92913"/>
                </a:lnTo>
                <a:lnTo>
                  <a:pt x="268249" y="89890"/>
                </a:lnTo>
                <a:lnTo>
                  <a:pt x="318541" y="71589"/>
                </a:lnTo>
                <a:lnTo>
                  <a:pt x="367309" y="41122"/>
                </a:lnTo>
                <a:lnTo>
                  <a:pt x="387108" y="21335"/>
                </a:lnTo>
                <a:lnTo>
                  <a:pt x="406946" y="0"/>
                </a:lnTo>
                <a:lnTo>
                  <a:pt x="429767" y="213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4" name="object 204"/>
          <p:cNvSpPr/>
          <p:nvPr/>
        </p:nvSpPr>
        <p:spPr>
          <a:xfrm>
            <a:off x="4588763" y="5891809"/>
            <a:ext cx="24358" cy="21335"/>
          </a:xfrm>
          <a:custGeom>
            <a:avLst/>
            <a:gdLst/>
            <a:ahLst/>
            <a:cxnLst/>
            <a:rect b="b" l="l" r="r" t="t"/>
            <a:pathLst>
              <a:path h="21335" w="24358">
                <a:moveTo>
                  <a:pt x="15919" y="13445"/>
                </a:moveTo>
                <a:lnTo>
                  <a:pt x="1536" y="0"/>
                </a:lnTo>
                <a:lnTo>
                  <a:pt x="0" y="1485"/>
                </a:lnTo>
                <a:lnTo>
                  <a:pt x="15919" y="13445"/>
                </a:lnTo>
                <a:close/>
              </a:path>
              <a:path h="21335" w="24358">
                <a:moveTo>
                  <a:pt x="24358" y="19786"/>
                </a:moveTo>
                <a:lnTo>
                  <a:pt x="15919" y="13445"/>
                </a:lnTo>
                <a:lnTo>
                  <a:pt x="24358" y="21335"/>
                </a:lnTo>
                <a:lnTo>
                  <a:pt x="24358" y="1978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5" name="object 205"/>
          <p:cNvSpPr/>
          <p:nvPr/>
        </p:nvSpPr>
        <p:spPr>
          <a:xfrm>
            <a:off x="4588763" y="5891809"/>
            <a:ext cx="24358" cy="21335"/>
          </a:xfrm>
          <a:custGeom>
            <a:avLst/>
            <a:gdLst/>
            <a:ahLst/>
            <a:cxnLst/>
            <a:rect b="b" l="l" r="r" t="t"/>
            <a:pathLst>
              <a:path h="21335" w="24358">
                <a:moveTo>
                  <a:pt x="24358" y="19786"/>
                </a:moveTo>
                <a:lnTo>
                  <a:pt x="24358" y="21335"/>
                </a:lnTo>
                <a:lnTo>
                  <a:pt x="1536" y="0"/>
                </a:lnTo>
                <a:lnTo>
                  <a:pt x="0" y="1485"/>
                </a:lnTo>
                <a:lnTo>
                  <a:pt x="24358" y="1978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6" name="object 206"/>
          <p:cNvSpPr/>
          <p:nvPr/>
        </p:nvSpPr>
        <p:spPr>
          <a:xfrm>
            <a:off x="4155922" y="5527522"/>
            <a:ext cx="79273" cy="384073"/>
          </a:xfrm>
          <a:custGeom>
            <a:avLst/>
            <a:gdLst/>
            <a:ahLst/>
            <a:cxnLst/>
            <a:rect b="b" l="l" r="r" t="t"/>
            <a:pathLst>
              <a:path h="384073" w="79273">
                <a:moveTo>
                  <a:pt x="3073" y="333781"/>
                </a:moveTo>
                <a:lnTo>
                  <a:pt x="12204" y="361213"/>
                </a:lnTo>
                <a:lnTo>
                  <a:pt x="24409" y="384073"/>
                </a:lnTo>
                <a:lnTo>
                  <a:pt x="48767" y="365772"/>
                </a:lnTo>
                <a:lnTo>
                  <a:pt x="38100" y="344436"/>
                </a:lnTo>
                <a:lnTo>
                  <a:pt x="30518" y="326186"/>
                </a:lnTo>
                <a:lnTo>
                  <a:pt x="27432" y="309422"/>
                </a:lnTo>
                <a:lnTo>
                  <a:pt x="28981" y="289572"/>
                </a:lnTo>
                <a:lnTo>
                  <a:pt x="39636" y="242341"/>
                </a:lnTo>
                <a:lnTo>
                  <a:pt x="54876" y="193573"/>
                </a:lnTo>
                <a:lnTo>
                  <a:pt x="71640" y="144818"/>
                </a:lnTo>
                <a:lnTo>
                  <a:pt x="79273" y="96050"/>
                </a:lnTo>
                <a:lnTo>
                  <a:pt x="79273" y="68618"/>
                </a:lnTo>
                <a:lnTo>
                  <a:pt x="74714" y="45745"/>
                </a:lnTo>
                <a:lnTo>
                  <a:pt x="64046" y="21386"/>
                </a:lnTo>
                <a:lnTo>
                  <a:pt x="48767" y="0"/>
                </a:lnTo>
                <a:lnTo>
                  <a:pt x="27432" y="21386"/>
                </a:lnTo>
                <a:lnTo>
                  <a:pt x="39636" y="39636"/>
                </a:lnTo>
                <a:lnTo>
                  <a:pt x="47282" y="54876"/>
                </a:lnTo>
                <a:lnTo>
                  <a:pt x="50304" y="74714"/>
                </a:lnTo>
                <a:lnTo>
                  <a:pt x="50304" y="91478"/>
                </a:lnTo>
                <a:lnTo>
                  <a:pt x="44208" y="134150"/>
                </a:lnTo>
                <a:lnTo>
                  <a:pt x="27432" y="184454"/>
                </a:lnTo>
                <a:lnTo>
                  <a:pt x="12204" y="231673"/>
                </a:lnTo>
                <a:lnTo>
                  <a:pt x="1536" y="280441"/>
                </a:lnTo>
                <a:lnTo>
                  <a:pt x="0" y="309422"/>
                </a:lnTo>
                <a:lnTo>
                  <a:pt x="3073" y="33378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7" name="object 207"/>
          <p:cNvSpPr/>
          <p:nvPr/>
        </p:nvSpPr>
        <p:spPr>
          <a:xfrm>
            <a:off x="4155922" y="5527522"/>
            <a:ext cx="79273" cy="384073"/>
          </a:xfrm>
          <a:custGeom>
            <a:avLst/>
            <a:gdLst/>
            <a:ahLst/>
            <a:cxnLst/>
            <a:rect b="b" l="l" r="r" t="t"/>
            <a:pathLst>
              <a:path h="384073" w="79273">
                <a:moveTo>
                  <a:pt x="24409" y="384073"/>
                </a:moveTo>
                <a:lnTo>
                  <a:pt x="12204" y="361213"/>
                </a:lnTo>
                <a:lnTo>
                  <a:pt x="3073" y="333781"/>
                </a:lnTo>
                <a:lnTo>
                  <a:pt x="0" y="309422"/>
                </a:lnTo>
                <a:lnTo>
                  <a:pt x="1536" y="280441"/>
                </a:lnTo>
                <a:lnTo>
                  <a:pt x="12204" y="231673"/>
                </a:lnTo>
                <a:lnTo>
                  <a:pt x="27432" y="184454"/>
                </a:lnTo>
                <a:lnTo>
                  <a:pt x="44208" y="134150"/>
                </a:lnTo>
                <a:lnTo>
                  <a:pt x="50304" y="91478"/>
                </a:lnTo>
                <a:lnTo>
                  <a:pt x="50304" y="74714"/>
                </a:lnTo>
                <a:lnTo>
                  <a:pt x="47282" y="54876"/>
                </a:lnTo>
                <a:lnTo>
                  <a:pt x="39636" y="39636"/>
                </a:lnTo>
                <a:lnTo>
                  <a:pt x="27432" y="21386"/>
                </a:lnTo>
                <a:lnTo>
                  <a:pt x="48767" y="0"/>
                </a:lnTo>
                <a:lnTo>
                  <a:pt x="64046" y="21386"/>
                </a:lnTo>
                <a:lnTo>
                  <a:pt x="74714" y="45745"/>
                </a:lnTo>
                <a:lnTo>
                  <a:pt x="79273" y="68618"/>
                </a:lnTo>
                <a:lnTo>
                  <a:pt x="79273" y="96050"/>
                </a:lnTo>
                <a:lnTo>
                  <a:pt x="71640" y="144818"/>
                </a:lnTo>
                <a:lnTo>
                  <a:pt x="54876" y="193573"/>
                </a:lnTo>
                <a:lnTo>
                  <a:pt x="39636" y="242341"/>
                </a:lnTo>
                <a:lnTo>
                  <a:pt x="28981" y="289572"/>
                </a:lnTo>
                <a:lnTo>
                  <a:pt x="27432" y="309422"/>
                </a:lnTo>
                <a:lnTo>
                  <a:pt x="30518" y="326186"/>
                </a:lnTo>
                <a:lnTo>
                  <a:pt x="38100" y="344436"/>
                </a:lnTo>
                <a:lnTo>
                  <a:pt x="48767" y="365772"/>
                </a:lnTo>
                <a:lnTo>
                  <a:pt x="24409" y="384073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8" name="object 208"/>
          <p:cNvSpPr/>
          <p:nvPr/>
        </p:nvSpPr>
        <p:spPr>
          <a:xfrm>
            <a:off x="4180331" y="5891809"/>
            <a:ext cx="24358" cy="21335"/>
          </a:xfrm>
          <a:custGeom>
            <a:avLst/>
            <a:gdLst/>
            <a:ahLst/>
            <a:cxnLst/>
            <a:rect b="b" l="l" r="r" t="t"/>
            <a:pathLst>
              <a:path h="21335" w="24358">
                <a:moveTo>
                  <a:pt x="24358" y="1485"/>
                </a:moveTo>
                <a:lnTo>
                  <a:pt x="22872" y="0"/>
                </a:lnTo>
                <a:lnTo>
                  <a:pt x="14829" y="8644"/>
                </a:lnTo>
                <a:lnTo>
                  <a:pt x="24358" y="1485"/>
                </a:lnTo>
                <a:close/>
              </a:path>
              <a:path h="21335" w="24358">
                <a:moveTo>
                  <a:pt x="14829" y="8644"/>
                </a:moveTo>
                <a:lnTo>
                  <a:pt x="0" y="19786"/>
                </a:lnTo>
                <a:lnTo>
                  <a:pt x="3022" y="21335"/>
                </a:lnTo>
                <a:lnTo>
                  <a:pt x="14829" y="864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9" name="object 209"/>
          <p:cNvSpPr/>
          <p:nvPr/>
        </p:nvSpPr>
        <p:spPr>
          <a:xfrm>
            <a:off x="4180331" y="5891809"/>
            <a:ext cx="24358" cy="21335"/>
          </a:xfrm>
          <a:custGeom>
            <a:avLst/>
            <a:gdLst/>
            <a:ahLst/>
            <a:cxnLst/>
            <a:rect b="b" l="l" r="r" t="t"/>
            <a:pathLst>
              <a:path h="21335" w="24358">
                <a:moveTo>
                  <a:pt x="3022" y="21335"/>
                </a:moveTo>
                <a:lnTo>
                  <a:pt x="0" y="19786"/>
                </a:lnTo>
                <a:lnTo>
                  <a:pt x="24358" y="1485"/>
                </a:lnTo>
                <a:lnTo>
                  <a:pt x="22872" y="0"/>
                </a:lnTo>
                <a:lnTo>
                  <a:pt x="3022" y="213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0" name="object 210"/>
          <p:cNvSpPr/>
          <p:nvPr/>
        </p:nvSpPr>
        <p:spPr>
          <a:xfrm>
            <a:off x="3855745" y="5455945"/>
            <a:ext cx="347459" cy="105117"/>
          </a:xfrm>
          <a:custGeom>
            <a:avLst/>
            <a:gdLst/>
            <a:ahLst/>
            <a:cxnLst/>
            <a:rect b="b" l="l" r="r" t="t"/>
            <a:pathLst>
              <a:path h="105117" w="347459">
                <a:moveTo>
                  <a:pt x="18249" y="62458"/>
                </a:moveTo>
                <a:lnTo>
                  <a:pt x="0" y="80759"/>
                </a:lnTo>
                <a:lnTo>
                  <a:pt x="19786" y="105117"/>
                </a:lnTo>
                <a:lnTo>
                  <a:pt x="39585" y="86855"/>
                </a:lnTo>
                <a:lnTo>
                  <a:pt x="54864" y="73113"/>
                </a:lnTo>
                <a:lnTo>
                  <a:pt x="74650" y="59423"/>
                </a:lnTo>
                <a:lnTo>
                  <a:pt x="91427" y="48755"/>
                </a:lnTo>
                <a:lnTo>
                  <a:pt x="109677" y="44145"/>
                </a:lnTo>
                <a:lnTo>
                  <a:pt x="132549" y="35013"/>
                </a:lnTo>
                <a:lnTo>
                  <a:pt x="173723" y="28917"/>
                </a:lnTo>
                <a:lnTo>
                  <a:pt x="213309" y="33477"/>
                </a:lnTo>
                <a:lnTo>
                  <a:pt x="254495" y="44145"/>
                </a:lnTo>
                <a:lnTo>
                  <a:pt x="294132" y="65532"/>
                </a:lnTo>
                <a:lnTo>
                  <a:pt x="310845" y="77685"/>
                </a:lnTo>
                <a:lnTo>
                  <a:pt x="327609" y="92964"/>
                </a:lnTo>
                <a:lnTo>
                  <a:pt x="347459" y="68554"/>
                </a:lnTo>
                <a:lnTo>
                  <a:pt x="329158" y="53327"/>
                </a:lnTo>
                <a:lnTo>
                  <a:pt x="309359" y="38100"/>
                </a:lnTo>
                <a:lnTo>
                  <a:pt x="265150" y="15227"/>
                </a:lnTo>
                <a:lnTo>
                  <a:pt x="219417" y="4559"/>
                </a:lnTo>
                <a:lnTo>
                  <a:pt x="173723" y="0"/>
                </a:lnTo>
                <a:lnTo>
                  <a:pt x="124955" y="6045"/>
                </a:lnTo>
                <a:lnTo>
                  <a:pt x="100558" y="13690"/>
                </a:lnTo>
                <a:lnTo>
                  <a:pt x="79222" y="21323"/>
                </a:lnTo>
                <a:lnTo>
                  <a:pt x="57886" y="33477"/>
                </a:lnTo>
                <a:lnTo>
                  <a:pt x="39585" y="47218"/>
                </a:lnTo>
                <a:lnTo>
                  <a:pt x="18249" y="6245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1" name="object 211"/>
          <p:cNvSpPr/>
          <p:nvPr/>
        </p:nvSpPr>
        <p:spPr>
          <a:xfrm>
            <a:off x="3855745" y="5455945"/>
            <a:ext cx="347459" cy="105117"/>
          </a:xfrm>
          <a:custGeom>
            <a:avLst/>
            <a:gdLst/>
            <a:ahLst/>
            <a:cxnLst/>
            <a:rect b="b" l="l" r="r" t="t"/>
            <a:pathLst>
              <a:path h="105117" w="347459">
                <a:moveTo>
                  <a:pt x="327609" y="92964"/>
                </a:moveTo>
                <a:lnTo>
                  <a:pt x="310845" y="77685"/>
                </a:lnTo>
                <a:lnTo>
                  <a:pt x="294132" y="65532"/>
                </a:lnTo>
                <a:lnTo>
                  <a:pt x="254495" y="44145"/>
                </a:lnTo>
                <a:lnTo>
                  <a:pt x="213309" y="33477"/>
                </a:lnTo>
                <a:lnTo>
                  <a:pt x="173723" y="28917"/>
                </a:lnTo>
                <a:lnTo>
                  <a:pt x="132549" y="35013"/>
                </a:lnTo>
                <a:lnTo>
                  <a:pt x="109677" y="44145"/>
                </a:lnTo>
                <a:lnTo>
                  <a:pt x="91427" y="48755"/>
                </a:lnTo>
                <a:lnTo>
                  <a:pt x="74650" y="59423"/>
                </a:lnTo>
                <a:lnTo>
                  <a:pt x="54864" y="73113"/>
                </a:lnTo>
                <a:lnTo>
                  <a:pt x="39585" y="86855"/>
                </a:lnTo>
                <a:lnTo>
                  <a:pt x="19786" y="105117"/>
                </a:lnTo>
                <a:lnTo>
                  <a:pt x="0" y="80759"/>
                </a:lnTo>
                <a:lnTo>
                  <a:pt x="18249" y="62458"/>
                </a:lnTo>
                <a:lnTo>
                  <a:pt x="39585" y="47218"/>
                </a:lnTo>
                <a:lnTo>
                  <a:pt x="57886" y="33477"/>
                </a:lnTo>
                <a:lnTo>
                  <a:pt x="79222" y="21323"/>
                </a:lnTo>
                <a:lnTo>
                  <a:pt x="100558" y="13690"/>
                </a:lnTo>
                <a:lnTo>
                  <a:pt x="124955" y="6045"/>
                </a:lnTo>
                <a:lnTo>
                  <a:pt x="173723" y="0"/>
                </a:lnTo>
                <a:lnTo>
                  <a:pt x="219417" y="4559"/>
                </a:lnTo>
                <a:lnTo>
                  <a:pt x="265150" y="15227"/>
                </a:lnTo>
                <a:lnTo>
                  <a:pt x="309359" y="38100"/>
                </a:lnTo>
                <a:lnTo>
                  <a:pt x="329158" y="53327"/>
                </a:lnTo>
                <a:lnTo>
                  <a:pt x="347459" y="68554"/>
                </a:lnTo>
                <a:lnTo>
                  <a:pt x="327609" y="9296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2" name="object 212"/>
          <p:cNvSpPr/>
          <p:nvPr/>
        </p:nvSpPr>
        <p:spPr>
          <a:xfrm>
            <a:off x="4183354" y="5524500"/>
            <a:ext cx="21335" cy="24409"/>
          </a:xfrm>
          <a:custGeom>
            <a:avLst/>
            <a:gdLst/>
            <a:ahLst/>
            <a:cxnLst/>
            <a:rect b="b" l="l" r="r" t="t"/>
            <a:pathLst>
              <a:path h="24409" w="21335">
                <a:moveTo>
                  <a:pt x="21335" y="3022"/>
                </a:moveTo>
                <a:lnTo>
                  <a:pt x="19850" y="0"/>
                </a:lnTo>
                <a:lnTo>
                  <a:pt x="0" y="24409"/>
                </a:lnTo>
                <a:lnTo>
                  <a:pt x="21335" y="302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3" name="object 213"/>
          <p:cNvSpPr/>
          <p:nvPr/>
        </p:nvSpPr>
        <p:spPr>
          <a:xfrm>
            <a:off x="4183354" y="5524500"/>
            <a:ext cx="21335" cy="24409"/>
          </a:xfrm>
          <a:custGeom>
            <a:avLst/>
            <a:gdLst/>
            <a:ahLst/>
            <a:cxnLst/>
            <a:rect b="b" l="l" r="r" t="t"/>
            <a:pathLst>
              <a:path h="24409" w="21335">
                <a:moveTo>
                  <a:pt x="21335" y="3022"/>
                </a:moveTo>
                <a:lnTo>
                  <a:pt x="19850" y="0"/>
                </a:lnTo>
                <a:lnTo>
                  <a:pt x="0" y="24409"/>
                </a:lnTo>
                <a:lnTo>
                  <a:pt x="21335" y="302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4" name="object 214"/>
          <p:cNvSpPr/>
          <p:nvPr/>
        </p:nvSpPr>
        <p:spPr>
          <a:xfrm>
            <a:off x="3867145" y="5119093"/>
            <a:ext cx="0" cy="429816"/>
          </a:xfrm>
          <a:custGeom>
            <a:avLst/>
            <a:gdLst/>
            <a:ahLst/>
            <a:cxnLst/>
            <a:rect b="b" l="l" r="r" t="t"/>
            <a:pathLst>
              <a:path h="429816" w="0">
                <a:moveTo>
                  <a:pt x="0" y="0"/>
                </a:moveTo>
                <a:lnTo>
                  <a:pt x="0" y="429816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5" name="object 215"/>
          <p:cNvSpPr/>
          <p:nvPr/>
        </p:nvSpPr>
        <p:spPr>
          <a:xfrm>
            <a:off x="3852659" y="5119093"/>
            <a:ext cx="28971" cy="429816"/>
          </a:xfrm>
          <a:custGeom>
            <a:avLst/>
            <a:gdLst/>
            <a:ahLst/>
            <a:cxnLst/>
            <a:rect b="b" l="l" r="r" t="t"/>
            <a:pathLst>
              <a:path h="429816" w="28971">
                <a:moveTo>
                  <a:pt x="0" y="429816"/>
                </a:moveTo>
                <a:lnTo>
                  <a:pt x="28971" y="429816"/>
                </a:lnTo>
                <a:lnTo>
                  <a:pt x="28971" y="0"/>
                </a:lnTo>
                <a:lnTo>
                  <a:pt x="0" y="0"/>
                </a:lnTo>
                <a:lnTo>
                  <a:pt x="0" y="42981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6" name="object 216"/>
          <p:cNvSpPr/>
          <p:nvPr/>
        </p:nvSpPr>
        <p:spPr>
          <a:xfrm>
            <a:off x="3852659" y="5536704"/>
            <a:ext cx="28981" cy="48767"/>
          </a:xfrm>
          <a:custGeom>
            <a:avLst/>
            <a:gdLst/>
            <a:ahLst/>
            <a:cxnLst/>
            <a:rect b="b" l="l" r="r" t="t"/>
            <a:pathLst>
              <a:path h="48767" w="28981">
                <a:moveTo>
                  <a:pt x="0" y="12204"/>
                </a:moveTo>
                <a:lnTo>
                  <a:pt x="0" y="48767"/>
                </a:lnTo>
                <a:lnTo>
                  <a:pt x="22872" y="24358"/>
                </a:lnTo>
                <a:lnTo>
                  <a:pt x="12999" y="12204"/>
                </a:lnTo>
                <a:lnTo>
                  <a:pt x="0" y="12204"/>
                </a:lnTo>
                <a:close/>
              </a:path>
              <a:path h="48767" w="28981">
                <a:moveTo>
                  <a:pt x="28981" y="12204"/>
                </a:moveTo>
                <a:lnTo>
                  <a:pt x="3086" y="0"/>
                </a:lnTo>
                <a:lnTo>
                  <a:pt x="12999" y="12204"/>
                </a:lnTo>
                <a:lnTo>
                  <a:pt x="28981" y="122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7" name="object 217"/>
          <p:cNvSpPr/>
          <p:nvPr/>
        </p:nvSpPr>
        <p:spPr>
          <a:xfrm>
            <a:off x="3852659" y="5536704"/>
            <a:ext cx="28981" cy="48767"/>
          </a:xfrm>
          <a:custGeom>
            <a:avLst/>
            <a:gdLst/>
            <a:ahLst/>
            <a:cxnLst/>
            <a:rect b="b" l="l" r="r" t="t"/>
            <a:pathLst>
              <a:path h="48767" w="28981">
                <a:moveTo>
                  <a:pt x="22872" y="24358"/>
                </a:moveTo>
                <a:lnTo>
                  <a:pt x="0" y="48767"/>
                </a:lnTo>
                <a:lnTo>
                  <a:pt x="0" y="12204"/>
                </a:lnTo>
                <a:lnTo>
                  <a:pt x="28981" y="12204"/>
                </a:lnTo>
                <a:lnTo>
                  <a:pt x="3086" y="0"/>
                </a:lnTo>
                <a:lnTo>
                  <a:pt x="22872" y="2435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8" name="object 218"/>
          <p:cNvSpPr/>
          <p:nvPr/>
        </p:nvSpPr>
        <p:spPr>
          <a:xfrm>
            <a:off x="3857231" y="5096268"/>
            <a:ext cx="344436" cy="102095"/>
          </a:xfrm>
          <a:custGeom>
            <a:avLst/>
            <a:gdLst/>
            <a:ahLst/>
            <a:cxnLst/>
            <a:rect b="b" l="l" r="r" t="t"/>
            <a:pathLst>
              <a:path h="102095" w="344436">
                <a:moveTo>
                  <a:pt x="344436" y="27431"/>
                </a:moveTo>
                <a:lnTo>
                  <a:pt x="327672" y="0"/>
                </a:lnTo>
                <a:lnTo>
                  <a:pt x="291109" y="32003"/>
                </a:lnTo>
                <a:lnTo>
                  <a:pt x="254546" y="51790"/>
                </a:lnTo>
                <a:lnTo>
                  <a:pt x="214909" y="65531"/>
                </a:lnTo>
                <a:lnTo>
                  <a:pt x="175272" y="70103"/>
                </a:lnTo>
                <a:lnTo>
                  <a:pt x="132600" y="68567"/>
                </a:lnTo>
                <a:lnTo>
                  <a:pt x="92963" y="57899"/>
                </a:lnTo>
                <a:lnTo>
                  <a:pt x="56400" y="36563"/>
                </a:lnTo>
                <a:lnTo>
                  <a:pt x="35064" y="27431"/>
                </a:lnTo>
                <a:lnTo>
                  <a:pt x="16763" y="10667"/>
                </a:lnTo>
                <a:lnTo>
                  <a:pt x="0" y="36563"/>
                </a:lnTo>
                <a:lnTo>
                  <a:pt x="18300" y="51790"/>
                </a:lnTo>
                <a:lnTo>
                  <a:pt x="41173" y="63995"/>
                </a:lnTo>
                <a:lnTo>
                  <a:pt x="83832" y="88353"/>
                </a:lnTo>
                <a:lnTo>
                  <a:pt x="129578" y="99021"/>
                </a:lnTo>
                <a:lnTo>
                  <a:pt x="175272" y="102095"/>
                </a:lnTo>
                <a:lnTo>
                  <a:pt x="219468" y="97536"/>
                </a:lnTo>
                <a:lnTo>
                  <a:pt x="265214" y="82308"/>
                </a:lnTo>
                <a:lnTo>
                  <a:pt x="307873" y="57899"/>
                </a:lnTo>
                <a:lnTo>
                  <a:pt x="344436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9" name="object 219"/>
          <p:cNvSpPr/>
          <p:nvPr/>
        </p:nvSpPr>
        <p:spPr>
          <a:xfrm>
            <a:off x="3857231" y="5096268"/>
            <a:ext cx="344436" cy="102095"/>
          </a:xfrm>
          <a:custGeom>
            <a:avLst/>
            <a:gdLst/>
            <a:ahLst/>
            <a:cxnLst/>
            <a:rect b="b" l="l" r="r" t="t"/>
            <a:pathLst>
              <a:path h="102095" w="344436">
                <a:moveTo>
                  <a:pt x="16763" y="10667"/>
                </a:moveTo>
                <a:lnTo>
                  <a:pt x="35064" y="27431"/>
                </a:lnTo>
                <a:lnTo>
                  <a:pt x="56400" y="36563"/>
                </a:lnTo>
                <a:lnTo>
                  <a:pt x="92963" y="57899"/>
                </a:lnTo>
                <a:lnTo>
                  <a:pt x="132600" y="68567"/>
                </a:lnTo>
                <a:lnTo>
                  <a:pt x="175272" y="70103"/>
                </a:lnTo>
                <a:lnTo>
                  <a:pt x="214909" y="65531"/>
                </a:lnTo>
                <a:lnTo>
                  <a:pt x="254546" y="51790"/>
                </a:lnTo>
                <a:lnTo>
                  <a:pt x="291109" y="32003"/>
                </a:lnTo>
                <a:lnTo>
                  <a:pt x="327672" y="0"/>
                </a:lnTo>
                <a:lnTo>
                  <a:pt x="344436" y="27431"/>
                </a:lnTo>
                <a:lnTo>
                  <a:pt x="307873" y="57899"/>
                </a:lnTo>
                <a:lnTo>
                  <a:pt x="265214" y="82308"/>
                </a:lnTo>
                <a:lnTo>
                  <a:pt x="219468" y="97536"/>
                </a:lnTo>
                <a:lnTo>
                  <a:pt x="175272" y="102095"/>
                </a:lnTo>
                <a:lnTo>
                  <a:pt x="129578" y="99021"/>
                </a:lnTo>
                <a:lnTo>
                  <a:pt x="83832" y="88353"/>
                </a:lnTo>
                <a:lnTo>
                  <a:pt x="41173" y="63995"/>
                </a:lnTo>
                <a:lnTo>
                  <a:pt x="18300" y="51790"/>
                </a:lnTo>
                <a:lnTo>
                  <a:pt x="0" y="36563"/>
                </a:lnTo>
                <a:lnTo>
                  <a:pt x="16763" y="1066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0" name="object 220"/>
          <p:cNvSpPr/>
          <p:nvPr/>
        </p:nvSpPr>
        <p:spPr>
          <a:xfrm>
            <a:off x="3852659" y="5088636"/>
            <a:ext cx="28981" cy="44196"/>
          </a:xfrm>
          <a:custGeom>
            <a:avLst/>
            <a:gdLst/>
            <a:ahLst/>
            <a:cxnLst/>
            <a:rect b="b" l="l" r="r" t="t"/>
            <a:pathLst>
              <a:path h="44196" w="28981">
                <a:moveTo>
                  <a:pt x="0" y="0"/>
                </a:moveTo>
                <a:lnTo>
                  <a:pt x="0" y="30454"/>
                </a:lnTo>
                <a:lnTo>
                  <a:pt x="13467" y="30454"/>
                </a:lnTo>
                <a:lnTo>
                  <a:pt x="21336" y="18300"/>
                </a:lnTo>
                <a:lnTo>
                  <a:pt x="0" y="0"/>
                </a:lnTo>
                <a:close/>
              </a:path>
              <a:path h="44196" w="28981">
                <a:moveTo>
                  <a:pt x="28981" y="30454"/>
                </a:moveTo>
                <a:lnTo>
                  <a:pt x="13467" y="30454"/>
                </a:lnTo>
                <a:lnTo>
                  <a:pt x="4572" y="44196"/>
                </a:lnTo>
                <a:lnTo>
                  <a:pt x="28981" y="3045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1" name="object 221"/>
          <p:cNvSpPr/>
          <p:nvPr/>
        </p:nvSpPr>
        <p:spPr>
          <a:xfrm>
            <a:off x="3852659" y="5088636"/>
            <a:ext cx="28981" cy="44196"/>
          </a:xfrm>
          <a:custGeom>
            <a:avLst/>
            <a:gdLst/>
            <a:ahLst/>
            <a:cxnLst/>
            <a:rect b="b" l="l" r="r" t="t"/>
            <a:pathLst>
              <a:path h="44196" w="28981">
                <a:moveTo>
                  <a:pt x="0" y="30454"/>
                </a:moveTo>
                <a:lnTo>
                  <a:pt x="0" y="0"/>
                </a:lnTo>
                <a:lnTo>
                  <a:pt x="21336" y="18300"/>
                </a:lnTo>
                <a:lnTo>
                  <a:pt x="4572" y="44196"/>
                </a:lnTo>
                <a:lnTo>
                  <a:pt x="28981" y="30454"/>
                </a:lnTo>
                <a:lnTo>
                  <a:pt x="0" y="3045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2" name="object 222"/>
          <p:cNvSpPr/>
          <p:nvPr/>
        </p:nvSpPr>
        <p:spPr>
          <a:xfrm>
            <a:off x="4183354" y="4719840"/>
            <a:ext cx="99072" cy="400786"/>
          </a:xfrm>
          <a:custGeom>
            <a:avLst/>
            <a:gdLst/>
            <a:ahLst/>
            <a:cxnLst/>
            <a:rect b="b" l="l" r="r" t="t"/>
            <a:pathLst>
              <a:path h="400786" w="99072">
                <a:moveTo>
                  <a:pt x="28981" y="339813"/>
                </a:moveTo>
                <a:lnTo>
                  <a:pt x="16776" y="359663"/>
                </a:lnTo>
                <a:lnTo>
                  <a:pt x="0" y="376427"/>
                </a:lnTo>
                <a:lnTo>
                  <a:pt x="19850" y="400786"/>
                </a:lnTo>
                <a:lnTo>
                  <a:pt x="38100" y="381000"/>
                </a:lnTo>
                <a:lnTo>
                  <a:pt x="53390" y="356590"/>
                </a:lnTo>
                <a:lnTo>
                  <a:pt x="79286" y="309359"/>
                </a:lnTo>
                <a:lnTo>
                  <a:pt x="92976" y="256031"/>
                </a:lnTo>
                <a:lnTo>
                  <a:pt x="99072" y="199618"/>
                </a:lnTo>
                <a:lnTo>
                  <a:pt x="92976" y="144754"/>
                </a:lnTo>
                <a:lnTo>
                  <a:pt x="86867" y="118859"/>
                </a:lnTo>
                <a:lnTo>
                  <a:pt x="79286" y="91427"/>
                </a:lnTo>
                <a:lnTo>
                  <a:pt x="70154" y="65531"/>
                </a:lnTo>
                <a:lnTo>
                  <a:pt x="54876" y="42659"/>
                </a:lnTo>
                <a:lnTo>
                  <a:pt x="21335" y="0"/>
                </a:lnTo>
                <a:lnTo>
                  <a:pt x="0" y="22859"/>
                </a:lnTo>
                <a:lnTo>
                  <a:pt x="32054" y="62458"/>
                </a:lnTo>
                <a:lnTo>
                  <a:pt x="44208" y="82295"/>
                </a:lnTo>
                <a:lnTo>
                  <a:pt x="53390" y="105168"/>
                </a:lnTo>
                <a:lnTo>
                  <a:pt x="60972" y="129527"/>
                </a:lnTo>
                <a:lnTo>
                  <a:pt x="65544" y="150863"/>
                </a:lnTo>
                <a:lnTo>
                  <a:pt x="70154" y="199618"/>
                </a:lnTo>
                <a:lnTo>
                  <a:pt x="65544" y="248386"/>
                </a:lnTo>
                <a:lnTo>
                  <a:pt x="53390" y="295668"/>
                </a:lnTo>
                <a:lnTo>
                  <a:pt x="28981" y="33981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3" name="object 223"/>
          <p:cNvSpPr/>
          <p:nvPr/>
        </p:nvSpPr>
        <p:spPr>
          <a:xfrm>
            <a:off x="4183354" y="4719840"/>
            <a:ext cx="99072" cy="400786"/>
          </a:xfrm>
          <a:custGeom>
            <a:avLst/>
            <a:gdLst/>
            <a:ahLst/>
            <a:cxnLst/>
            <a:rect b="b" l="l" r="r" t="t"/>
            <a:pathLst>
              <a:path h="400786" w="99072">
                <a:moveTo>
                  <a:pt x="0" y="376427"/>
                </a:moveTo>
                <a:lnTo>
                  <a:pt x="16776" y="359663"/>
                </a:lnTo>
                <a:lnTo>
                  <a:pt x="28981" y="339813"/>
                </a:lnTo>
                <a:lnTo>
                  <a:pt x="53390" y="295668"/>
                </a:lnTo>
                <a:lnTo>
                  <a:pt x="65544" y="248386"/>
                </a:lnTo>
                <a:lnTo>
                  <a:pt x="70154" y="199618"/>
                </a:lnTo>
                <a:lnTo>
                  <a:pt x="65544" y="150863"/>
                </a:lnTo>
                <a:lnTo>
                  <a:pt x="60972" y="129527"/>
                </a:lnTo>
                <a:lnTo>
                  <a:pt x="53390" y="105168"/>
                </a:lnTo>
                <a:lnTo>
                  <a:pt x="44208" y="82295"/>
                </a:lnTo>
                <a:lnTo>
                  <a:pt x="32054" y="62458"/>
                </a:lnTo>
                <a:lnTo>
                  <a:pt x="0" y="22859"/>
                </a:lnTo>
                <a:lnTo>
                  <a:pt x="21335" y="0"/>
                </a:lnTo>
                <a:lnTo>
                  <a:pt x="54876" y="42659"/>
                </a:lnTo>
                <a:lnTo>
                  <a:pt x="70154" y="65531"/>
                </a:lnTo>
                <a:lnTo>
                  <a:pt x="79286" y="91427"/>
                </a:lnTo>
                <a:lnTo>
                  <a:pt x="86867" y="118859"/>
                </a:lnTo>
                <a:lnTo>
                  <a:pt x="92976" y="144754"/>
                </a:lnTo>
                <a:lnTo>
                  <a:pt x="99072" y="199618"/>
                </a:lnTo>
                <a:lnTo>
                  <a:pt x="92976" y="256031"/>
                </a:lnTo>
                <a:lnTo>
                  <a:pt x="79286" y="309359"/>
                </a:lnTo>
                <a:lnTo>
                  <a:pt x="53390" y="356590"/>
                </a:lnTo>
                <a:lnTo>
                  <a:pt x="38100" y="381000"/>
                </a:lnTo>
                <a:lnTo>
                  <a:pt x="19850" y="400786"/>
                </a:lnTo>
                <a:lnTo>
                  <a:pt x="0" y="376427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4" name="object 224"/>
          <p:cNvSpPr/>
          <p:nvPr/>
        </p:nvSpPr>
        <p:spPr>
          <a:xfrm>
            <a:off x="4183354" y="5096268"/>
            <a:ext cx="19850" cy="27431"/>
          </a:xfrm>
          <a:custGeom>
            <a:avLst/>
            <a:gdLst/>
            <a:ahLst/>
            <a:cxnLst/>
            <a:rect b="b" l="l" r="r" t="t"/>
            <a:pathLst>
              <a:path h="27431" w="19850">
                <a:moveTo>
                  <a:pt x="19850" y="24358"/>
                </a:moveTo>
                <a:lnTo>
                  <a:pt x="6195" y="7602"/>
                </a:lnTo>
                <a:lnTo>
                  <a:pt x="18313" y="27431"/>
                </a:lnTo>
                <a:lnTo>
                  <a:pt x="19850" y="24358"/>
                </a:lnTo>
                <a:close/>
              </a:path>
              <a:path h="27431" w="19850">
                <a:moveTo>
                  <a:pt x="6195" y="7602"/>
                </a:moveTo>
                <a:lnTo>
                  <a:pt x="1549" y="0"/>
                </a:lnTo>
                <a:lnTo>
                  <a:pt x="0" y="0"/>
                </a:lnTo>
                <a:lnTo>
                  <a:pt x="6195" y="760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5" name="object 225"/>
          <p:cNvSpPr/>
          <p:nvPr/>
        </p:nvSpPr>
        <p:spPr>
          <a:xfrm>
            <a:off x="4183354" y="5096268"/>
            <a:ext cx="19850" cy="27431"/>
          </a:xfrm>
          <a:custGeom>
            <a:avLst/>
            <a:gdLst/>
            <a:ahLst/>
            <a:cxnLst/>
            <a:rect b="b" l="l" r="r" t="t"/>
            <a:pathLst>
              <a:path h="27431" w="19850">
                <a:moveTo>
                  <a:pt x="18313" y="27431"/>
                </a:moveTo>
                <a:lnTo>
                  <a:pt x="19850" y="24358"/>
                </a:lnTo>
                <a:lnTo>
                  <a:pt x="0" y="0"/>
                </a:lnTo>
                <a:lnTo>
                  <a:pt x="1549" y="0"/>
                </a:lnTo>
                <a:lnTo>
                  <a:pt x="18313" y="2743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6" name="object 226"/>
          <p:cNvSpPr/>
          <p:nvPr/>
        </p:nvSpPr>
        <p:spPr>
          <a:xfrm>
            <a:off x="3855745" y="4645177"/>
            <a:ext cx="347459" cy="97523"/>
          </a:xfrm>
          <a:custGeom>
            <a:avLst/>
            <a:gdLst/>
            <a:ahLst/>
            <a:cxnLst/>
            <a:rect b="b" l="l" r="r" t="t"/>
            <a:pathLst>
              <a:path h="97523" w="347459">
                <a:moveTo>
                  <a:pt x="18249" y="54813"/>
                </a:moveTo>
                <a:lnTo>
                  <a:pt x="0" y="71577"/>
                </a:lnTo>
                <a:lnTo>
                  <a:pt x="19786" y="94449"/>
                </a:lnTo>
                <a:lnTo>
                  <a:pt x="39585" y="79222"/>
                </a:lnTo>
                <a:lnTo>
                  <a:pt x="57886" y="65532"/>
                </a:lnTo>
                <a:lnTo>
                  <a:pt x="76200" y="53327"/>
                </a:lnTo>
                <a:lnTo>
                  <a:pt x="94449" y="47218"/>
                </a:lnTo>
                <a:lnTo>
                  <a:pt x="135623" y="33477"/>
                </a:lnTo>
                <a:lnTo>
                  <a:pt x="176758" y="28917"/>
                </a:lnTo>
                <a:lnTo>
                  <a:pt x="195059" y="31991"/>
                </a:lnTo>
                <a:lnTo>
                  <a:pt x="214858" y="35026"/>
                </a:lnTo>
                <a:lnTo>
                  <a:pt x="256032" y="45681"/>
                </a:lnTo>
                <a:lnTo>
                  <a:pt x="292595" y="70091"/>
                </a:lnTo>
                <a:lnTo>
                  <a:pt x="329158" y="97523"/>
                </a:lnTo>
                <a:lnTo>
                  <a:pt x="347459" y="73126"/>
                </a:lnTo>
                <a:lnTo>
                  <a:pt x="309359" y="44145"/>
                </a:lnTo>
                <a:lnTo>
                  <a:pt x="266700" y="18249"/>
                </a:lnTo>
                <a:lnTo>
                  <a:pt x="222491" y="6045"/>
                </a:lnTo>
                <a:lnTo>
                  <a:pt x="198081" y="1485"/>
                </a:lnTo>
                <a:lnTo>
                  <a:pt x="173723" y="0"/>
                </a:lnTo>
                <a:lnTo>
                  <a:pt x="129527" y="3022"/>
                </a:lnTo>
                <a:lnTo>
                  <a:pt x="85318" y="18249"/>
                </a:lnTo>
                <a:lnTo>
                  <a:pt x="60909" y="25895"/>
                </a:lnTo>
                <a:lnTo>
                  <a:pt x="41122" y="39585"/>
                </a:lnTo>
                <a:lnTo>
                  <a:pt x="18249" y="5481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7" name="object 227"/>
          <p:cNvSpPr/>
          <p:nvPr/>
        </p:nvSpPr>
        <p:spPr>
          <a:xfrm>
            <a:off x="3855745" y="4645177"/>
            <a:ext cx="347459" cy="97523"/>
          </a:xfrm>
          <a:custGeom>
            <a:avLst/>
            <a:gdLst/>
            <a:ahLst/>
            <a:cxnLst/>
            <a:rect b="b" l="l" r="r" t="t"/>
            <a:pathLst>
              <a:path h="97523" w="347459">
                <a:moveTo>
                  <a:pt x="329158" y="97523"/>
                </a:moveTo>
                <a:lnTo>
                  <a:pt x="292595" y="70091"/>
                </a:lnTo>
                <a:lnTo>
                  <a:pt x="256032" y="45681"/>
                </a:lnTo>
                <a:lnTo>
                  <a:pt x="214858" y="35026"/>
                </a:lnTo>
                <a:lnTo>
                  <a:pt x="195059" y="31991"/>
                </a:lnTo>
                <a:lnTo>
                  <a:pt x="176758" y="28917"/>
                </a:lnTo>
                <a:lnTo>
                  <a:pt x="135623" y="33477"/>
                </a:lnTo>
                <a:lnTo>
                  <a:pt x="94449" y="47218"/>
                </a:lnTo>
                <a:lnTo>
                  <a:pt x="76200" y="53327"/>
                </a:lnTo>
                <a:lnTo>
                  <a:pt x="57886" y="65532"/>
                </a:lnTo>
                <a:lnTo>
                  <a:pt x="39585" y="79222"/>
                </a:lnTo>
                <a:lnTo>
                  <a:pt x="19786" y="94449"/>
                </a:lnTo>
                <a:lnTo>
                  <a:pt x="0" y="71577"/>
                </a:lnTo>
                <a:lnTo>
                  <a:pt x="18249" y="54813"/>
                </a:lnTo>
                <a:lnTo>
                  <a:pt x="41122" y="39585"/>
                </a:lnTo>
                <a:lnTo>
                  <a:pt x="60909" y="25895"/>
                </a:lnTo>
                <a:lnTo>
                  <a:pt x="85318" y="18249"/>
                </a:lnTo>
                <a:lnTo>
                  <a:pt x="129527" y="3022"/>
                </a:lnTo>
                <a:lnTo>
                  <a:pt x="173723" y="0"/>
                </a:lnTo>
                <a:lnTo>
                  <a:pt x="198081" y="1485"/>
                </a:lnTo>
                <a:lnTo>
                  <a:pt x="222491" y="6045"/>
                </a:lnTo>
                <a:lnTo>
                  <a:pt x="266700" y="18249"/>
                </a:lnTo>
                <a:lnTo>
                  <a:pt x="309359" y="44145"/>
                </a:lnTo>
                <a:lnTo>
                  <a:pt x="347459" y="73126"/>
                </a:lnTo>
                <a:lnTo>
                  <a:pt x="329158" y="9752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8" name="object 228"/>
          <p:cNvSpPr/>
          <p:nvPr/>
        </p:nvSpPr>
        <p:spPr>
          <a:xfrm>
            <a:off x="4183354" y="4718304"/>
            <a:ext cx="21335" cy="24396"/>
          </a:xfrm>
          <a:custGeom>
            <a:avLst/>
            <a:gdLst/>
            <a:ahLst/>
            <a:cxnLst/>
            <a:rect b="b" l="l" r="r" t="t"/>
            <a:pathLst>
              <a:path h="24396" w="21335">
                <a:moveTo>
                  <a:pt x="21335" y="1536"/>
                </a:moveTo>
                <a:lnTo>
                  <a:pt x="19850" y="0"/>
                </a:lnTo>
                <a:lnTo>
                  <a:pt x="7893" y="15939"/>
                </a:lnTo>
                <a:lnTo>
                  <a:pt x="21335" y="1536"/>
                </a:lnTo>
                <a:close/>
              </a:path>
              <a:path h="24396" w="21335">
                <a:moveTo>
                  <a:pt x="7893" y="15939"/>
                </a:moveTo>
                <a:lnTo>
                  <a:pt x="0" y="24396"/>
                </a:lnTo>
                <a:lnTo>
                  <a:pt x="1549" y="24396"/>
                </a:lnTo>
                <a:lnTo>
                  <a:pt x="7893" y="1593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9" name="object 229"/>
          <p:cNvSpPr/>
          <p:nvPr/>
        </p:nvSpPr>
        <p:spPr>
          <a:xfrm>
            <a:off x="4183354" y="4718304"/>
            <a:ext cx="21335" cy="24396"/>
          </a:xfrm>
          <a:custGeom>
            <a:avLst/>
            <a:gdLst/>
            <a:ahLst/>
            <a:cxnLst/>
            <a:rect b="b" l="l" r="r" t="t"/>
            <a:pathLst>
              <a:path h="24396" w="21335">
                <a:moveTo>
                  <a:pt x="21335" y="1536"/>
                </a:moveTo>
                <a:lnTo>
                  <a:pt x="19850" y="0"/>
                </a:lnTo>
                <a:lnTo>
                  <a:pt x="1549" y="24396"/>
                </a:lnTo>
                <a:lnTo>
                  <a:pt x="0" y="24396"/>
                </a:lnTo>
                <a:lnTo>
                  <a:pt x="21335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0" name="object 230"/>
          <p:cNvSpPr/>
          <p:nvPr/>
        </p:nvSpPr>
        <p:spPr>
          <a:xfrm>
            <a:off x="3867145" y="4276323"/>
            <a:ext cx="0" cy="452635"/>
          </a:xfrm>
          <a:custGeom>
            <a:avLst/>
            <a:gdLst/>
            <a:ahLst/>
            <a:cxnLst/>
            <a:rect b="b" l="l" r="r" t="t"/>
            <a:pathLst>
              <a:path h="452635" w="0">
                <a:moveTo>
                  <a:pt x="0" y="0"/>
                </a:moveTo>
                <a:lnTo>
                  <a:pt x="0" y="452635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1" name="object 231"/>
          <p:cNvSpPr/>
          <p:nvPr/>
        </p:nvSpPr>
        <p:spPr>
          <a:xfrm>
            <a:off x="3852659" y="4276323"/>
            <a:ext cx="28971" cy="452635"/>
          </a:xfrm>
          <a:custGeom>
            <a:avLst/>
            <a:gdLst/>
            <a:ahLst/>
            <a:cxnLst/>
            <a:rect b="b" l="l" r="r" t="t"/>
            <a:pathLst>
              <a:path h="452635" w="28971">
                <a:moveTo>
                  <a:pt x="0" y="452635"/>
                </a:moveTo>
                <a:lnTo>
                  <a:pt x="28971" y="452635"/>
                </a:lnTo>
                <a:lnTo>
                  <a:pt x="28971" y="0"/>
                </a:lnTo>
                <a:lnTo>
                  <a:pt x="0" y="0"/>
                </a:lnTo>
                <a:lnTo>
                  <a:pt x="0" y="4526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2" name="object 232"/>
          <p:cNvSpPr/>
          <p:nvPr/>
        </p:nvSpPr>
        <p:spPr>
          <a:xfrm>
            <a:off x="3852659" y="4716754"/>
            <a:ext cx="28981" cy="45745"/>
          </a:xfrm>
          <a:custGeom>
            <a:avLst/>
            <a:gdLst/>
            <a:ahLst/>
            <a:cxnLst/>
            <a:rect b="b" l="l" r="r" t="t"/>
            <a:pathLst>
              <a:path h="45745" w="28981">
                <a:moveTo>
                  <a:pt x="0" y="12204"/>
                </a:moveTo>
                <a:lnTo>
                  <a:pt x="0" y="45745"/>
                </a:lnTo>
                <a:lnTo>
                  <a:pt x="22872" y="22872"/>
                </a:lnTo>
                <a:lnTo>
                  <a:pt x="13644" y="12204"/>
                </a:lnTo>
                <a:lnTo>
                  <a:pt x="0" y="12204"/>
                </a:lnTo>
                <a:close/>
              </a:path>
              <a:path h="45745" w="28981">
                <a:moveTo>
                  <a:pt x="28981" y="12204"/>
                </a:moveTo>
                <a:lnTo>
                  <a:pt x="3086" y="0"/>
                </a:lnTo>
                <a:lnTo>
                  <a:pt x="13644" y="12204"/>
                </a:lnTo>
                <a:lnTo>
                  <a:pt x="28981" y="122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3" name="object 233"/>
          <p:cNvSpPr/>
          <p:nvPr/>
        </p:nvSpPr>
        <p:spPr>
          <a:xfrm>
            <a:off x="3852659" y="4716754"/>
            <a:ext cx="28981" cy="45745"/>
          </a:xfrm>
          <a:custGeom>
            <a:avLst/>
            <a:gdLst/>
            <a:ahLst/>
            <a:cxnLst/>
            <a:rect b="b" l="l" r="r" t="t"/>
            <a:pathLst>
              <a:path h="45745" w="28981">
                <a:moveTo>
                  <a:pt x="22872" y="22872"/>
                </a:moveTo>
                <a:lnTo>
                  <a:pt x="0" y="45745"/>
                </a:lnTo>
                <a:lnTo>
                  <a:pt x="0" y="12204"/>
                </a:lnTo>
                <a:lnTo>
                  <a:pt x="28981" y="12204"/>
                </a:lnTo>
                <a:lnTo>
                  <a:pt x="3086" y="0"/>
                </a:lnTo>
                <a:lnTo>
                  <a:pt x="22872" y="22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4" name="object 234"/>
          <p:cNvSpPr/>
          <p:nvPr/>
        </p:nvSpPr>
        <p:spPr>
          <a:xfrm>
            <a:off x="3852659" y="4242790"/>
            <a:ext cx="28981" cy="45745"/>
          </a:xfrm>
          <a:custGeom>
            <a:avLst/>
            <a:gdLst/>
            <a:ahLst/>
            <a:cxnLst/>
            <a:rect b="b" l="l" r="r" t="t"/>
            <a:pathLst>
              <a:path h="45745" w="28981">
                <a:moveTo>
                  <a:pt x="0" y="0"/>
                </a:moveTo>
                <a:lnTo>
                  <a:pt x="0" y="33540"/>
                </a:lnTo>
                <a:lnTo>
                  <a:pt x="12999" y="33540"/>
                </a:lnTo>
                <a:lnTo>
                  <a:pt x="22872" y="21386"/>
                </a:lnTo>
                <a:lnTo>
                  <a:pt x="0" y="0"/>
                </a:lnTo>
                <a:close/>
              </a:path>
              <a:path h="45745" w="28981">
                <a:moveTo>
                  <a:pt x="28981" y="33540"/>
                </a:moveTo>
                <a:lnTo>
                  <a:pt x="12999" y="33540"/>
                </a:lnTo>
                <a:lnTo>
                  <a:pt x="3086" y="45745"/>
                </a:lnTo>
                <a:lnTo>
                  <a:pt x="28981" y="3354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5" name="object 235"/>
          <p:cNvSpPr/>
          <p:nvPr/>
        </p:nvSpPr>
        <p:spPr>
          <a:xfrm>
            <a:off x="3852659" y="4242790"/>
            <a:ext cx="28981" cy="45745"/>
          </a:xfrm>
          <a:custGeom>
            <a:avLst/>
            <a:gdLst/>
            <a:ahLst/>
            <a:cxnLst/>
            <a:rect b="b" l="l" r="r" t="t"/>
            <a:pathLst>
              <a:path h="45745" w="28981">
                <a:moveTo>
                  <a:pt x="0" y="33540"/>
                </a:moveTo>
                <a:lnTo>
                  <a:pt x="0" y="0"/>
                </a:lnTo>
                <a:lnTo>
                  <a:pt x="22872" y="21386"/>
                </a:lnTo>
                <a:lnTo>
                  <a:pt x="3086" y="45745"/>
                </a:lnTo>
                <a:lnTo>
                  <a:pt x="28981" y="33540"/>
                </a:lnTo>
                <a:lnTo>
                  <a:pt x="0" y="3354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6" name="object 236"/>
          <p:cNvSpPr/>
          <p:nvPr/>
        </p:nvSpPr>
        <p:spPr>
          <a:xfrm>
            <a:off x="2749296" y="2991599"/>
            <a:ext cx="342900" cy="105168"/>
          </a:xfrm>
          <a:custGeom>
            <a:avLst/>
            <a:gdLst/>
            <a:ahLst/>
            <a:cxnLst/>
            <a:rect b="b" l="l" r="r" t="t"/>
            <a:pathLst>
              <a:path h="105168" w="342900">
                <a:moveTo>
                  <a:pt x="0" y="27432"/>
                </a:moveTo>
                <a:lnTo>
                  <a:pt x="13703" y="45732"/>
                </a:lnTo>
                <a:lnTo>
                  <a:pt x="35026" y="64046"/>
                </a:lnTo>
                <a:lnTo>
                  <a:pt x="56413" y="76200"/>
                </a:lnTo>
                <a:lnTo>
                  <a:pt x="79235" y="86855"/>
                </a:lnTo>
                <a:lnTo>
                  <a:pt x="126504" y="102146"/>
                </a:lnTo>
                <a:lnTo>
                  <a:pt x="172199" y="105168"/>
                </a:lnTo>
                <a:lnTo>
                  <a:pt x="217944" y="99060"/>
                </a:lnTo>
                <a:lnTo>
                  <a:pt x="262140" y="83832"/>
                </a:lnTo>
                <a:lnTo>
                  <a:pt x="288036" y="71627"/>
                </a:lnTo>
                <a:lnTo>
                  <a:pt x="306349" y="57937"/>
                </a:lnTo>
                <a:lnTo>
                  <a:pt x="326136" y="41173"/>
                </a:lnTo>
                <a:lnTo>
                  <a:pt x="342900" y="24396"/>
                </a:lnTo>
                <a:lnTo>
                  <a:pt x="324599" y="0"/>
                </a:lnTo>
                <a:lnTo>
                  <a:pt x="306349" y="18300"/>
                </a:lnTo>
                <a:lnTo>
                  <a:pt x="289572" y="31991"/>
                </a:lnTo>
                <a:lnTo>
                  <a:pt x="272808" y="44196"/>
                </a:lnTo>
                <a:lnTo>
                  <a:pt x="252958" y="53378"/>
                </a:lnTo>
                <a:lnTo>
                  <a:pt x="214858" y="67068"/>
                </a:lnTo>
                <a:lnTo>
                  <a:pt x="172199" y="73164"/>
                </a:lnTo>
                <a:lnTo>
                  <a:pt x="129540" y="70091"/>
                </a:lnTo>
                <a:lnTo>
                  <a:pt x="88404" y="57937"/>
                </a:lnTo>
                <a:lnTo>
                  <a:pt x="71640" y="47269"/>
                </a:lnTo>
                <a:lnTo>
                  <a:pt x="51803" y="38100"/>
                </a:lnTo>
                <a:lnTo>
                  <a:pt x="35026" y="21323"/>
                </a:lnTo>
                <a:lnTo>
                  <a:pt x="18313" y="461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7" name="object 237"/>
          <p:cNvSpPr/>
          <p:nvPr/>
        </p:nvSpPr>
        <p:spPr>
          <a:xfrm>
            <a:off x="2749296" y="2991599"/>
            <a:ext cx="342900" cy="105168"/>
          </a:xfrm>
          <a:custGeom>
            <a:avLst/>
            <a:gdLst/>
            <a:ahLst/>
            <a:cxnLst/>
            <a:rect b="b" l="l" r="r" t="t"/>
            <a:pathLst>
              <a:path h="105168" w="342900">
                <a:moveTo>
                  <a:pt x="18313" y="4610"/>
                </a:moveTo>
                <a:lnTo>
                  <a:pt x="35026" y="21323"/>
                </a:lnTo>
                <a:lnTo>
                  <a:pt x="51803" y="38100"/>
                </a:lnTo>
                <a:lnTo>
                  <a:pt x="71640" y="47269"/>
                </a:lnTo>
                <a:lnTo>
                  <a:pt x="88404" y="57937"/>
                </a:lnTo>
                <a:lnTo>
                  <a:pt x="129540" y="70091"/>
                </a:lnTo>
                <a:lnTo>
                  <a:pt x="172199" y="73164"/>
                </a:lnTo>
                <a:lnTo>
                  <a:pt x="214858" y="67068"/>
                </a:lnTo>
                <a:lnTo>
                  <a:pt x="252958" y="53378"/>
                </a:lnTo>
                <a:lnTo>
                  <a:pt x="272808" y="44196"/>
                </a:lnTo>
                <a:lnTo>
                  <a:pt x="289572" y="31991"/>
                </a:lnTo>
                <a:lnTo>
                  <a:pt x="306349" y="18300"/>
                </a:lnTo>
                <a:lnTo>
                  <a:pt x="324599" y="0"/>
                </a:lnTo>
                <a:lnTo>
                  <a:pt x="342900" y="24396"/>
                </a:lnTo>
                <a:lnTo>
                  <a:pt x="326136" y="41173"/>
                </a:lnTo>
                <a:lnTo>
                  <a:pt x="306349" y="57937"/>
                </a:lnTo>
                <a:lnTo>
                  <a:pt x="288036" y="71627"/>
                </a:lnTo>
                <a:lnTo>
                  <a:pt x="262140" y="83832"/>
                </a:lnTo>
                <a:lnTo>
                  <a:pt x="217944" y="99060"/>
                </a:lnTo>
                <a:lnTo>
                  <a:pt x="172199" y="105168"/>
                </a:lnTo>
                <a:lnTo>
                  <a:pt x="126504" y="102146"/>
                </a:lnTo>
                <a:lnTo>
                  <a:pt x="79235" y="86855"/>
                </a:lnTo>
                <a:lnTo>
                  <a:pt x="56413" y="76200"/>
                </a:lnTo>
                <a:lnTo>
                  <a:pt x="35026" y="64046"/>
                </a:lnTo>
                <a:lnTo>
                  <a:pt x="13703" y="45732"/>
                </a:lnTo>
                <a:lnTo>
                  <a:pt x="0" y="27432"/>
                </a:lnTo>
                <a:lnTo>
                  <a:pt x="18313" y="461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8" name="object 238"/>
          <p:cNvSpPr/>
          <p:nvPr/>
        </p:nvSpPr>
        <p:spPr>
          <a:xfrm>
            <a:off x="3048000" y="2662440"/>
            <a:ext cx="73177" cy="353555"/>
          </a:xfrm>
          <a:custGeom>
            <a:avLst/>
            <a:gdLst/>
            <a:ahLst/>
            <a:cxnLst/>
            <a:rect b="b" l="l" r="r" t="t"/>
            <a:pathLst>
              <a:path h="353555" w="73177">
                <a:moveTo>
                  <a:pt x="22872" y="0"/>
                </a:moveTo>
                <a:lnTo>
                  <a:pt x="10668" y="19786"/>
                </a:lnTo>
                <a:lnTo>
                  <a:pt x="4559" y="44196"/>
                </a:lnTo>
                <a:lnTo>
                  <a:pt x="0" y="68554"/>
                </a:lnTo>
                <a:lnTo>
                  <a:pt x="1536" y="95986"/>
                </a:lnTo>
                <a:lnTo>
                  <a:pt x="10668" y="141732"/>
                </a:lnTo>
                <a:lnTo>
                  <a:pt x="24409" y="184391"/>
                </a:lnTo>
                <a:lnTo>
                  <a:pt x="36563" y="228600"/>
                </a:lnTo>
                <a:lnTo>
                  <a:pt x="42659" y="245364"/>
                </a:lnTo>
                <a:lnTo>
                  <a:pt x="45745" y="265163"/>
                </a:lnTo>
                <a:lnTo>
                  <a:pt x="44195" y="281927"/>
                </a:lnTo>
                <a:lnTo>
                  <a:pt x="41122" y="300227"/>
                </a:lnTo>
                <a:lnTo>
                  <a:pt x="35077" y="315455"/>
                </a:lnTo>
                <a:lnTo>
                  <a:pt x="24409" y="330695"/>
                </a:lnTo>
                <a:lnTo>
                  <a:pt x="45745" y="353555"/>
                </a:lnTo>
                <a:lnTo>
                  <a:pt x="59436" y="333768"/>
                </a:lnTo>
                <a:lnTo>
                  <a:pt x="68554" y="309359"/>
                </a:lnTo>
                <a:lnTo>
                  <a:pt x="71640" y="288023"/>
                </a:lnTo>
                <a:lnTo>
                  <a:pt x="73177" y="262127"/>
                </a:lnTo>
                <a:lnTo>
                  <a:pt x="70104" y="240804"/>
                </a:lnTo>
                <a:lnTo>
                  <a:pt x="63995" y="217932"/>
                </a:lnTo>
                <a:lnTo>
                  <a:pt x="51790" y="175260"/>
                </a:lnTo>
                <a:lnTo>
                  <a:pt x="38100" y="131064"/>
                </a:lnTo>
                <a:lnTo>
                  <a:pt x="28968" y="89890"/>
                </a:lnTo>
                <a:lnTo>
                  <a:pt x="27431" y="71627"/>
                </a:lnTo>
                <a:lnTo>
                  <a:pt x="32004" y="53327"/>
                </a:lnTo>
                <a:lnTo>
                  <a:pt x="36563" y="36563"/>
                </a:lnTo>
                <a:lnTo>
                  <a:pt x="45745" y="18249"/>
                </a:lnTo>
                <a:lnTo>
                  <a:pt x="228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9" name="object 239"/>
          <p:cNvSpPr/>
          <p:nvPr/>
        </p:nvSpPr>
        <p:spPr>
          <a:xfrm>
            <a:off x="3048000" y="2662440"/>
            <a:ext cx="73177" cy="353555"/>
          </a:xfrm>
          <a:custGeom>
            <a:avLst/>
            <a:gdLst/>
            <a:ahLst/>
            <a:cxnLst/>
            <a:rect b="b" l="l" r="r" t="t"/>
            <a:pathLst>
              <a:path h="353555" w="73177">
                <a:moveTo>
                  <a:pt x="24409" y="330695"/>
                </a:moveTo>
                <a:lnTo>
                  <a:pt x="35077" y="315455"/>
                </a:lnTo>
                <a:lnTo>
                  <a:pt x="41122" y="300227"/>
                </a:lnTo>
                <a:lnTo>
                  <a:pt x="44195" y="281927"/>
                </a:lnTo>
                <a:lnTo>
                  <a:pt x="45745" y="265163"/>
                </a:lnTo>
                <a:lnTo>
                  <a:pt x="42659" y="245364"/>
                </a:lnTo>
                <a:lnTo>
                  <a:pt x="36563" y="228600"/>
                </a:lnTo>
                <a:lnTo>
                  <a:pt x="24409" y="184391"/>
                </a:lnTo>
                <a:lnTo>
                  <a:pt x="10668" y="141732"/>
                </a:lnTo>
                <a:lnTo>
                  <a:pt x="1536" y="95986"/>
                </a:lnTo>
                <a:lnTo>
                  <a:pt x="0" y="68554"/>
                </a:lnTo>
                <a:lnTo>
                  <a:pt x="4559" y="44196"/>
                </a:lnTo>
                <a:lnTo>
                  <a:pt x="10668" y="19786"/>
                </a:lnTo>
                <a:lnTo>
                  <a:pt x="22872" y="0"/>
                </a:lnTo>
                <a:lnTo>
                  <a:pt x="45745" y="18249"/>
                </a:lnTo>
                <a:lnTo>
                  <a:pt x="36563" y="36563"/>
                </a:lnTo>
                <a:lnTo>
                  <a:pt x="32004" y="53327"/>
                </a:lnTo>
                <a:lnTo>
                  <a:pt x="27431" y="71627"/>
                </a:lnTo>
                <a:lnTo>
                  <a:pt x="28968" y="89890"/>
                </a:lnTo>
                <a:lnTo>
                  <a:pt x="38100" y="131064"/>
                </a:lnTo>
                <a:lnTo>
                  <a:pt x="51790" y="175260"/>
                </a:lnTo>
                <a:lnTo>
                  <a:pt x="63995" y="217932"/>
                </a:lnTo>
                <a:lnTo>
                  <a:pt x="70104" y="240804"/>
                </a:lnTo>
                <a:lnTo>
                  <a:pt x="73177" y="262127"/>
                </a:lnTo>
                <a:lnTo>
                  <a:pt x="71640" y="288023"/>
                </a:lnTo>
                <a:lnTo>
                  <a:pt x="68554" y="309359"/>
                </a:lnTo>
                <a:lnTo>
                  <a:pt x="59436" y="333768"/>
                </a:lnTo>
                <a:lnTo>
                  <a:pt x="45745" y="353555"/>
                </a:lnTo>
                <a:lnTo>
                  <a:pt x="24409" y="33069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0" name="object 240"/>
          <p:cNvSpPr/>
          <p:nvPr/>
        </p:nvSpPr>
        <p:spPr>
          <a:xfrm>
            <a:off x="3072409" y="2991599"/>
            <a:ext cx="21336" cy="24396"/>
          </a:xfrm>
          <a:custGeom>
            <a:avLst/>
            <a:gdLst/>
            <a:ahLst/>
            <a:cxnLst/>
            <a:rect b="b" l="l" r="r" t="t"/>
            <a:pathLst>
              <a:path h="24396" w="21336">
                <a:moveTo>
                  <a:pt x="21336" y="24396"/>
                </a:moveTo>
                <a:lnTo>
                  <a:pt x="13442" y="15939"/>
                </a:lnTo>
                <a:lnTo>
                  <a:pt x="19786" y="24396"/>
                </a:lnTo>
                <a:lnTo>
                  <a:pt x="21336" y="24396"/>
                </a:lnTo>
                <a:close/>
              </a:path>
              <a:path h="24396" w="21336">
                <a:moveTo>
                  <a:pt x="13442" y="15939"/>
                </a:moveTo>
                <a:lnTo>
                  <a:pt x="1485" y="0"/>
                </a:lnTo>
                <a:lnTo>
                  <a:pt x="0" y="1536"/>
                </a:lnTo>
                <a:lnTo>
                  <a:pt x="13442" y="1593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1" name="object 241"/>
          <p:cNvSpPr/>
          <p:nvPr/>
        </p:nvSpPr>
        <p:spPr>
          <a:xfrm>
            <a:off x="3072409" y="2991599"/>
            <a:ext cx="21336" cy="24396"/>
          </a:xfrm>
          <a:custGeom>
            <a:avLst/>
            <a:gdLst/>
            <a:ahLst/>
            <a:cxnLst/>
            <a:rect b="b" l="l" r="r" t="t"/>
            <a:pathLst>
              <a:path h="24396" w="21336">
                <a:moveTo>
                  <a:pt x="19786" y="24396"/>
                </a:moveTo>
                <a:lnTo>
                  <a:pt x="21336" y="24396"/>
                </a:lnTo>
                <a:lnTo>
                  <a:pt x="0" y="1536"/>
                </a:lnTo>
                <a:lnTo>
                  <a:pt x="1485" y="0"/>
                </a:lnTo>
                <a:lnTo>
                  <a:pt x="19786" y="2439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2" name="object 242"/>
          <p:cNvSpPr/>
          <p:nvPr/>
        </p:nvSpPr>
        <p:spPr>
          <a:xfrm>
            <a:off x="3072409" y="2551163"/>
            <a:ext cx="431253" cy="131063"/>
          </a:xfrm>
          <a:custGeom>
            <a:avLst/>
            <a:gdLst/>
            <a:ahLst/>
            <a:cxnLst/>
            <a:rect b="b" l="l" r="r" t="t"/>
            <a:pathLst>
              <a:path h="131063" w="431253">
                <a:moveTo>
                  <a:pt x="19786" y="83832"/>
                </a:moveTo>
                <a:lnTo>
                  <a:pt x="0" y="109740"/>
                </a:lnTo>
                <a:lnTo>
                  <a:pt x="21336" y="131063"/>
                </a:lnTo>
                <a:lnTo>
                  <a:pt x="39585" y="108191"/>
                </a:lnTo>
                <a:lnTo>
                  <a:pt x="60921" y="88404"/>
                </a:lnTo>
                <a:lnTo>
                  <a:pt x="83794" y="71640"/>
                </a:lnTo>
                <a:lnTo>
                  <a:pt x="108191" y="57937"/>
                </a:lnTo>
                <a:lnTo>
                  <a:pt x="131013" y="48768"/>
                </a:lnTo>
                <a:lnTo>
                  <a:pt x="159994" y="39636"/>
                </a:lnTo>
                <a:lnTo>
                  <a:pt x="214858" y="31991"/>
                </a:lnTo>
                <a:lnTo>
                  <a:pt x="271259" y="39636"/>
                </a:lnTo>
                <a:lnTo>
                  <a:pt x="295617" y="48768"/>
                </a:lnTo>
                <a:lnTo>
                  <a:pt x="323049" y="57937"/>
                </a:lnTo>
                <a:lnTo>
                  <a:pt x="345922" y="71640"/>
                </a:lnTo>
                <a:lnTo>
                  <a:pt x="368795" y="88404"/>
                </a:lnTo>
                <a:lnTo>
                  <a:pt x="388594" y="108191"/>
                </a:lnTo>
                <a:lnTo>
                  <a:pt x="409917" y="131063"/>
                </a:lnTo>
                <a:lnTo>
                  <a:pt x="431253" y="109740"/>
                </a:lnTo>
                <a:lnTo>
                  <a:pt x="409917" y="83832"/>
                </a:lnTo>
                <a:lnTo>
                  <a:pt x="385559" y="62509"/>
                </a:lnTo>
                <a:lnTo>
                  <a:pt x="361149" y="44196"/>
                </a:lnTo>
                <a:lnTo>
                  <a:pt x="333717" y="28968"/>
                </a:lnTo>
                <a:lnTo>
                  <a:pt x="304800" y="18300"/>
                </a:lnTo>
                <a:lnTo>
                  <a:pt x="275831" y="9182"/>
                </a:lnTo>
                <a:lnTo>
                  <a:pt x="214858" y="0"/>
                </a:lnTo>
                <a:lnTo>
                  <a:pt x="155422" y="9182"/>
                </a:lnTo>
                <a:lnTo>
                  <a:pt x="121894" y="18300"/>
                </a:lnTo>
                <a:lnTo>
                  <a:pt x="97536" y="28968"/>
                </a:lnTo>
                <a:lnTo>
                  <a:pt x="70091" y="44196"/>
                </a:lnTo>
                <a:lnTo>
                  <a:pt x="44145" y="62509"/>
                </a:lnTo>
                <a:lnTo>
                  <a:pt x="19786" y="8383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3" name="object 243"/>
          <p:cNvSpPr/>
          <p:nvPr/>
        </p:nvSpPr>
        <p:spPr>
          <a:xfrm>
            <a:off x="3072409" y="2551163"/>
            <a:ext cx="431253" cy="131063"/>
          </a:xfrm>
          <a:custGeom>
            <a:avLst/>
            <a:gdLst/>
            <a:ahLst/>
            <a:cxnLst/>
            <a:rect b="b" l="l" r="r" t="t"/>
            <a:pathLst>
              <a:path h="131063" w="431253">
                <a:moveTo>
                  <a:pt x="0" y="109740"/>
                </a:moveTo>
                <a:lnTo>
                  <a:pt x="19786" y="83832"/>
                </a:lnTo>
                <a:lnTo>
                  <a:pt x="44145" y="62509"/>
                </a:lnTo>
                <a:lnTo>
                  <a:pt x="70091" y="44196"/>
                </a:lnTo>
                <a:lnTo>
                  <a:pt x="97536" y="28968"/>
                </a:lnTo>
                <a:lnTo>
                  <a:pt x="121894" y="18300"/>
                </a:lnTo>
                <a:lnTo>
                  <a:pt x="155422" y="9182"/>
                </a:lnTo>
                <a:lnTo>
                  <a:pt x="214858" y="0"/>
                </a:lnTo>
                <a:lnTo>
                  <a:pt x="275831" y="9182"/>
                </a:lnTo>
                <a:lnTo>
                  <a:pt x="304800" y="18300"/>
                </a:lnTo>
                <a:lnTo>
                  <a:pt x="333717" y="28968"/>
                </a:lnTo>
                <a:lnTo>
                  <a:pt x="361149" y="44196"/>
                </a:lnTo>
                <a:lnTo>
                  <a:pt x="385559" y="62509"/>
                </a:lnTo>
                <a:lnTo>
                  <a:pt x="409917" y="83832"/>
                </a:lnTo>
                <a:lnTo>
                  <a:pt x="431253" y="109740"/>
                </a:lnTo>
                <a:lnTo>
                  <a:pt x="409917" y="131063"/>
                </a:lnTo>
                <a:lnTo>
                  <a:pt x="388594" y="108191"/>
                </a:lnTo>
                <a:lnTo>
                  <a:pt x="368795" y="88404"/>
                </a:lnTo>
                <a:lnTo>
                  <a:pt x="345922" y="71640"/>
                </a:lnTo>
                <a:lnTo>
                  <a:pt x="323049" y="57937"/>
                </a:lnTo>
                <a:lnTo>
                  <a:pt x="295617" y="48768"/>
                </a:lnTo>
                <a:lnTo>
                  <a:pt x="271259" y="39636"/>
                </a:lnTo>
                <a:lnTo>
                  <a:pt x="214858" y="31991"/>
                </a:lnTo>
                <a:lnTo>
                  <a:pt x="159994" y="39636"/>
                </a:lnTo>
                <a:lnTo>
                  <a:pt x="131013" y="48768"/>
                </a:lnTo>
                <a:lnTo>
                  <a:pt x="108191" y="57937"/>
                </a:lnTo>
                <a:lnTo>
                  <a:pt x="83794" y="71640"/>
                </a:lnTo>
                <a:lnTo>
                  <a:pt x="60921" y="88404"/>
                </a:lnTo>
                <a:lnTo>
                  <a:pt x="39585" y="108191"/>
                </a:lnTo>
                <a:lnTo>
                  <a:pt x="21336" y="131063"/>
                </a:lnTo>
                <a:lnTo>
                  <a:pt x="0" y="10974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4" name="object 244"/>
          <p:cNvSpPr/>
          <p:nvPr/>
        </p:nvSpPr>
        <p:spPr>
          <a:xfrm>
            <a:off x="3070872" y="2660904"/>
            <a:ext cx="22872" cy="21323"/>
          </a:xfrm>
          <a:custGeom>
            <a:avLst/>
            <a:gdLst/>
            <a:ahLst/>
            <a:cxnLst/>
            <a:rect b="b" l="l" r="r" t="t"/>
            <a:pathLst>
              <a:path h="21323" w="22872">
                <a:moveTo>
                  <a:pt x="22872" y="19786"/>
                </a:moveTo>
                <a:lnTo>
                  <a:pt x="15246" y="13701"/>
                </a:lnTo>
                <a:lnTo>
                  <a:pt x="22872" y="21323"/>
                </a:lnTo>
                <a:lnTo>
                  <a:pt x="22872" y="19786"/>
                </a:lnTo>
                <a:close/>
              </a:path>
              <a:path h="21323" w="22872">
                <a:moveTo>
                  <a:pt x="15246" y="13701"/>
                </a:moveTo>
                <a:lnTo>
                  <a:pt x="1536" y="0"/>
                </a:lnTo>
                <a:lnTo>
                  <a:pt x="0" y="1536"/>
                </a:lnTo>
                <a:lnTo>
                  <a:pt x="15246" y="1370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5" name="object 245"/>
          <p:cNvSpPr/>
          <p:nvPr/>
        </p:nvSpPr>
        <p:spPr>
          <a:xfrm>
            <a:off x="3070872" y="2660904"/>
            <a:ext cx="22872" cy="21323"/>
          </a:xfrm>
          <a:custGeom>
            <a:avLst/>
            <a:gdLst/>
            <a:ahLst/>
            <a:cxnLst/>
            <a:rect b="b" l="l" r="r" t="t"/>
            <a:pathLst>
              <a:path h="21323" w="22872">
                <a:moveTo>
                  <a:pt x="0" y="1536"/>
                </a:moveTo>
                <a:lnTo>
                  <a:pt x="1536" y="0"/>
                </a:lnTo>
                <a:lnTo>
                  <a:pt x="22872" y="21323"/>
                </a:lnTo>
                <a:lnTo>
                  <a:pt x="22872" y="19786"/>
                </a:lnTo>
                <a:lnTo>
                  <a:pt x="0" y="1536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6" name="object 246"/>
          <p:cNvSpPr/>
          <p:nvPr/>
        </p:nvSpPr>
        <p:spPr>
          <a:xfrm>
            <a:off x="3456432" y="2662440"/>
            <a:ext cx="71640" cy="350481"/>
          </a:xfrm>
          <a:custGeom>
            <a:avLst/>
            <a:gdLst/>
            <a:ahLst/>
            <a:cxnLst/>
            <a:rect b="b" l="l" r="r" t="t"/>
            <a:pathLst>
              <a:path h="350481" w="71640">
                <a:moveTo>
                  <a:pt x="0" y="257568"/>
                </a:moveTo>
                <a:lnTo>
                  <a:pt x="0" y="283464"/>
                </a:lnTo>
                <a:lnTo>
                  <a:pt x="3022" y="307822"/>
                </a:lnTo>
                <a:lnTo>
                  <a:pt x="10667" y="329158"/>
                </a:lnTo>
                <a:lnTo>
                  <a:pt x="22872" y="350481"/>
                </a:lnTo>
                <a:lnTo>
                  <a:pt x="47231" y="333768"/>
                </a:lnTo>
                <a:lnTo>
                  <a:pt x="36563" y="313918"/>
                </a:lnTo>
                <a:lnTo>
                  <a:pt x="30467" y="297154"/>
                </a:lnTo>
                <a:lnTo>
                  <a:pt x="28968" y="281927"/>
                </a:lnTo>
                <a:lnTo>
                  <a:pt x="28968" y="260591"/>
                </a:lnTo>
                <a:lnTo>
                  <a:pt x="30467" y="242290"/>
                </a:lnTo>
                <a:lnTo>
                  <a:pt x="35077" y="224027"/>
                </a:lnTo>
                <a:lnTo>
                  <a:pt x="47231" y="182854"/>
                </a:lnTo>
                <a:lnTo>
                  <a:pt x="59435" y="138658"/>
                </a:lnTo>
                <a:lnTo>
                  <a:pt x="68567" y="91427"/>
                </a:lnTo>
                <a:lnTo>
                  <a:pt x="71640" y="70091"/>
                </a:lnTo>
                <a:lnTo>
                  <a:pt x="67068" y="45681"/>
                </a:lnTo>
                <a:lnTo>
                  <a:pt x="59435" y="19786"/>
                </a:lnTo>
                <a:lnTo>
                  <a:pt x="48767" y="0"/>
                </a:lnTo>
                <a:lnTo>
                  <a:pt x="22872" y="16764"/>
                </a:lnTo>
                <a:lnTo>
                  <a:pt x="35077" y="36563"/>
                </a:lnTo>
                <a:lnTo>
                  <a:pt x="38100" y="51790"/>
                </a:lnTo>
                <a:lnTo>
                  <a:pt x="41122" y="71627"/>
                </a:lnTo>
                <a:lnTo>
                  <a:pt x="39636" y="88404"/>
                </a:lnTo>
                <a:lnTo>
                  <a:pt x="32003" y="129527"/>
                </a:lnTo>
                <a:lnTo>
                  <a:pt x="19799" y="173723"/>
                </a:lnTo>
                <a:lnTo>
                  <a:pt x="6108" y="214858"/>
                </a:lnTo>
                <a:lnTo>
                  <a:pt x="1536" y="237718"/>
                </a:lnTo>
                <a:lnTo>
                  <a:pt x="0" y="2575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7" name="object 247"/>
          <p:cNvSpPr/>
          <p:nvPr/>
        </p:nvSpPr>
        <p:spPr>
          <a:xfrm>
            <a:off x="3456432" y="2662440"/>
            <a:ext cx="71640" cy="350481"/>
          </a:xfrm>
          <a:custGeom>
            <a:avLst/>
            <a:gdLst/>
            <a:ahLst/>
            <a:cxnLst/>
            <a:rect b="b" l="l" r="r" t="t"/>
            <a:pathLst>
              <a:path h="350481" w="71640">
                <a:moveTo>
                  <a:pt x="48767" y="0"/>
                </a:moveTo>
                <a:lnTo>
                  <a:pt x="59435" y="19786"/>
                </a:lnTo>
                <a:lnTo>
                  <a:pt x="67068" y="45681"/>
                </a:lnTo>
                <a:lnTo>
                  <a:pt x="71640" y="70091"/>
                </a:lnTo>
                <a:lnTo>
                  <a:pt x="68567" y="91427"/>
                </a:lnTo>
                <a:lnTo>
                  <a:pt x="59435" y="138658"/>
                </a:lnTo>
                <a:lnTo>
                  <a:pt x="47231" y="182854"/>
                </a:lnTo>
                <a:lnTo>
                  <a:pt x="35077" y="224027"/>
                </a:lnTo>
                <a:lnTo>
                  <a:pt x="30467" y="242290"/>
                </a:lnTo>
                <a:lnTo>
                  <a:pt x="28968" y="260591"/>
                </a:lnTo>
                <a:lnTo>
                  <a:pt x="28968" y="281927"/>
                </a:lnTo>
                <a:lnTo>
                  <a:pt x="30467" y="297154"/>
                </a:lnTo>
                <a:lnTo>
                  <a:pt x="36563" y="313918"/>
                </a:lnTo>
                <a:lnTo>
                  <a:pt x="47231" y="333768"/>
                </a:lnTo>
                <a:lnTo>
                  <a:pt x="22872" y="350481"/>
                </a:lnTo>
                <a:lnTo>
                  <a:pt x="10667" y="329158"/>
                </a:lnTo>
                <a:lnTo>
                  <a:pt x="3022" y="307822"/>
                </a:lnTo>
                <a:lnTo>
                  <a:pt x="0" y="283464"/>
                </a:lnTo>
                <a:lnTo>
                  <a:pt x="0" y="257568"/>
                </a:lnTo>
                <a:lnTo>
                  <a:pt x="1536" y="237718"/>
                </a:lnTo>
                <a:lnTo>
                  <a:pt x="6108" y="214858"/>
                </a:lnTo>
                <a:lnTo>
                  <a:pt x="19799" y="173723"/>
                </a:lnTo>
                <a:lnTo>
                  <a:pt x="32003" y="129527"/>
                </a:lnTo>
                <a:lnTo>
                  <a:pt x="39636" y="88404"/>
                </a:lnTo>
                <a:lnTo>
                  <a:pt x="41122" y="71627"/>
                </a:lnTo>
                <a:lnTo>
                  <a:pt x="38100" y="51790"/>
                </a:lnTo>
                <a:lnTo>
                  <a:pt x="35077" y="36563"/>
                </a:lnTo>
                <a:lnTo>
                  <a:pt x="22872" y="16764"/>
                </a:lnTo>
                <a:lnTo>
                  <a:pt x="48767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8" name="object 248"/>
          <p:cNvSpPr/>
          <p:nvPr/>
        </p:nvSpPr>
        <p:spPr>
          <a:xfrm>
            <a:off x="3479304" y="2660904"/>
            <a:ext cx="25895" cy="21323"/>
          </a:xfrm>
          <a:custGeom>
            <a:avLst/>
            <a:gdLst/>
            <a:ahLst/>
            <a:cxnLst/>
            <a:rect b="b" l="l" r="r" t="t"/>
            <a:pathLst>
              <a:path h="21323" w="25895">
                <a:moveTo>
                  <a:pt x="17167" y="7186"/>
                </a:moveTo>
                <a:lnTo>
                  <a:pt x="0" y="18300"/>
                </a:lnTo>
                <a:lnTo>
                  <a:pt x="3022" y="21323"/>
                </a:lnTo>
                <a:lnTo>
                  <a:pt x="17167" y="7186"/>
                </a:lnTo>
                <a:close/>
              </a:path>
              <a:path h="21323" w="25895">
                <a:moveTo>
                  <a:pt x="25895" y="1536"/>
                </a:moveTo>
                <a:lnTo>
                  <a:pt x="24358" y="0"/>
                </a:lnTo>
                <a:lnTo>
                  <a:pt x="17167" y="7186"/>
                </a:lnTo>
                <a:lnTo>
                  <a:pt x="25895" y="15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9" name="object 249"/>
          <p:cNvSpPr/>
          <p:nvPr/>
        </p:nvSpPr>
        <p:spPr>
          <a:xfrm>
            <a:off x="3479304" y="2660904"/>
            <a:ext cx="25895" cy="21323"/>
          </a:xfrm>
          <a:custGeom>
            <a:avLst/>
            <a:gdLst/>
            <a:ahLst/>
            <a:cxnLst/>
            <a:rect b="b" l="l" r="r" t="t"/>
            <a:pathLst>
              <a:path h="21323" w="25895">
                <a:moveTo>
                  <a:pt x="24358" y="0"/>
                </a:moveTo>
                <a:lnTo>
                  <a:pt x="25895" y="1536"/>
                </a:lnTo>
                <a:lnTo>
                  <a:pt x="0" y="18300"/>
                </a:lnTo>
                <a:lnTo>
                  <a:pt x="3022" y="21323"/>
                </a:lnTo>
                <a:lnTo>
                  <a:pt x="24358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0" name="object 250"/>
          <p:cNvSpPr/>
          <p:nvPr/>
        </p:nvSpPr>
        <p:spPr>
          <a:xfrm>
            <a:off x="3482327" y="2991599"/>
            <a:ext cx="399313" cy="120396"/>
          </a:xfrm>
          <a:custGeom>
            <a:avLst/>
            <a:gdLst/>
            <a:ahLst/>
            <a:cxnLst/>
            <a:rect b="b" l="l" r="r" t="t"/>
            <a:pathLst>
              <a:path h="120396" w="399313">
                <a:moveTo>
                  <a:pt x="21336" y="1536"/>
                </a:moveTo>
                <a:lnTo>
                  <a:pt x="0" y="21323"/>
                </a:lnTo>
                <a:lnTo>
                  <a:pt x="19850" y="45732"/>
                </a:lnTo>
                <a:lnTo>
                  <a:pt x="39636" y="65532"/>
                </a:lnTo>
                <a:lnTo>
                  <a:pt x="63995" y="83832"/>
                </a:lnTo>
                <a:lnTo>
                  <a:pt x="89941" y="97523"/>
                </a:lnTo>
                <a:lnTo>
                  <a:pt x="114300" y="106705"/>
                </a:lnTo>
                <a:lnTo>
                  <a:pt x="144818" y="115836"/>
                </a:lnTo>
                <a:lnTo>
                  <a:pt x="201167" y="120396"/>
                </a:lnTo>
                <a:lnTo>
                  <a:pt x="256031" y="115836"/>
                </a:lnTo>
                <a:lnTo>
                  <a:pt x="283476" y="106705"/>
                </a:lnTo>
                <a:lnTo>
                  <a:pt x="310908" y="97523"/>
                </a:lnTo>
                <a:lnTo>
                  <a:pt x="336803" y="83832"/>
                </a:lnTo>
                <a:lnTo>
                  <a:pt x="359676" y="65532"/>
                </a:lnTo>
                <a:lnTo>
                  <a:pt x="381000" y="45732"/>
                </a:lnTo>
                <a:lnTo>
                  <a:pt x="399313" y="24396"/>
                </a:lnTo>
                <a:lnTo>
                  <a:pt x="379463" y="0"/>
                </a:lnTo>
                <a:lnTo>
                  <a:pt x="362750" y="21323"/>
                </a:lnTo>
                <a:lnTo>
                  <a:pt x="342900" y="39636"/>
                </a:lnTo>
                <a:lnTo>
                  <a:pt x="323113" y="54864"/>
                </a:lnTo>
                <a:lnTo>
                  <a:pt x="300240" y="67068"/>
                </a:lnTo>
                <a:lnTo>
                  <a:pt x="274345" y="77736"/>
                </a:lnTo>
                <a:lnTo>
                  <a:pt x="253009" y="83832"/>
                </a:lnTo>
                <a:lnTo>
                  <a:pt x="201167" y="89941"/>
                </a:lnTo>
                <a:lnTo>
                  <a:pt x="147840" y="83832"/>
                </a:lnTo>
                <a:lnTo>
                  <a:pt x="123482" y="77736"/>
                </a:lnTo>
                <a:lnTo>
                  <a:pt x="100609" y="67068"/>
                </a:lnTo>
                <a:lnTo>
                  <a:pt x="77736" y="54864"/>
                </a:lnTo>
                <a:lnTo>
                  <a:pt x="56413" y="39636"/>
                </a:lnTo>
                <a:lnTo>
                  <a:pt x="38100" y="21323"/>
                </a:lnTo>
                <a:lnTo>
                  <a:pt x="21336" y="15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1" name="object 251"/>
          <p:cNvSpPr/>
          <p:nvPr/>
        </p:nvSpPr>
        <p:spPr>
          <a:xfrm>
            <a:off x="3482327" y="2991599"/>
            <a:ext cx="399313" cy="120396"/>
          </a:xfrm>
          <a:custGeom>
            <a:avLst/>
            <a:gdLst/>
            <a:ahLst/>
            <a:cxnLst/>
            <a:rect b="b" l="l" r="r" t="t"/>
            <a:pathLst>
              <a:path h="120396" w="399313">
                <a:moveTo>
                  <a:pt x="21336" y="1536"/>
                </a:moveTo>
                <a:lnTo>
                  <a:pt x="38100" y="21323"/>
                </a:lnTo>
                <a:lnTo>
                  <a:pt x="56413" y="39636"/>
                </a:lnTo>
                <a:lnTo>
                  <a:pt x="77736" y="54864"/>
                </a:lnTo>
                <a:lnTo>
                  <a:pt x="100609" y="67068"/>
                </a:lnTo>
                <a:lnTo>
                  <a:pt x="123482" y="77736"/>
                </a:lnTo>
                <a:lnTo>
                  <a:pt x="147840" y="83832"/>
                </a:lnTo>
                <a:lnTo>
                  <a:pt x="201167" y="89941"/>
                </a:lnTo>
                <a:lnTo>
                  <a:pt x="253009" y="83832"/>
                </a:lnTo>
                <a:lnTo>
                  <a:pt x="274345" y="77736"/>
                </a:lnTo>
                <a:lnTo>
                  <a:pt x="300240" y="67068"/>
                </a:lnTo>
                <a:lnTo>
                  <a:pt x="323113" y="54864"/>
                </a:lnTo>
                <a:lnTo>
                  <a:pt x="342900" y="39636"/>
                </a:lnTo>
                <a:lnTo>
                  <a:pt x="362750" y="21323"/>
                </a:lnTo>
                <a:lnTo>
                  <a:pt x="379463" y="0"/>
                </a:lnTo>
                <a:lnTo>
                  <a:pt x="399313" y="24396"/>
                </a:lnTo>
                <a:lnTo>
                  <a:pt x="381000" y="45732"/>
                </a:lnTo>
                <a:lnTo>
                  <a:pt x="359676" y="65532"/>
                </a:lnTo>
                <a:lnTo>
                  <a:pt x="336803" y="83832"/>
                </a:lnTo>
                <a:lnTo>
                  <a:pt x="310908" y="97523"/>
                </a:lnTo>
                <a:lnTo>
                  <a:pt x="283476" y="106705"/>
                </a:lnTo>
                <a:lnTo>
                  <a:pt x="256031" y="115836"/>
                </a:lnTo>
                <a:lnTo>
                  <a:pt x="201167" y="120396"/>
                </a:lnTo>
                <a:lnTo>
                  <a:pt x="144818" y="115836"/>
                </a:lnTo>
                <a:lnTo>
                  <a:pt x="114300" y="106705"/>
                </a:lnTo>
                <a:lnTo>
                  <a:pt x="89941" y="97523"/>
                </a:lnTo>
                <a:lnTo>
                  <a:pt x="63995" y="83832"/>
                </a:lnTo>
                <a:lnTo>
                  <a:pt x="39636" y="65532"/>
                </a:lnTo>
                <a:lnTo>
                  <a:pt x="19850" y="45732"/>
                </a:lnTo>
                <a:lnTo>
                  <a:pt x="0" y="21323"/>
                </a:lnTo>
                <a:lnTo>
                  <a:pt x="21336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2" name="object 252"/>
          <p:cNvSpPr/>
          <p:nvPr/>
        </p:nvSpPr>
        <p:spPr>
          <a:xfrm>
            <a:off x="3479304" y="2993135"/>
            <a:ext cx="24358" cy="19786"/>
          </a:xfrm>
          <a:custGeom>
            <a:avLst/>
            <a:gdLst/>
            <a:ahLst/>
            <a:cxnLst/>
            <a:rect b="b" l="l" r="r" t="t"/>
            <a:pathLst>
              <a:path h="19786" w="24358">
                <a:moveTo>
                  <a:pt x="11619" y="11814"/>
                </a:moveTo>
                <a:lnTo>
                  <a:pt x="0" y="19786"/>
                </a:lnTo>
                <a:lnTo>
                  <a:pt x="3022" y="19786"/>
                </a:lnTo>
                <a:lnTo>
                  <a:pt x="11619" y="11814"/>
                </a:lnTo>
                <a:close/>
              </a:path>
              <a:path h="19786" w="24358">
                <a:moveTo>
                  <a:pt x="24358" y="0"/>
                </a:moveTo>
                <a:lnTo>
                  <a:pt x="11619" y="11814"/>
                </a:lnTo>
                <a:lnTo>
                  <a:pt x="24358" y="3073"/>
                </a:lnTo>
                <a:lnTo>
                  <a:pt x="243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3" name="object 253"/>
          <p:cNvSpPr/>
          <p:nvPr/>
        </p:nvSpPr>
        <p:spPr>
          <a:xfrm>
            <a:off x="3479304" y="2993135"/>
            <a:ext cx="24358" cy="19786"/>
          </a:xfrm>
          <a:custGeom>
            <a:avLst/>
            <a:gdLst/>
            <a:ahLst/>
            <a:cxnLst/>
            <a:rect b="b" l="l" r="r" t="t"/>
            <a:pathLst>
              <a:path h="19786" w="24358">
                <a:moveTo>
                  <a:pt x="0" y="19786"/>
                </a:moveTo>
                <a:lnTo>
                  <a:pt x="3022" y="19786"/>
                </a:lnTo>
                <a:lnTo>
                  <a:pt x="24358" y="0"/>
                </a:lnTo>
                <a:lnTo>
                  <a:pt x="24358" y="3073"/>
                </a:lnTo>
                <a:lnTo>
                  <a:pt x="0" y="1978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4" name="object 254"/>
          <p:cNvSpPr/>
          <p:nvPr/>
        </p:nvSpPr>
        <p:spPr>
          <a:xfrm>
            <a:off x="3872486" y="3003793"/>
            <a:ext cx="0" cy="467865"/>
          </a:xfrm>
          <a:custGeom>
            <a:avLst/>
            <a:gdLst/>
            <a:ahLst/>
            <a:cxnLst/>
            <a:rect b="b" l="l" r="r" t="t"/>
            <a:pathLst>
              <a:path h="467865" w="0">
                <a:moveTo>
                  <a:pt x="0" y="0"/>
                </a:moveTo>
                <a:lnTo>
                  <a:pt x="0" y="467865"/>
                </a:lnTo>
              </a:path>
            </a:pathLst>
          </a:custGeom>
          <a:ln w="31779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5" name="object 255"/>
          <p:cNvSpPr/>
          <p:nvPr/>
        </p:nvSpPr>
        <p:spPr>
          <a:xfrm>
            <a:off x="3857231" y="3003793"/>
            <a:ext cx="30509" cy="467865"/>
          </a:xfrm>
          <a:custGeom>
            <a:avLst/>
            <a:gdLst/>
            <a:ahLst/>
            <a:cxnLst/>
            <a:rect b="b" l="l" r="r" t="t"/>
            <a:pathLst>
              <a:path h="467865" w="30509">
                <a:moveTo>
                  <a:pt x="0" y="467865"/>
                </a:moveTo>
                <a:lnTo>
                  <a:pt x="30509" y="467865"/>
                </a:lnTo>
                <a:lnTo>
                  <a:pt x="30509" y="0"/>
                </a:lnTo>
                <a:lnTo>
                  <a:pt x="0" y="0"/>
                </a:lnTo>
                <a:lnTo>
                  <a:pt x="0" y="467865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6" name="object 256"/>
          <p:cNvSpPr/>
          <p:nvPr/>
        </p:nvSpPr>
        <p:spPr>
          <a:xfrm>
            <a:off x="3857231" y="2962668"/>
            <a:ext cx="30505" cy="53327"/>
          </a:xfrm>
          <a:custGeom>
            <a:avLst/>
            <a:gdLst/>
            <a:ahLst/>
            <a:cxnLst/>
            <a:rect b="b" l="l" r="r" t="t"/>
            <a:pathLst>
              <a:path h="53327" w="30505">
                <a:moveTo>
                  <a:pt x="30505" y="0"/>
                </a:moveTo>
                <a:lnTo>
                  <a:pt x="4559" y="28930"/>
                </a:lnTo>
                <a:lnTo>
                  <a:pt x="14489" y="41135"/>
                </a:lnTo>
                <a:lnTo>
                  <a:pt x="30505" y="41135"/>
                </a:lnTo>
                <a:lnTo>
                  <a:pt x="30505" y="0"/>
                </a:lnTo>
                <a:close/>
              </a:path>
              <a:path h="53327" w="30505">
                <a:moveTo>
                  <a:pt x="24409" y="53327"/>
                </a:moveTo>
                <a:lnTo>
                  <a:pt x="14489" y="41135"/>
                </a:lnTo>
                <a:lnTo>
                  <a:pt x="0" y="41135"/>
                </a:lnTo>
                <a:lnTo>
                  <a:pt x="24409" y="5332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7" name="object 257"/>
          <p:cNvSpPr/>
          <p:nvPr/>
        </p:nvSpPr>
        <p:spPr>
          <a:xfrm>
            <a:off x="3857231" y="2962668"/>
            <a:ext cx="30505" cy="53327"/>
          </a:xfrm>
          <a:custGeom>
            <a:avLst/>
            <a:gdLst/>
            <a:ahLst/>
            <a:cxnLst/>
            <a:rect b="b" l="l" r="r" t="t"/>
            <a:pathLst>
              <a:path h="53327" w="30505">
                <a:moveTo>
                  <a:pt x="4559" y="28930"/>
                </a:moveTo>
                <a:lnTo>
                  <a:pt x="30505" y="0"/>
                </a:lnTo>
                <a:lnTo>
                  <a:pt x="30505" y="41135"/>
                </a:lnTo>
                <a:lnTo>
                  <a:pt x="0" y="41135"/>
                </a:lnTo>
                <a:lnTo>
                  <a:pt x="24409" y="53327"/>
                </a:lnTo>
                <a:lnTo>
                  <a:pt x="4559" y="2893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8" name="object 258"/>
          <p:cNvSpPr/>
          <p:nvPr/>
        </p:nvSpPr>
        <p:spPr>
          <a:xfrm>
            <a:off x="3482327" y="3368027"/>
            <a:ext cx="399313" cy="115836"/>
          </a:xfrm>
          <a:custGeom>
            <a:avLst/>
            <a:gdLst/>
            <a:ahLst/>
            <a:cxnLst/>
            <a:rect b="b" l="l" r="r" t="t"/>
            <a:pathLst>
              <a:path h="115836" w="399313">
                <a:moveTo>
                  <a:pt x="150863" y="36563"/>
                </a:moveTo>
                <a:lnTo>
                  <a:pt x="199682" y="32004"/>
                </a:lnTo>
                <a:lnTo>
                  <a:pt x="248450" y="36563"/>
                </a:lnTo>
                <a:lnTo>
                  <a:pt x="271272" y="44208"/>
                </a:lnTo>
                <a:lnTo>
                  <a:pt x="294131" y="51841"/>
                </a:lnTo>
                <a:lnTo>
                  <a:pt x="318541" y="63995"/>
                </a:lnTo>
                <a:lnTo>
                  <a:pt x="338340" y="77736"/>
                </a:lnTo>
                <a:lnTo>
                  <a:pt x="379463" y="115836"/>
                </a:lnTo>
                <a:lnTo>
                  <a:pt x="399313" y="91427"/>
                </a:lnTo>
                <a:lnTo>
                  <a:pt x="356641" y="53327"/>
                </a:lnTo>
                <a:lnTo>
                  <a:pt x="333768" y="36563"/>
                </a:lnTo>
                <a:lnTo>
                  <a:pt x="307873" y="24409"/>
                </a:lnTo>
                <a:lnTo>
                  <a:pt x="280441" y="13741"/>
                </a:lnTo>
                <a:lnTo>
                  <a:pt x="254495" y="6108"/>
                </a:lnTo>
                <a:lnTo>
                  <a:pt x="199682" y="0"/>
                </a:lnTo>
                <a:lnTo>
                  <a:pt x="144818" y="6108"/>
                </a:lnTo>
                <a:lnTo>
                  <a:pt x="91427" y="24409"/>
                </a:lnTo>
                <a:lnTo>
                  <a:pt x="63995" y="38100"/>
                </a:lnTo>
                <a:lnTo>
                  <a:pt x="41173" y="53327"/>
                </a:lnTo>
                <a:lnTo>
                  <a:pt x="19850" y="71640"/>
                </a:lnTo>
                <a:lnTo>
                  <a:pt x="0" y="91427"/>
                </a:lnTo>
                <a:lnTo>
                  <a:pt x="19850" y="115836"/>
                </a:lnTo>
                <a:lnTo>
                  <a:pt x="38100" y="96050"/>
                </a:lnTo>
                <a:lnTo>
                  <a:pt x="57950" y="79273"/>
                </a:lnTo>
                <a:lnTo>
                  <a:pt x="80772" y="63995"/>
                </a:lnTo>
                <a:lnTo>
                  <a:pt x="100609" y="53327"/>
                </a:lnTo>
                <a:lnTo>
                  <a:pt x="150863" y="3656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9" name="object 259"/>
          <p:cNvSpPr/>
          <p:nvPr/>
        </p:nvSpPr>
        <p:spPr>
          <a:xfrm>
            <a:off x="3482327" y="3368027"/>
            <a:ext cx="399313" cy="115836"/>
          </a:xfrm>
          <a:custGeom>
            <a:avLst/>
            <a:gdLst/>
            <a:ahLst/>
            <a:cxnLst/>
            <a:rect b="b" l="l" r="r" t="t"/>
            <a:pathLst>
              <a:path h="115836" w="399313">
                <a:moveTo>
                  <a:pt x="379463" y="115836"/>
                </a:moveTo>
                <a:lnTo>
                  <a:pt x="338340" y="77736"/>
                </a:lnTo>
                <a:lnTo>
                  <a:pt x="318541" y="63995"/>
                </a:lnTo>
                <a:lnTo>
                  <a:pt x="294131" y="51841"/>
                </a:lnTo>
                <a:lnTo>
                  <a:pt x="271272" y="44208"/>
                </a:lnTo>
                <a:lnTo>
                  <a:pt x="248450" y="36563"/>
                </a:lnTo>
                <a:lnTo>
                  <a:pt x="199682" y="32004"/>
                </a:lnTo>
                <a:lnTo>
                  <a:pt x="150863" y="36563"/>
                </a:lnTo>
                <a:lnTo>
                  <a:pt x="100609" y="53327"/>
                </a:lnTo>
                <a:lnTo>
                  <a:pt x="80772" y="63995"/>
                </a:lnTo>
                <a:lnTo>
                  <a:pt x="57950" y="79273"/>
                </a:lnTo>
                <a:lnTo>
                  <a:pt x="38100" y="96050"/>
                </a:lnTo>
                <a:lnTo>
                  <a:pt x="19850" y="115836"/>
                </a:lnTo>
                <a:lnTo>
                  <a:pt x="0" y="91427"/>
                </a:lnTo>
                <a:lnTo>
                  <a:pt x="19850" y="71640"/>
                </a:lnTo>
                <a:lnTo>
                  <a:pt x="41173" y="53327"/>
                </a:lnTo>
                <a:lnTo>
                  <a:pt x="63995" y="38100"/>
                </a:lnTo>
                <a:lnTo>
                  <a:pt x="91427" y="24409"/>
                </a:lnTo>
                <a:lnTo>
                  <a:pt x="144818" y="6108"/>
                </a:lnTo>
                <a:lnTo>
                  <a:pt x="199682" y="0"/>
                </a:lnTo>
                <a:lnTo>
                  <a:pt x="254495" y="6108"/>
                </a:lnTo>
                <a:lnTo>
                  <a:pt x="280441" y="13741"/>
                </a:lnTo>
                <a:lnTo>
                  <a:pt x="307873" y="24409"/>
                </a:lnTo>
                <a:lnTo>
                  <a:pt x="333768" y="36563"/>
                </a:lnTo>
                <a:lnTo>
                  <a:pt x="356641" y="53327"/>
                </a:lnTo>
                <a:lnTo>
                  <a:pt x="399313" y="91427"/>
                </a:lnTo>
                <a:lnTo>
                  <a:pt x="379463" y="1158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0" name="object 260"/>
          <p:cNvSpPr/>
          <p:nvPr/>
        </p:nvSpPr>
        <p:spPr>
          <a:xfrm>
            <a:off x="3857231" y="3459454"/>
            <a:ext cx="30505" cy="47282"/>
          </a:xfrm>
          <a:custGeom>
            <a:avLst/>
            <a:gdLst/>
            <a:ahLst/>
            <a:cxnLst/>
            <a:rect b="b" l="l" r="r" t="t"/>
            <a:pathLst>
              <a:path h="47282" w="30505">
                <a:moveTo>
                  <a:pt x="14484" y="12204"/>
                </a:moveTo>
                <a:lnTo>
                  <a:pt x="4559" y="24409"/>
                </a:lnTo>
                <a:lnTo>
                  <a:pt x="30505" y="47282"/>
                </a:lnTo>
                <a:lnTo>
                  <a:pt x="30505" y="12204"/>
                </a:lnTo>
                <a:lnTo>
                  <a:pt x="14484" y="12204"/>
                </a:lnTo>
                <a:close/>
              </a:path>
              <a:path h="47282" w="30505">
                <a:moveTo>
                  <a:pt x="24409" y="0"/>
                </a:moveTo>
                <a:lnTo>
                  <a:pt x="0" y="12204"/>
                </a:lnTo>
                <a:lnTo>
                  <a:pt x="14484" y="12204"/>
                </a:lnTo>
                <a:lnTo>
                  <a:pt x="244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1" name="object 261"/>
          <p:cNvSpPr/>
          <p:nvPr/>
        </p:nvSpPr>
        <p:spPr>
          <a:xfrm>
            <a:off x="3857231" y="3459454"/>
            <a:ext cx="30505" cy="47282"/>
          </a:xfrm>
          <a:custGeom>
            <a:avLst/>
            <a:gdLst/>
            <a:ahLst/>
            <a:cxnLst/>
            <a:rect b="b" l="l" r="r" t="t"/>
            <a:pathLst>
              <a:path h="47282" w="30505">
                <a:moveTo>
                  <a:pt x="30505" y="12204"/>
                </a:moveTo>
                <a:lnTo>
                  <a:pt x="30505" y="47282"/>
                </a:lnTo>
                <a:lnTo>
                  <a:pt x="4559" y="24409"/>
                </a:lnTo>
                <a:lnTo>
                  <a:pt x="24409" y="0"/>
                </a:lnTo>
                <a:lnTo>
                  <a:pt x="0" y="12204"/>
                </a:lnTo>
                <a:lnTo>
                  <a:pt x="30505" y="1220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2" name="object 262"/>
          <p:cNvSpPr/>
          <p:nvPr/>
        </p:nvSpPr>
        <p:spPr>
          <a:xfrm>
            <a:off x="3409200" y="3464077"/>
            <a:ext cx="94462" cy="394690"/>
          </a:xfrm>
          <a:custGeom>
            <a:avLst/>
            <a:gdLst/>
            <a:ahLst/>
            <a:cxnLst/>
            <a:rect b="b" l="l" r="r" t="t"/>
            <a:pathLst>
              <a:path h="394690" w="94462">
                <a:moveTo>
                  <a:pt x="4572" y="246849"/>
                </a:moveTo>
                <a:lnTo>
                  <a:pt x="16776" y="298691"/>
                </a:lnTo>
                <a:lnTo>
                  <a:pt x="28930" y="324586"/>
                </a:lnTo>
                <a:lnTo>
                  <a:pt x="39598" y="345922"/>
                </a:lnTo>
                <a:lnTo>
                  <a:pt x="53340" y="370332"/>
                </a:lnTo>
                <a:lnTo>
                  <a:pt x="73126" y="394690"/>
                </a:lnTo>
                <a:lnTo>
                  <a:pt x="94462" y="371817"/>
                </a:lnTo>
                <a:lnTo>
                  <a:pt x="77698" y="352018"/>
                </a:lnTo>
                <a:lnTo>
                  <a:pt x="65544" y="330695"/>
                </a:lnTo>
                <a:lnTo>
                  <a:pt x="53340" y="309359"/>
                </a:lnTo>
                <a:lnTo>
                  <a:pt x="44208" y="289521"/>
                </a:lnTo>
                <a:lnTo>
                  <a:pt x="33489" y="243827"/>
                </a:lnTo>
                <a:lnTo>
                  <a:pt x="30467" y="195059"/>
                </a:lnTo>
                <a:lnTo>
                  <a:pt x="30467" y="170649"/>
                </a:lnTo>
                <a:lnTo>
                  <a:pt x="33489" y="147777"/>
                </a:lnTo>
                <a:lnTo>
                  <a:pt x="44208" y="102095"/>
                </a:lnTo>
                <a:lnTo>
                  <a:pt x="53340" y="80759"/>
                </a:lnTo>
                <a:lnTo>
                  <a:pt x="63995" y="60921"/>
                </a:lnTo>
                <a:lnTo>
                  <a:pt x="94462" y="16713"/>
                </a:lnTo>
                <a:lnTo>
                  <a:pt x="70104" y="0"/>
                </a:lnTo>
                <a:lnTo>
                  <a:pt x="39598" y="42659"/>
                </a:lnTo>
                <a:lnTo>
                  <a:pt x="28930" y="67017"/>
                </a:lnTo>
                <a:lnTo>
                  <a:pt x="16776" y="92913"/>
                </a:lnTo>
                <a:lnTo>
                  <a:pt x="4572" y="144754"/>
                </a:lnTo>
                <a:lnTo>
                  <a:pt x="0" y="167627"/>
                </a:lnTo>
                <a:lnTo>
                  <a:pt x="0" y="198081"/>
                </a:lnTo>
                <a:lnTo>
                  <a:pt x="4572" y="24684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3" name="object 263"/>
          <p:cNvSpPr/>
          <p:nvPr/>
        </p:nvSpPr>
        <p:spPr>
          <a:xfrm>
            <a:off x="3409200" y="3464077"/>
            <a:ext cx="94462" cy="394690"/>
          </a:xfrm>
          <a:custGeom>
            <a:avLst/>
            <a:gdLst/>
            <a:ahLst/>
            <a:cxnLst/>
            <a:rect b="b" l="l" r="r" t="t"/>
            <a:pathLst>
              <a:path h="394690" w="94462">
                <a:moveTo>
                  <a:pt x="94462" y="16713"/>
                </a:moveTo>
                <a:lnTo>
                  <a:pt x="63995" y="60921"/>
                </a:lnTo>
                <a:lnTo>
                  <a:pt x="53340" y="80759"/>
                </a:lnTo>
                <a:lnTo>
                  <a:pt x="44208" y="102095"/>
                </a:lnTo>
                <a:lnTo>
                  <a:pt x="33489" y="147777"/>
                </a:lnTo>
                <a:lnTo>
                  <a:pt x="30467" y="170649"/>
                </a:lnTo>
                <a:lnTo>
                  <a:pt x="30467" y="195059"/>
                </a:lnTo>
                <a:lnTo>
                  <a:pt x="33489" y="243827"/>
                </a:lnTo>
                <a:lnTo>
                  <a:pt x="44208" y="289521"/>
                </a:lnTo>
                <a:lnTo>
                  <a:pt x="53340" y="309359"/>
                </a:lnTo>
                <a:lnTo>
                  <a:pt x="65544" y="330695"/>
                </a:lnTo>
                <a:lnTo>
                  <a:pt x="77698" y="352018"/>
                </a:lnTo>
                <a:lnTo>
                  <a:pt x="94462" y="371817"/>
                </a:lnTo>
                <a:lnTo>
                  <a:pt x="73126" y="394690"/>
                </a:lnTo>
                <a:lnTo>
                  <a:pt x="53340" y="370332"/>
                </a:lnTo>
                <a:lnTo>
                  <a:pt x="39598" y="345922"/>
                </a:lnTo>
                <a:lnTo>
                  <a:pt x="28930" y="324586"/>
                </a:lnTo>
                <a:lnTo>
                  <a:pt x="16776" y="298691"/>
                </a:lnTo>
                <a:lnTo>
                  <a:pt x="4572" y="246849"/>
                </a:lnTo>
                <a:lnTo>
                  <a:pt x="0" y="198081"/>
                </a:lnTo>
                <a:lnTo>
                  <a:pt x="0" y="167627"/>
                </a:lnTo>
                <a:lnTo>
                  <a:pt x="4572" y="144754"/>
                </a:lnTo>
                <a:lnTo>
                  <a:pt x="16776" y="92913"/>
                </a:lnTo>
                <a:lnTo>
                  <a:pt x="28930" y="67017"/>
                </a:lnTo>
                <a:lnTo>
                  <a:pt x="39598" y="42659"/>
                </a:lnTo>
                <a:lnTo>
                  <a:pt x="70104" y="0"/>
                </a:lnTo>
                <a:lnTo>
                  <a:pt x="94462" y="16713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4" name="object 264"/>
          <p:cNvSpPr/>
          <p:nvPr/>
        </p:nvSpPr>
        <p:spPr>
          <a:xfrm>
            <a:off x="3479304" y="3454895"/>
            <a:ext cx="24358" cy="28968"/>
          </a:xfrm>
          <a:custGeom>
            <a:avLst/>
            <a:gdLst/>
            <a:ahLst/>
            <a:cxnLst/>
            <a:rect b="b" l="l" r="r" t="t"/>
            <a:pathLst>
              <a:path h="28968" w="24358">
                <a:moveTo>
                  <a:pt x="15342" y="19709"/>
                </a:moveTo>
                <a:lnTo>
                  <a:pt x="3048" y="4590"/>
                </a:lnTo>
                <a:lnTo>
                  <a:pt x="0" y="9182"/>
                </a:lnTo>
                <a:lnTo>
                  <a:pt x="15342" y="19709"/>
                </a:lnTo>
                <a:close/>
              </a:path>
              <a:path h="28968" w="24358">
                <a:moveTo>
                  <a:pt x="24358" y="25895"/>
                </a:moveTo>
                <a:lnTo>
                  <a:pt x="15342" y="19709"/>
                </a:lnTo>
                <a:lnTo>
                  <a:pt x="22872" y="28968"/>
                </a:lnTo>
                <a:lnTo>
                  <a:pt x="24358" y="25895"/>
                </a:lnTo>
                <a:close/>
              </a:path>
              <a:path h="28968" w="24358">
                <a:moveTo>
                  <a:pt x="6095" y="0"/>
                </a:moveTo>
                <a:lnTo>
                  <a:pt x="3022" y="4559"/>
                </a:lnTo>
                <a:lnTo>
                  <a:pt x="60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5" name="object 265"/>
          <p:cNvSpPr/>
          <p:nvPr/>
        </p:nvSpPr>
        <p:spPr>
          <a:xfrm>
            <a:off x="3479304" y="3454895"/>
            <a:ext cx="24358" cy="28968"/>
          </a:xfrm>
          <a:custGeom>
            <a:avLst/>
            <a:gdLst/>
            <a:ahLst/>
            <a:cxnLst/>
            <a:rect b="b" l="l" r="r" t="t"/>
            <a:pathLst>
              <a:path h="28968" w="24358">
                <a:moveTo>
                  <a:pt x="3022" y="4559"/>
                </a:moveTo>
                <a:lnTo>
                  <a:pt x="6095" y="0"/>
                </a:lnTo>
                <a:lnTo>
                  <a:pt x="0" y="9182"/>
                </a:lnTo>
                <a:lnTo>
                  <a:pt x="24358" y="25895"/>
                </a:lnTo>
                <a:lnTo>
                  <a:pt x="22872" y="28968"/>
                </a:lnTo>
                <a:lnTo>
                  <a:pt x="3022" y="455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6" name="object 266"/>
          <p:cNvSpPr/>
          <p:nvPr/>
        </p:nvSpPr>
        <p:spPr>
          <a:xfrm>
            <a:off x="3482327" y="3834409"/>
            <a:ext cx="393204" cy="114300"/>
          </a:xfrm>
          <a:custGeom>
            <a:avLst/>
            <a:gdLst/>
            <a:ahLst/>
            <a:cxnLst/>
            <a:rect b="b" l="l" r="r" t="t"/>
            <a:pathLst>
              <a:path h="114300" w="393204">
                <a:moveTo>
                  <a:pt x="19850" y="0"/>
                </a:moveTo>
                <a:lnTo>
                  <a:pt x="0" y="24358"/>
                </a:lnTo>
                <a:lnTo>
                  <a:pt x="19850" y="44145"/>
                </a:lnTo>
                <a:lnTo>
                  <a:pt x="41173" y="62458"/>
                </a:lnTo>
                <a:lnTo>
                  <a:pt x="65531" y="77685"/>
                </a:lnTo>
                <a:lnTo>
                  <a:pt x="91427" y="92913"/>
                </a:lnTo>
                <a:lnTo>
                  <a:pt x="114300" y="100558"/>
                </a:lnTo>
                <a:lnTo>
                  <a:pt x="144818" y="109689"/>
                </a:lnTo>
                <a:lnTo>
                  <a:pt x="198145" y="114300"/>
                </a:lnTo>
                <a:lnTo>
                  <a:pt x="249936" y="109689"/>
                </a:lnTo>
                <a:lnTo>
                  <a:pt x="301777" y="92913"/>
                </a:lnTo>
                <a:lnTo>
                  <a:pt x="329209" y="77685"/>
                </a:lnTo>
                <a:lnTo>
                  <a:pt x="352082" y="62458"/>
                </a:lnTo>
                <a:lnTo>
                  <a:pt x="393204" y="24358"/>
                </a:lnTo>
                <a:lnTo>
                  <a:pt x="373418" y="0"/>
                </a:lnTo>
                <a:lnTo>
                  <a:pt x="335318" y="38100"/>
                </a:lnTo>
                <a:lnTo>
                  <a:pt x="315467" y="48767"/>
                </a:lnTo>
                <a:lnTo>
                  <a:pt x="292595" y="62458"/>
                </a:lnTo>
                <a:lnTo>
                  <a:pt x="246913" y="77685"/>
                </a:lnTo>
                <a:lnTo>
                  <a:pt x="198145" y="82245"/>
                </a:lnTo>
                <a:lnTo>
                  <a:pt x="147840" y="77685"/>
                </a:lnTo>
                <a:lnTo>
                  <a:pt x="123482" y="71589"/>
                </a:lnTo>
                <a:lnTo>
                  <a:pt x="102095" y="62458"/>
                </a:lnTo>
                <a:lnTo>
                  <a:pt x="80772" y="48767"/>
                </a:lnTo>
                <a:lnTo>
                  <a:pt x="57950" y="38100"/>
                </a:lnTo>
                <a:lnTo>
                  <a:pt x="38100" y="19786"/>
                </a:lnTo>
                <a:lnTo>
                  <a:pt x="198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7" name="object 267"/>
          <p:cNvSpPr/>
          <p:nvPr/>
        </p:nvSpPr>
        <p:spPr>
          <a:xfrm>
            <a:off x="3482327" y="3834409"/>
            <a:ext cx="393204" cy="114300"/>
          </a:xfrm>
          <a:custGeom>
            <a:avLst/>
            <a:gdLst/>
            <a:ahLst/>
            <a:cxnLst/>
            <a:rect b="b" l="l" r="r" t="t"/>
            <a:pathLst>
              <a:path h="114300" w="393204">
                <a:moveTo>
                  <a:pt x="19850" y="0"/>
                </a:moveTo>
                <a:lnTo>
                  <a:pt x="38100" y="19786"/>
                </a:lnTo>
                <a:lnTo>
                  <a:pt x="57950" y="38100"/>
                </a:lnTo>
                <a:lnTo>
                  <a:pt x="80772" y="48767"/>
                </a:lnTo>
                <a:lnTo>
                  <a:pt x="102095" y="62458"/>
                </a:lnTo>
                <a:lnTo>
                  <a:pt x="123482" y="71589"/>
                </a:lnTo>
                <a:lnTo>
                  <a:pt x="147840" y="77685"/>
                </a:lnTo>
                <a:lnTo>
                  <a:pt x="198145" y="82245"/>
                </a:lnTo>
                <a:lnTo>
                  <a:pt x="246913" y="77685"/>
                </a:lnTo>
                <a:lnTo>
                  <a:pt x="292595" y="62458"/>
                </a:lnTo>
                <a:lnTo>
                  <a:pt x="315467" y="48767"/>
                </a:lnTo>
                <a:lnTo>
                  <a:pt x="335318" y="38100"/>
                </a:lnTo>
                <a:lnTo>
                  <a:pt x="373418" y="0"/>
                </a:lnTo>
                <a:lnTo>
                  <a:pt x="393204" y="24358"/>
                </a:lnTo>
                <a:lnTo>
                  <a:pt x="352082" y="62458"/>
                </a:lnTo>
                <a:lnTo>
                  <a:pt x="329209" y="77685"/>
                </a:lnTo>
                <a:lnTo>
                  <a:pt x="301777" y="92913"/>
                </a:lnTo>
                <a:lnTo>
                  <a:pt x="249936" y="109689"/>
                </a:lnTo>
                <a:lnTo>
                  <a:pt x="198145" y="114300"/>
                </a:lnTo>
                <a:lnTo>
                  <a:pt x="144818" y="109689"/>
                </a:lnTo>
                <a:lnTo>
                  <a:pt x="114300" y="100558"/>
                </a:lnTo>
                <a:lnTo>
                  <a:pt x="91427" y="92913"/>
                </a:lnTo>
                <a:lnTo>
                  <a:pt x="65531" y="77685"/>
                </a:lnTo>
                <a:lnTo>
                  <a:pt x="41173" y="62458"/>
                </a:lnTo>
                <a:lnTo>
                  <a:pt x="19850" y="44145"/>
                </a:lnTo>
                <a:lnTo>
                  <a:pt x="0" y="24358"/>
                </a:lnTo>
                <a:lnTo>
                  <a:pt x="19850" y="0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8" name="object 268"/>
          <p:cNvSpPr/>
          <p:nvPr/>
        </p:nvSpPr>
        <p:spPr>
          <a:xfrm>
            <a:off x="3482327" y="3834409"/>
            <a:ext cx="21336" cy="24358"/>
          </a:xfrm>
          <a:custGeom>
            <a:avLst/>
            <a:gdLst/>
            <a:ahLst/>
            <a:cxnLst/>
            <a:rect b="b" l="l" r="r" t="t"/>
            <a:pathLst>
              <a:path h="24358" w="21336">
                <a:moveTo>
                  <a:pt x="0" y="24358"/>
                </a:moveTo>
                <a:lnTo>
                  <a:pt x="21336" y="1485"/>
                </a:lnTo>
                <a:lnTo>
                  <a:pt x="19850" y="0"/>
                </a:lnTo>
                <a:lnTo>
                  <a:pt x="0" y="2435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9" name="object 269"/>
          <p:cNvSpPr/>
          <p:nvPr/>
        </p:nvSpPr>
        <p:spPr>
          <a:xfrm>
            <a:off x="3482327" y="3834409"/>
            <a:ext cx="21336" cy="24358"/>
          </a:xfrm>
          <a:custGeom>
            <a:avLst/>
            <a:gdLst/>
            <a:ahLst/>
            <a:cxnLst/>
            <a:rect b="b" l="l" r="r" t="t"/>
            <a:pathLst>
              <a:path h="24358" w="21336">
                <a:moveTo>
                  <a:pt x="0" y="24358"/>
                </a:moveTo>
                <a:lnTo>
                  <a:pt x="19850" y="0"/>
                </a:lnTo>
                <a:lnTo>
                  <a:pt x="21336" y="1485"/>
                </a:lnTo>
                <a:lnTo>
                  <a:pt x="0" y="2435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0" name="object 270"/>
          <p:cNvSpPr/>
          <p:nvPr/>
        </p:nvSpPr>
        <p:spPr>
          <a:xfrm>
            <a:off x="3867145" y="3846556"/>
            <a:ext cx="0" cy="425202"/>
          </a:xfrm>
          <a:custGeom>
            <a:avLst/>
            <a:gdLst/>
            <a:ahLst/>
            <a:cxnLst/>
            <a:rect b="b" l="l" r="r" t="t"/>
            <a:pathLst>
              <a:path h="425202" w="0">
                <a:moveTo>
                  <a:pt x="0" y="0"/>
                </a:moveTo>
                <a:lnTo>
                  <a:pt x="0" y="425202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1" name="object 271"/>
          <p:cNvSpPr/>
          <p:nvPr/>
        </p:nvSpPr>
        <p:spPr>
          <a:xfrm>
            <a:off x="3852659" y="3846556"/>
            <a:ext cx="28971" cy="425202"/>
          </a:xfrm>
          <a:custGeom>
            <a:avLst/>
            <a:gdLst/>
            <a:ahLst/>
            <a:cxnLst/>
            <a:rect b="b" l="l" r="r" t="t"/>
            <a:pathLst>
              <a:path h="425202" w="28971">
                <a:moveTo>
                  <a:pt x="0" y="425202"/>
                </a:moveTo>
                <a:lnTo>
                  <a:pt x="28971" y="425202"/>
                </a:lnTo>
                <a:lnTo>
                  <a:pt x="28971" y="0"/>
                </a:lnTo>
                <a:lnTo>
                  <a:pt x="0" y="0"/>
                </a:lnTo>
                <a:lnTo>
                  <a:pt x="0" y="42520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2" name="object 272"/>
          <p:cNvSpPr/>
          <p:nvPr/>
        </p:nvSpPr>
        <p:spPr>
          <a:xfrm>
            <a:off x="3852659" y="3810000"/>
            <a:ext cx="28981" cy="48767"/>
          </a:xfrm>
          <a:custGeom>
            <a:avLst/>
            <a:gdLst/>
            <a:ahLst/>
            <a:cxnLst/>
            <a:rect b="b" l="l" r="r" t="t"/>
            <a:pathLst>
              <a:path h="48767" w="28981">
                <a:moveTo>
                  <a:pt x="28981" y="0"/>
                </a:moveTo>
                <a:lnTo>
                  <a:pt x="3086" y="24409"/>
                </a:lnTo>
                <a:lnTo>
                  <a:pt x="12958" y="36563"/>
                </a:lnTo>
                <a:lnTo>
                  <a:pt x="28981" y="36563"/>
                </a:lnTo>
                <a:lnTo>
                  <a:pt x="28981" y="0"/>
                </a:lnTo>
                <a:close/>
              </a:path>
              <a:path h="48767" w="28981">
                <a:moveTo>
                  <a:pt x="22872" y="48767"/>
                </a:moveTo>
                <a:lnTo>
                  <a:pt x="12958" y="36563"/>
                </a:lnTo>
                <a:lnTo>
                  <a:pt x="0" y="36563"/>
                </a:lnTo>
                <a:lnTo>
                  <a:pt x="22872" y="4876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3" name="object 273"/>
          <p:cNvSpPr/>
          <p:nvPr/>
        </p:nvSpPr>
        <p:spPr>
          <a:xfrm>
            <a:off x="3852659" y="3810000"/>
            <a:ext cx="28981" cy="48767"/>
          </a:xfrm>
          <a:custGeom>
            <a:avLst/>
            <a:gdLst/>
            <a:ahLst/>
            <a:cxnLst/>
            <a:rect b="b" l="l" r="r" t="t"/>
            <a:pathLst>
              <a:path h="48767" w="28981">
                <a:moveTo>
                  <a:pt x="3086" y="24409"/>
                </a:moveTo>
                <a:lnTo>
                  <a:pt x="28981" y="0"/>
                </a:lnTo>
                <a:lnTo>
                  <a:pt x="28981" y="36563"/>
                </a:lnTo>
                <a:lnTo>
                  <a:pt x="0" y="36563"/>
                </a:lnTo>
                <a:lnTo>
                  <a:pt x="22872" y="48767"/>
                </a:lnTo>
                <a:lnTo>
                  <a:pt x="3086" y="2440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4" name="object 274"/>
          <p:cNvSpPr/>
          <p:nvPr/>
        </p:nvSpPr>
        <p:spPr>
          <a:xfrm>
            <a:off x="3482327" y="4165104"/>
            <a:ext cx="393204" cy="118859"/>
          </a:xfrm>
          <a:custGeom>
            <a:avLst/>
            <a:gdLst/>
            <a:ahLst/>
            <a:cxnLst/>
            <a:rect b="b" l="l" r="r" t="t"/>
            <a:pathLst>
              <a:path h="118859" w="393204">
                <a:moveTo>
                  <a:pt x="0" y="88404"/>
                </a:moveTo>
                <a:lnTo>
                  <a:pt x="19850" y="111226"/>
                </a:lnTo>
                <a:lnTo>
                  <a:pt x="38100" y="91427"/>
                </a:lnTo>
                <a:lnTo>
                  <a:pt x="57950" y="74663"/>
                </a:lnTo>
                <a:lnTo>
                  <a:pt x="80772" y="59436"/>
                </a:lnTo>
                <a:lnTo>
                  <a:pt x="102095" y="47231"/>
                </a:lnTo>
                <a:lnTo>
                  <a:pt x="126504" y="41122"/>
                </a:lnTo>
                <a:lnTo>
                  <a:pt x="147840" y="33540"/>
                </a:lnTo>
                <a:lnTo>
                  <a:pt x="199682" y="30454"/>
                </a:lnTo>
                <a:lnTo>
                  <a:pt x="246913" y="36563"/>
                </a:lnTo>
                <a:lnTo>
                  <a:pt x="294131" y="51790"/>
                </a:lnTo>
                <a:lnTo>
                  <a:pt x="315467" y="65531"/>
                </a:lnTo>
                <a:lnTo>
                  <a:pt x="336803" y="79222"/>
                </a:lnTo>
                <a:lnTo>
                  <a:pt x="355104" y="97536"/>
                </a:lnTo>
                <a:lnTo>
                  <a:pt x="373418" y="118859"/>
                </a:lnTo>
                <a:lnTo>
                  <a:pt x="393204" y="95999"/>
                </a:lnTo>
                <a:lnTo>
                  <a:pt x="374903" y="74663"/>
                </a:lnTo>
                <a:lnTo>
                  <a:pt x="355104" y="56349"/>
                </a:lnTo>
                <a:lnTo>
                  <a:pt x="332231" y="39585"/>
                </a:lnTo>
                <a:lnTo>
                  <a:pt x="306336" y="24358"/>
                </a:lnTo>
                <a:lnTo>
                  <a:pt x="254495" y="6095"/>
                </a:lnTo>
                <a:lnTo>
                  <a:pt x="199682" y="0"/>
                </a:lnTo>
                <a:lnTo>
                  <a:pt x="141731" y="4559"/>
                </a:lnTo>
                <a:lnTo>
                  <a:pt x="117373" y="12204"/>
                </a:lnTo>
                <a:lnTo>
                  <a:pt x="89941" y="19799"/>
                </a:lnTo>
                <a:lnTo>
                  <a:pt x="65531" y="31991"/>
                </a:lnTo>
                <a:lnTo>
                  <a:pt x="41173" y="50304"/>
                </a:lnTo>
                <a:lnTo>
                  <a:pt x="19850" y="67017"/>
                </a:lnTo>
                <a:lnTo>
                  <a:pt x="0" y="884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5" name="object 275"/>
          <p:cNvSpPr/>
          <p:nvPr/>
        </p:nvSpPr>
        <p:spPr>
          <a:xfrm>
            <a:off x="3482327" y="4165104"/>
            <a:ext cx="393204" cy="118859"/>
          </a:xfrm>
          <a:custGeom>
            <a:avLst/>
            <a:gdLst/>
            <a:ahLst/>
            <a:cxnLst/>
            <a:rect b="b" l="l" r="r" t="t"/>
            <a:pathLst>
              <a:path h="118859" w="393204">
                <a:moveTo>
                  <a:pt x="373418" y="118859"/>
                </a:moveTo>
                <a:lnTo>
                  <a:pt x="355104" y="97536"/>
                </a:lnTo>
                <a:lnTo>
                  <a:pt x="336803" y="79222"/>
                </a:lnTo>
                <a:lnTo>
                  <a:pt x="315467" y="65531"/>
                </a:lnTo>
                <a:lnTo>
                  <a:pt x="294131" y="51790"/>
                </a:lnTo>
                <a:lnTo>
                  <a:pt x="246913" y="36563"/>
                </a:lnTo>
                <a:lnTo>
                  <a:pt x="199682" y="30454"/>
                </a:lnTo>
                <a:lnTo>
                  <a:pt x="147840" y="33540"/>
                </a:lnTo>
                <a:lnTo>
                  <a:pt x="126504" y="41122"/>
                </a:lnTo>
                <a:lnTo>
                  <a:pt x="102095" y="47231"/>
                </a:lnTo>
                <a:lnTo>
                  <a:pt x="80772" y="59436"/>
                </a:lnTo>
                <a:lnTo>
                  <a:pt x="57950" y="74663"/>
                </a:lnTo>
                <a:lnTo>
                  <a:pt x="38100" y="91427"/>
                </a:lnTo>
                <a:lnTo>
                  <a:pt x="19850" y="111226"/>
                </a:lnTo>
                <a:lnTo>
                  <a:pt x="0" y="88404"/>
                </a:lnTo>
                <a:lnTo>
                  <a:pt x="19850" y="67017"/>
                </a:lnTo>
                <a:lnTo>
                  <a:pt x="41173" y="50304"/>
                </a:lnTo>
                <a:lnTo>
                  <a:pt x="65531" y="31991"/>
                </a:lnTo>
                <a:lnTo>
                  <a:pt x="89941" y="19799"/>
                </a:lnTo>
                <a:lnTo>
                  <a:pt x="117373" y="12204"/>
                </a:lnTo>
                <a:lnTo>
                  <a:pt x="141731" y="4559"/>
                </a:lnTo>
                <a:lnTo>
                  <a:pt x="199682" y="0"/>
                </a:lnTo>
                <a:lnTo>
                  <a:pt x="254495" y="6095"/>
                </a:lnTo>
                <a:lnTo>
                  <a:pt x="306336" y="24358"/>
                </a:lnTo>
                <a:lnTo>
                  <a:pt x="332231" y="39585"/>
                </a:lnTo>
                <a:lnTo>
                  <a:pt x="355104" y="56349"/>
                </a:lnTo>
                <a:lnTo>
                  <a:pt x="374903" y="74663"/>
                </a:lnTo>
                <a:lnTo>
                  <a:pt x="393204" y="95999"/>
                </a:lnTo>
                <a:lnTo>
                  <a:pt x="373418" y="118859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6" name="object 276"/>
          <p:cNvSpPr/>
          <p:nvPr/>
        </p:nvSpPr>
        <p:spPr>
          <a:xfrm>
            <a:off x="3852659" y="4261104"/>
            <a:ext cx="28981" cy="53327"/>
          </a:xfrm>
          <a:custGeom>
            <a:avLst/>
            <a:gdLst/>
            <a:ahLst/>
            <a:cxnLst/>
            <a:rect b="b" l="l" r="r" t="t"/>
            <a:pathLst>
              <a:path h="53327" w="28981">
                <a:moveTo>
                  <a:pt x="13649" y="10655"/>
                </a:moveTo>
                <a:lnTo>
                  <a:pt x="3086" y="22860"/>
                </a:lnTo>
                <a:lnTo>
                  <a:pt x="28981" y="53327"/>
                </a:lnTo>
                <a:lnTo>
                  <a:pt x="28981" y="10655"/>
                </a:lnTo>
                <a:lnTo>
                  <a:pt x="13649" y="10655"/>
                </a:lnTo>
                <a:close/>
              </a:path>
              <a:path h="53327" w="28981">
                <a:moveTo>
                  <a:pt x="22872" y="0"/>
                </a:moveTo>
                <a:lnTo>
                  <a:pt x="0" y="10655"/>
                </a:lnTo>
                <a:lnTo>
                  <a:pt x="13649" y="10655"/>
                </a:lnTo>
                <a:lnTo>
                  <a:pt x="228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7" name="object 277"/>
          <p:cNvSpPr/>
          <p:nvPr/>
        </p:nvSpPr>
        <p:spPr>
          <a:xfrm>
            <a:off x="3852659" y="4261104"/>
            <a:ext cx="28981" cy="53327"/>
          </a:xfrm>
          <a:custGeom>
            <a:avLst/>
            <a:gdLst/>
            <a:ahLst/>
            <a:cxnLst/>
            <a:rect b="b" l="l" r="r" t="t"/>
            <a:pathLst>
              <a:path h="53327" w="28981">
                <a:moveTo>
                  <a:pt x="28981" y="10655"/>
                </a:moveTo>
                <a:lnTo>
                  <a:pt x="28981" y="53327"/>
                </a:lnTo>
                <a:lnTo>
                  <a:pt x="3086" y="22860"/>
                </a:lnTo>
                <a:lnTo>
                  <a:pt x="22872" y="0"/>
                </a:lnTo>
                <a:lnTo>
                  <a:pt x="0" y="10655"/>
                </a:lnTo>
                <a:lnTo>
                  <a:pt x="28981" y="1065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8" name="object 278"/>
          <p:cNvSpPr/>
          <p:nvPr/>
        </p:nvSpPr>
        <p:spPr>
          <a:xfrm>
            <a:off x="3451872" y="4256532"/>
            <a:ext cx="77736" cy="382536"/>
          </a:xfrm>
          <a:custGeom>
            <a:avLst/>
            <a:gdLst/>
            <a:ahLst/>
            <a:cxnLst/>
            <a:rect b="b" l="l" r="r" t="t"/>
            <a:pathLst>
              <a:path h="382536" w="77736">
                <a:moveTo>
                  <a:pt x="30454" y="92963"/>
                </a:moveTo>
                <a:lnTo>
                  <a:pt x="30454" y="71640"/>
                </a:lnTo>
                <a:lnTo>
                  <a:pt x="31991" y="54863"/>
                </a:lnTo>
                <a:lnTo>
                  <a:pt x="39636" y="35077"/>
                </a:lnTo>
                <a:lnTo>
                  <a:pt x="51790" y="18313"/>
                </a:lnTo>
                <a:lnTo>
                  <a:pt x="27432" y="0"/>
                </a:lnTo>
                <a:lnTo>
                  <a:pt x="13690" y="19799"/>
                </a:lnTo>
                <a:lnTo>
                  <a:pt x="4559" y="45745"/>
                </a:lnTo>
                <a:lnTo>
                  <a:pt x="0" y="68567"/>
                </a:lnTo>
                <a:lnTo>
                  <a:pt x="0" y="94513"/>
                </a:lnTo>
                <a:lnTo>
                  <a:pt x="1536" y="118871"/>
                </a:lnTo>
                <a:lnTo>
                  <a:pt x="7581" y="146303"/>
                </a:lnTo>
                <a:lnTo>
                  <a:pt x="24358" y="193522"/>
                </a:lnTo>
                <a:lnTo>
                  <a:pt x="39636" y="243827"/>
                </a:lnTo>
                <a:lnTo>
                  <a:pt x="48768" y="285013"/>
                </a:lnTo>
                <a:lnTo>
                  <a:pt x="48768" y="304800"/>
                </a:lnTo>
                <a:lnTo>
                  <a:pt x="45681" y="324599"/>
                </a:lnTo>
                <a:lnTo>
                  <a:pt x="41122" y="342900"/>
                </a:lnTo>
                <a:lnTo>
                  <a:pt x="27432" y="364235"/>
                </a:lnTo>
                <a:lnTo>
                  <a:pt x="51790" y="382536"/>
                </a:lnTo>
                <a:lnTo>
                  <a:pt x="65532" y="358127"/>
                </a:lnTo>
                <a:lnTo>
                  <a:pt x="73126" y="335267"/>
                </a:lnTo>
                <a:lnTo>
                  <a:pt x="77736" y="307822"/>
                </a:lnTo>
                <a:lnTo>
                  <a:pt x="77736" y="281927"/>
                </a:lnTo>
                <a:lnTo>
                  <a:pt x="65532" y="234708"/>
                </a:lnTo>
                <a:lnTo>
                  <a:pt x="51790" y="184403"/>
                </a:lnTo>
                <a:lnTo>
                  <a:pt x="35026" y="137172"/>
                </a:lnTo>
                <a:lnTo>
                  <a:pt x="31991" y="115836"/>
                </a:lnTo>
                <a:lnTo>
                  <a:pt x="30454" y="9296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9" name="object 279"/>
          <p:cNvSpPr/>
          <p:nvPr/>
        </p:nvSpPr>
        <p:spPr>
          <a:xfrm>
            <a:off x="3451872" y="4256532"/>
            <a:ext cx="77736" cy="382536"/>
          </a:xfrm>
          <a:custGeom>
            <a:avLst/>
            <a:gdLst/>
            <a:ahLst/>
            <a:cxnLst/>
            <a:rect b="b" l="l" r="r" t="t"/>
            <a:pathLst>
              <a:path h="382536" w="77736">
                <a:moveTo>
                  <a:pt x="51790" y="18313"/>
                </a:moveTo>
                <a:lnTo>
                  <a:pt x="39636" y="35077"/>
                </a:lnTo>
                <a:lnTo>
                  <a:pt x="31991" y="54863"/>
                </a:lnTo>
                <a:lnTo>
                  <a:pt x="30454" y="71640"/>
                </a:lnTo>
                <a:lnTo>
                  <a:pt x="30454" y="92963"/>
                </a:lnTo>
                <a:lnTo>
                  <a:pt x="31991" y="115836"/>
                </a:lnTo>
                <a:lnTo>
                  <a:pt x="35026" y="137172"/>
                </a:lnTo>
                <a:lnTo>
                  <a:pt x="51790" y="184403"/>
                </a:lnTo>
                <a:lnTo>
                  <a:pt x="65532" y="234708"/>
                </a:lnTo>
                <a:lnTo>
                  <a:pt x="77736" y="281927"/>
                </a:lnTo>
                <a:lnTo>
                  <a:pt x="77736" y="307822"/>
                </a:lnTo>
                <a:lnTo>
                  <a:pt x="73126" y="335267"/>
                </a:lnTo>
                <a:lnTo>
                  <a:pt x="65532" y="358127"/>
                </a:lnTo>
                <a:lnTo>
                  <a:pt x="51790" y="382536"/>
                </a:lnTo>
                <a:lnTo>
                  <a:pt x="27432" y="364235"/>
                </a:lnTo>
                <a:lnTo>
                  <a:pt x="41122" y="342900"/>
                </a:lnTo>
                <a:lnTo>
                  <a:pt x="45681" y="324599"/>
                </a:lnTo>
                <a:lnTo>
                  <a:pt x="48768" y="304800"/>
                </a:lnTo>
                <a:lnTo>
                  <a:pt x="48768" y="285013"/>
                </a:lnTo>
                <a:lnTo>
                  <a:pt x="39636" y="243827"/>
                </a:lnTo>
                <a:lnTo>
                  <a:pt x="24358" y="193522"/>
                </a:lnTo>
                <a:lnTo>
                  <a:pt x="7581" y="146303"/>
                </a:lnTo>
                <a:lnTo>
                  <a:pt x="1536" y="118871"/>
                </a:lnTo>
                <a:lnTo>
                  <a:pt x="0" y="94513"/>
                </a:lnTo>
                <a:lnTo>
                  <a:pt x="0" y="68567"/>
                </a:lnTo>
                <a:lnTo>
                  <a:pt x="4559" y="45745"/>
                </a:lnTo>
                <a:lnTo>
                  <a:pt x="13690" y="19799"/>
                </a:lnTo>
                <a:lnTo>
                  <a:pt x="27432" y="0"/>
                </a:lnTo>
                <a:lnTo>
                  <a:pt x="51790" y="1831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0" name="object 280"/>
          <p:cNvSpPr/>
          <p:nvPr/>
        </p:nvSpPr>
        <p:spPr>
          <a:xfrm>
            <a:off x="3479304" y="4248899"/>
            <a:ext cx="24358" cy="27431"/>
          </a:xfrm>
          <a:custGeom>
            <a:avLst/>
            <a:gdLst/>
            <a:ahLst/>
            <a:cxnLst/>
            <a:rect b="b" l="l" r="r" t="t"/>
            <a:pathLst>
              <a:path h="27431" w="24358">
                <a:moveTo>
                  <a:pt x="3022" y="4610"/>
                </a:moveTo>
                <a:lnTo>
                  <a:pt x="6095" y="0"/>
                </a:lnTo>
                <a:lnTo>
                  <a:pt x="0" y="7632"/>
                </a:lnTo>
                <a:lnTo>
                  <a:pt x="16330" y="19910"/>
                </a:lnTo>
                <a:lnTo>
                  <a:pt x="3022" y="4610"/>
                </a:lnTo>
                <a:close/>
              </a:path>
              <a:path h="27431" w="24358">
                <a:moveTo>
                  <a:pt x="24358" y="25946"/>
                </a:moveTo>
                <a:lnTo>
                  <a:pt x="16330" y="19910"/>
                </a:lnTo>
                <a:lnTo>
                  <a:pt x="22872" y="27431"/>
                </a:lnTo>
                <a:lnTo>
                  <a:pt x="24358" y="2594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1" name="object 281"/>
          <p:cNvSpPr/>
          <p:nvPr/>
        </p:nvSpPr>
        <p:spPr>
          <a:xfrm>
            <a:off x="3479304" y="4248899"/>
            <a:ext cx="24358" cy="27431"/>
          </a:xfrm>
          <a:custGeom>
            <a:avLst/>
            <a:gdLst/>
            <a:ahLst/>
            <a:cxnLst/>
            <a:rect b="b" l="l" r="r" t="t"/>
            <a:pathLst>
              <a:path h="27431" w="24358">
                <a:moveTo>
                  <a:pt x="3022" y="4610"/>
                </a:moveTo>
                <a:lnTo>
                  <a:pt x="6095" y="0"/>
                </a:lnTo>
                <a:lnTo>
                  <a:pt x="0" y="7632"/>
                </a:lnTo>
                <a:lnTo>
                  <a:pt x="24358" y="25946"/>
                </a:lnTo>
                <a:lnTo>
                  <a:pt x="22872" y="27431"/>
                </a:lnTo>
                <a:lnTo>
                  <a:pt x="3022" y="461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2" name="object 282"/>
          <p:cNvSpPr/>
          <p:nvPr/>
        </p:nvSpPr>
        <p:spPr>
          <a:xfrm>
            <a:off x="3072409" y="4619231"/>
            <a:ext cx="431253" cy="124968"/>
          </a:xfrm>
          <a:custGeom>
            <a:avLst/>
            <a:gdLst/>
            <a:ahLst/>
            <a:cxnLst/>
            <a:rect b="b" l="l" r="r" t="t"/>
            <a:pathLst>
              <a:path h="124968" w="431253">
                <a:moveTo>
                  <a:pt x="19786" y="0"/>
                </a:moveTo>
                <a:lnTo>
                  <a:pt x="0" y="21323"/>
                </a:lnTo>
                <a:lnTo>
                  <a:pt x="19786" y="45732"/>
                </a:lnTo>
                <a:lnTo>
                  <a:pt x="44145" y="65532"/>
                </a:lnTo>
                <a:lnTo>
                  <a:pt x="70091" y="85369"/>
                </a:lnTo>
                <a:lnTo>
                  <a:pt x="99021" y="99072"/>
                </a:lnTo>
                <a:lnTo>
                  <a:pt x="153885" y="118859"/>
                </a:lnTo>
                <a:lnTo>
                  <a:pt x="214858" y="124968"/>
                </a:lnTo>
                <a:lnTo>
                  <a:pt x="277368" y="118859"/>
                </a:lnTo>
                <a:lnTo>
                  <a:pt x="332181" y="99072"/>
                </a:lnTo>
                <a:lnTo>
                  <a:pt x="385559" y="67068"/>
                </a:lnTo>
                <a:lnTo>
                  <a:pt x="409917" y="45732"/>
                </a:lnTo>
                <a:lnTo>
                  <a:pt x="431253" y="21323"/>
                </a:lnTo>
                <a:lnTo>
                  <a:pt x="409917" y="0"/>
                </a:lnTo>
                <a:lnTo>
                  <a:pt x="388594" y="21323"/>
                </a:lnTo>
                <a:lnTo>
                  <a:pt x="368795" y="41173"/>
                </a:lnTo>
                <a:lnTo>
                  <a:pt x="318490" y="71627"/>
                </a:lnTo>
                <a:lnTo>
                  <a:pt x="269722" y="89941"/>
                </a:lnTo>
                <a:lnTo>
                  <a:pt x="214858" y="92963"/>
                </a:lnTo>
                <a:lnTo>
                  <a:pt x="161531" y="89941"/>
                </a:lnTo>
                <a:lnTo>
                  <a:pt x="109689" y="71627"/>
                </a:lnTo>
                <a:lnTo>
                  <a:pt x="86868" y="59423"/>
                </a:lnTo>
                <a:lnTo>
                  <a:pt x="62458" y="41173"/>
                </a:lnTo>
                <a:lnTo>
                  <a:pt x="39585" y="21323"/>
                </a:lnTo>
                <a:lnTo>
                  <a:pt x="197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3" name="object 283"/>
          <p:cNvSpPr/>
          <p:nvPr/>
        </p:nvSpPr>
        <p:spPr>
          <a:xfrm>
            <a:off x="3072409" y="4619231"/>
            <a:ext cx="431253" cy="124968"/>
          </a:xfrm>
          <a:custGeom>
            <a:avLst/>
            <a:gdLst/>
            <a:ahLst/>
            <a:cxnLst/>
            <a:rect b="b" l="l" r="r" t="t"/>
            <a:pathLst>
              <a:path h="124968" w="431253">
                <a:moveTo>
                  <a:pt x="431253" y="21323"/>
                </a:moveTo>
                <a:lnTo>
                  <a:pt x="409917" y="45732"/>
                </a:lnTo>
                <a:lnTo>
                  <a:pt x="385559" y="67068"/>
                </a:lnTo>
                <a:lnTo>
                  <a:pt x="332181" y="99072"/>
                </a:lnTo>
                <a:lnTo>
                  <a:pt x="277368" y="118859"/>
                </a:lnTo>
                <a:lnTo>
                  <a:pt x="214858" y="124968"/>
                </a:lnTo>
                <a:lnTo>
                  <a:pt x="153885" y="118859"/>
                </a:lnTo>
                <a:lnTo>
                  <a:pt x="99021" y="99072"/>
                </a:lnTo>
                <a:lnTo>
                  <a:pt x="70091" y="85369"/>
                </a:lnTo>
                <a:lnTo>
                  <a:pt x="44145" y="65532"/>
                </a:lnTo>
                <a:lnTo>
                  <a:pt x="19786" y="45732"/>
                </a:lnTo>
                <a:lnTo>
                  <a:pt x="0" y="21323"/>
                </a:lnTo>
                <a:lnTo>
                  <a:pt x="19786" y="0"/>
                </a:lnTo>
                <a:lnTo>
                  <a:pt x="39585" y="21323"/>
                </a:lnTo>
                <a:lnTo>
                  <a:pt x="62458" y="41173"/>
                </a:lnTo>
                <a:lnTo>
                  <a:pt x="86868" y="59423"/>
                </a:lnTo>
                <a:lnTo>
                  <a:pt x="109689" y="71627"/>
                </a:lnTo>
                <a:lnTo>
                  <a:pt x="161531" y="89941"/>
                </a:lnTo>
                <a:lnTo>
                  <a:pt x="214858" y="92963"/>
                </a:lnTo>
                <a:lnTo>
                  <a:pt x="269722" y="89941"/>
                </a:lnTo>
                <a:lnTo>
                  <a:pt x="318490" y="71627"/>
                </a:lnTo>
                <a:lnTo>
                  <a:pt x="368795" y="41173"/>
                </a:lnTo>
                <a:lnTo>
                  <a:pt x="388594" y="21323"/>
                </a:lnTo>
                <a:lnTo>
                  <a:pt x="409917" y="0"/>
                </a:lnTo>
                <a:lnTo>
                  <a:pt x="431253" y="2132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4" name="object 284"/>
          <p:cNvSpPr/>
          <p:nvPr/>
        </p:nvSpPr>
        <p:spPr>
          <a:xfrm>
            <a:off x="3479304" y="4619231"/>
            <a:ext cx="24358" cy="21323"/>
          </a:xfrm>
          <a:custGeom>
            <a:avLst/>
            <a:gdLst/>
            <a:ahLst/>
            <a:cxnLst/>
            <a:rect b="b" l="l" r="r" t="t"/>
            <a:pathLst>
              <a:path h="21323" w="24358">
                <a:moveTo>
                  <a:pt x="18369" y="15337"/>
                </a:moveTo>
                <a:lnTo>
                  <a:pt x="3022" y="0"/>
                </a:lnTo>
                <a:lnTo>
                  <a:pt x="0" y="1536"/>
                </a:lnTo>
                <a:lnTo>
                  <a:pt x="18369" y="15337"/>
                </a:lnTo>
                <a:close/>
              </a:path>
              <a:path h="21323" w="24358">
                <a:moveTo>
                  <a:pt x="24358" y="19837"/>
                </a:moveTo>
                <a:lnTo>
                  <a:pt x="18369" y="15337"/>
                </a:lnTo>
                <a:lnTo>
                  <a:pt x="24358" y="21323"/>
                </a:lnTo>
                <a:lnTo>
                  <a:pt x="24358" y="1983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5" name="object 285"/>
          <p:cNvSpPr/>
          <p:nvPr/>
        </p:nvSpPr>
        <p:spPr>
          <a:xfrm>
            <a:off x="3479304" y="4619231"/>
            <a:ext cx="24358" cy="21323"/>
          </a:xfrm>
          <a:custGeom>
            <a:avLst/>
            <a:gdLst/>
            <a:ahLst/>
            <a:cxnLst/>
            <a:rect b="b" l="l" r="r" t="t"/>
            <a:pathLst>
              <a:path h="21323" w="24358">
                <a:moveTo>
                  <a:pt x="24358" y="19837"/>
                </a:moveTo>
                <a:lnTo>
                  <a:pt x="24358" y="21323"/>
                </a:lnTo>
                <a:lnTo>
                  <a:pt x="3022" y="0"/>
                </a:lnTo>
                <a:lnTo>
                  <a:pt x="0" y="1536"/>
                </a:lnTo>
                <a:lnTo>
                  <a:pt x="24358" y="19837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6" name="object 286"/>
          <p:cNvSpPr/>
          <p:nvPr/>
        </p:nvSpPr>
        <p:spPr>
          <a:xfrm>
            <a:off x="3046463" y="4254995"/>
            <a:ext cx="79273" cy="384073"/>
          </a:xfrm>
          <a:custGeom>
            <a:avLst/>
            <a:gdLst/>
            <a:ahLst/>
            <a:cxnLst/>
            <a:rect b="b" l="l" r="r" t="t"/>
            <a:pathLst>
              <a:path h="384073" w="79273">
                <a:moveTo>
                  <a:pt x="24409" y="384073"/>
                </a:moveTo>
                <a:lnTo>
                  <a:pt x="47282" y="365772"/>
                </a:lnTo>
                <a:lnTo>
                  <a:pt x="36614" y="344436"/>
                </a:lnTo>
                <a:lnTo>
                  <a:pt x="28968" y="326136"/>
                </a:lnTo>
                <a:lnTo>
                  <a:pt x="27431" y="309359"/>
                </a:lnTo>
                <a:lnTo>
                  <a:pt x="27431" y="289572"/>
                </a:lnTo>
                <a:lnTo>
                  <a:pt x="38100" y="240804"/>
                </a:lnTo>
                <a:lnTo>
                  <a:pt x="54864" y="193573"/>
                </a:lnTo>
                <a:lnTo>
                  <a:pt x="70091" y="144805"/>
                </a:lnTo>
                <a:lnTo>
                  <a:pt x="79273" y="96050"/>
                </a:lnTo>
                <a:lnTo>
                  <a:pt x="79273" y="68605"/>
                </a:lnTo>
                <a:lnTo>
                  <a:pt x="73177" y="45745"/>
                </a:lnTo>
                <a:lnTo>
                  <a:pt x="62509" y="21336"/>
                </a:lnTo>
                <a:lnTo>
                  <a:pt x="47282" y="0"/>
                </a:lnTo>
                <a:lnTo>
                  <a:pt x="25946" y="21336"/>
                </a:lnTo>
                <a:lnTo>
                  <a:pt x="38100" y="39636"/>
                </a:lnTo>
                <a:lnTo>
                  <a:pt x="45732" y="54863"/>
                </a:lnTo>
                <a:lnTo>
                  <a:pt x="51841" y="74714"/>
                </a:lnTo>
                <a:lnTo>
                  <a:pt x="51841" y="89941"/>
                </a:lnTo>
                <a:lnTo>
                  <a:pt x="42659" y="134150"/>
                </a:lnTo>
                <a:lnTo>
                  <a:pt x="27431" y="184404"/>
                </a:lnTo>
                <a:lnTo>
                  <a:pt x="10668" y="231673"/>
                </a:lnTo>
                <a:lnTo>
                  <a:pt x="0" y="280441"/>
                </a:lnTo>
                <a:lnTo>
                  <a:pt x="0" y="309359"/>
                </a:lnTo>
                <a:lnTo>
                  <a:pt x="1536" y="335305"/>
                </a:lnTo>
                <a:lnTo>
                  <a:pt x="10668" y="359663"/>
                </a:lnTo>
                <a:lnTo>
                  <a:pt x="24409" y="38407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7" name="object 287"/>
          <p:cNvSpPr/>
          <p:nvPr/>
        </p:nvSpPr>
        <p:spPr>
          <a:xfrm>
            <a:off x="3046463" y="4254995"/>
            <a:ext cx="79273" cy="384073"/>
          </a:xfrm>
          <a:custGeom>
            <a:avLst/>
            <a:gdLst/>
            <a:ahLst/>
            <a:cxnLst/>
            <a:rect b="b" l="l" r="r" t="t"/>
            <a:pathLst>
              <a:path h="384073" w="79273">
                <a:moveTo>
                  <a:pt x="24409" y="384073"/>
                </a:moveTo>
                <a:lnTo>
                  <a:pt x="10668" y="359663"/>
                </a:lnTo>
                <a:lnTo>
                  <a:pt x="1536" y="335305"/>
                </a:lnTo>
                <a:lnTo>
                  <a:pt x="0" y="309359"/>
                </a:lnTo>
                <a:lnTo>
                  <a:pt x="0" y="280441"/>
                </a:lnTo>
                <a:lnTo>
                  <a:pt x="10668" y="231673"/>
                </a:lnTo>
                <a:lnTo>
                  <a:pt x="27431" y="184404"/>
                </a:lnTo>
                <a:lnTo>
                  <a:pt x="42659" y="134150"/>
                </a:lnTo>
                <a:lnTo>
                  <a:pt x="51841" y="89941"/>
                </a:lnTo>
                <a:lnTo>
                  <a:pt x="51841" y="74714"/>
                </a:lnTo>
                <a:lnTo>
                  <a:pt x="45732" y="54863"/>
                </a:lnTo>
                <a:lnTo>
                  <a:pt x="38100" y="39636"/>
                </a:lnTo>
                <a:lnTo>
                  <a:pt x="25946" y="21336"/>
                </a:lnTo>
                <a:lnTo>
                  <a:pt x="47282" y="0"/>
                </a:lnTo>
                <a:lnTo>
                  <a:pt x="62509" y="21336"/>
                </a:lnTo>
                <a:lnTo>
                  <a:pt x="73177" y="45745"/>
                </a:lnTo>
                <a:lnTo>
                  <a:pt x="79273" y="68605"/>
                </a:lnTo>
                <a:lnTo>
                  <a:pt x="79273" y="96050"/>
                </a:lnTo>
                <a:lnTo>
                  <a:pt x="70091" y="144805"/>
                </a:lnTo>
                <a:lnTo>
                  <a:pt x="54864" y="193573"/>
                </a:lnTo>
                <a:lnTo>
                  <a:pt x="38100" y="240804"/>
                </a:lnTo>
                <a:lnTo>
                  <a:pt x="27431" y="289572"/>
                </a:lnTo>
                <a:lnTo>
                  <a:pt x="27431" y="309359"/>
                </a:lnTo>
                <a:lnTo>
                  <a:pt x="28968" y="326136"/>
                </a:lnTo>
                <a:lnTo>
                  <a:pt x="36614" y="344436"/>
                </a:lnTo>
                <a:lnTo>
                  <a:pt x="47282" y="365772"/>
                </a:lnTo>
                <a:lnTo>
                  <a:pt x="24409" y="384073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8" name="object 288"/>
          <p:cNvSpPr/>
          <p:nvPr/>
        </p:nvSpPr>
        <p:spPr>
          <a:xfrm>
            <a:off x="3070872" y="4619231"/>
            <a:ext cx="22872" cy="21323"/>
          </a:xfrm>
          <a:custGeom>
            <a:avLst/>
            <a:gdLst/>
            <a:ahLst/>
            <a:cxnLst/>
            <a:rect b="b" l="l" r="r" t="t"/>
            <a:pathLst>
              <a:path h="21323" w="22872">
                <a:moveTo>
                  <a:pt x="22872" y="1536"/>
                </a:moveTo>
                <a:lnTo>
                  <a:pt x="21323" y="0"/>
                </a:lnTo>
                <a:lnTo>
                  <a:pt x="11320" y="10779"/>
                </a:lnTo>
                <a:lnTo>
                  <a:pt x="22872" y="1536"/>
                </a:lnTo>
                <a:close/>
              </a:path>
              <a:path h="21323" w="22872">
                <a:moveTo>
                  <a:pt x="11320" y="10779"/>
                </a:moveTo>
                <a:lnTo>
                  <a:pt x="0" y="19837"/>
                </a:lnTo>
                <a:lnTo>
                  <a:pt x="1536" y="21323"/>
                </a:lnTo>
                <a:lnTo>
                  <a:pt x="11320" y="1077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9" name="object 289"/>
          <p:cNvSpPr/>
          <p:nvPr/>
        </p:nvSpPr>
        <p:spPr>
          <a:xfrm>
            <a:off x="3070872" y="4619231"/>
            <a:ext cx="22872" cy="21323"/>
          </a:xfrm>
          <a:custGeom>
            <a:avLst/>
            <a:gdLst/>
            <a:ahLst/>
            <a:cxnLst/>
            <a:rect b="b" l="l" r="r" t="t"/>
            <a:pathLst>
              <a:path h="21323" w="22872">
                <a:moveTo>
                  <a:pt x="1536" y="21323"/>
                </a:moveTo>
                <a:lnTo>
                  <a:pt x="0" y="19837"/>
                </a:lnTo>
                <a:lnTo>
                  <a:pt x="22872" y="1536"/>
                </a:lnTo>
                <a:lnTo>
                  <a:pt x="21323" y="0"/>
                </a:lnTo>
                <a:lnTo>
                  <a:pt x="1536" y="2132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0" name="object 290"/>
          <p:cNvSpPr/>
          <p:nvPr/>
        </p:nvSpPr>
        <p:spPr>
          <a:xfrm>
            <a:off x="2746222" y="4183354"/>
            <a:ext cx="345973" cy="105181"/>
          </a:xfrm>
          <a:custGeom>
            <a:avLst/>
            <a:gdLst/>
            <a:ahLst/>
            <a:cxnLst/>
            <a:rect b="b" l="l" r="r" t="t"/>
            <a:pathLst>
              <a:path h="105181" w="345973">
                <a:moveTo>
                  <a:pt x="16776" y="62509"/>
                </a:moveTo>
                <a:lnTo>
                  <a:pt x="0" y="80822"/>
                </a:lnTo>
                <a:lnTo>
                  <a:pt x="21386" y="105181"/>
                </a:lnTo>
                <a:lnTo>
                  <a:pt x="38100" y="86867"/>
                </a:lnTo>
                <a:lnTo>
                  <a:pt x="54876" y="73177"/>
                </a:lnTo>
                <a:lnTo>
                  <a:pt x="74714" y="59435"/>
                </a:lnTo>
                <a:lnTo>
                  <a:pt x="91478" y="48767"/>
                </a:lnTo>
                <a:lnTo>
                  <a:pt x="111277" y="41186"/>
                </a:lnTo>
                <a:lnTo>
                  <a:pt x="132613" y="35077"/>
                </a:lnTo>
                <a:lnTo>
                  <a:pt x="172250" y="28981"/>
                </a:lnTo>
                <a:lnTo>
                  <a:pt x="211886" y="33540"/>
                </a:lnTo>
                <a:lnTo>
                  <a:pt x="254546" y="42722"/>
                </a:lnTo>
                <a:lnTo>
                  <a:pt x="292646" y="65544"/>
                </a:lnTo>
                <a:lnTo>
                  <a:pt x="309422" y="77749"/>
                </a:lnTo>
                <a:lnTo>
                  <a:pt x="326186" y="92976"/>
                </a:lnTo>
                <a:lnTo>
                  <a:pt x="345973" y="70154"/>
                </a:lnTo>
                <a:lnTo>
                  <a:pt x="327672" y="53390"/>
                </a:lnTo>
                <a:lnTo>
                  <a:pt x="307873" y="38100"/>
                </a:lnTo>
                <a:lnTo>
                  <a:pt x="265214" y="15290"/>
                </a:lnTo>
                <a:lnTo>
                  <a:pt x="217931" y="3086"/>
                </a:lnTo>
                <a:lnTo>
                  <a:pt x="172250" y="0"/>
                </a:lnTo>
                <a:lnTo>
                  <a:pt x="124968" y="6108"/>
                </a:lnTo>
                <a:lnTo>
                  <a:pt x="102146" y="12204"/>
                </a:lnTo>
                <a:lnTo>
                  <a:pt x="77736" y="21335"/>
                </a:lnTo>
                <a:lnTo>
                  <a:pt x="57950" y="33540"/>
                </a:lnTo>
                <a:lnTo>
                  <a:pt x="38100" y="47282"/>
                </a:lnTo>
                <a:lnTo>
                  <a:pt x="16776" y="6250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1" name="object 291"/>
          <p:cNvSpPr/>
          <p:nvPr/>
        </p:nvSpPr>
        <p:spPr>
          <a:xfrm>
            <a:off x="2746222" y="4183354"/>
            <a:ext cx="345973" cy="105181"/>
          </a:xfrm>
          <a:custGeom>
            <a:avLst/>
            <a:gdLst/>
            <a:ahLst/>
            <a:cxnLst/>
            <a:rect b="b" l="l" r="r" t="t"/>
            <a:pathLst>
              <a:path h="105181" w="345973">
                <a:moveTo>
                  <a:pt x="326186" y="92976"/>
                </a:moveTo>
                <a:lnTo>
                  <a:pt x="309422" y="77749"/>
                </a:lnTo>
                <a:lnTo>
                  <a:pt x="292646" y="65544"/>
                </a:lnTo>
                <a:lnTo>
                  <a:pt x="254546" y="42722"/>
                </a:lnTo>
                <a:lnTo>
                  <a:pt x="211886" y="33540"/>
                </a:lnTo>
                <a:lnTo>
                  <a:pt x="172250" y="28981"/>
                </a:lnTo>
                <a:lnTo>
                  <a:pt x="132613" y="35077"/>
                </a:lnTo>
                <a:lnTo>
                  <a:pt x="111277" y="41186"/>
                </a:lnTo>
                <a:lnTo>
                  <a:pt x="91478" y="48767"/>
                </a:lnTo>
                <a:lnTo>
                  <a:pt x="74714" y="59435"/>
                </a:lnTo>
                <a:lnTo>
                  <a:pt x="54876" y="73177"/>
                </a:lnTo>
                <a:lnTo>
                  <a:pt x="38100" y="86867"/>
                </a:lnTo>
                <a:lnTo>
                  <a:pt x="21386" y="105181"/>
                </a:lnTo>
                <a:lnTo>
                  <a:pt x="0" y="80822"/>
                </a:lnTo>
                <a:lnTo>
                  <a:pt x="16776" y="62509"/>
                </a:lnTo>
                <a:lnTo>
                  <a:pt x="38100" y="47282"/>
                </a:lnTo>
                <a:lnTo>
                  <a:pt x="57950" y="33540"/>
                </a:lnTo>
                <a:lnTo>
                  <a:pt x="77736" y="21335"/>
                </a:lnTo>
                <a:lnTo>
                  <a:pt x="102146" y="12204"/>
                </a:lnTo>
                <a:lnTo>
                  <a:pt x="124968" y="6108"/>
                </a:lnTo>
                <a:lnTo>
                  <a:pt x="172250" y="0"/>
                </a:lnTo>
                <a:lnTo>
                  <a:pt x="217931" y="3086"/>
                </a:lnTo>
                <a:lnTo>
                  <a:pt x="265214" y="15290"/>
                </a:lnTo>
                <a:lnTo>
                  <a:pt x="307873" y="38100"/>
                </a:lnTo>
                <a:lnTo>
                  <a:pt x="327672" y="53390"/>
                </a:lnTo>
                <a:lnTo>
                  <a:pt x="345973" y="70154"/>
                </a:lnTo>
                <a:lnTo>
                  <a:pt x="326186" y="9297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2" name="object 292"/>
          <p:cNvSpPr/>
          <p:nvPr/>
        </p:nvSpPr>
        <p:spPr>
          <a:xfrm>
            <a:off x="3072409" y="4253509"/>
            <a:ext cx="21336" cy="22821"/>
          </a:xfrm>
          <a:custGeom>
            <a:avLst/>
            <a:gdLst/>
            <a:ahLst/>
            <a:cxnLst/>
            <a:rect b="b" l="l" r="r" t="t"/>
            <a:pathLst>
              <a:path h="22821" w="21336">
                <a:moveTo>
                  <a:pt x="21336" y="1485"/>
                </a:moveTo>
                <a:lnTo>
                  <a:pt x="19786" y="0"/>
                </a:lnTo>
                <a:lnTo>
                  <a:pt x="0" y="22821"/>
                </a:lnTo>
                <a:lnTo>
                  <a:pt x="21336" y="148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3" name="object 293"/>
          <p:cNvSpPr/>
          <p:nvPr/>
        </p:nvSpPr>
        <p:spPr>
          <a:xfrm>
            <a:off x="3072409" y="4253509"/>
            <a:ext cx="21336" cy="22821"/>
          </a:xfrm>
          <a:custGeom>
            <a:avLst/>
            <a:gdLst/>
            <a:ahLst/>
            <a:cxnLst/>
            <a:rect b="b" l="l" r="r" t="t"/>
            <a:pathLst>
              <a:path h="22821" w="21336">
                <a:moveTo>
                  <a:pt x="21336" y="1485"/>
                </a:moveTo>
                <a:lnTo>
                  <a:pt x="19786" y="0"/>
                </a:lnTo>
                <a:lnTo>
                  <a:pt x="0" y="22821"/>
                </a:lnTo>
                <a:lnTo>
                  <a:pt x="21336" y="148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4" name="object 294"/>
          <p:cNvSpPr/>
          <p:nvPr/>
        </p:nvSpPr>
        <p:spPr>
          <a:xfrm>
            <a:off x="2757685" y="3846565"/>
            <a:ext cx="0" cy="429765"/>
          </a:xfrm>
          <a:custGeom>
            <a:avLst/>
            <a:gdLst/>
            <a:ahLst/>
            <a:cxnLst/>
            <a:rect b="b" l="l" r="r" t="t"/>
            <a:pathLst>
              <a:path h="429765" w="0">
                <a:moveTo>
                  <a:pt x="0" y="0"/>
                </a:moveTo>
                <a:lnTo>
                  <a:pt x="0" y="429765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5" name="object 295"/>
          <p:cNvSpPr/>
          <p:nvPr/>
        </p:nvSpPr>
        <p:spPr>
          <a:xfrm>
            <a:off x="2743200" y="3846565"/>
            <a:ext cx="28971" cy="429765"/>
          </a:xfrm>
          <a:custGeom>
            <a:avLst/>
            <a:gdLst/>
            <a:ahLst/>
            <a:cxnLst/>
            <a:rect b="b" l="l" r="r" t="t"/>
            <a:pathLst>
              <a:path h="429765" w="28971">
                <a:moveTo>
                  <a:pt x="0" y="429765"/>
                </a:moveTo>
                <a:lnTo>
                  <a:pt x="28971" y="429765"/>
                </a:lnTo>
                <a:lnTo>
                  <a:pt x="28971" y="0"/>
                </a:lnTo>
                <a:lnTo>
                  <a:pt x="0" y="0"/>
                </a:lnTo>
                <a:lnTo>
                  <a:pt x="0" y="42976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6" name="object 296"/>
          <p:cNvSpPr/>
          <p:nvPr/>
        </p:nvSpPr>
        <p:spPr>
          <a:xfrm>
            <a:off x="2743200" y="4264177"/>
            <a:ext cx="28968" cy="47218"/>
          </a:xfrm>
          <a:custGeom>
            <a:avLst/>
            <a:gdLst/>
            <a:ahLst/>
            <a:cxnLst/>
            <a:rect b="b" l="l" r="r" t="t"/>
            <a:pathLst>
              <a:path h="47218" w="28968">
                <a:moveTo>
                  <a:pt x="0" y="12153"/>
                </a:moveTo>
                <a:lnTo>
                  <a:pt x="0" y="47218"/>
                </a:lnTo>
                <a:lnTo>
                  <a:pt x="24409" y="24358"/>
                </a:lnTo>
                <a:lnTo>
                  <a:pt x="13693" y="12154"/>
                </a:lnTo>
                <a:lnTo>
                  <a:pt x="0" y="12153"/>
                </a:lnTo>
                <a:close/>
              </a:path>
              <a:path h="47218" w="28968">
                <a:moveTo>
                  <a:pt x="28968" y="12153"/>
                </a:moveTo>
                <a:lnTo>
                  <a:pt x="3022" y="0"/>
                </a:lnTo>
                <a:lnTo>
                  <a:pt x="13693" y="12154"/>
                </a:lnTo>
                <a:lnTo>
                  <a:pt x="28968" y="1215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7" name="object 297"/>
          <p:cNvSpPr/>
          <p:nvPr/>
        </p:nvSpPr>
        <p:spPr>
          <a:xfrm>
            <a:off x="2743200" y="4264177"/>
            <a:ext cx="28968" cy="47218"/>
          </a:xfrm>
          <a:custGeom>
            <a:avLst/>
            <a:gdLst/>
            <a:ahLst/>
            <a:cxnLst/>
            <a:rect b="b" l="l" r="r" t="t"/>
            <a:pathLst>
              <a:path h="47218" w="28968">
                <a:moveTo>
                  <a:pt x="24409" y="24358"/>
                </a:moveTo>
                <a:lnTo>
                  <a:pt x="0" y="47218"/>
                </a:lnTo>
                <a:lnTo>
                  <a:pt x="0" y="12153"/>
                </a:lnTo>
                <a:lnTo>
                  <a:pt x="28968" y="12153"/>
                </a:lnTo>
                <a:lnTo>
                  <a:pt x="3022" y="0"/>
                </a:lnTo>
                <a:lnTo>
                  <a:pt x="24409" y="2435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8" name="object 298"/>
          <p:cNvSpPr/>
          <p:nvPr/>
        </p:nvSpPr>
        <p:spPr>
          <a:xfrm>
            <a:off x="2749296" y="3825227"/>
            <a:ext cx="341363" cy="100609"/>
          </a:xfrm>
          <a:custGeom>
            <a:avLst/>
            <a:gdLst/>
            <a:ahLst/>
            <a:cxnLst/>
            <a:rect b="b" l="l" r="r" t="t"/>
            <a:pathLst>
              <a:path h="100609" w="341363">
                <a:moveTo>
                  <a:pt x="341363" y="24409"/>
                </a:moveTo>
                <a:lnTo>
                  <a:pt x="324599" y="0"/>
                </a:lnTo>
                <a:lnTo>
                  <a:pt x="288036" y="30518"/>
                </a:lnTo>
                <a:lnTo>
                  <a:pt x="252958" y="50304"/>
                </a:lnTo>
                <a:lnTo>
                  <a:pt x="214858" y="62509"/>
                </a:lnTo>
                <a:lnTo>
                  <a:pt x="172199" y="68618"/>
                </a:lnTo>
                <a:lnTo>
                  <a:pt x="131076" y="67068"/>
                </a:lnTo>
                <a:lnTo>
                  <a:pt x="91440" y="56413"/>
                </a:lnTo>
                <a:lnTo>
                  <a:pt x="53340" y="35077"/>
                </a:lnTo>
                <a:lnTo>
                  <a:pt x="35026" y="22872"/>
                </a:lnTo>
                <a:lnTo>
                  <a:pt x="16776" y="9182"/>
                </a:lnTo>
                <a:lnTo>
                  <a:pt x="0" y="35077"/>
                </a:lnTo>
                <a:lnTo>
                  <a:pt x="18313" y="48767"/>
                </a:lnTo>
                <a:lnTo>
                  <a:pt x="38100" y="62509"/>
                </a:lnTo>
                <a:lnTo>
                  <a:pt x="82308" y="86867"/>
                </a:lnTo>
                <a:lnTo>
                  <a:pt x="128003" y="99072"/>
                </a:lnTo>
                <a:lnTo>
                  <a:pt x="172199" y="100609"/>
                </a:lnTo>
                <a:lnTo>
                  <a:pt x="217944" y="94513"/>
                </a:lnTo>
                <a:lnTo>
                  <a:pt x="263626" y="80772"/>
                </a:lnTo>
                <a:lnTo>
                  <a:pt x="304800" y="56413"/>
                </a:lnTo>
                <a:lnTo>
                  <a:pt x="341363" y="2440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9" name="object 299"/>
          <p:cNvSpPr/>
          <p:nvPr/>
        </p:nvSpPr>
        <p:spPr>
          <a:xfrm>
            <a:off x="2749296" y="3825227"/>
            <a:ext cx="341363" cy="100609"/>
          </a:xfrm>
          <a:custGeom>
            <a:avLst/>
            <a:gdLst/>
            <a:ahLst/>
            <a:cxnLst/>
            <a:rect b="b" l="l" r="r" t="t"/>
            <a:pathLst>
              <a:path h="100609" w="341363">
                <a:moveTo>
                  <a:pt x="16776" y="9182"/>
                </a:moveTo>
                <a:lnTo>
                  <a:pt x="35026" y="22872"/>
                </a:lnTo>
                <a:lnTo>
                  <a:pt x="53340" y="35077"/>
                </a:lnTo>
                <a:lnTo>
                  <a:pt x="91440" y="56413"/>
                </a:lnTo>
                <a:lnTo>
                  <a:pt x="131076" y="67068"/>
                </a:lnTo>
                <a:lnTo>
                  <a:pt x="172199" y="68618"/>
                </a:lnTo>
                <a:lnTo>
                  <a:pt x="214858" y="62509"/>
                </a:lnTo>
                <a:lnTo>
                  <a:pt x="252958" y="50304"/>
                </a:lnTo>
                <a:lnTo>
                  <a:pt x="288036" y="30518"/>
                </a:lnTo>
                <a:lnTo>
                  <a:pt x="324599" y="0"/>
                </a:lnTo>
                <a:lnTo>
                  <a:pt x="341363" y="24409"/>
                </a:lnTo>
                <a:lnTo>
                  <a:pt x="304800" y="56413"/>
                </a:lnTo>
                <a:lnTo>
                  <a:pt x="263626" y="80772"/>
                </a:lnTo>
                <a:lnTo>
                  <a:pt x="217944" y="94513"/>
                </a:lnTo>
                <a:lnTo>
                  <a:pt x="172199" y="100609"/>
                </a:lnTo>
                <a:lnTo>
                  <a:pt x="128003" y="99072"/>
                </a:lnTo>
                <a:lnTo>
                  <a:pt x="82308" y="86867"/>
                </a:lnTo>
                <a:lnTo>
                  <a:pt x="38100" y="62509"/>
                </a:lnTo>
                <a:lnTo>
                  <a:pt x="18313" y="48767"/>
                </a:lnTo>
                <a:lnTo>
                  <a:pt x="0" y="35077"/>
                </a:lnTo>
                <a:lnTo>
                  <a:pt x="16776" y="918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0" name="object 300"/>
          <p:cNvSpPr/>
          <p:nvPr/>
        </p:nvSpPr>
        <p:spPr>
          <a:xfrm>
            <a:off x="2743200" y="3816096"/>
            <a:ext cx="28968" cy="44208"/>
          </a:xfrm>
          <a:custGeom>
            <a:avLst/>
            <a:gdLst/>
            <a:ahLst/>
            <a:cxnLst/>
            <a:rect b="b" l="l" r="r" t="t"/>
            <a:pathLst>
              <a:path h="44208" w="28968">
                <a:moveTo>
                  <a:pt x="0" y="0"/>
                </a:moveTo>
                <a:lnTo>
                  <a:pt x="0" y="30467"/>
                </a:lnTo>
                <a:lnTo>
                  <a:pt x="14998" y="30467"/>
                </a:lnTo>
                <a:lnTo>
                  <a:pt x="22872" y="18313"/>
                </a:lnTo>
                <a:lnTo>
                  <a:pt x="0" y="0"/>
                </a:lnTo>
                <a:close/>
              </a:path>
              <a:path h="44208" w="28968">
                <a:moveTo>
                  <a:pt x="28968" y="30467"/>
                </a:moveTo>
                <a:lnTo>
                  <a:pt x="14998" y="30467"/>
                </a:lnTo>
                <a:lnTo>
                  <a:pt x="6095" y="44208"/>
                </a:lnTo>
                <a:lnTo>
                  <a:pt x="28968" y="3046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1" name="object 301"/>
          <p:cNvSpPr/>
          <p:nvPr/>
        </p:nvSpPr>
        <p:spPr>
          <a:xfrm>
            <a:off x="2743200" y="3816096"/>
            <a:ext cx="28968" cy="44208"/>
          </a:xfrm>
          <a:custGeom>
            <a:avLst/>
            <a:gdLst/>
            <a:ahLst/>
            <a:cxnLst/>
            <a:rect b="b" l="l" r="r" t="t"/>
            <a:pathLst>
              <a:path h="44208" w="28968">
                <a:moveTo>
                  <a:pt x="0" y="30467"/>
                </a:moveTo>
                <a:lnTo>
                  <a:pt x="0" y="0"/>
                </a:lnTo>
                <a:lnTo>
                  <a:pt x="22872" y="18313"/>
                </a:lnTo>
                <a:lnTo>
                  <a:pt x="6095" y="44208"/>
                </a:lnTo>
                <a:lnTo>
                  <a:pt x="28968" y="30467"/>
                </a:lnTo>
                <a:lnTo>
                  <a:pt x="0" y="3046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2" name="object 302"/>
          <p:cNvSpPr/>
          <p:nvPr/>
        </p:nvSpPr>
        <p:spPr>
          <a:xfrm>
            <a:off x="3072409" y="3447300"/>
            <a:ext cx="100558" cy="400799"/>
          </a:xfrm>
          <a:custGeom>
            <a:avLst/>
            <a:gdLst/>
            <a:ahLst/>
            <a:cxnLst/>
            <a:rect b="b" l="l" r="r" t="t"/>
            <a:pathLst>
              <a:path h="400799" w="100558">
                <a:moveTo>
                  <a:pt x="54813" y="295630"/>
                </a:moveTo>
                <a:lnTo>
                  <a:pt x="30454" y="339826"/>
                </a:lnTo>
                <a:lnTo>
                  <a:pt x="18249" y="359676"/>
                </a:lnTo>
                <a:lnTo>
                  <a:pt x="0" y="377926"/>
                </a:lnTo>
                <a:lnTo>
                  <a:pt x="19786" y="400799"/>
                </a:lnTo>
                <a:lnTo>
                  <a:pt x="39585" y="380999"/>
                </a:lnTo>
                <a:lnTo>
                  <a:pt x="54813" y="356603"/>
                </a:lnTo>
                <a:lnTo>
                  <a:pt x="80759" y="309371"/>
                </a:lnTo>
                <a:lnTo>
                  <a:pt x="92913" y="256044"/>
                </a:lnTo>
                <a:lnTo>
                  <a:pt x="100558" y="198094"/>
                </a:lnTo>
                <a:lnTo>
                  <a:pt x="92913" y="144767"/>
                </a:lnTo>
                <a:lnTo>
                  <a:pt x="88353" y="118871"/>
                </a:lnTo>
                <a:lnTo>
                  <a:pt x="80759" y="91439"/>
                </a:lnTo>
                <a:lnTo>
                  <a:pt x="70091" y="65544"/>
                </a:lnTo>
                <a:lnTo>
                  <a:pt x="54813" y="42672"/>
                </a:lnTo>
                <a:lnTo>
                  <a:pt x="21336" y="0"/>
                </a:lnTo>
                <a:lnTo>
                  <a:pt x="0" y="22821"/>
                </a:lnTo>
                <a:lnTo>
                  <a:pt x="31991" y="62458"/>
                </a:lnTo>
                <a:lnTo>
                  <a:pt x="44145" y="82308"/>
                </a:lnTo>
                <a:lnTo>
                  <a:pt x="54813" y="105130"/>
                </a:lnTo>
                <a:lnTo>
                  <a:pt x="60921" y="129539"/>
                </a:lnTo>
                <a:lnTo>
                  <a:pt x="65481" y="150863"/>
                </a:lnTo>
                <a:lnTo>
                  <a:pt x="71589" y="198094"/>
                </a:lnTo>
                <a:lnTo>
                  <a:pt x="65481" y="248399"/>
                </a:lnTo>
                <a:lnTo>
                  <a:pt x="54813" y="29563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3" name="object 303"/>
          <p:cNvSpPr/>
          <p:nvPr/>
        </p:nvSpPr>
        <p:spPr>
          <a:xfrm>
            <a:off x="3072409" y="3447300"/>
            <a:ext cx="100558" cy="400799"/>
          </a:xfrm>
          <a:custGeom>
            <a:avLst/>
            <a:gdLst/>
            <a:ahLst/>
            <a:cxnLst/>
            <a:rect b="b" l="l" r="r" t="t"/>
            <a:pathLst>
              <a:path h="400799" w="100558">
                <a:moveTo>
                  <a:pt x="0" y="377926"/>
                </a:moveTo>
                <a:lnTo>
                  <a:pt x="18249" y="359676"/>
                </a:lnTo>
                <a:lnTo>
                  <a:pt x="30454" y="339826"/>
                </a:lnTo>
                <a:lnTo>
                  <a:pt x="54813" y="295630"/>
                </a:lnTo>
                <a:lnTo>
                  <a:pt x="65481" y="248399"/>
                </a:lnTo>
                <a:lnTo>
                  <a:pt x="71589" y="198094"/>
                </a:lnTo>
                <a:lnTo>
                  <a:pt x="65481" y="150863"/>
                </a:lnTo>
                <a:lnTo>
                  <a:pt x="60921" y="129539"/>
                </a:lnTo>
                <a:lnTo>
                  <a:pt x="54813" y="105130"/>
                </a:lnTo>
                <a:lnTo>
                  <a:pt x="44145" y="82308"/>
                </a:lnTo>
                <a:lnTo>
                  <a:pt x="31991" y="62458"/>
                </a:lnTo>
                <a:lnTo>
                  <a:pt x="0" y="22821"/>
                </a:lnTo>
                <a:lnTo>
                  <a:pt x="21336" y="0"/>
                </a:lnTo>
                <a:lnTo>
                  <a:pt x="54813" y="42672"/>
                </a:lnTo>
                <a:lnTo>
                  <a:pt x="70091" y="65544"/>
                </a:lnTo>
                <a:lnTo>
                  <a:pt x="80759" y="91439"/>
                </a:lnTo>
                <a:lnTo>
                  <a:pt x="88353" y="118871"/>
                </a:lnTo>
                <a:lnTo>
                  <a:pt x="92913" y="144767"/>
                </a:lnTo>
                <a:lnTo>
                  <a:pt x="100558" y="198094"/>
                </a:lnTo>
                <a:lnTo>
                  <a:pt x="92913" y="256044"/>
                </a:lnTo>
                <a:lnTo>
                  <a:pt x="80759" y="309371"/>
                </a:lnTo>
                <a:lnTo>
                  <a:pt x="54813" y="356603"/>
                </a:lnTo>
                <a:lnTo>
                  <a:pt x="39585" y="380999"/>
                </a:lnTo>
                <a:lnTo>
                  <a:pt x="19786" y="400799"/>
                </a:lnTo>
                <a:lnTo>
                  <a:pt x="0" y="377926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4" name="object 304"/>
          <p:cNvSpPr/>
          <p:nvPr/>
        </p:nvSpPr>
        <p:spPr>
          <a:xfrm>
            <a:off x="3072409" y="3825227"/>
            <a:ext cx="19786" cy="24409"/>
          </a:xfrm>
          <a:custGeom>
            <a:avLst/>
            <a:gdLst/>
            <a:ahLst/>
            <a:cxnLst/>
            <a:rect b="b" l="l" r="r" t="t"/>
            <a:pathLst>
              <a:path h="24409" w="19786">
                <a:moveTo>
                  <a:pt x="19786" y="22872"/>
                </a:moveTo>
                <a:lnTo>
                  <a:pt x="7209" y="8334"/>
                </a:lnTo>
                <a:lnTo>
                  <a:pt x="18249" y="24409"/>
                </a:lnTo>
                <a:lnTo>
                  <a:pt x="19786" y="22872"/>
                </a:lnTo>
                <a:close/>
              </a:path>
              <a:path h="24409" w="19786">
                <a:moveTo>
                  <a:pt x="7209" y="8334"/>
                </a:moveTo>
                <a:lnTo>
                  <a:pt x="1485" y="0"/>
                </a:lnTo>
                <a:lnTo>
                  <a:pt x="0" y="0"/>
                </a:lnTo>
                <a:lnTo>
                  <a:pt x="7209" y="833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5" name="object 305"/>
          <p:cNvSpPr/>
          <p:nvPr/>
        </p:nvSpPr>
        <p:spPr>
          <a:xfrm>
            <a:off x="3072409" y="3825227"/>
            <a:ext cx="19786" cy="24409"/>
          </a:xfrm>
          <a:custGeom>
            <a:avLst/>
            <a:gdLst/>
            <a:ahLst/>
            <a:cxnLst/>
            <a:rect b="b" l="l" r="r" t="t"/>
            <a:pathLst>
              <a:path h="24409" w="19786">
                <a:moveTo>
                  <a:pt x="18249" y="24409"/>
                </a:moveTo>
                <a:lnTo>
                  <a:pt x="19786" y="22872"/>
                </a:lnTo>
                <a:lnTo>
                  <a:pt x="0" y="0"/>
                </a:lnTo>
                <a:lnTo>
                  <a:pt x="1485" y="0"/>
                </a:lnTo>
                <a:lnTo>
                  <a:pt x="18249" y="2440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6" name="object 306"/>
          <p:cNvSpPr/>
          <p:nvPr/>
        </p:nvSpPr>
        <p:spPr>
          <a:xfrm>
            <a:off x="2746222" y="3372599"/>
            <a:ext cx="345973" cy="97523"/>
          </a:xfrm>
          <a:custGeom>
            <a:avLst/>
            <a:gdLst/>
            <a:ahLst/>
            <a:cxnLst/>
            <a:rect b="b" l="l" r="r" t="t"/>
            <a:pathLst>
              <a:path h="97523" w="345973">
                <a:moveTo>
                  <a:pt x="19850" y="53378"/>
                </a:moveTo>
                <a:lnTo>
                  <a:pt x="0" y="71627"/>
                </a:lnTo>
                <a:lnTo>
                  <a:pt x="21386" y="94500"/>
                </a:lnTo>
                <a:lnTo>
                  <a:pt x="39636" y="77736"/>
                </a:lnTo>
                <a:lnTo>
                  <a:pt x="56413" y="65532"/>
                </a:lnTo>
                <a:lnTo>
                  <a:pt x="76200" y="53378"/>
                </a:lnTo>
                <a:lnTo>
                  <a:pt x="92976" y="47269"/>
                </a:lnTo>
                <a:lnTo>
                  <a:pt x="134150" y="33527"/>
                </a:lnTo>
                <a:lnTo>
                  <a:pt x="176809" y="28968"/>
                </a:lnTo>
                <a:lnTo>
                  <a:pt x="195122" y="31991"/>
                </a:lnTo>
                <a:lnTo>
                  <a:pt x="213372" y="35064"/>
                </a:lnTo>
                <a:lnTo>
                  <a:pt x="254546" y="45732"/>
                </a:lnTo>
                <a:lnTo>
                  <a:pt x="291109" y="68605"/>
                </a:lnTo>
                <a:lnTo>
                  <a:pt x="327672" y="97523"/>
                </a:lnTo>
                <a:lnTo>
                  <a:pt x="345973" y="73164"/>
                </a:lnTo>
                <a:lnTo>
                  <a:pt x="307873" y="44196"/>
                </a:lnTo>
                <a:lnTo>
                  <a:pt x="265214" y="18300"/>
                </a:lnTo>
                <a:lnTo>
                  <a:pt x="221018" y="6096"/>
                </a:lnTo>
                <a:lnTo>
                  <a:pt x="199682" y="1536"/>
                </a:lnTo>
                <a:lnTo>
                  <a:pt x="173786" y="0"/>
                </a:lnTo>
                <a:lnTo>
                  <a:pt x="128041" y="3073"/>
                </a:lnTo>
                <a:lnTo>
                  <a:pt x="83845" y="18300"/>
                </a:lnTo>
                <a:lnTo>
                  <a:pt x="60972" y="25946"/>
                </a:lnTo>
                <a:lnTo>
                  <a:pt x="39636" y="39636"/>
                </a:lnTo>
                <a:lnTo>
                  <a:pt x="19850" y="5337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7" name="object 307"/>
          <p:cNvSpPr/>
          <p:nvPr/>
        </p:nvSpPr>
        <p:spPr>
          <a:xfrm>
            <a:off x="2746222" y="3372599"/>
            <a:ext cx="345973" cy="97523"/>
          </a:xfrm>
          <a:custGeom>
            <a:avLst/>
            <a:gdLst/>
            <a:ahLst/>
            <a:cxnLst/>
            <a:rect b="b" l="l" r="r" t="t"/>
            <a:pathLst>
              <a:path h="97523" w="345973">
                <a:moveTo>
                  <a:pt x="327672" y="97523"/>
                </a:moveTo>
                <a:lnTo>
                  <a:pt x="291109" y="68605"/>
                </a:lnTo>
                <a:lnTo>
                  <a:pt x="254546" y="45732"/>
                </a:lnTo>
                <a:lnTo>
                  <a:pt x="213372" y="35064"/>
                </a:lnTo>
                <a:lnTo>
                  <a:pt x="195122" y="31991"/>
                </a:lnTo>
                <a:lnTo>
                  <a:pt x="176809" y="28968"/>
                </a:lnTo>
                <a:lnTo>
                  <a:pt x="134150" y="33527"/>
                </a:lnTo>
                <a:lnTo>
                  <a:pt x="92976" y="47269"/>
                </a:lnTo>
                <a:lnTo>
                  <a:pt x="76200" y="53378"/>
                </a:lnTo>
                <a:lnTo>
                  <a:pt x="56413" y="65532"/>
                </a:lnTo>
                <a:lnTo>
                  <a:pt x="39636" y="77736"/>
                </a:lnTo>
                <a:lnTo>
                  <a:pt x="21386" y="94500"/>
                </a:lnTo>
                <a:lnTo>
                  <a:pt x="0" y="71627"/>
                </a:lnTo>
                <a:lnTo>
                  <a:pt x="19850" y="53378"/>
                </a:lnTo>
                <a:lnTo>
                  <a:pt x="39636" y="39636"/>
                </a:lnTo>
                <a:lnTo>
                  <a:pt x="60972" y="25946"/>
                </a:lnTo>
                <a:lnTo>
                  <a:pt x="83845" y="18300"/>
                </a:lnTo>
                <a:lnTo>
                  <a:pt x="128041" y="3073"/>
                </a:lnTo>
                <a:lnTo>
                  <a:pt x="173786" y="0"/>
                </a:lnTo>
                <a:lnTo>
                  <a:pt x="199682" y="1536"/>
                </a:lnTo>
                <a:lnTo>
                  <a:pt x="221018" y="6096"/>
                </a:lnTo>
                <a:lnTo>
                  <a:pt x="265214" y="18300"/>
                </a:lnTo>
                <a:lnTo>
                  <a:pt x="307873" y="44196"/>
                </a:lnTo>
                <a:lnTo>
                  <a:pt x="345973" y="73164"/>
                </a:lnTo>
                <a:lnTo>
                  <a:pt x="327672" y="9752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8" name="object 308"/>
          <p:cNvSpPr/>
          <p:nvPr/>
        </p:nvSpPr>
        <p:spPr>
          <a:xfrm>
            <a:off x="3072409" y="3445764"/>
            <a:ext cx="21336" cy="24358"/>
          </a:xfrm>
          <a:custGeom>
            <a:avLst/>
            <a:gdLst/>
            <a:ahLst/>
            <a:cxnLst/>
            <a:rect b="b" l="l" r="r" t="t"/>
            <a:pathLst>
              <a:path h="24358" w="21336">
                <a:moveTo>
                  <a:pt x="21336" y="1536"/>
                </a:moveTo>
                <a:lnTo>
                  <a:pt x="19786" y="0"/>
                </a:lnTo>
                <a:lnTo>
                  <a:pt x="7566" y="16265"/>
                </a:lnTo>
                <a:lnTo>
                  <a:pt x="21336" y="1536"/>
                </a:lnTo>
                <a:close/>
              </a:path>
              <a:path h="24358" w="21336">
                <a:moveTo>
                  <a:pt x="7566" y="16265"/>
                </a:moveTo>
                <a:lnTo>
                  <a:pt x="0" y="24358"/>
                </a:lnTo>
                <a:lnTo>
                  <a:pt x="1485" y="24358"/>
                </a:lnTo>
                <a:lnTo>
                  <a:pt x="7566" y="1626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9" name="object 309"/>
          <p:cNvSpPr/>
          <p:nvPr/>
        </p:nvSpPr>
        <p:spPr>
          <a:xfrm>
            <a:off x="3072409" y="3445764"/>
            <a:ext cx="21336" cy="24358"/>
          </a:xfrm>
          <a:custGeom>
            <a:avLst/>
            <a:gdLst/>
            <a:ahLst/>
            <a:cxnLst/>
            <a:rect b="b" l="l" r="r" t="t"/>
            <a:pathLst>
              <a:path h="24358" w="21336">
                <a:moveTo>
                  <a:pt x="21336" y="1536"/>
                </a:moveTo>
                <a:lnTo>
                  <a:pt x="19786" y="0"/>
                </a:lnTo>
                <a:lnTo>
                  <a:pt x="1485" y="24358"/>
                </a:lnTo>
                <a:lnTo>
                  <a:pt x="0" y="24358"/>
                </a:lnTo>
                <a:lnTo>
                  <a:pt x="21336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0" name="object 310"/>
          <p:cNvSpPr/>
          <p:nvPr/>
        </p:nvSpPr>
        <p:spPr>
          <a:xfrm>
            <a:off x="2757685" y="3008360"/>
            <a:ext cx="0" cy="446534"/>
          </a:xfrm>
          <a:custGeom>
            <a:avLst/>
            <a:gdLst/>
            <a:ahLst/>
            <a:cxnLst/>
            <a:rect b="b" l="l" r="r" t="t"/>
            <a:pathLst>
              <a:path h="446534" w="0">
                <a:moveTo>
                  <a:pt x="0" y="0"/>
                </a:moveTo>
                <a:lnTo>
                  <a:pt x="0" y="446534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1" name="object 311"/>
          <p:cNvSpPr/>
          <p:nvPr/>
        </p:nvSpPr>
        <p:spPr>
          <a:xfrm>
            <a:off x="2743200" y="3008360"/>
            <a:ext cx="28971" cy="446534"/>
          </a:xfrm>
          <a:custGeom>
            <a:avLst/>
            <a:gdLst/>
            <a:ahLst/>
            <a:cxnLst/>
            <a:rect b="b" l="l" r="r" t="t"/>
            <a:pathLst>
              <a:path h="446534" w="28971">
                <a:moveTo>
                  <a:pt x="0" y="446534"/>
                </a:moveTo>
                <a:lnTo>
                  <a:pt x="28971" y="446534"/>
                </a:lnTo>
                <a:lnTo>
                  <a:pt x="28971" y="0"/>
                </a:lnTo>
                <a:lnTo>
                  <a:pt x="0" y="0"/>
                </a:lnTo>
                <a:lnTo>
                  <a:pt x="0" y="44653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2" name="object 312"/>
          <p:cNvSpPr/>
          <p:nvPr/>
        </p:nvSpPr>
        <p:spPr>
          <a:xfrm>
            <a:off x="2743200" y="3444227"/>
            <a:ext cx="28968" cy="45745"/>
          </a:xfrm>
          <a:custGeom>
            <a:avLst/>
            <a:gdLst/>
            <a:ahLst/>
            <a:cxnLst/>
            <a:rect b="b" l="l" r="r" t="t"/>
            <a:pathLst>
              <a:path h="45745" w="28968">
                <a:moveTo>
                  <a:pt x="0" y="10668"/>
                </a:moveTo>
                <a:lnTo>
                  <a:pt x="0" y="45745"/>
                </a:lnTo>
                <a:lnTo>
                  <a:pt x="24409" y="22872"/>
                </a:lnTo>
                <a:lnTo>
                  <a:pt x="12997" y="10667"/>
                </a:lnTo>
                <a:lnTo>
                  <a:pt x="0" y="10668"/>
                </a:lnTo>
                <a:close/>
              </a:path>
              <a:path h="45745" w="28968">
                <a:moveTo>
                  <a:pt x="28968" y="10668"/>
                </a:moveTo>
                <a:lnTo>
                  <a:pt x="3022" y="0"/>
                </a:lnTo>
                <a:lnTo>
                  <a:pt x="12997" y="10667"/>
                </a:lnTo>
                <a:lnTo>
                  <a:pt x="28968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3" name="object 313"/>
          <p:cNvSpPr/>
          <p:nvPr/>
        </p:nvSpPr>
        <p:spPr>
          <a:xfrm>
            <a:off x="2743200" y="3444227"/>
            <a:ext cx="28968" cy="45745"/>
          </a:xfrm>
          <a:custGeom>
            <a:avLst/>
            <a:gdLst/>
            <a:ahLst/>
            <a:cxnLst/>
            <a:rect b="b" l="l" r="r" t="t"/>
            <a:pathLst>
              <a:path h="45745" w="28968">
                <a:moveTo>
                  <a:pt x="24409" y="22872"/>
                </a:moveTo>
                <a:lnTo>
                  <a:pt x="0" y="45745"/>
                </a:lnTo>
                <a:lnTo>
                  <a:pt x="0" y="10668"/>
                </a:lnTo>
                <a:lnTo>
                  <a:pt x="28968" y="10668"/>
                </a:lnTo>
                <a:lnTo>
                  <a:pt x="3022" y="0"/>
                </a:lnTo>
                <a:lnTo>
                  <a:pt x="24409" y="22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4" name="object 314"/>
          <p:cNvSpPr/>
          <p:nvPr/>
        </p:nvSpPr>
        <p:spPr>
          <a:xfrm>
            <a:off x="2743200" y="2973336"/>
            <a:ext cx="28968" cy="45694"/>
          </a:xfrm>
          <a:custGeom>
            <a:avLst/>
            <a:gdLst/>
            <a:ahLst/>
            <a:cxnLst/>
            <a:rect b="b" l="l" r="r" t="t"/>
            <a:pathLst>
              <a:path h="45694" w="28968">
                <a:moveTo>
                  <a:pt x="0" y="0"/>
                </a:moveTo>
                <a:lnTo>
                  <a:pt x="0" y="35026"/>
                </a:lnTo>
                <a:lnTo>
                  <a:pt x="14656" y="35026"/>
                </a:lnTo>
                <a:lnTo>
                  <a:pt x="24409" y="22872"/>
                </a:lnTo>
                <a:lnTo>
                  <a:pt x="0" y="0"/>
                </a:lnTo>
                <a:close/>
              </a:path>
              <a:path h="45694" w="28968">
                <a:moveTo>
                  <a:pt x="28968" y="35026"/>
                </a:moveTo>
                <a:lnTo>
                  <a:pt x="14656" y="35026"/>
                </a:lnTo>
                <a:lnTo>
                  <a:pt x="6095" y="45694"/>
                </a:lnTo>
                <a:lnTo>
                  <a:pt x="28968" y="3502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5" name="object 315"/>
          <p:cNvSpPr/>
          <p:nvPr/>
        </p:nvSpPr>
        <p:spPr>
          <a:xfrm>
            <a:off x="2743200" y="2973336"/>
            <a:ext cx="28968" cy="45694"/>
          </a:xfrm>
          <a:custGeom>
            <a:avLst/>
            <a:gdLst/>
            <a:ahLst/>
            <a:cxnLst/>
            <a:rect b="b" l="l" r="r" t="t"/>
            <a:pathLst>
              <a:path h="45694" w="28968">
                <a:moveTo>
                  <a:pt x="0" y="35026"/>
                </a:moveTo>
                <a:lnTo>
                  <a:pt x="0" y="0"/>
                </a:lnTo>
                <a:lnTo>
                  <a:pt x="24409" y="22872"/>
                </a:lnTo>
                <a:lnTo>
                  <a:pt x="6095" y="45694"/>
                </a:lnTo>
                <a:lnTo>
                  <a:pt x="28968" y="35026"/>
                </a:lnTo>
                <a:lnTo>
                  <a:pt x="0" y="3502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6" name="object 316"/>
          <p:cNvSpPr/>
          <p:nvPr/>
        </p:nvSpPr>
        <p:spPr>
          <a:xfrm>
            <a:off x="2749296" y="5527522"/>
            <a:ext cx="342900" cy="100609"/>
          </a:xfrm>
          <a:custGeom>
            <a:avLst/>
            <a:gdLst/>
            <a:ahLst/>
            <a:cxnLst/>
            <a:rect b="b" l="l" r="r" t="t"/>
            <a:pathLst>
              <a:path h="100609" w="342900">
                <a:moveTo>
                  <a:pt x="0" y="22872"/>
                </a:moveTo>
                <a:lnTo>
                  <a:pt x="13703" y="41173"/>
                </a:lnTo>
                <a:lnTo>
                  <a:pt x="35026" y="57950"/>
                </a:lnTo>
                <a:lnTo>
                  <a:pt x="56413" y="71640"/>
                </a:lnTo>
                <a:lnTo>
                  <a:pt x="79235" y="82308"/>
                </a:lnTo>
                <a:lnTo>
                  <a:pt x="121894" y="96050"/>
                </a:lnTo>
                <a:lnTo>
                  <a:pt x="146304" y="100609"/>
                </a:lnTo>
                <a:lnTo>
                  <a:pt x="172199" y="100609"/>
                </a:lnTo>
                <a:lnTo>
                  <a:pt x="217944" y="96050"/>
                </a:lnTo>
                <a:lnTo>
                  <a:pt x="262140" y="82308"/>
                </a:lnTo>
                <a:lnTo>
                  <a:pt x="286499" y="71640"/>
                </a:lnTo>
                <a:lnTo>
                  <a:pt x="306349" y="57950"/>
                </a:lnTo>
                <a:lnTo>
                  <a:pt x="326136" y="39636"/>
                </a:lnTo>
                <a:lnTo>
                  <a:pt x="342900" y="22872"/>
                </a:lnTo>
                <a:lnTo>
                  <a:pt x="324599" y="0"/>
                </a:lnTo>
                <a:lnTo>
                  <a:pt x="306349" y="15278"/>
                </a:lnTo>
                <a:lnTo>
                  <a:pt x="289572" y="32054"/>
                </a:lnTo>
                <a:lnTo>
                  <a:pt x="271272" y="42722"/>
                </a:lnTo>
                <a:lnTo>
                  <a:pt x="252958" y="53378"/>
                </a:lnTo>
                <a:lnTo>
                  <a:pt x="214858" y="65532"/>
                </a:lnTo>
                <a:lnTo>
                  <a:pt x="172199" y="68618"/>
                </a:lnTo>
                <a:lnTo>
                  <a:pt x="147840" y="68618"/>
                </a:lnTo>
                <a:lnTo>
                  <a:pt x="128003" y="65532"/>
                </a:lnTo>
                <a:lnTo>
                  <a:pt x="88404" y="53378"/>
                </a:lnTo>
                <a:lnTo>
                  <a:pt x="71640" y="42722"/>
                </a:lnTo>
                <a:lnTo>
                  <a:pt x="51803" y="32054"/>
                </a:lnTo>
                <a:lnTo>
                  <a:pt x="35026" y="16776"/>
                </a:lnTo>
                <a:lnTo>
                  <a:pt x="18313" y="0"/>
                </a:lnTo>
                <a:lnTo>
                  <a:pt x="0" y="228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7" name="object 317"/>
          <p:cNvSpPr/>
          <p:nvPr/>
        </p:nvSpPr>
        <p:spPr>
          <a:xfrm>
            <a:off x="2749296" y="5527522"/>
            <a:ext cx="342900" cy="100609"/>
          </a:xfrm>
          <a:custGeom>
            <a:avLst/>
            <a:gdLst/>
            <a:ahLst/>
            <a:cxnLst/>
            <a:rect b="b" l="l" r="r" t="t"/>
            <a:pathLst>
              <a:path h="100609" w="342900">
                <a:moveTo>
                  <a:pt x="18313" y="0"/>
                </a:moveTo>
                <a:lnTo>
                  <a:pt x="35026" y="16776"/>
                </a:lnTo>
                <a:lnTo>
                  <a:pt x="51803" y="32054"/>
                </a:lnTo>
                <a:lnTo>
                  <a:pt x="71640" y="42722"/>
                </a:lnTo>
                <a:lnTo>
                  <a:pt x="88404" y="53378"/>
                </a:lnTo>
                <a:lnTo>
                  <a:pt x="128003" y="65532"/>
                </a:lnTo>
                <a:lnTo>
                  <a:pt x="147840" y="68618"/>
                </a:lnTo>
                <a:lnTo>
                  <a:pt x="172199" y="68618"/>
                </a:lnTo>
                <a:lnTo>
                  <a:pt x="214858" y="65532"/>
                </a:lnTo>
                <a:lnTo>
                  <a:pt x="252958" y="53378"/>
                </a:lnTo>
                <a:lnTo>
                  <a:pt x="271272" y="42722"/>
                </a:lnTo>
                <a:lnTo>
                  <a:pt x="289572" y="32054"/>
                </a:lnTo>
                <a:lnTo>
                  <a:pt x="306349" y="15278"/>
                </a:lnTo>
                <a:lnTo>
                  <a:pt x="324599" y="0"/>
                </a:lnTo>
                <a:lnTo>
                  <a:pt x="342900" y="22872"/>
                </a:lnTo>
                <a:lnTo>
                  <a:pt x="326136" y="39636"/>
                </a:lnTo>
                <a:lnTo>
                  <a:pt x="306349" y="57950"/>
                </a:lnTo>
                <a:lnTo>
                  <a:pt x="286499" y="71640"/>
                </a:lnTo>
                <a:lnTo>
                  <a:pt x="262140" y="82308"/>
                </a:lnTo>
                <a:lnTo>
                  <a:pt x="217944" y="96050"/>
                </a:lnTo>
                <a:lnTo>
                  <a:pt x="172199" y="100609"/>
                </a:lnTo>
                <a:lnTo>
                  <a:pt x="146304" y="100609"/>
                </a:lnTo>
                <a:lnTo>
                  <a:pt x="121894" y="96050"/>
                </a:lnTo>
                <a:lnTo>
                  <a:pt x="79235" y="82308"/>
                </a:lnTo>
                <a:lnTo>
                  <a:pt x="56413" y="71640"/>
                </a:lnTo>
                <a:lnTo>
                  <a:pt x="35026" y="57950"/>
                </a:lnTo>
                <a:lnTo>
                  <a:pt x="13703" y="41173"/>
                </a:lnTo>
                <a:lnTo>
                  <a:pt x="0" y="22872"/>
                </a:lnTo>
                <a:lnTo>
                  <a:pt x="18313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8" name="object 318"/>
          <p:cNvSpPr/>
          <p:nvPr/>
        </p:nvSpPr>
        <p:spPr>
          <a:xfrm>
            <a:off x="3048000" y="5198364"/>
            <a:ext cx="73177" cy="352031"/>
          </a:xfrm>
          <a:custGeom>
            <a:avLst/>
            <a:gdLst/>
            <a:ahLst/>
            <a:cxnLst/>
            <a:rect b="b" l="l" r="r" t="t"/>
            <a:pathLst>
              <a:path h="352031" w="73177">
                <a:moveTo>
                  <a:pt x="41122" y="298703"/>
                </a:moveTo>
                <a:lnTo>
                  <a:pt x="35077" y="312445"/>
                </a:lnTo>
                <a:lnTo>
                  <a:pt x="24409" y="330695"/>
                </a:lnTo>
                <a:lnTo>
                  <a:pt x="45745" y="352031"/>
                </a:lnTo>
                <a:lnTo>
                  <a:pt x="59436" y="330695"/>
                </a:lnTo>
                <a:lnTo>
                  <a:pt x="68554" y="309372"/>
                </a:lnTo>
                <a:lnTo>
                  <a:pt x="73177" y="286499"/>
                </a:lnTo>
                <a:lnTo>
                  <a:pt x="73177" y="262140"/>
                </a:lnTo>
                <a:lnTo>
                  <a:pt x="70104" y="239268"/>
                </a:lnTo>
                <a:lnTo>
                  <a:pt x="67068" y="216395"/>
                </a:lnTo>
                <a:lnTo>
                  <a:pt x="51790" y="172199"/>
                </a:lnTo>
                <a:lnTo>
                  <a:pt x="38100" y="127990"/>
                </a:lnTo>
                <a:lnTo>
                  <a:pt x="28968" y="86868"/>
                </a:lnTo>
                <a:lnTo>
                  <a:pt x="27431" y="71640"/>
                </a:lnTo>
                <a:lnTo>
                  <a:pt x="32004" y="53339"/>
                </a:lnTo>
                <a:lnTo>
                  <a:pt x="36563" y="35026"/>
                </a:lnTo>
                <a:lnTo>
                  <a:pt x="45745" y="16776"/>
                </a:lnTo>
                <a:lnTo>
                  <a:pt x="22872" y="0"/>
                </a:lnTo>
                <a:lnTo>
                  <a:pt x="10668" y="19799"/>
                </a:lnTo>
                <a:lnTo>
                  <a:pt x="4559" y="44208"/>
                </a:lnTo>
                <a:lnTo>
                  <a:pt x="0" y="67081"/>
                </a:lnTo>
                <a:lnTo>
                  <a:pt x="1536" y="92976"/>
                </a:lnTo>
                <a:lnTo>
                  <a:pt x="10668" y="138658"/>
                </a:lnTo>
                <a:lnTo>
                  <a:pt x="24409" y="182867"/>
                </a:lnTo>
                <a:lnTo>
                  <a:pt x="38100" y="225526"/>
                </a:lnTo>
                <a:lnTo>
                  <a:pt x="42659" y="245376"/>
                </a:lnTo>
                <a:lnTo>
                  <a:pt x="45745" y="265163"/>
                </a:lnTo>
                <a:lnTo>
                  <a:pt x="45745" y="281939"/>
                </a:lnTo>
                <a:lnTo>
                  <a:pt x="41122" y="29870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9" name="object 319"/>
          <p:cNvSpPr/>
          <p:nvPr/>
        </p:nvSpPr>
        <p:spPr>
          <a:xfrm>
            <a:off x="3048000" y="5198364"/>
            <a:ext cx="73177" cy="352031"/>
          </a:xfrm>
          <a:custGeom>
            <a:avLst/>
            <a:gdLst/>
            <a:ahLst/>
            <a:cxnLst/>
            <a:rect b="b" l="l" r="r" t="t"/>
            <a:pathLst>
              <a:path h="352031" w="73177">
                <a:moveTo>
                  <a:pt x="24409" y="330695"/>
                </a:moveTo>
                <a:lnTo>
                  <a:pt x="35077" y="312445"/>
                </a:lnTo>
                <a:lnTo>
                  <a:pt x="41122" y="298703"/>
                </a:lnTo>
                <a:lnTo>
                  <a:pt x="45745" y="281939"/>
                </a:lnTo>
                <a:lnTo>
                  <a:pt x="45745" y="265163"/>
                </a:lnTo>
                <a:lnTo>
                  <a:pt x="42659" y="245376"/>
                </a:lnTo>
                <a:lnTo>
                  <a:pt x="38100" y="225526"/>
                </a:lnTo>
                <a:lnTo>
                  <a:pt x="24409" y="182867"/>
                </a:lnTo>
                <a:lnTo>
                  <a:pt x="10668" y="138658"/>
                </a:lnTo>
                <a:lnTo>
                  <a:pt x="1536" y="92976"/>
                </a:lnTo>
                <a:lnTo>
                  <a:pt x="0" y="67081"/>
                </a:lnTo>
                <a:lnTo>
                  <a:pt x="4559" y="44208"/>
                </a:lnTo>
                <a:lnTo>
                  <a:pt x="10668" y="19799"/>
                </a:lnTo>
                <a:lnTo>
                  <a:pt x="22872" y="0"/>
                </a:lnTo>
                <a:lnTo>
                  <a:pt x="45745" y="16776"/>
                </a:lnTo>
                <a:lnTo>
                  <a:pt x="36563" y="35026"/>
                </a:lnTo>
                <a:lnTo>
                  <a:pt x="32004" y="53339"/>
                </a:lnTo>
                <a:lnTo>
                  <a:pt x="27431" y="71640"/>
                </a:lnTo>
                <a:lnTo>
                  <a:pt x="28968" y="86868"/>
                </a:lnTo>
                <a:lnTo>
                  <a:pt x="38100" y="127990"/>
                </a:lnTo>
                <a:lnTo>
                  <a:pt x="51790" y="172199"/>
                </a:lnTo>
                <a:lnTo>
                  <a:pt x="67068" y="216395"/>
                </a:lnTo>
                <a:lnTo>
                  <a:pt x="70104" y="239268"/>
                </a:lnTo>
                <a:lnTo>
                  <a:pt x="73177" y="262140"/>
                </a:lnTo>
                <a:lnTo>
                  <a:pt x="73177" y="286499"/>
                </a:lnTo>
                <a:lnTo>
                  <a:pt x="68554" y="309372"/>
                </a:lnTo>
                <a:lnTo>
                  <a:pt x="59436" y="330695"/>
                </a:lnTo>
                <a:lnTo>
                  <a:pt x="45745" y="352031"/>
                </a:lnTo>
                <a:lnTo>
                  <a:pt x="24409" y="33069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0" name="object 320"/>
          <p:cNvSpPr/>
          <p:nvPr/>
        </p:nvSpPr>
        <p:spPr>
          <a:xfrm>
            <a:off x="3072409" y="5527522"/>
            <a:ext cx="21336" cy="22872"/>
          </a:xfrm>
          <a:custGeom>
            <a:avLst/>
            <a:gdLst/>
            <a:ahLst/>
            <a:cxnLst/>
            <a:rect b="b" l="l" r="r" t="t"/>
            <a:pathLst>
              <a:path h="22872" w="21336">
                <a:moveTo>
                  <a:pt x="21336" y="22872"/>
                </a:moveTo>
                <a:lnTo>
                  <a:pt x="13584" y="15121"/>
                </a:lnTo>
                <a:lnTo>
                  <a:pt x="19786" y="22872"/>
                </a:lnTo>
                <a:lnTo>
                  <a:pt x="21336" y="22872"/>
                </a:lnTo>
                <a:close/>
              </a:path>
              <a:path h="22872" w="21336">
                <a:moveTo>
                  <a:pt x="13584" y="15121"/>
                </a:moveTo>
                <a:lnTo>
                  <a:pt x="1485" y="0"/>
                </a:lnTo>
                <a:lnTo>
                  <a:pt x="0" y="1536"/>
                </a:lnTo>
                <a:lnTo>
                  <a:pt x="13584" y="1512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1" name="object 321"/>
          <p:cNvSpPr/>
          <p:nvPr/>
        </p:nvSpPr>
        <p:spPr>
          <a:xfrm>
            <a:off x="3072409" y="5527522"/>
            <a:ext cx="21336" cy="22872"/>
          </a:xfrm>
          <a:custGeom>
            <a:avLst/>
            <a:gdLst/>
            <a:ahLst/>
            <a:cxnLst/>
            <a:rect b="b" l="l" r="r" t="t"/>
            <a:pathLst>
              <a:path h="22872" w="21336">
                <a:moveTo>
                  <a:pt x="19786" y="22872"/>
                </a:moveTo>
                <a:lnTo>
                  <a:pt x="21336" y="22872"/>
                </a:lnTo>
                <a:lnTo>
                  <a:pt x="0" y="1536"/>
                </a:lnTo>
                <a:lnTo>
                  <a:pt x="1485" y="0"/>
                </a:lnTo>
                <a:lnTo>
                  <a:pt x="19786" y="22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2" name="object 322"/>
          <p:cNvSpPr/>
          <p:nvPr/>
        </p:nvSpPr>
        <p:spPr>
          <a:xfrm>
            <a:off x="3072409" y="5087099"/>
            <a:ext cx="431253" cy="131063"/>
          </a:xfrm>
          <a:custGeom>
            <a:avLst/>
            <a:gdLst/>
            <a:ahLst/>
            <a:cxnLst/>
            <a:rect b="b" l="l" r="r" t="t"/>
            <a:pathLst>
              <a:path h="131063" w="431253">
                <a:moveTo>
                  <a:pt x="19786" y="83832"/>
                </a:moveTo>
                <a:lnTo>
                  <a:pt x="0" y="108191"/>
                </a:lnTo>
                <a:lnTo>
                  <a:pt x="21336" y="131063"/>
                </a:lnTo>
                <a:lnTo>
                  <a:pt x="39585" y="106705"/>
                </a:lnTo>
                <a:lnTo>
                  <a:pt x="60921" y="86855"/>
                </a:lnTo>
                <a:lnTo>
                  <a:pt x="83794" y="70091"/>
                </a:lnTo>
                <a:lnTo>
                  <a:pt x="108191" y="57937"/>
                </a:lnTo>
                <a:lnTo>
                  <a:pt x="131013" y="45732"/>
                </a:lnTo>
                <a:lnTo>
                  <a:pt x="159994" y="38100"/>
                </a:lnTo>
                <a:lnTo>
                  <a:pt x="214858" y="31991"/>
                </a:lnTo>
                <a:lnTo>
                  <a:pt x="271259" y="38100"/>
                </a:lnTo>
                <a:lnTo>
                  <a:pt x="295617" y="45732"/>
                </a:lnTo>
                <a:lnTo>
                  <a:pt x="323049" y="57937"/>
                </a:lnTo>
                <a:lnTo>
                  <a:pt x="345922" y="70091"/>
                </a:lnTo>
                <a:lnTo>
                  <a:pt x="368795" y="86855"/>
                </a:lnTo>
                <a:lnTo>
                  <a:pt x="388594" y="106705"/>
                </a:lnTo>
                <a:lnTo>
                  <a:pt x="409917" y="131063"/>
                </a:lnTo>
                <a:lnTo>
                  <a:pt x="431253" y="108191"/>
                </a:lnTo>
                <a:lnTo>
                  <a:pt x="409917" y="83832"/>
                </a:lnTo>
                <a:lnTo>
                  <a:pt x="385559" y="60959"/>
                </a:lnTo>
                <a:lnTo>
                  <a:pt x="361149" y="41173"/>
                </a:lnTo>
                <a:lnTo>
                  <a:pt x="333717" y="27431"/>
                </a:lnTo>
                <a:lnTo>
                  <a:pt x="304800" y="15278"/>
                </a:lnTo>
                <a:lnTo>
                  <a:pt x="275831" y="6095"/>
                </a:lnTo>
                <a:lnTo>
                  <a:pt x="214858" y="0"/>
                </a:lnTo>
                <a:lnTo>
                  <a:pt x="155422" y="6095"/>
                </a:lnTo>
                <a:lnTo>
                  <a:pt x="121894" y="15278"/>
                </a:lnTo>
                <a:lnTo>
                  <a:pt x="97536" y="27431"/>
                </a:lnTo>
                <a:lnTo>
                  <a:pt x="70091" y="41173"/>
                </a:lnTo>
                <a:lnTo>
                  <a:pt x="44145" y="60959"/>
                </a:lnTo>
                <a:lnTo>
                  <a:pt x="19786" y="8383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3" name="object 323"/>
          <p:cNvSpPr/>
          <p:nvPr/>
        </p:nvSpPr>
        <p:spPr>
          <a:xfrm>
            <a:off x="3072409" y="5087099"/>
            <a:ext cx="431253" cy="131063"/>
          </a:xfrm>
          <a:custGeom>
            <a:avLst/>
            <a:gdLst/>
            <a:ahLst/>
            <a:cxnLst/>
            <a:rect b="b" l="l" r="r" t="t"/>
            <a:pathLst>
              <a:path h="131063" w="431253">
                <a:moveTo>
                  <a:pt x="0" y="108191"/>
                </a:moveTo>
                <a:lnTo>
                  <a:pt x="19786" y="83832"/>
                </a:lnTo>
                <a:lnTo>
                  <a:pt x="44145" y="60959"/>
                </a:lnTo>
                <a:lnTo>
                  <a:pt x="70091" y="41173"/>
                </a:lnTo>
                <a:lnTo>
                  <a:pt x="97536" y="27431"/>
                </a:lnTo>
                <a:lnTo>
                  <a:pt x="121894" y="15278"/>
                </a:lnTo>
                <a:lnTo>
                  <a:pt x="155422" y="6095"/>
                </a:lnTo>
                <a:lnTo>
                  <a:pt x="214858" y="0"/>
                </a:lnTo>
                <a:lnTo>
                  <a:pt x="275831" y="6095"/>
                </a:lnTo>
                <a:lnTo>
                  <a:pt x="304800" y="15278"/>
                </a:lnTo>
                <a:lnTo>
                  <a:pt x="333717" y="27431"/>
                </a:lnTo>
                <a:lnTo>
                  <a:pt x="361149" y="41173"/>
                </a:lnTo>
                <a:lnTo>
                  <a:pt x="385559" y="60959"/>
                </a:lnTo>
                <a:lnTo>
                  <a:pt x="409917" y="83832"/>
                </a:lnTo>
                <a:lnTo>
                  <a:pt x="431253" y="108191"/>
                </a:lnTo>
                <a:lnTo>
                  <a:pt x="409917" y="131063"/>
                </a:lnTo>
                <a:lnTo>
                  <a:pt x="388594" y="106705"/>
                </a:lnTo>
                <a:lnTo>
                  <a:pt x="368795" y="86855"/>
                </a:lnTo>
                <a:lnTo>
                  <a:pt x="345922" y="70091"/>
                </a:lnTo>
                <a:lnTo>
                  <a:pt x="323049" y="57937"/>
                </a:lnTo>
                <a:lnTo>
                  <a:pt x="295617" y="45732"/>
                </a:lnTo>
                <a:lnTo>
                  <a:pt x="271259" y="38100"/>
                </a:lnTo>
                <a:lnTo>
                  <a:pt x="214858" y="31991"/>
                </a:lnTo>
                <a:lnTo>
                  <a:pt x="159994" y="38100"/>
                </a:lnTo>
                <a:lnTo>
                  <a:pt x="131013" y="45732"/>
                </a:lnTo>
                <a:lnTo>
                  <a:pt x="108191" y="57937"/>
                </a:lnTo>
                <a:lnTo>
                  <a:pt x="83794" y="70091"/>
                </a:lnTo>
                <a:lnTo>
                  <a:pt x="60921" y="86855"/>
                </a:lnTo>
                <a:lnTo>
                  <a:pt x="39585" y="106705"/>
                </a:lnTo>
                <a:lnTo>
                  <a:pt x="21336" y="131063"/>
                </a:lnTo>
                <a:lnTo>
                  <a:pt x="0" y="10819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4" name="object 324"/>
          <p:cNvSpPr/>
          <p:nvPr/>
        </p:nvSpPr>
        <p:spPr>
          <a:xfrm>
            <a:off x="3070872" y="5195290"/>
            <a:ext cx="22872" cy="22872"/>
          </a:xfrm>
          <a:custGeom>
            <a:avLst/>
            <a:gdLst/>
            <a:ahLst/>
            <a:cxnLst/>
            <a:rect b="b" l="l" r="r" t="t"/>
            <a:pathLst>
              <a:path h="22872" w="22872">
                <a:moveTo>
                  <a:pt x="22872" y="19850"/>
                </a:moveTo>
                <a:lnTo>
                  <a:pt x="13944" y="13301"/>
                </a:lnTo>
                <a:lnTo>
                  <a:pt x="22872" y="22872"/>
                </a:lnTo>
                <a:lnTo>
                  <a:pt x="22872" y="19850"/>
                </a:lnTo>
                <a:close/>
              </a:path>
              <a:path h="22872" w="22872">
                <a:moveTo>
                  <a:pt x="13944" y="13301"/>
                </a:moveTo>
                <a:lnTo>
                  <a:pt x="1536" y="0"/>
                </a:lnTo>
                <a:lnTo>
                  <a:pt x="0" y="3073"/>
                </a:lnTo>
                <a:lnTo>
                  <a:pt x="13944" y="1330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5" name="object 325"/>
          <p:cNvSpPr/>
          <p:nvPr/>
        </p:nvSpPr>
        <p:spPr>
          <a:xfrm>
            <a:off x="3070872" y="5195290"/>
            <a:ext cx="22872" cy="22872"/>
          </a:xfrm>
          <a:custGeom>
            <a:avLst/>
            <a:gdLst/>
            <a:ahLst/>
            <a:cxnLst/>
            <a:rect b="b" l="l" r="r" t="t"/>
            <a:pathLst>
              <a:path h="22872" w="22872">
                <a:moveTo>
                  <a:pt x="0" y="3073"/>
                </a:moveTo>
                <a:lnTo>
                  <a:pt x="1536" y="0"/>
                </a:lnTo>
                <a:lnTo>
                  <a:pt x="22872" y="22872"/>
                </a:lnTo>
                <a:lnTo>
                  <a:pt x="22872" y="19850"/>
                </a:lnTo>
                <a:lnTo>
                  <a:pt x="0" y="307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6" name="object 326"/>
          <p:cNvSpPr/>
          <p:nvPr/>
        </p:nvSpPr>
        <p:spPr>
          <a:xfrm>
            <a:off x="3456432" y="5198364"/>
            <a:ext cx="71640" cy="350545"/>
          </a:xfrm>
          <a:custGeom>
            <a:avLst/>
            <a:gdLst/>
            <a:ahLst/>
            <a:cxnLst/>
            <a:rect b="b" l="l" r="r" t="t"/>
            <a:pathLst>
              <a:path h="350545" w="71640">
                <a:moveTo>
                  <a:pt x="0" y="257581"/>
                </a:moveTo>
                <a:lnTo>
                  <a:pt x="0" y="283476"/>
                </a:lnTo>
                <a:lnTo>
                  <a:pt x="3022" y="306336"/>
                </a:lnTo>
                <a:lnTo>
                  <a:pt x="10667" y="329158"/>
                </a:lnTo>
                <a:lnTo>
                  <a:pt x="22872" y="350545"/>
                </a:lnTo>
                <a:lnTo>
                  <a:pt x="47231" y="332232"/>
                </a:lnTo>
                <a:lnTo>
                  <a:pt x="36563" y="312445"/>
                </a:lnTo>
                <a:lnTo>
                  <a:pt x="30467" y="297167"/>
                </a:lnTo>
                <a:lnTo>
                  <a:pt x="28968" y="281939"/>
                </a:lnTo>
                <a:lnTo>
                  <a:pt x="28968" y="259067"/>
                </a:lnTo>
                <a:lnTo>
                  <a:pt x="30467" y="240804"/>
                </a:lnTo>
                <a:lnTo>
                  <a:pt x="35077" y="224040"/>
                </a:lnTo>
                <a:lnTo>
                  <a:pt x="47231" y="179832"/>
                </a:lnTo>
                <a:lnTo>
                  <a:pt x="59435" y="138658"/>
                </a:lnTo>
                <a:lnTo>
                  <a:pt x="68567" y="91439"/>
                </a:lnTo>
                <a:lnTo>
                  <a:pt x="71640" y="67081"/>
                </a:lnTo>
                <a:lnTo>
                  <a:pt x="67068" y="45745"/>
                </a:lnTo>
                <a:lnTo>
                  <a:pt x="59435" y="19799"/>
                </a:lnTo>
                <a:lnTo>
                  <a:pt x="48767" y="0"/>
                </a:lnTo>
                <a:lnTo>
                  <a:pt x="22872" y="15239"/>
                </a:lnTo>
                <a:lnTo>
                  <a:pt x="35077" y="35026"/>
                </a:lnTo>
                <a:lnTo>
                  <a:pt x="38100" y="51790"/>
                </a:lnTo>
                <a:lnTo>
                  <a:pt x="41122" y="68567"/>
                </a:lnTo>
                <a:lnTo>
                  <a:pt x="39636" y="86868"/>
                </a:lnTo>
                <a:lnTo>
                  <a:pt x="32003" y="127990"/>
                </a:lnTo>
                <a:lnTo>
                  <a:pt x="19799" y="170713"/>
                </a:lnTo>
                <a:lnTo>
                  <a:pt x="6108" y="213372"/>
                </a:lnTo>
                <a:lnTo>
                  <a:pt x="1536" y="237731"/>
                </a:lnTo>
                <a:lnTo>
                  <a:pt x="0" y="25758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7" name="object 327"/>
          <p:cNvSpPr/>
          <p:nvPr/>
        </p:nvSpPr>
        <p:spPr>
          <a:xfrm>
            <a:off x="3456432" y="5198364"/>
            <a:ext cx="71640" cy="350545"/>
          </a:xfrm>
          <a:custGeom>
            <a:avLst/>
            <a:gdLst/>
            <a:ahLst/>
            <a:cxnLst/>
            <a:rect b="b" l="l" r="r" t="t"/>
            <a:pathLst>
              <a:path h="350545" w="71640">
                <a:moveTo>
                  <a:pt x="48767" y="0"/>
                </a:moveTo>
                <a:lnTo>
                  <a:pt x="59435" y="19799"/>
                </a:lnTo>
                <a:lnTo>
                  <a:pt x="67068" y="45745"/>
                </a:lnTo>
                <a:lnTo>
                  <a:pt x="71640" y="67081"/>
                </a:lnTo>
                <a:lnTo>
                  <a:pt x="68567" y="91439"/>
                </a:lnTo>
                <a:lnTo>
                  <a:pt x="59435" y="138658"/>
                </a:lnTo>
                <a:lnTo>
                  <a:pt x="47231" y="179832"/>
                </a:lnTo>
                <a:lnTo>
                  <a:pt x="35077" y="224040"/>
                </a:lnTo>
                <a:lnTo>
                  <a:pt x="30467" y="240804"/>
                </a:lnTo>
                <a:lnTo>
                  <a:pt x="28968" y="259067"/>
                </a:lnTo>
                <a:lnTo>
                  <a:pt x="28968" y="281939"/>
                </a:lnTo>
                <a:lnTo>
                  <a:pt x="30467" y="297167"/>
                </a:lnTo>
                <a:lnTo>
                  <a:pt x="36563" y="312445"/>
                </a:lnTo>
                <a:lnTo>
                  <a:pt x="47231" y="332232"/>
                </a:lnTo>
                <a:lnTo>
                  <a:pt x="22872" y="350545"/>
                </a:lnTo>
                <a:lnTo>
                  <a:pt x="10667" y="329158"/>
                </a:lnTo>
                <a:lnTo>
                  <a:pt x="3022" y="306336"/>
                </a:lnTo>
                <a:lnTo>
                  <a:pt x="0" y="283476"/>
                </a:lnTo>
                <a:lnTo>
                  <a:pt x="0" y="257581"/>
                </a:lnTo>
                <a:lnTo>
                  <a:pt x="1536" y="237731"/>
                </a:lnTo>
                <a:lnTo>
                  <a:pt x="6108" y="213372"/>
                </a:lnTo>
                <a:lnTo>
                  <a:pt x="19799" y="170713"/>
                </a:lnTo>
                <a:lnTo>
                  <a:pt x="32003" y="127990"/>
                </a:lnTo>
                <a:lnTo>
                  <a:pt x="39636" y="86868"/>
                </a:lnTo>
                <a:lnTo>
                  <a:pt x="41122" y="68567"/>
                </a:lnTo>
                <a:lnTo>
                  <a:pt x="38100" y="51790"/>
                </a:lnTo>
                <a:lnTo>
                  <a:pt x="35077" y="35026"/>
                </a:lnTo>
                <a:lnTo>
                  <a:pt x="22872" y="15239"/>
                </a:lnTo>
                <a:lnTo>
                  <a:pt x="48767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8" name="object 328"/>
          <p:cNvSpPr/>
          <p:nvPr/>
        </p:nvSpPr>
        <p:spPr>
          <a:xfrm>
            <a:off x="3479304" y="5195290"/>
            <a:ext cx="25895" cy="22872"/>
          </a:xfrm>
          <a:custGeom>
            <a:avLst/>
            <a:gdLst/>
            <a:ahLst/>
            <a:cxnLst/>
            <a:rect b="b" l="l" r="r" t="t"/>
            <a:pathLst>
              <a:path h="22872" w="25895">
                <a:moveTo>
                  <a:pt x="16131" y="8819"/>
                </a:moveTo>
                <a:lnTo>
                  <a:pt x="0" y="18313"/>
                </a:lnTo>
                <a:lnTo>
                  <a:pt x="3022" y="22872"/>
                </a:lnTo>
                <a:lnTo>
                  <a:pt x="16131" y="8819"/>
                </a:lnTo>
                <a:close/>
              </a:path>
              <a:path h="22872" w="25895">
                <a:moveTo>
                  <a:pt x="25895" y="3073"/>
                </a:moveTo>
                <a:lnTo>
                  <a:pt x="24358" y="0"/>
                </a:lnTo>
                <a:lnTo>
                  <a:pt x="16131" y="8819"/>
                </a:lnTo>
                <a:lnTo>
                  <a:pt x="25895" y="307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9" name="object 329"/>
          <p:cNvSpPr/>
          <p:nvPr/>
        </p:nvSpPr>
        <p:spPr>
          <a:xfrm>
            <a:off x="3479304" y="5195290"/>
            <a:ext cx="25895" cy="22872"/>
          </a:xfrm>
          <a:custGeom>
            <a:avLst/>
            <a:gdLst/>
            <a:ahLst/>
            <a:cxnLst/>
            <a:rect b="b" l="l" r="r" t="t"/>
            <a:pathLst>
              <a:path h="22872" w="25895">
                <a:moveTo>
                  <a:pt x="24358" y="0"/>
                </a:moveTo>
                <a:lnTo>
                  <a:pt x="25895" y="3073"/>
                </a:lnTo>
                <a:lnTo>
                  <a:pt x="0" y="18313"/>
                </a:lnTo>
                <a:lnTo>
                  <a:pt x="3022" y="22872"/>
                </a:lnTo>
                <a:lnTo>
                  <a:pt x="24358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0" name="object 330"/>
          <p:cNvSpPr/>
          <p:nvPr/>
        </p:nvSpPr>
        <p:spPr>
          <a:xfrm>
            <a:off x="3482327" y="5529059"/>
            <a:ext cx="393204" cy="118872"/>
          </a:xfrm>
          <a:custGeom>
            <a:avLst/>
            <a:gdLst/>
            <a:ahLst/>
            <a:cxnLst/>
            <a:rect b="b" l="l" r="r" t="t"/>
            <a:pathLst>
              <a:path h="118872" w="393204">
                <a:moveTo>
                  <a:pt x="21336" y="0"/>
                </a:moveTo>
                <a:lnTo>
                  <a:pt x="0" y="19850"/>
                </a:lnTo>
                <a:lnTo>
                  <a:pt x="18313" y="41186"/>
                </a:lnTo>
                <a:lnTo>
                  <a:pt x="39636" y="63995"/>
                </a:lnTo>
                <a:lnTo>
                  <a:pt x="63995" y="79286"/>
                </a:lnTo>
                <a:lnTo>
                  <a:pt x="86867" y="94513"/>
                </a:lnTo>
                <a:lnTo>
                  <a:pt x="140195" y="112763"/>
                </a:lnTo>
                <a:lnTo>
                  <a:pt x="195072" y="118872"/>
                </a:lnTo>
                <a:lnTo>
                  <a:pt x="249936" y="114300"/>
                </a:lnTo>
                <a:lnTo>
                  <a:pt x="278904" y="109740"/>
                </a:lnTo>
                <a:lnTo>
                  <a:pt x="304800" y="99072"/>
                </a:lnTo>
                <a:lnTo>
                  <a:pt x="329209" y="85331"/>
                </a:lnTo>
                <a:lnTo>
                  <a:pt x="353567" y="70104"/>
                </a:lnTo>
                <a:lnTo>
                  <a:pt x="374903" y="50304"/>
                </a:lnTo>
                <a:lnTo>
                  <a:pt x="393204" y="27444"/>
                </a:lnTo>
                <a:lnTo>
                  <a:pt x="373418" y="4572"/>
                </a:lnTo>
                <a:lnTo>
                  <a:pt x="355104" y="25895"/>
                </a:lnTo>
                <a:lnTo>
                  <a:pt x="336803" y="44208"/>
                </a:lnTo>
                <a:lnTo>
                  <a:pt x="315467" y="57950"/>
                </a:lnTo>
                <a:lnTo>
                  <a:pt x="292595" y="70104"/>
                </a:lnTo>
                <a:lnTo>
                  <a:pt x="269773" y="79286"/>
                </a:lnTo>
                <a:lnTo>
                  <a:pt x="246913" y="83845"/>
                </a:lnTo>
                <a:lnTo>
                  <a:pt x="195072" y="86868"/>
                </a:lnTo>
                <a:lnTo>
                  <a:pt x="146303" y="80772"/>
                </a:lnTo>
                <a:lnTo>
                  <a:pt x="99072" y="65544"/>
                </a:lnTo>
                <a:lnTo>
                  <a:pt x="77736" y="51841"/>
                </a:lnTo>
                <a:lnTo>
                  <a:pt x="56413" y="38100"/>
                </a:lnTo>
                <a:lnTo>
                  <a:pt x="38100" y="18313"/>
                </a:lnTo>
                <a:lnTo>
                  <a:pt x="213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1" name="object 331"/>
          <p:cNvSpPr/>
          <p:nvPr/>
        </p:nvSpPr>
        <p:spPr>
          <a:xfrm>
            <a:off x="3482327" y="5529059"/>
            <a:ext cx="393204" cy="118872"/>
          </a:xfrm>
          <a:custGeom>
            <a:avLst/>
            <a:gdLst/>
            <a:ahLst/>
            <a:cxnLst/>
            <a:rect b="b" l="l" r="r" t="t"/>
            <a:pathLst>
              <a:path h="118872" w="393204">
                <a:moveTo>
                  <a:pt x="21336" y="0"/>
                </a:moveTo>
                <a:lnTo>
                  <a:pt x="38100" y="18313"/>
                </a:lnTo>
                <a:lnTo>
                  <a:pt x="56413" y="38100"/>
                </a:lnTo>
                <a:lnTo>
                  <a:pt x="77736" y="51841"/>
                </a:lnTo>
                <a:lnTo>
                  <a:pt x="99072" y="65544"/>
                </a:lnTo>
                <a:lnTo>
                  <a:pt x="146303" y="80772"/>
                </a:lnTo>
                <a:lnTo>
                  <a:pt x="195072" y="86868"/>
                </a:lnTo>
                <a:lnTo>
                  <a:pt x="246913" y="83845"/>
                </a:lnTo>
                <a:lnTo>
                  <a:pt x="269773" y="79286"/>
                </a:lnTo>
                <a:lnTo>
                  <a:pt x="292595" y="70104"/>
                </a:lnTo>
                <a:lnTo>
                  <a:pt x="315467" y="57950"/>
                </a:lnTo>
                <a:lnTo>
                  <a:pt x="336803" y="44208"/>
                </a:lnTo>
                <a:lnTo>
                  <a:pt x="355104" y="25895"/>
                </a:lnTo>
                <a:lnTo>
                  <a:pt x="373418" y="4572"/>
                </a:lnTo>
                <a:lnTo>
                  <a:pt x="393204" y="27444"/>
                </a:lnTo>
                <a:lnTo>
                  <a:pt x="374903" y="50304"/>
                </a:lnTo>
                <a:lnTo>
                  <a:pt x="353567" y="70104"/>
                </a:lnTo>
                <a:lnTo>
                  <a:pt x="329209" y="85331"/>
                </a:lnTo>
                <a:lnTo>
                  <a:pt x="304800" y="99072"/>
                </a:lnTo>
                <a:lnTo>
                  <a:pt x="278904" y="109740"/>
                </a:lnTo>
                <a:lnTo>
                  <a:pt x="249936" y="114300"/>
                </a:lnTo>
                <a:lnTo>
                  <a:pt x="195072" y="118872"/>
                </a:lnTo>
                <a:lnTo>
                  <a:pt x="140195" y="112763"/>
                </a:lnTo>
                <a:lnTo>
                  <a:pt x="86867" y="94513"/>
                </a:lnTo>
                <a:lnTo>
                  <a:pt x="63995" y="79286"/>
                </a:lnTo>
                <a:lnTo>
                  <a:pt x="39636" y="63995"/>
                </a:lnTo>
                <a:lnTo>
                  <a:pt x="18313" y="41186"/>
                </a:lnTo>
                <a:lnTo>
                  <a:pt x="0" y="19850"/>
                </a:lnTo>
                <a:lnTo>
                  <a:pt x="21336" y="0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2" name="object 332"/>
          <p:cNvSpPr/>
          <p:nvPr/>
        </p:nvSpPr>
        <p:spPr>
          <a:xfrm>
            <a:off x="3479304" y="5529059"/>
            <a:ext cx="24358" cy="19850"/>
          </a:xfrm>
          <a:custGeom>
            <a:avLst/>
            <a:gdLst/>
            <a:ahLst/>
            <a:cxnLst/>
            <a:rect b="b" l="l" r="r" t="t"/>
            <a:pathLst>
              <a:path h="19850" w="24358">
                <a:moveTo>
                  <a:pt x="15751" y="8007"/>
                </a:moveTo>
                <a:lnTo>
                  <a:pt x="0" y="19850"/>
                </a:lnTo>
                <a:lnTo>
                  <a:pt x="3022" y="19850"/>
                </a:lnTo>
                <a:lnTo>
                  <a:pt x="15751" y="8007"/>
                </a:lnTo>
                <a:close/>
              </a:path>
              <a:path h="19850" w="24358">
                <a:moveTo>
                  <a:pt x="24358" y="0"/>
                </a:moveTo>
                <a:lnTo>
                  <a:pt x="15751" y="8007"/>
                </a:lnTo>
                <a:lnTo>
                  <a:pt x="24358" y="1536"/>
                </a:lnTo>
                <a:lnTo>
                  <a:pt x="243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3" name="object 333"/>
          <p:cNvSpPr/>
          <p:nvPr/>
        </p:nvSpPr>
        <p:spPr>
          <a:xfrm>
            <a:off x="3479304" y="5529059"/>
            <a:ext cx="24358" cy="19850"/>
          </a:xfrm>
          <a:custGeom>
            <a:avLst/>
            <a:gdLst/>
            <a:ahLst/>
            <a:cxnLst/>
            <a:rect b="b" l="l" r="r" t="t"/>
            <a:pathLst>
              <a:path h="19850" w="24358">
                <a:moveTo>
                  <a:pt x="0" y="19850"/>
                </a:moveTo>
                <a:lnTo>
                  <a:pt x="3022" y="19850"/>
                </a:lnTo>
                <a:lnTo>
                  <a:pt x="24358" y="0"/>
                </a:lnTo>
                <a:lnTo>
                  <a:pt x="24358" y="1536"/>
                </a:lnTo>
                <a:lnTo>
                  <a:pt x="0" y="1985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4" name="object 334"/>
          <p:cNvSpPr/>
          <p:nvPr/>
        </p:nvSpPr>
        <p:spPr>
          <a:xfrm>
            <a:off x="3852659" y="5544299"/>
            <a:ext cx="30518" cy="463295"/>
          </a:xfrm>
          <a:custGeom>
            <a:avLst/>
            <a:gdLst/>
            <a:ahLst/>
            <a:cxnLst/>
            <a:rect b="b" l="l" r="r" t="t"/>
            <a:pathLst>
              <a:path h="463295" w="30518">
                <a:moveTo>
                  <a:pt x="28981" y="0"/>
                </a:moveTo>
                <a:lnTo>
                  <a:pt x="0" y="0"/>
                </a:lnTo>
                <a:lnTo>
                  <a:pt x="1536" y="463295"/>
                </a:lnTo>
                <a:lnTo>
                  <a:pt x="30518" y="463295"/>
                </a:lnTo>
                <a:lnTo>
                  <a:pt x="2898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5" name="object 335"/>
          <p:cNvSpPr/>
          <p:nvPr/>
        </p:nvSpPr>
        <p:spPr>
          <a:xfrm>
            <a:off x="3852659" y="5544299"/>
            <a:ext cx="30518" cy="463295"/>
          </a:xfrm>
          <a:custGeom>
            <a:avLst/>
            <a:gdLst/>
            <a:ahLst/>
            <a:cxnLst/>
            <a:rect b="b" l="l" r="r" t="t"/>
            <a:pathLst>
              <a:path h="463295" w="30518">
                <a:moveTo>
                  <a:pt x="28981" y="0"/>
                </a:moveTo>
                <a:lnTo>
                  <a:pt x="0" y="0"/>
                </a:lnTo>
                <a:lnTo>
                  <a:pt x="1536" y="463295"/>
                </a:lnTo>
                <a:lnTo>
                  <a:pt x="30518" y="463295"/>
                </a:lnTo>
                <a:lnTo>
                  <a:pt x="28981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6" name="object 336"/>
          <p:cNvSpPr/>
          <p:nvPr/>
        </p:nvSpPr>
        <p:spPr>
          <a:xfrm>
            <a:off x="3852659" y="5504700"/>
            <a:ext cx="28981" cy="51803"/>
          </a:xfrm>
          <a:custGeom>
            <a:avLst/>
            <a:gdLst/>
            <a:ahLst/>
            <a:cxnLst/>
            <a:rect b="b" l="l" r="r" t="t"/>
            <a:pathLst>
              <a:path h="51803" w="28981">
                <a:moveTo>
                  <a:pt x="28981" y="0"/>
                </a:moveTo>
                <a:lnTo>
                  <a:pt x="3086" y="28930"/>
                </a:lnTo>
                <a:lnTo>
                  <a:pt x="12314" y="39598"/>
                </a:lnTo>
                <a:lnTo>
                  <a:pt x="28981" y="39598"/>
                </a:lnTo>
                <a:lnTo>
                  <a:pt x="28981" y="0"/>
                </a:lnTo>
                <a:close/>
              </a:path>
              <a:path h="51803" w="28981">
                <a:moveTo>
                  <a:pt x="22872" y="51803"/>
                </a:moveTo>
                <a:lnTo>
                  <a:pt x="12314" y="39598"/>
                </a:lnTo>
                <a:lnTo>
                  <a:pt x="0" y="39598"/>
                </a:lnTo>
                <a:lnTo>
                  <a:pt x="22872" y="5180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7" name="object 337"/>
          <p:cNvSpPr/>
          <p:nvPr/>
        </p:nvSpPr>
        <p:spPr>
          <a:xfrm>
            <a:off x="3852659" y="5504700"/>
            <a:ext cx="28981" cy="51803"/>
          </a:xfrm>
          <a:custGeom>
            <a:avLst/>
            <a:gdLst/>
            <a:ahLst/>
            <a:cxnLst/>
            <a:rect b="b" l="l" r="r" t="t"/>
            <a:pathLst>
              <a:path h="51803" w="28981">
                <a:moveTo>
                  <a:pt x="3086" y="28930"/>
                </a:moveTo>
                <a:lnTo>
                  <a:pt x="28981" y="0"/>
                </a:lnTo>
                <a:lnTo>
                  <a:pt x="28981" y="39598"/>
                </a:lnTo>
                <a:lnTo>
                  <a:pt x="0" y="39598"/>
                </a:lnTo>
                <a:lnTo>
                  <a:pt x="22872" y="51803"/>
                </a:lnTo>
                <a:lnTo>
                  <a:pt x="3086" y="2893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8" name="object 338"/>
          <p:cNvSpPr/>
          <p:nvPr/>
        </p:nvSpPr>
        <p:spPr>
          <a:xfrm>
            <a:off x="3483864" y="5903963"/>
            <a:ext cx="394690" cy="114300"/>
          </a:xfrm>
          <a:custGeom>
            <a:avLst/>
            <a:gdLst/>
            <a:ahLst/>
            <a:cxnLst/>
            <a:rect b="b" l="l" r="r" t="t"/>
            <a:pathLst>
              <a:path h="114300" w="394690">
                <a:moveTo>
                  <a:pt x="147840" y="38100"/>
                </a:moveTo>
                <a:lnTo>
                  <a:pt x="196608" y="31991"/>
                </a:lnTo>
                <a:lnTo>
                  <a:pt x="243839" y="38100"/>
                </a:lnTo>
                <a:lnTo>
                  <a:pt x="268236" y="42659"/>
                </a:lnTo>
                <a:lnTo>
                  <a:pt x="289572" y="51841"/>
                </a:lnTo>
                <a:lnTo>
                  <a:pt x="313931" y="62509"/>
                </a:lnTo>
                <a:lnTo>
                  <a:pt x="333781" y="79273"/>
                </a:lnTo>
                <a:lnTo>
                  <a:pt x="353568" y="94500"/>
                </a:lnTo>
                <a:lnTo>
                  <a:pt x="373367" y="114300"/>
                </a:lnTo>
                <a:lnTo>
                  <a:pt x="394690" y="91427"/>
                </a:lnTo>
                <a:lnTo>
                  <a:pt x="373367" y="71640"/>
                </a:lnTo>
                <a:lnTo>
                  <a:pt x="350545" y="53327"/>
                </a:lnTo>
                <a:lnTo>
                  <a:pt x="327672" y="35077"/>
                </a:lnTo>
                <a:lnTo>
                  <a:pt x="303263" y="24409"/>
                </a:lnTo>
                <a:lnTo>
                  <a:pt x="277368" y="13741"/>
                </a:lnTo>
                <a:lnTo>
                  <a:pt x="248399" y="7632"/>
                </a:lnTo>
                <a:lnTo>
                  <a:pt x="196608" y="0"/>
                </a:lnTo>
                <a:lnTo>
                  <a:pt x="140195" y="7632"/>
                </a:lnTo>
                <a:lnTo>
                  <a:pt x="89890" y="24409"/>
                </a:lnTo>
                <a:lnTo>
                  <a:pt x="62458" y="38100"/>
                </a:lnTo>
                <a:lnTo>
                  <a:pt x="38100" y="53327"/>
                </a:lnTo>
                <a:lnTo>
                  <a:pt x="0" y="91427"/>
                </a:lnTo>
                <a:lnTo>
                  <a:pt x="18313" y="114300"/>
                </a:lnTo>
                <a:lnTo>
                  <a:pt x="57899" y="77736"/>
                </a:lnTo>
                <a:lnTo>
                  <a:pt x="79235" y="62509"/>
                </a:lnTo>
                <a:lnTo>
                  <a:pt x="99072" y="53327"/>
                </a:lnTo>
                <a:lnTo>
                  <a:pt x="14784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9" name="object 339"/>
          <p:cNvSpPr/>
          <p:nvPr/>
        </p:nvSpPr>
        <p:spPr>
          <a:xfrm>
            <a:off x="3483864" y="5903963"/>
            <a:ext cx="394690" cy="114300"/>
          </a:xfrm>
          <a:custGeom>
            <a:avLst/>
            <a:gdLst/>
            <a:ahLst/>
            <a:cxnLst/>
            <a:rect b="b" l="l" r="r" t="t"/>
            <a:pathLst>
              <a:path h="114300" w="394690">
                <a:moveTo>
                  <a:pt x="373367" y="114300"/>
                </a:moveTo>
                <a:lnTo>
                  <a:pt x="353568" y="94500"/>
                </a:lnTo>
                <a:lnTo>
                  <a:pt x="333781" y="79273"/>
                </a:lnTo>
                <a:lnTo>
                  <a:pt x="313931" y="62509"/>
                </a:lnTo>
                <a:lnTo>
                  <a:pt x="289572" y="51841"/>
                </a:lnTo>
                <a:lnTo>
                  <a:pt x="268236" y="42659"/>
                </a:lnTo>
                <a:lnTo>
                  <a:pt x="243839" y="38100"/>
                </a:lnTo>
                <a:lnTo>
                  <a:pt x="196608" y="31991"/>
                </a:lnTo>
                <a:lnTo>
                  <a:pt x="147840" y="38100"/>
                </a:lnTo>
                <a:lnTo>
                  <a:pt x="99072" y="53327"/>
                </a:lnTo>
                <a:lnTo>
                  <a:pt x="79235" y="62509"/>
                </a:lnTo>
                <a:lnTo>
                  <a:pt x="57899" y="77736"/>
                </a:lnTo>
                <a:lnTo>
                  <a:pt x="18313" y="114300"/>
                </a:lnTo>
                <a:lnTo>
                  <a:pt x="0" y="91427"/>
                </a:lnTo>
                <a:lnTo>
                  <a:pt x="38100" y="53327"/>
                </a:lnTo>
                <a:lnTo>
                  <a:pt x="62458" y="38100"/>
                </a:lnTo>
                <a:lnTo>
                  <a:pt x="89890" y="24409"/>
                </a:lnTo>
                <a:lnTo>
                  <a:pt x="140195" y="7632"/>
                </a:lnTo>
                <a:lnTo>
                  <a:pt x="196608" y="0"/>
                </a:lnTo>
                <a:lnTo>
                  <a:pt x="248399" y="7632"/>
                </a:lnTo>
                <a:lnTo>
                  <a:pt x="277368" y="13741"/>
                </a:lnTo>
                <a:lnTo>
                  <a:pt x="303263" y="24409"/>
                </a:lnTo>
                <a:lnTo>
                  <a:pt x="327672" y="35077"/>
                </a:lnTo>
                <a:lnTo>
                  <a:pt x="350545" y="53327"/>
                </a:lnTo>
                <a:lnTo>
                  <a:pt x="373367" y="71640"/>
                </a:lnTo>
                <a:lnTo>
                  <a:pt x="394690" y="91427"/>
                </a:lnTo>
                <a:lnTo>
                  <a:pt x="373367" y="11430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0" name="object 340"/>
          <p:cNvSpPr/>
          <p:nvPr/>
        </p:nvSpPr>
        <p:spPr>
          <a:xfrm>
            <a:off x="3854196" y="5995390"/>
            <a:ext cx="28981" cy="51841"/>
          </a:xfrm>
          <a:custGeom>
            <a:avLst/>
            <a:gdLst/>
            <a:ahLst/>
            <a:cxnLst/>
            <a:rect b="b" l="l" r="r" t="t"/>
            <a:pathLst>
              <a:path h="51841" w="28981">
                <a:moveTo>
                  <a:pt x="12980" y="12204"/>
                </a:moveTo>
                <a:lnTo>
                  <a:pt x="3035" y="22872"/>
                </a:lnTo>
                <a:lnTo>
                  <a:pt x="28981" y="51841"/>
                </a:lnTo>
                <a:lnTo>
                  <a:pt x="28981" y="12204"/>
                </a:lnTo>
                <a:lnTo>
                  <a:pt x="12980" y="12204"/>
                </a:lnTo>
                <a:close/>
              </a:path>
              <a:path h="51841" w="28981">
                <a:moveTo>
                  <a:pt x="24358" y="0"/>
                </a:moveTo>
                <a:lnTo>
                  <a:pt x="0" y="12204"/>
                </a:lnTo>
                <a:lnTo>
                  <a:pt x="12980" y="12204"/>
                </a:lnTo>
                <a:lnTo>
                  <a:pt x="243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1" name="object 341"/>
          <p:cNvSpPr/>
          <p:nvPr/>
        </p:nvSpPr>
        <p:spPr>
          <a:xfrm>
            <a:off x="3854196" y="5995390"/>
            <a:ext cx="28981" cy="51841"/>
          </a:xfrm>
          <a:custGeom>
            <a:avLst/>
            <a:gdLst/>
            <a:ahLst/>
            <a:cxnLst/>
            <a:rect b="b" l="l" r="r" t="t"/>
            <a:pathLst>
              <a:path h="51841" w="28981">
                <a:moveTo>
                  <a:pt x="28981" y="12204"/>
                </a:moveTo>
                <a:lnTo>
                  <a:pt x="28981" y="51841"/>
                </a:lnTo>
                <a:lnTo>
                  <a:pt x="3035" y="22872"/>
                </a:lnTo>
                <a:lnTo>
                  <a:pt x="24358" y="0"/>
                </a:lnTo>
                <a:lnTo>
                  <a:pt x="0" y="12204"/>
                </a:lnTo>
                <a:lnTo>
                  <a:pt x="28981" y="1220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2" name="object 342"/>
          <p:cNvSpPr/>
          <p:nvPr/>
        </p:nvSpPr>
        <p:spPr>
          <a:xfrm>
            <a:off x="3407664" y="5998464"/>
            <a:ext cx="95999" cy="393204"/>
          </a:xfrm>
          <a:custGeom>
            <a:avLst/>
            <a:gdLst/>
            <a:ahLst/>
            <a:cxnLst/>
            <a:rect b="b" l="l" r="r" t="t"/>
            <a:pathLst>
              <a:path h="393204" w="95999">
                <a:moveTo>
                  <a:pt x="30467" y="195072"/>
                </a:moveTo>
                <a:lnTo>
                  <a:pt x="32003" y="170713"/>
                </a:lnTo>
                <a:lnTo>
                  <a:pt x="35026" y="147840"/>
                </a:lnTo>
                <a:lnTo>
                  <a:pt x="45745" y="103632"/>
                </a:lnTo>
                <a:lnTo>
                  <a:pt x="54876" y="82308"/>
                </a:lnTo>
                <a:lnTo>
                  <a:pt x="65532" y="62458"/>
                </a:lnTo>
                <a:lnTo>
                  <a:pt x="95999" y="18313"/>
                </a:lnTo>
                <a:lnTo>
                  <a:pt x="71640" y="0"/>
                </a:lnTo>
                <a:lnTo>
                  <a:pt x="41135" y="44208"/>
                </a:lnTo>
                <a:lnTo>
                  <a:pt x="30467" y="67081"/>
                </a:lnTo>
                <a:lnTo>
                  <a:pt x="18313" y="92976"/>
                </a:lnTo>
                <a:lnTo>
                  <a:pt x="6108" y="143281"/>
                </a:lnTo>
                <a:lnTo>
                  <a:pt x="1536" y="169176"/>
                </a:lnTo>
                <a:lnTo>
                  <a:pt x="0" y="196608"/>
                </a:lnTo>
                <a:lnTo>
                  <a:pt x="6108" y="246913"/>
                </a:lnTo>
                <a:lnTo>
                  <a:pt x="18313" y="300240"/>
                </a:lnTo>
                <a:lnTo>
                  <a:pt x="30467" y="323113"/>
                </a:lnTo>
                <a:lnTo>
                  <a:pt x="41135" y="347472"/>
                </a:lnTo>
                <a:lnTo>
                  <a:pt x="54876" y="371881"/>
                </a:lnTo>
                <a:lnTo>
                  <a:pt x="74663" y="393204"/>
                </a:lnTo>
                <a:lnTo>
                  <a:pt x="95999" y="371881"/>
                </a:lnTo>
                <a:lnTo>
                  <a:pt x="79235" y="353568"/>
                </a:lnTo>
                <a:lnTo>
                  <a:pt x="67081" y="332232"/>
                </a:lnTo>
                <a:lnTo>
                  <a:pt x="54876" y="307835"/>
                </a:lnTo>
                <a:lnTo>
                  <a:pt x="45745" y="289572"/>
                </a:lnTo>
                <a:lnTo>
                  <a:pt x="35026" y="242290"/>
                </a:lnTo>
                <a:lnTo>
                  <a:pt x="30467" y="1950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3" name="object 343"/>
          <p:cNvSpPr/>
          <p:nvPr/>
        </p:nvSpPr>
        <p:spPr>
          <a:xfrm>
            <a:off x="3407664" y="5998464"/>
            <a:ext cx="95999" cy="393204"/>
          </a:xfrm>
          <a:custGeom>
            <a:avLst/>
            <a:gdLst/>
            <a:ahLst/>
            <a:cxnLst/>
            <a:rect b="b" l="l" r="r" t="t"/>
            <a:pathLst>
              <a:path h="393204" w="95999">
                <a:moveTo>
                  <a:pt x="95999" y="18313"/>
                </a:moveTo>
                <a:lnTo>
                  <a:pt x="65532" y="62458"/>
                </a:lnTo>
                <a:lnTo>
                  <a:pt x="54876" y="82308"/>
                </a:lnTo>
                <a:lnTo>
                  <a:pt x="45745" y="103632"/>
                </a:lnTo>
                <a:lnTo>
                  <a:pt x="35026" y="147840"/>
                </a:lnTo>
                <a:lnTo>
                  <a:pt x="32003" y="170713"/>
                </a:lnTo>
                <a:lnTo>
                  <a:pt x="30467" y="195072"/>
                </a:lnTo>
                <a:lnTo>
                  <a:pt x="35026" y="242290"/>
                </a:lnTo>
                <a:lnTo>
                  <a:pt x="45745" y="289572"/>
                </a:lnTo>
                <a:lnTo>
                  <a:pt x="54876" y="307835"/>
                </a:lnTo>
                <a:lnTo>
                  <a:pt x="67081" y="332232"/>
                </a:lnTo>
                <a:lnTo>
                  <a:pt x="79235" y="353568"/>
                </a:lnTo>
                <a:lnTo>
                  <a:pt x="95999" y="371881"/>
                </a:lnTo>
                <a:lnTo>
                  <a:pt x="74663" y="393204"/>
                </a:lnTo>
                <a:lnTo>
                  <a:pt x="54876" y="371881"/>
                </a:lnTo>
                <a:lnTo>
                  <a:pt x="41135" y="347472"/>
                </a:lnTo>
                <a:lnTo>
                  <a:pt x="30467" y="323113"/>
                </a:lnTo>
                <a:lnTo>
                  <a:pt x="18313" y="300240"/>
                </a:lnTo>
                <a:lnTo>
                  <a:pt x="6108" y="246913"/>
                </a:lnTo>
                <a:lnTo>
                  <a:pt x="0" y="196608"/>
                </a:lnTo>
                <a:lnTo>
                  <a:pt x="1536" y="169176"/>
                </a:lnTo>
                <a:lnTo>
                  <a:pt x="6108" y="143281"/>
                </a:lnTo>
                <a:lnTo>
                  <a:pt x="18313" y="92976"/>
                </a:lnTo>
                <a:lnTo>
                  <a:pt x="30467" y="67081"/>
                </a:lnTo>
                <a:lnTo>
                  <a:pt x="41135" y="44208"/>
                </a:lnTo>
                <a:lnTo>
                  <a:pt x="71640" y="0"/>
                </a:lnTo>
                <a:lnTo>
                  <a:pt x="95999" y="1831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4" name="object 344"/>
          <p:cNvSpPr/>
          <p:nvPr/>
        </p:nvSpPr>
        <p:spPr>
          <a:xfrm>
            <a:off x="3479304" y="5995390"/>
            <a:ext cx="24358" cy="22872"/>
          </a:xfrm>
          <a:custGeom>
            <a:avLst/>
            <a:gdLst/>
            <a:ahLst/>
            <a:cxnLst/>
            <a:rect b="b" l="l" r="r" t="t"/>
            <a:pathLst>
              <a:path h="22872" w="24358">
                <a:moveTo>
                  <a:pt x="3022" y="1536"/>
                </a:moveTo>
                <a:lnTo>
                  <a:pt x="0" y="3073"/>
                </a:lnTo>
                <a:lnTo>
                  <a:pt x="17636" y="16333"/>
                </a:lnTo>
                <a:lnTo>
                  <a:pt x="4559" y="0"/>
                </a:lnTo>
                <a:lnTo>
                  <a:pt x="3022" y="1536"/>
                </a:lnTo>
                <a:close/>
              </a:path>
              <a:path h="22872" w="24358">
                <a:moveTo>
                  <a:pt x="24358" y="21386"/>
                </a:moveTo>
                <a:lnTo>
                  <a:pt x="17636" y="16333"/>
                </a:lnTo>
                <a:lnTo>
                  <a:pt x="22872" y="22872"/>
                </a:lnTo>
                <a:lnTo>
                  <a:pt x="24358" y="2138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5" name="object 345"/>
          <p:cNvSpPr/>
          <p:nvPr/>
        </p:nvSpPr>
        <p:spPr>
          <a:xfrm>
            <a:off x="3479304" y="5995390"/>
            <a:ext cx="24358" cy="22872"/>
          </a:xfrm>
          <a:custGeom>
            <a:avLst/>
            <a:gdLst/>
            <a:ahLst/>
            <a:cxnLst/>
            <a:rect b="b" l="l" r="r" t="t"/>
            <a:pathLst>
              <a:path h="22872" w="24358">
                <a:moveTo>
                  <a:pt x="4559" y="0"/>
                </a:moveTo>
                <a:lnTo>
                  <a:pt x="3022" y="1536"/>
                </a:lnTo>
                <a:lnTo>
                  <a:pt x="0" y="3073"/>
                </a:lnTo>
                <a:lnTo>
                  <a:pt x="24358" y="21386"/>
                </a:lnTo>
                <a:lnTo>
                  <a:pt x="22872" y="22872"/>
                </a:lnTo>
                <a:lnTo>
                  <a:pt x="4559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6" name="object 346"/>
          <p:cNvSpPr/>
          <p:nvPr/>
        </p:nvSpPr>
        <p:spPr>
          <a:xfrm>
            <a:off x="3482327" y="6367259"/>
            <a:ext cx="393204" cy="115836"/>
          </a:xfrm>
          <a:custGeom>
            <a:avLst/>
            <a:gdLst/>
            <a:ahLst/>
            <a:cxnLst/>
            <a:rect b="b" l="l" r="r" t="t"/>
            <a:pathLst>
              <a:path h="115836" w="393204">
                <a:moveTo>
                  <a:pt x="19850" y="0"/>
                </a:moveTo>
                <a:lnTo>
                  <a:pt x="0" y="24409"/>
                </a:lnTo>
                <a:lnTo>
                  <a:pt x="19850" y="45745"/>
                </a:lnTo>
                <a:lnTo>
                  <a:pt x="41173" y="65544"/>
                </a:lnTo>
                <a:lnTo>
                  <a:pt x="65531" y="79286"/>
                </a:lnTo>
                <a:lnTo>
                  <a:pt x="91427" y="92976"/>
                </a:lnTo>
                <a:lnTo>
                  <a:pt x="114300" y="103644"/>
                </a:lnTo>
                <a:lnTo>
                  <a:pt x="144818" y="111277"/>
                </a:lnTo>
                <a:lnTo>
                  <a:pt x="198145" y="115836"/>
                </a:lnTo>
                <a:lnTo>
                  <a:pt x="249936" y="111277"/>
                </a:lnTo>
                <a:lnTo>
                  <a:pt x="301777" y="92976"/>
                </a:lnTo>
                <a:lnTo>
                  <a:pt x="329209" y="79286"/>
                </a:lnTo>
                <a:lnTo>
                  <a:pt x="352082" y="65544"/>
                </a:lnTo>
                <a:lnTo>
                  <a:pt x="393204" y="24409"/>
                </a:lnTo>
                <a:lnTo>
                  <a:pt x="373418" y="0"/>
                </a:lnTo>
                <a:lnTo>
                  <a:pt x="335318" y="39636"/>
                </a:lnTo>
                <a:lnTo>
                  <a:pt x="315467" y="51841"/>
                </a:lnTo>
                <a:lnTo>
                  <a:pt x="292595" y="63995"/>
                </a:lnTo>
                <a:lnTo>
                  <a:pt x="246913" y="79286"/>
                </a:lnTo>
                <a:lnTo>
                  <a:pt x="198145" y="83845"/>
                </a:lnTo>
                <a:lnTo>
                  <a:pt x="147840" y="79286"/>
                </a:lnTo>
                <a:lnTo>
                  <a:pt x="123482" y="73177"/>
                </a:lnTo>
                <a:lnTo>
                  <a:pt x="102095" y="63995"/>
                </a:lnTo>
                <a:lnTo>
                  <a:pt x="80772" y="51841"/>
                </a:lnTo>
                <a:lnTo>
                  <a:pt x="57950" y="39636"/>
                </a:lnTo>
                <a:lnTo>
                  <a:pt x="38100" y="22872"/>
                </a:lnTo>
                <a:lnTo>
                  <a:pt x="198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7" name="object 347"/>
          <p:cNvSpPr/>
          <p:nvPr/>
        </p:nvSpPr>
        <p:spPr>
          <a:xfrm>
            <a:off x="3482327" y="6367259"/>
            <a:ext cx="393204" cy="115836"/>
          </a:xfrm>
          <a:custGeom>
            <a:avLst/>
            <a:gdLst/>
            <a:ahLst/>
            <a:cxnLst/>
            <a:rect b="b" l="l" r="r" t="t"/>
            <a:pathLst>
              <a:path h="115836" w="393204">
                <a:moveTo>
                  <a:pt x="19850" y="0"/>
                </a:moveTo>
                <a:lnTo>
                  <a:pt x="38100" y="22872"/>
                </a:lnTo>
                <a:lnTo>
                  <a:pt x="57950" y="39636"/>
                </a:lnTo>
                <a:lnTo>
                  <a:pt x="80772" y="51841"/>
                </a:lnTo>
                <a:lnTo>
                  <a:pt x="102095" y="63995"/>
                </a:lnTo>
                <a:lnTo>
                  <a:pt x="123482" y="73177"/>
                </a:lnTo>
                <a:lnTo>
                  <a:pt x="147840" y="79286"/>
                </a:lnTo>
                <a:lnTo>
                  <a:pt x="198145" y="83845"/>
                </a:lnTo>
                <a:lnTo>
                  <a:pt x="246913" y="79286"/>
                </a:lnTo>
                <a:lnTo>
                  <a:pt x="292595" y="63995"/>
                </a:lnTo>
                <a:lnTo>
                  <a:pt x="315467" y="51841"/>
                </a:lnTo>
                <a:lnTo>
                  <a:pt x="335318" y="39636"/>
                </a:lnTo>
                <a:lnTo>
                  <a:pt x="373418" y="0"/>
                </a:lnTo>
                <a:lnTo>
                  <a:pt x="393204" y="24409"/>
                </a:lnTo>
                <a:lnTo>
                  <a:pt x="352082" y="65544"/>
                </a:lnTo>
                <a:lnTo>
                  <a:pt x="329209" y="79286"/>
                </a:lnTo>
                <a:lnTo>
                  <a:pt x="301777" y="92976"/>
                </a:lnTo>
                <a:lnTo>
                  <a:pt x="249936" y="111277"/>
                </a:lnTo>
                <a:lnTo>
                  <a:pt x="198145" y="115836"/>
                </a:lnTo>
                <a:lnTo>
                  <a:pt x="144818" y="111277"/>
                </a:lnTo>
                <a:lnTo>
                  <a:pt x="114300" y="103644"/>
                </a:lnTo>
                <a:lnTo>
                  <a:pt x="91427" y="92976"/>
                </a:lnTo>
                <a:lnTo>
                  <a:pt x="65531" y="79286"/>
                </a:lnTo>
                <a:lnTo>
                  <a:pt x="41173" y="65544"/>
                </a:lnTo>
                <a:lnTo>
                  <a:pt x="19850" y="45745"/>
                </a:lnTo>
                <a:lnTo>
                  <a:pt x="0" y="24409"/>
                </a:lnTo>
                <a:lnTo>
                  <a:pt x="19850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8" name="object 348"/>
          <p:cNvSpPr/>
          <p:nvPr/>
        </p:nvSpPr>
        <p:spPr>
          <a:xfrm>
            <a:off x="3482327" y="6367259"/>
            <a:ext cx="21336" cy="24409"/>
          </a:xfrm>
          <a:custGeom>
            <a:avLst/>
            <a:gdLst/>
            <a:ahLst/>
            <a:cxnLst/>
            <a:rect b="b" l="l" r="r" t="t"/>
            <a:pathLst>
              <a:path h="24409" w="21336">
                <a:moveTo>
                  <a:pt x="0" y="24409"/>
                </a:moveTo>
                <a:lnTo>
                  <a:pt x="21336" y="3086"/>
                </a:lnTo>
                <a:lnTo>
                  <a:pt x="19850" y="0"/>
                </a:lnTo>
                <a:lnTo>
                  <a:pt x="0" y="2440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9" name="object 349"/>
          <p:cNvSpPr/>
          <p:nvPr/>
        </p:nvSpPr>
        <p:spPr>
          <a:xfrm>
            <a:off x="3482327" y="6367259"/>
            <a:ext cx="21336" cy="24409"/>
          </a:xfrm>
          <a:custGeom>
            <a:avLst/>
            <a:gdLst/>
            <a:ahLst/>
            <a:cxnLst/>
            <a:rect b="b" l="l" r="r" t="t"/>
            <a:pathLst>
              <a:path h="24409" w="21336">
                <a:moveTo>
                  <a:pt x="0" y="24409"/>
                </a:moveTo>
                <a:lnTo>
                  <a:pt x="19850" y="0"/>
                </a:lnTo>
                <a:lnTo>
                  <a:pt x="21336" y="3086"/>
                </a:lnTo>
                <a:lnTo>
                  <a:pt x="0" y="2440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0" name="object 350"/>
          <p:cNvSpPr/>
          <p:nvPr/>
        </p:nvSpPr>
        <p:spPr>
          <a:xfrm>
            <a:off x="3867145" y="6379466"/>
            <a:ext cx="0" cy="428228"/>
          </a:xfrm>
          <a:custGeom>
            <a:avLst/>
            <a:gdLst/>
            <a:ahLst/>
            <a:cxnLst/>
            <a:rect b="b" l="l" r="r" t="t"/>
            <a:pathLst>
              <a:path h="428228" w="0">
                <a:moveTo>
                  <a:pt x="0" y="0"/>
                </a:moveTo>
                <a:lnTo>
                  <a:pt x="0" y="428228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1" name="object 351"/>
          <p:cNvSpPr/>
          <p:nvPr/>
        </p:nvSpPr>
        <p:spPr>
          <a:xfrm>
            <a:off x="3852659" y="6379466"/>
            <a:ext cx="28971" cy="428228"/>
          </a:xfrm>
          <a:custGeom>
            <a:avLst/>
            <a:gdLst/>
            <a:ahLst/>
            <a:cxnLst/>
            <a:rect b="b" l="l" r="r" t="t"/>
            <a:pathLst>
              <a:path h="428228" w="28971">
                <a:moveTo>
                  <a:pt x="0" y="428228"/>
                </a:moveTo>
                <a:lnTo>
                  <a:pt x="28971" y="428228"/>
                </a:lnTo>
                <a:lnTo>
                  <a:pt x="28971" y="0"/>
                </a:lnTo>
                <a:lnTo>
                  <a:pt x="0" y="0"/>
                </a:lnTo>
                <a:lnTo>
                  <a:pt x="0" y="42822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2" name="object 352"/>
          <p:cNvSpPr/>
          <p:nvPr/>
        </p:nvSpPr>
        <p:spPr>
          <a:xfrm>
            <a:off x="3852659" y="6344399"/>
            <a:ext cx="28981" cy="47269"/>
          </a:xfrm>
          <a:custGeom>
            <a:avLst/>
            <a:gdLst/>
            <a:ahLst/>
            <a:cxnLst/>
            <a:rect b="b" l="l" r="r" t="t"/>
            <a:pathLst>
              <a:path h="47269" w="28981">
                <a:moveTo>
                  <a:pt x="28981" y="0"/>
                </a:moveTo>
                <a:lnTo>
                  <a:pt x="3086" y="22859"/>
                </a:lnTo>
                <a:lnTo>
                  <a:pt x="12979" y="35064"/>
                </a:lnTo>
                <a:lnTo>
                  <a:pt x="28981" y="35064"/>
                </a:lnTo>
                <a:lnTo>
                  <a:pt x="28981" y="0"/>
                </a:lnTo>
                <a:close/>
              </a:path>
              <a:path h="47269" w="28981">
                <a:moveTo>
                  <a:pt x="22872" y="47269"/>
                </a:moveTo>
                <a:lnTo>
                  <a:pt x="12979" y="35064"/>
                </a:lnTo>
                <a:lnTo>
                  <a:pt x="0" y="35064"/>
                </a:lnTo>
                <a:lnTo>
                  <a:pt x="22872" y="4726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3" name="object 353"/>
          <p:cNvSpPr/>
          <p:nvPr/>
        </p:nvSpPr>
        <p:spPr>
          <a:xfrm>
            <a:off x="3852659" y="6344399"/>
            <a:ext cx="28981" cy="47269"/>
          </a:xfrm>
          <a:custGeom>
            <a:avLst/>
            <a:gdLst/>
            <a:ahLst/>
            <a:cxnLst/>
            <a:rect b="b" l="l" r="r" t="t"/>
            <a:pathLst>
              <a:path h="47269" w="28981">
                <a:moveTo>
                  <a:pt x="3086" y="22859"/>
                </a:moveTo>
                <a:lnTo>
                  <a:pt x="28981" y="0"/>
                </a:lnTo>
                <a:lnTo>
                  <a:pt x="28981" y="35064"/>
                </a:lnTo>
                <a:lnTo>
                  <a:pt x="0" y="35064"/>
                </a:lnTo>
                <a:lnTo>
                  <a:pt x="22872" y="47269"/>
                </a:lnTo>
                <a:lnTo>
                  <a:pt x="3086" y="2285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4" name="object 354"/>
          <p:cNvSpPr/>
          <p:nvPr/>
        </p:nvSpPr>
        <p:spPr>
          <a:xfrm>
            <a:off x="3482327" y="6701040"/>
            <a:ext cx="393204" cy="118859"/>
          </a:xfrm>
          <a:custGeom>
            <a:avLst/>
            <a:gdLst/>
            <a:ahLst/>
            <a:cxnLst/>
            <a:rect b="b" l="l" r="r" t="t"/>
            <a:pathLst>
              <a:path h="118859" w="393204">
                <a:moveTo>
                  <a:pt x="0" y="86855"/>
                </a:moveTo>
                <a:lnTo>
                  <a:pt x="19850" y="111213"/>
                </a:lnTo>
                <a:lnTo>
                  <a:pt x="38100" y="91427"/>
                </a:lnTo>
                <a:lnTo>
                  <a:pt x="57950" y="74663"/>
                </a:lnTo>
                <a:lnTo>
                  <a:pt x="80772" y="59423"/>
                </a:lnTo>
                <a:lnTo>
                  <a:pt x="102095" y="47218"/>
                </a:lnTo>
                <a:lnTo>
                  <a:pt x="126504" y="39636"/>
                </a:lnTo>
                <a:lnTo>
                  <a:pt x="147840" y="33527"/>
                </a:lnTo>
                <a:lnTo>
                  <a:pt x="199682" y="28968"/>
                </a:lnTo>
                <a:lnTo>
                  <a:pt x="246913" y="35013"/>
                </a:lnTo>
                <a:lnTo>
                  <a:pt x="294131" y="51790"/>
                </a:lnTo>
                <a:lnTo>
                  <a:pt x="315467" y="65531"/>
                </a:lnTo>
                <a:lnTo>
                  <a:pt x="336803" y="79222"/>
                </a:lnTo>
                <a:lnTo>
                  <a:pt x="355104" y="97523"/>
                </a:lnTo>
                <a:lnTo>
                  <a:pt x="373418" y="118859"/>
                </a:lnTo>
                <a:lnTo>
                  <a:pt x="393204" y="94449"/>
                </a:lnTo>
                <a:lnTo>
                  <a:pt x="374903" y="74663"/>
                </a:lnTo>
                <a:lnTo>
                  <a:pt x="355104" y="54863"/>
                </a:lnTo>
                <a:lnTo>
                  <a:pt x="332231" y="39636"/>
                </a:lnTo>
                <a:lnTo>
                  <a:pt x="306336" y="22859"/>
                </a:lnTo>
                <a:lnTo>
                  <a:pt x="254495" y="6095"/>
                </a:lnTo>
                <a:lnTo>
                  <a:pt x="199682" y="0"/>
                </a:lnTo>
                <a:lnTo>
                  <a:pt x="141731" y="3022"/>
                </a:lnTo>
                <a:lnTo>
                  <a:pt x="117373" y="9118"/>
                </a:lnTo>
                <a:lnTo>
                  <a:pt x="89941" y="19786"/>
                </a:lnTo>
                <a:lnTo>
                  <a:pt x="65531" y="30454"/>
                </a:lnTo>
                <a:lnTo>
                  <a:pt x="41173" y="48755"/>
                </a:lnTo>
                <a:lnTo>
                  <a:pt x="19850" y="67068"/>
                </a:lnTo>
                <a:lnTo>
                  <a:pt x="0" y="8685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5" name="object 355"/>
          <p:cNvSpPr/>
          <p:nvPr/>
        </p:nvSpPr>
        <p:spPr>
          <a:xfrm>
            <a:off x="3482327" y="6701040"/>
            <a:ext cx="393204" cy="118859"/>
          </a:xfrm>
          <a:custGeom>
            <a:avLst/>
            <a:gdLst/>
            <a:ahLst/>
            <a:cxnLst/>
            <a:rect b="b" l="l" r="r" t="t"/>
            <a:pathLst>
              <a:path h="118859" w="393204">
                <a:moveTo>
                  <a:pt x="373418" y="118859"/>
                </a:moveTo>
                <a:lnTo>
                  <a:pt x="355104" y="97523"/>
                </a:lnTo>
                <a:lnTo>
                  <a:pt x="336803" y="79222"/>
                </a:lnTo>
                <a:lnTo>
                  <a:pt x="315467" y="65531"/>
                </a:lnTo>
                <a:lnTo>
                  <a:pt x="294131" y="51790"/>
                </a:lnTo>
                <a:lnTo>
                  <a:pt x="246913" y="35013"/>
                </a:lnTo>
                <a:lnTo>
                  <a:pt x="199682" y="28968"/>
                </a:lnTo>
                <a:lnTo>
                  <a:pt x="147840" y="33527"/>
                </a:lnTo>
                <a:lnTo>
                  <a:pt x="126504" y="39636"/>
                </a:lnTo>
                <a:lnTo>
                  <a:pt x="102095" y="47218"/>
                </a:lnTo>
                <a:lnTo>
                  <a:pt x="80772" y="59423"/>
                </a:lnTo>
                <a:lnTo>
                  <a:pt x="57950" y="74663"/>
                </a:lnTo>
                <a:lnTo>
                  <a:pt x="38100" y="91427"/>
                </a:lnTo>
                <a:lnTo>
                  <a:pt x="19850" y="111213"/>
                </a:lnTo>
                <a:lnTo>
                  <a:pt x="0" y="86855"/>
                </a:lnTo>
                <a:lnTo>
                  <a:pt x="19850" y="67068"/>
                </a:lnTo>
                <a:lnTo>
                  <a:pt x="41173" y="48755"/>
                </a:lnTo>
                <a:lnTo>
                  <a:pt x="65531" y="30454"/>
                </a:lnTo>
                <a:lnTo>
                  <a:pt x="89941" y="19786"/>
                </a:lnTo>
                <a:lnTo>
                  <a:pt x="117373" y="9118"/>
                </a:lnTo>
                <a:lnTo>
                  <a:pt x="141731" y="3022"/>
                </a:lnTo>
                <a:lnTo>
                  <a:pt x="199682" y="0"/>
                </a:lnTo>
                <a:lnTo>
                  <a:pt x="254495" y="6095"/>
                </a:lnTo>
                <a:lnTo>
                  <a:pt x="306336" y="22859"/>
                </a:lnTo>
                <a:lnTo>
                  <a:pt x="332231" y="39636"/>
                </a:lnTo>
                <a:lnTo>
                  <a:pt x="355104" y="54863"/>
                </a:lnTo>
                <a:lnTo>
                  <a:pt x="374903" y="74663"/>
                </a:lnTo>
                <a:lnTo>
                  <a:pt x="393204" y="94449"/>
                </a:lnTo>
                <a:lnTo>
                  <a:pt x="373418" y="118859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6" name="object 356"/>
          <p:cNvSpPr/>
          <p:nvPr/>
        </p:nvSpPr>
        <p:spPr>
          <a:xfrm>
            <a:off x="3852659" y="6795490"/>
            <a:ext cx="28981" cy="53378"/>
          </a:xfrm>
          <a:custGeom>
            <a:avLst/>
            <a:gdLst/>
            <a:ahLst/>
            <a:cxnLst/>
            <a:rect b="b" l="l" r="r" t="t"/>
            <a:pathLst>
              <a:path h="53378" w="28981">
                <a:moveTo>
                  <a:pt x="12979" y="12204"/>
                </a:moveTo>
                <a:lnTo>
                  <a:pt x="3086" y="24409"/>
                </a:lnTo>
                <a:lnTo>
                  <a:pt x="28981" y="53378"/>
                </a:lnTo>
                <a:lnTo>
                  <a:pt x="28981" y="12204"/>
                </a:lnTo>
                <a:lnTo>
                  <a:pt x="12979" y="12204"/>
                </a:lnTo>
                <a:close/>
              </a:path>
              <a:path h="53378" w="28981">
                <a:moveTo>
                  <a:pt x="22872" y="0"/>
                </a:moveTo>
                <a:lnTo>
                  <a:pt x="0" y="12204"/>
                </a:lnTo>
                <a:lnTo>
                  <a:pt x="12979" y="12204"/>
                </a:lnTo>
                <a:lnTo>
                  <a:pt x="228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7" name="object 357"/>
          <p:cNvSpPr/>
          <p:nvPr/>
        </p:nvSpPr>
        <p:spPr>
          <a:xfrm>
            <a:off x="3852659" y="6795490"/>
            <a:ext cx="28981" cy="53378"/>
          </a:xfrm>
          <a:custGeom>
            <a:avLst/>
            <a:gdLst/>
            <a:ahLst/>
            <a:cxnLst/>
            <a:rect b="b" l="l" r="r" t="t"/>
            <a:pathLst>
              <a:path h="53378" w="28981">
                <a:moveTo>
                  <a:pt x="28981" y="12204"/>
                </a:moveTo>
                <a:lnTo>
                  <a:pt x="28981" y="53378"/>
                </a:lnTo>
                <a:lnTo>
                  <a:pt x="3086" y="24409"/>
                </a:lnTo>
                <a:lnTo>
                  <a:pt x="22872" y="0"/>
                </a:lnTo>
                <a:lnTo>
                  <a:pt x="0" y="12204"/>
                </a:lnTo>
                <a:lnTo>
                  <a:pt x="28981" y="12204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8" name="object 358"/>
          <p:cNvSpPr/>
          <p:nvPr/>
        </p:nvSpPr>
        <p:spPr>
          <a:xfrm>
            <a:off x="3451872" y="6792467"/>
            <a:ext cx="77736" cy="382536"/>
          </a:xfrm>
          <a:custGeom>
            <a:avLst/>
            <a:gdLst/>
            <a:ahLst/>
            <a:cxnLst/>
            <a:rect b="b" l="l" r="r" t="t"/>
            <a:pathLst>
              <a:path h="382536" w="77736">
                <a:moveTo>
                  <a:pt x="30454" y="92964"/>
                </a:moveTo>
                <a:lnTo>
                  <a:pt x="30454" y="71628"/>
                </a:lnTo>
                <a:lnTo>
                  <a:pt x="31991" y="54864"/>
                </a:lnTo>
                <a:lnTo>
                  <a:pt x="39636" y="35077"/>
                </a:lnTo>
                <a:lnTo>
                  <a:pt x="51790" y="16764"/>
                </a:lnTo>
                <a:lnTo>
                  <a:pt x="27432" y="0"/>
                </a:lnTo>
                <a:lnTo>
                  <a:pt x="13690" y="19786"/>
                </a:lnTo>
                <a:lnTo>
                  <a:pt x="4559" y="44196"/>
                </a:lnTo>
                <a:lnTo>
                  <a:pt x="0" y="68554"/>
                </a:lnTo>
                <a:lnTo>
                  <a:pt x="0" y="94500"/>
                </a:lnTo>
                <a:lnTo>
                  <a:pt x="1536" y="118859"/>
                </a:lnTo>
                <a:lnTo>
                  <a:pt x="7581" y="146291"/>
                </a:lnTo>
                <a:lnTo>
                  <a:pt x="24358" y="193522"/>
                </a:lnTo>
                <a:lnTo>
                  <a:pt x="39636" y="240804"/>
                </a:lnTo>
                <a:lnTo>
                  <a:pt x="48768" y="285000"/>
                </a:lnTo>
                <a:lnTo>
                  <a:pt x="48768" y="304800"/>
                </a:lnTo>
                <a:lnTo>
                  <a:pt x="45681" y="324586"/>
                </a:lnTo>
                <a:lnTo>
                  <a:pt x="41122" y="342900"/>
                </a:lnTo>
                <a:lnTo>
                  <a:pt x="27432" y="364236"/>
                </a:lnTo>
                <a:lnTo>
                  <a:pt x="51790" y="382536"/>
                </a:lnTo>
                <a:lnTo>
                  <a:pt x="65532" y="358127"/>
                </a:lnTo>
                <a:lnTo>
                  <a:pt x="73126" y="333768"/>
                </a:lnTo>
                <a:lnTo>
                  <a:pt x="77736" y="306336"/>
                </a:lnTo>
                <a:lnTo>
                  <a:pt x="77736" y="280441"/>
                </a:lnTo>
                <a:lnTo>
                  <a:pt x="65532" y="231622"/>
                </a:lnTo>
                <a:lnTo>
                  <a:pt x="51790" y="184391"/>
                </a:lnTo>
                <a:lnTo>
                  <a:pt x="35026" y="135636"/>
                </a:lnTo>
                <a:lnTo>
                  <a:pt x="31991" y="114300"/>
                </a:lnTo>
                <a:lnTo>
                  <a:pt x="30454" y="9296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9" name="object 359"/>
          <p:cNvSpPr/>
          <p:nvPr/>
        </p:nvSpPr>
        <p:spPr>
          <a:xfrm>
            <a:off x="3451872" y="6792467"/>
            <a:ext cx="77736" cy="382536"/>
          </a:xfrm>
          <a:custGeom>
            <a:avLst/>
            <a:gdLst/>
            <a:ahLst/>
            <a:cxnLst/>
            <a:rect b="b" l="l" r="r" t="t"/>
            <a:pathLst>
              <a:path h="382536" w="77736">
                <a:moveTo>
                  <a:pt x="51790" y="16764"/>
                </a:moveTo>
                <a:lnTo>
                  <a:pt x="39636" y="35077"/>
                </a:lnTo>
                <a:lnTo>
                  <a:pt x="31991" y="54864"/>
                </a:lnTo>
                <a:lnTo>
                  <a:pt x="30454" y="71628"/>
                </a:lnTo>
                <a:lnTo>
                  <a:pt x="30454" y="92964"/>
                </a:lnTo>
                <a:lnTo>
                  <a:pt x="31991" y="114300"/>
                </a:lnTo>
                <a:lnTo>
                  <a:pt x="35026" y="135636"/>
                </a:lnTo>
                <a:lnTo>
                  <a:pt x="51790" y="184391"/>
                </a:lnTo>
                <a:lnTo>
                  <a:pt x="65532" y="231622"/>
                </a:lnTo>
                <a:lnTo>
                  <a:pt x="77736" y="280441"/>
                </a:lnTo>
                <a:lnTo>
                  <a:pt x="77736" y="306336"/>
                </a:lnTo>
                <a:lnTo>
                  <a:pt x="73126" y="333768"/>
                </a:lnTo>
                <a:lnTo>
                  <a:pt x="65532" y="358127"/>
                </a:lnTo>
                <a:lnTo>
                  <a:pt x="51790" y="382536"/>
                </a:lnTo>
                <a:lnTo>
                  <a:pt x="27432" y="364236"/>
                </a:lnTo>
                <a:lnTo>
                  <a:pt x="41122" y="342900"/>
                </a:lnTo>
                <a:lnTo>
                  <a:pt x="45681" y="324586"/>
                </a:lnTo>
                <a:lnTo>
                  <a:pt x="48768" y="304800"/>
                </a:lnTo>
                <a:lnTo>
                  <a:pt x="48768" y="285000"/>
                </a:lnTo>
                <a:lnTo>
                  <a:pt x="39636" y="240804"/>
                </a:lnTo>
                <a:lnTo>
                  <a:pt x="24358" y="193522"/>
                </a:lnTo>
                <a:lnTo>
                  <a:pt x="7581" y="146291"/>
                </a:lnTo>
                <a:lnTo>
                  <a:pt x="1536" y="118859"/>
                </a:lnTo>
                <a:lnTo>
                  <a:pt x="0" y="94500"/>
                </a:lnTo>
                <a:lnTo>
                  <a:pt x="0" y="68554"/>
                </a:lnTo>
                <a:lnTo>
                  <a:pt x="4559" y="44196"/>
                </a:lnTo>
                <a:lnTo>
                  <a:pt x="13690" y="19786"/>
                </a:lnTo>
                <a:lnTo>
                  <a:pt x="27432" y="0"/>
                </a:lnTo>
                <a:lnTo>
                  <a:pt x="51790" y="1676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0" name="object 360"/>
          <p:cNvSpPr/>
          <p:nvPr/>
        </p:nvSpPr>
        <p:spPr>
          <a:xfrm>
            <a:off x="3479304" y="6783336"/>
            <a:ext cx="24358" cy="28917"/>
          </a:xfrm>
          <a:custGeom>
            <a:avLst/>
            <a:gdLst/>
            <a:ahLst/>
            <a:cxnLst/>
            <a:rect b="b" l="l" r="r" t="t"/>
            <a:pathLst>
              <a:path h="28917" w="24358">
                <a:moveTo>
                  <a:pt x="15366" y="19706"/>
                </a:moveTo>
                <a:lnTo>
                  <a:pt x="3038" y="4579"/>
                </a:lnTo>
                <a:lnTo>
                  <a:pt x="0" y="9131"/>
                </a:lnTo>
                <a:lnTo>
                  <a:pt x="15366" y="19706"/>
                </a:lnTo>
                <a:close/>
              </a:path>
              <a:path h="28917" w="24358">
                <a:moveTo>
                  <a:pt x="24358" y="25895"/>
                </a:moveTo>
                <a:lnTo>
                  <a:pt x="15366" y="19706"/>
                </a:lnTo>
                <a:lnTo>
                  <a:pt x="22872" y="28917"/>
                </a:lnTo>
                <a:lnTo>
                  <a:pt x="24358" y="25895"/>
                </a:lnTo>
                <a:close/>
              </a:path>
              <a:path h="28917" w="24358">
                <a:moveTo>
                  <a:pt x="6095" y="0"/>
                </a:moveTo>
                <a:lnTo>
                  <a:pt x="3022" y="4559"/>
                </a:lnTo>
                <a:lnTo>
                  <a:pt x="60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1" name="object 361"/>
          <p:cNvSpPr/>
          <p:nvPr/>
        </p:nvSpPr>
        <p:spPr>
          <a:xfrm>
            <a:off x="3479304" y="6783336"/>
            <a:ext cx="24358" cy="28917"/>
          </a:xfrm>
          <a:custGeom>
            <a:avLst/>
            <a:gdLst/>
            <a:ahLst/>
            <a:cxnLst/>
            <a:rect b="b" l="l" r="r" t="t"/>
            <a:pathLst>
              <a:path h="28917" w="24358">
                <a:moveTo>
                  <a:pt x="3022" y="4559"/>
                </a:moveTo>
                <a:lnTo>
                  <a:pt x="6095" y="0"/>
                </a:lnTo>
                <a:lnTo>
                  <a:pt x="0" y="9131"/>
                </a:lnTo>
                <a:lnTo>
                  <a:pt x="24358" y="25895"/>
                </a:lnTo>
                <a:lnTo>
                  <a:pt x="22872" y="28917"/>
                </a:lnTo>
                <a:lnTo>
                  <a:pt x="3022" y="4559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2" name="object 362"/>
          <p:cNvSpPr/>
          <p:nvPr/>
        </p:nvSpPr>
        <p:spPr>
          <a:xfrm>
            <a:off x="3072409" y="7155154"/>
            <a:ext cx="431253" cy="123482"/>
          </a:xfrm>
          <a:custGeom>
            <a:avLst/>
            <a:gdLst/>
            <a:ahLst/>
            <a:cxnLst/>
            <a:rect b="b" l="l" r="r" t="t"/>
            <a:pathLst>
              <a:path h="123482" w="431253">
                <a:moveTo>
                  <a:pt x="19786" y="0"/>
                </a:moveTo>
                <a:lnTo>
                  <a:pt x="0" y="21335"/>
                </a:lnTo>
                <a:lnTo>
                  <a:pt x="19786" y="42722"/>
                </a:lnTo>
                <a:lnTo>
                  <a:pt x="44145" y="65544"/>
                </a:lnTo>
                <a:lnTo>
                  <a:pt x="70091" y="82308"/>
                </a:lnTo>
                <a:lnTo>
                  <a:pt x="99021" y="96050"/>
                </a:lnTo>
                <a:lnTo>
                  <a:pt x="153885" y="118922"/>
                </a:lnTo>
                <a:lnTo>
                  <a:pt x="214858" y="123482"/>
                </a:lnTo>
                <a:lnTo>
                  <a:pt x="277368" y="118922"/>
                </a:lnTo>
                <a:lnTo>
                  <a:pt x="332181" y="96050"/>
                </a:lnTo>
                <a:lnTo>
                  <a:pt x="385559" y="67081"/>
                </a:lnTo>
                <a:lnTo>
                  <a:pt x="409917" y="42722"/>
                </a:lnTo>
                <a:lnTo>
                  <a:pt x="431253" y="21335"/>
                </a:lnTo>
                <a:lnTo>
                  <a:pt x="409917" y="0"/>
                </a:lnTo>
                <a:lnTo>
                  <a:pt x="388594" y="19850"/>
                </a:lnTo>
                <a:lnTo>
                  <a:pt x="368795" y="41186"/>
                </a:lnTo>
                <a:lnTo>
                  <a:pt x="318490" y="68618"/>
                </a:lnTo>
                <a:lnTo>
                  <a:pt x="269722" y="88404"/>
                </a:lnTo>
                <a:lnTo>
                  <a:pt x="214858" y="92976"/>
                </a:lnTo>
                <a:lnTo>
                  <a:pt x="161531" y="88404"/>
                </a:lnTo>
                <a:lnTo>
                  <a:pt x="109689" y="68618"/>
                </a:lnTo>
                <a:lnTo>
                  <a:pt x="86868" y="56413"/>
                </a:lnTo>
                <a:lnTo>
                  <a:pt x="62458" y="41186"/>
                </a:lnTo>
                <a:lnTo>
                  <a:pt x="39585" y="19850"/>
                </a:lnTo>
                <a:lnTo>
                  <a:pt x="197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3" name="object 363"/>
          <p:cNvSpPr/>
          <p:nvPr/>
        </p:nvSpPr>
        <p:spPr>
          <a:xfrm>
            <a:off x="3072409" y="7155154"/>
            <a:ext cx="431253" cy="123482"/>
          </a:xfrm>
          <a:custGeom>
            <a:avLst/>
            <a:gdLst/>
            <a:ahLst/>
            <a:cxnLst/>
            <a:rect b="b" l="l" r="r" t="t"/>
            <a:pathLst>
              <a:path h="123482" w="431253">
                <a:moveTo>
                  <a:pt x="431253" y="21335"/>
                </a:moveTo>
                <a:lnTo>
                  <a:pt x="409917" y="42722"/>
                </a:lnTo>
                <a:lnTo>
                  <a:pt x="385559" y="67081"/>
                </a:lnTo>
                <a:lnTo>
                  <a:pt x="332181" y="96050"/>
                </a:lnTo>
                <a:lnTo>
                  <a:pt x="277368" y="118922"/>
                </a:lnTo>
                <a:lnTo>
                  <a:pt x="214858" y="123482"/>
                </a:lnTo>
                <a:lnTo>
                  <a:pt x="153885" y="118922"/>
                </a:lnTo>
                <a:lnTo>
                  <a:pt x="99021" y="96050"/>
                </a:lnTo>
                <a:lnTo>
                  <a:pt x="70091" y="82308"/>
                </a:lnTo>
                <a:lnTo>
                  <a:pt x="44145" y="65544"/>
                </a:lnTo>
                <a:lnTo>
                  <a:pt x="19786" y="42722"/>
                </a:lnTo>
                <a:lnTo>
                  <a:pt x="0" y="21335"/>
                </a:lnTo>
                <a:lnTo>
                  <a:pt x="19786" y="0"/>
                </a:lnTo>
                <a:lnTo>
                  <a:pt x="39585" y="19850"/>
                </a:lnTo>
                <a:lnTo>
                  <a:pt x="62458" y="41186"/>
                </a:lnTo>
                <a:lnTo>
                  <a:pt x="86868" y="56413"/>
                </a:lnTo>
                <a:lnTo>
                  <a:pt x="109689" y="68618"/>
                </a:lnTo>
                <a:lnTo>
                  <a:pt x="161531" y="88404"/>
                </a:lnTo>
                <a:lnTo>
                  <a:pt x="214858" y="92976"/>
                </a:lnTo>
                <a:lnTo>
                  <a:pt x="269722" y="88404"/>
                </a:lnTo>
                <a:lnTo>
                  <a:pt x="318490" y="68618"/>
                </a:lnTo>
                <a:lnTo>
                  <a:pt x="368795" y="41186"/>
                </a:lnTo>
                <a:lnTo>
                  <a:pt x="388594" y="19850"/>
                </a:lnTo>
                <a:lnTo>
                  <a:pt x="409917" y="0"/>
                </a:lnTo>
                <a:lnTo>
                  <a:pt x="431253" y="213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4" name="object 364"/>
          <p:cNvSpPr/>
          <p:nvPr/>
        </p:nvSpPr>
        <p:spPr>
          <a:xfrm>
            <a:off x="3479304" y="7155154"/>
            <a:ext cx="24358" cy="21336"/>
          </a:xfrm>
          <a:custGeom>
            <a:avLst/>
            <a:gdLst/>
            <a:ahLst/>
            <a:cxnLst/>
            <a:rect b="b" l="l" r="r" t="t"/>
            <a:pathLst>
              <a:path h="21335" w="24358">
                <a:moveTo>
                  <a:pt x="18383" y="15361"/>
                </a:moveTo>
                <a:lnTo>
                  <a:pt x="3022" y="0"/>
                </a:lnTo>
                <a:lnTo>
                  <a:pt x="0" y="1549"/>
                </a:lnTo>
                <a:lnTo>
                  <a:pt x="18383" y="15361"/>
                </a:lnTo>
                <a:close/>
              </a:path>
              <a:path h="21335" w="24358">
                <a:moveTo>
                  <a:pt x="24358" y="19850"/>
                </a:moveTo>
                <a:lnTo>
                  <a:pt x="18383" y="15361"/>
                </a:lnTo>
                <a:lnTo>
                  <a:pt x="24358" y="21335"/>
                </a:lnTo>
                <a:lnTo>
                  <a:pt x="24358" y="1985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5" name="object 365"/>
          <p:cNvSpPr/>
          <p:nvPr/>
        </p:nvSpPr>
        <p:spPr>
          <a:xfrm>
            <a:off x="3479304" y="7155154"/>
            <a:ext cx="24358" cy="21336"/>
          </a:xfrm>
          <a:custGeom>
            <a:avLst/>
            <a:gdLst/>
            <a:ahLst/>
            <a:cxnLst/>
            <a:rect b="b" l="l" r="r" t="t"/>
            <a:pathLst>
              <a:path h="21335" w="24358">
                <a:moveTo>
                  <a:pt x="24358" y="19850"/>
                </a:moveTo>
                <a:lnTo>
                  <a:pt x="24358" y="21335"/>
                </a:lnTo>
                <a:lnTo>
                  <a:pt x="3022" y="0"/>
                </a:lnTo>
                <a:lnTo>
                  <a:pt x="0" y="1549"/>
                </a:lnTo>
                <a:lnTo>
                  <a:pt x="24358" y="1985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6" name="object 366"/>
          <p:cNvSpPr/>
          <p:nvPr/>
        </p:nvSpPr>
        <p:spPr>
          <a:xfrm>
            <a:off x="3046463" y="6789445"/>
            <a:ext cx="79273" cy="385559"/>
          </a:xfrm>
          <a:custGeom>
            <a:avLst/>
            <a:gdLst/>
            <a:ahLst/>
            <a:cxnLst/>
            <a:rect b="b" l="l" r="r" t="t"/>
            <a:pathLst>
              <a:path h="385559" w="79273">
                <a:moveTo>
                  <a:pt x="24409" y="385559"/>
                </a:moveTo>
                <a:lnTo>
                  <a:pt x="47282" y="367258"/>
                </a:lnTo>
                <a:lnTo>
                  <a:pt x="36614" y="345922"/>
                </a:lnTo>
                <a:lnTo>
                  <a:pt x="28968" y="327609"/>
                </a:lnTo>
                <a:lnTo>
                  <a:pt x="27431" y="307822"/>
                </a:lnTo>
                <a:lnTo>
                  <a:pt x="27431" y="289509"/>
                </a:lnTo>
                <a:lnTo>
                  <a:pt x="38100" y="242290"/>
                </a:lnTo>
                <a:lnTo>
                  <a:pt x="54864" y="193522"/>
                </a:lnTo>
                <a:lnTo>
                  <a:pt x="70091" y="144754"/>
                </a:lnTo>
                <a:lnTo>
                  <a:pt x="79273" y="97523"/>
                </a:lnTo>
                <a:lnTo>
                  <a:pt x="79273" y="68554"/>
                </a:lnTo>
                <a:lnTo>
                  <a:pt x="73177" y="45681"/>
                </a:lnTo>
                <a:lnTo>
                  <a:pt x="62509" y="19786"/>
                </a:lnTo>
                <a:lnTo>
                  <a:pt x="47282" y="0"/>
                </a:lnTo>
                <a:lnTo>
                  <a:pt x="25946" y="22809"/>
                </a:lnTo>
                <a:lnTo>
                  <a:pt x="38100" y="38100"/>
                </a:lnTo>
                <a:lnTo>
                  <a:pt x="45732" y="56349"/>
                </a:lnTo>
                <a:lnTo>
                  <a:pt x="51841" y="74650"/>
                </a:lnTo>
                <a:lnTo>
                  <a:pt x="51841" y="91427"/>
                </a:lnTo>
                <a:lnTo>
                  <a:pt x="42659" y="135623"/>
                </a:lnTo>
                <a:lnTo>
                  <a:pt x="27431" y="182854"/>
                </a:lnTo>
                <a:lnTo>
                  <a:pt x="10668" y="231622"/>
                </a:lnTo>
                <a:lnTo>
                  <a:pt x="0" y="281927"/>
                </a:lnTo>
                <a:lnTo>
                  <a:pt x="0" y="307822"/>
                </a:lnTo>
                <a:lnTo>
                  <a:pt x="1536" y="335254"/>
                </a:lnTo>
                <a:lnTo>
                  <a:pt x="10668" y="361149"/>
                </a:lnTo>
                <a:lnTo>
                  <a:pt x="24409" y="38555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7" name="object 367"/>
          <p:cNvSpPr/>
          <p:nvPr/>
        </p:nvSpPr>
        <p:spPr>
          <a:xfrm>
            <a:off x="3046463" y="6789445"/>
            <a:ext cx="79273" cy="385559"/>
          </a:xfrm>
          <a:custGeom>
            <a:avLst/>
            <a:gdLst/>
            <a:ahLst/>
            <a:cxnLst/>
            <a:rect b="b" l="l" r="r" t="t"/>
            <a:pathLst>
              <a:path h="385559" w="79273">
                <a:moveTo>
                  <a:pt x="24409" y="385559"/>
                </a:moveTo>
                <a:lnTo>
                  <a:pt x="10668" y="361149"/>
                </a:lnTo>
                <a:lnTo>
                  <a:pt x="1536" y="335254"/>
                </a:lnTo>
                <a:lnTo>
                  <a:pt x="0" y="307822"/>
                </a:lnTo>
                <a:lnTo>
                  <a:pt x="0" y="281927"/>
                </a:lnTo>
                <a:lnTo>
                  <a:pt x="10668" y="231622"/>
                </a:lnTo>
                <a:lnTo>
                  <a:pt x="27431" y="182854"/>
                </a:lnTo>
                <a:lnTo>
                  <a:pt x="42659" y="135623"/>
                </a:lnTo>
                <a:lnTo>
                  <a:pt x="51841" y="91427"/>
                </a:lnTo>
                <a:lnTo>
                  <a:pt x="51841" y="74650"/>
                </a:lnTo>
                <a:lnTo>
                  <a:pt x="45732" y="56349"/>
                </a:lnTo>
                <a:lnTo>
                  <a:pt x="38100" y="38100"/>
                </a:lnTo>
                <a:lnTo>
                  <a:pt x="25946" y="22809"/>
                </a:lnTo>
                <a:lnTo>
                  <a:pt x="47282" y="0"/>
                </a:lnTo>
                <a:lnTo>
                  <a:pt x="62509" y="19786"/>
                </a:lnTo>
                <a:lnTo>
                  <a:pt x="73177" y="45681"/>
                </a:lnTo>
                <a:lnTo>
                  <a:pt x="79273" y="68554"/>
                </a:lnTo>
                <a:lnTo>
                  <a:pt x="79273" y="97523"/>
                </a:lnTo>
                <a:lnTo>
                  <a:pt x="70091" y="144754"/>
                </a:lnTo>
                <a:lnTo>
                  <a:pt x="54864" y="193522"/>
                </a:lnTo>
                <a:lnTo>
                  <a:pt x="38100" y="242290"/>
                </a:lnTo>
                <a:lnTo>
                  <a:pt x="27431" y="289509"/>
                </a:lnTo>
                <a:lnTo>
                  <a:pt x="27431" y="307822"/>
                </a:lnTo>
                <a:lnTo>
                  <a:pt x="28968" y="327609"/>
                </a:lnTo>
                <a:lnTo>
                  <a:pt x="36614" y="345922"/>
                </a:lnTo>
                <a:lnTo>
                  <a:pt x="47282" y="367258"/>
                </a:lnTo>
                <a:lnTo>
                  <a:pt x="24409" y="385559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8" name="object 368"/>
          <p:cNvSpPr/>
          <p:nvPr/>
        </p:nvSpPr>
        <p:spPr>
          <a:xfrm>
            <a:off x="3070872" y="7155154"/>
            <a:ext cx="22872" cy="21336"/>
          </a:xfrm>
          <a:custGeom>
            <a:avLst/>
            <a:gdLst/>
            <a:ahLst/>
            <a:cxnLst/>
            <a:rect b="b" l="l" r="r" t="t"/>
            <a:pathLst>
              <a:path h="21335" w="22872">
                <a:moveTo>
                  <a:pt x="22872" y="1549"/>
                </a:moveTo>
                <a:lnTo>
                  <a:pt x="21323" y="0"/>
                </a:lnTo>
                <a:lnTo>
                  <a:pt x="11297" y="10810"/>
                </a:lnTo>
                <a:lnTo>
                  <a:pt x="22872" y="1549"/>
                </a:lnTo>
                <a:close/>
              </a:path>
              <a:path h="21335" w="22872">
                <a:moveTo>
                  <a:pt x="11297" y="10810"/>
                </a:moveTo>
                <a:lnTo>
                  <a:pt x="0" y="19850"/>
                </a:lnTo>
                <a:lnTo>
                  <a:pt x="1536" y="21335"/>
                </a:lnTo>
                <a:lnTo>
                  <a:pt x="11297" y="1081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9" name="object 369"/>
          <p:cNvSpPr/>
          <p:nvPr/>
        </p:nvSpPr>
        <p:spPr>
          <a:xfrm>
            <a:off x="3070872" y="7155154"/>
            <a:ext cx="22872" cy="21336"/>
          </a:xfrm>
          <a:custGeom>
            <a:avLst/>
            <a:gdLst/>
            <a:ahLst/>
            <a:cxnLst/>
            <a:rect b="b" l="l" r="r" t="t"/>
            <a:pathLst>
              <a:path h="21335" w="22872">
                <a:moveTo>
                  <a:pt x="1536" y="21335"/>
                </a:moveTo>
                <a:lnTo>
                  <a:pt x="0" y="19850"/>
                </a:lnTo>
                <a:lnTo>
                  <a:pt x="22872" y="1549"/>
                </a:lnTo>
                <a:lnTo>
                  <a:pt x="21323" y="0"/>
                </a:lnTo>
                <a:lnTo>
                  <a:pt x="1536" y="21335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0" name="object 370"/>
          <p:cNvSpPr/>
          <p:nvPr/>
        </p:nvSpPr>
        <p:spPr>
          <a:xfrm>
            <a:off x="2746222" y="6717804"/>
            <a:ext cx="345973" cy="103631"/>
          </a:xfrm>
          <a:custGeom>
            <a:avLst/>
            <a:gdLst/>
            <a:ahLst/>
            <a:cxnLst/>
            <a:rect b="b" l="l" r="r" t="t"/>
            <a:pathLst>
              <a:path h="103631" w="345973">
                <a:moveTo>
                  <a:pt x="16776" y="62458"/>
                </a:moveTo>
                <a:lnTo>
                  <a:pt x="0" y="80759"/>
                </a:lnTo>
                <a:lnTo>
                  <a:pt x="21386" y="103631"/>
                </a:lnTo>
                <a:lnTo>
                  <a:pt x="38100" y="85331"/>
                </a:lnTo>
                <a:lnTo>
                  <a:pt x="54876" y="74663"/>
                </a:lnTo>
                <a:lnTo>
                  <a:pt x="74714" y="60972"/>
                </a:lnTo>
                <a:lnTo>
                  <a:pt x="91478" y="50304"/>
                </a:lnTo>
                <a:lnTo>
                  <a:pt x="111277" y="42659"/>
                </a:lnTo>
                <a:lnTo>
                  <a:pt x="132613" y="36563"/>
                </a:lnTo>
                <a:lnTo>
                  <a:pt x="172250" y="30454"/>
                </a:lnTo>
                <a:lnTo>
                  <a:pt x="211886" y="35026"/>
                </a:lnTo>
                <a:lnTo>
                  <a:pt x="254546" y="44195"/>
                </a:lnTo>
                <a:lnTo>
                  <a:pt x="292646" y="65531"/>
                </a:lnTo>
                <a:lnTo>
                  <a:pt x="309422" y="77685"/>
                </a:lnTo>
                <a:lnTo>
                  <a:pt x="326186" y="94449"/>
                </a:lnTo>
                <a:lnTo>
                  <a:pt x="345973" y="70091"/>
                </a:lnTo>
                <a:lnTo>
                  <a:pt x="327672" y="54863"/>
                </a:lnTo>
                <a:lnTo>
                  <a:pt x="307873" y="38100"/>
                </a:lnTo>
                <a:lnTo>
                  <a:pt x="265214" y="16763"/>
                </a:lnTo>
                <a:lnTo>
                  <a:pt x="217931" y="4559"/>
                </a:lnTo>
                <a:lnTo>
                  <a:pt x="172250" y="0"/>
                </a:lnTo>
                <a:lnTo>
                  <a:pt x="124968" y="6095"/>
                </a:lnTo>
                <a:lnTo>
                  <a:pt x="102146" y="12204"/>
                </a:lnTo>
                <a:lnTo>
                  <a:pt x="77736" y="22872"/>
                </a:lnTo>
                <a:lnTo>
                  <a:pt x="57950" y="35026"/>
                </a:lnTo>
                <a:lnTo>
                  <a:pt x="38100" y="48767"/>
                </a:lnTo>
                <a:lnTo>
                  <a:pt x="16776" y="6245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1" name="object 371"/>
          <p:cNvSpPr/>
          <p:nvPr/>
        </p:nvSpPr>
        <p:spPr>
          <a:xfrm>
            <a:off x="2746222" y="6717804"/>
            <a:ext cx="345973" cy="103631"/>
          </a:xfrm>
          <a:custGeom>
            <a:avLst/>
            <a:gdLst/>
            <a:ahLst/>
            <a:cxnLst/>
            <a:rect b="b" l="l" r="r" t="t"/>
            <a:pathLst>
              <a:path h="103631" w="345973">
                <a:moveTo>
                  <a:pt x="326186" y="94449"/>
                </a:moveTo>
                <a:lnTo>
                  <a:pt x="309422" y="77685"/>
                </a:lnTo>
                <a:lnTo>
                  <a:pt x="292646" y="65531"/>
                </a:lnTo>
                <a:lnTo>
                  <a:pt x="254546" y="44195"/>
                </a:lnTo>
                <a:lnTo>
                  <a:pt x="211886" y="35026"/>
                </a:lnTo>
                <a:lnTo>
                  <a:pt x="172250" y="30454"/>
                </a:lnTo>
                <a:lnTo>
                  <a:pt x="132613" y="36563"/>
                </a:lnTo>
                <a:lnTo>
                  <a:pt x="111277" y="42659"/>
                </a:lnTo>
                <a:lnTo>
                  <a:pt x="91478" y="50304"/>
                </a:lnTo>
                <a:lnTo>
                  <a:pt x="74714" y="60972"/>
                </a:lnTo>
                <a:lnTo>
                  <a:pt x="54876" y="74663"/>
                </a:lnTo>
                <a:lnTo>
                  <a:pt x="38100" y="85331"/>
                </a:lnTo>
                <a:lnTo>
                  <a:pt x="21386" y="103631"/>
                </a:lnTo>
                <a:lnTo>
                  <a:pt x="0" y="80759"/>
                </a:lnTo>
                <a:lnTo>
                  <a:pt x="16776" y="62458"/>
                </a:lnTo>
                <a:lnTo>
                  <a:pt x="38100" y="48767"/>
                </a:lnTo>
                <a:lnTo>
                  <a:pt x="57950" y="35026"/>
                </a:lnTo>
                <a:lnTo>
                  <a:pt x="77736" y="22872"/>
                </a:lnTo>
                <a:lnTo>
                  <a:pt x="102146" y="12204"/>
                </a:lnTo>
                <a:lnTo>
                  <a:pt x="124968" y="6095"/>
                </a:lnTo>
                <a:lnTo>
                  <a:pt x="172250" y="0"/>
                </a:lnTo>
                <a:lnTo>
                  <a:pt x="217931" y="4559"/>
                </a:lnTo>
                <a:lnTo>
                  <a:pt x="265214" y="16763"/>
                </a:lnTo>
                <a:lnTo>
                  <a:pt x="307873" y="38100"/>
                </a:lnTo>
                <a:lnTo>
                  <a:pt x="327672" y="54863"/>
                </a:lnTo>
                <a:lnTo>
                  <a:pt x="345973" y="70091"/>
                </a:lnTo>
                <a:lnTo>
                  <a:pt x="326186" y="9444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2" name="object 372"/>
          <p:cNvSpPr/>
          <p:nvPr/>
        </p:nvSpPr>
        <p:spPr>
          <a:xfrm>
            <a:off x="3072409" y="6787896"/>
            <a:ext cx="21336" cy="24358"/>
          </a:xfrm>
          <a:custGeom>
            <a:avLst/>
            <a:gdLst/>
            <a:ahLst/>
            <a:cxnLst/>
            <a:rect b="b" l="l" r="r" t="t"/>
            <a:pathLst>
              <a:path h="24358" w="21336">
                <a:moveTo>
                  <a:pt x="21336" y="1549"/>
                </a:moveTo>
                <a:lnTo>
                  <a:pt x="19786" y="0"/>
                </a:lnTo>
                <a:lnTo>
                  <a:pt x="0" y="24358"/>
                </a:lnTo>
                <a:lnTo>
                  <a:pt x="21336" y="154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3" name="object 373"/>
          <p:cNvSpPr/>
          <p:nvPr/>
        </p:nvSpPr>
        <p:spPr>
          <a:xfrm>
            <a:off x="3072409" y="6787896"/>
            <a:ext cx="21336" cy="24358"/>
          </a:xfrm>
          <a:custGeom>
            <a:avLst/>
            <a:gdLst/>
            <a:ahLst/>
            <a:cxnLst/>
            <a:rect b="b" l="l" r="r" t="t"/>
            <a:pathLst>
              <a:path h="24358" w="21336">
                <a:moveTo>
                  <a:pt x="21336" y="1549"/>
                </a:moveTo>
                <a:lnTo>
                  <a:pt x="19786" y="0"/>
                </a:lnTo>
                <a:lnTo>
                  <a:pt x="0" y="24358"/>
                </a:lnTo>
                <a:lnTo>
                  <a:pt x="21336" y="154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4" name="object 374"/>
          <p:cNvSpPr/>
          <p:nvPr/>
        </p:nvSpPr>
        <p:spPr>
          <a:xfrm>
            <a:off x="2757685" y="6379466"/>
            <a:ext cx="0" cy="429765"/>
          </a:xfrm>
          <a:custGeom>
            <a:avLst/>
            <a:gdLst/>
            <a:ahLst/>
            <a:cxnLst/>
            <a:rect b="b" l="l" r="r" t="t"/>
            <a:pathLst>
              <a:path h="429765" w="0">
                <a:moveTo>
                  <a:pt x="0" y="0"/>
                </a:moveTo>
                <a:lnTo>
                  <a:pt x="0" y="429765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5" name="object 375"/>
          <p:cNvSpPr/>
          <p:nvPr/>
        </p:nvSpPr>
        <p:spPr>
          <a:xfrm>
            <a:off x="2743200" y="6379466"/>
            <a:ext cx="28971" cy="429765"/>
          </a:xfrm>
          <a:custGeom>
            <a:avLst/>
            <a:gdLst/>
            <a:ahLst/>
            <a:cxnLst/>
            <a:rect b="b" l="l" r="r" t="t"/>
            <a:pathLst>
              <a:path h="429765" w="28971">
                <a:moveTo>
                  <a:pt x="0" y="429765"/>
                </a:moveTo>
                <a:lnTo>
                  <a:pt x="28971" y="429765"/>
                </a:lnTo>
                <a:lnTo>
                  <a:pt x="28971" y="0"/>
                </a:lnTo>
                <a:lnTo>
                  <a:pt x="0" y="0"/>
                </a:lnTo>
                <a:lnTo>
                  <a:pt x="0" y="42976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6" name="object 376"/>
          <p:cNvSpPr/>
          <p:nvPr/>
        </p:nvSpPr>
        <p:spPr>
          <a:xfrm>
            <a:off x="2743200" y="6798563"/>
            <a:ext cx="28968" cy="47231"/>
          </a:xfrm>
          <a:custGeom>
            <a:avLst/>
            <a:gdLst/>
            <a:ahLst/>
            <a:cxnLst/>
            <a:rect b="b" l="l" r="r" t="t"/>
            <a:pathLst>
              <a:path h="47231" w="28968">
                <a:moveTo>
                  <a:pt x="0" y="10668"/>
                </a:moveTo>
                <a:lnTo>
                  <a:pt x="0" y="47231"/>
                </a:lnTo>
                <a:lnTo>
                  <a:pt x="24409" y="22872"/>
                </a:lnTo>
                <a:lnTo>
                  <a:pt x="12997" y="10667"/>
                </a:lnTo>
                <a:lnTo>
                  <a:pt x="0" y="10668"/>
                </a:lnTo>
                <a:close/>
              </a:path>
              <a:path h="47231" w="28968">
                <a:moveTo>
                  <a:pt x="28968" y="10668"/>
                </a:moveTo>
                <a:lnTo>
                  <a:pt x="3022" y="0"/>
                </a:lnTo>
                <a:lnTo>
                  <a:pt x="12997" y="10667"/>
                </a:lnTo>
                <a:lnTo>
                  <a:pt x="28968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7" name="object 377"/>
          <p:cNvSpPr/>
          <p:nvPr/>
        </p:nvSpPr>
        <p:spPr>
          <a:xfrm>
            <a:off x="2743200" y="6798563"/>
            <a:ext cx="28968" cy="47231"/>
          </a:xfrm>
          <a:custGeom>
            <a:avLst/>
            <a:gdLst/>
            <a:ahLst/>
            <a:cxnLst/>
            <a:rect b="b" l="l" r="r" t="t"/>
            <a:pathLst>
              <a:path h="47231" w="28968">
                <a:moveTo>
                  <a:pt x="24409" y="22872"/>
                </a:moveTo>
                <a:lnTo>
                  <a:pt x="0" y="47231"/>
                </a:lnTo>
                <a:lnTo>
                  <a:pt x="0" y="10668"/>
                </a:lnTo>
                <a:lnTo>
                  <a:pt x="28968" y="10668"/>
                </a:lnTo>
                <a:lnTo>
                  <a:pt x="3022" y="0"/>
                </a:lnTo>
                <a:lnTo>
                  <a:pt x="24409" y="22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8" name="object 378"/>
          <p:cNvSpPr/>
          <p:nvPr/>
        </p:nvSpPr>
        <p:spPr>
          <a:xfrm>
            <a:off x="2749296" y="6359677"/>
            <a:ext cx="341363" cy="100558"/>
          </a:xfrm>
          <a:custGeom>
            <a:avLst/>
            <a:gdLst/>
            <a:ahLst/>
            <a:cxnLst/>
            <a:rect b="b" l="l" r="r" t="t"/>
            <a:pathLst>
              <a:path h="100558" w="341363">
                <a:moveTo>
                  <a:pt x="341363" y="25895"/>
                </a:moveTo>
                <a:lnTo>
                  <a:pt x="324599" y="0"/>
                </a:lnTo>
                <a:lnTo>
                  <a:pt x="288036" y="31991"/>
                </a:lnTo>
                <a:lnTo>
                  <a:pt x="252958" y="51790"/>
                </a:lnTo>
                <a:lnTo>
                  <a:pt x="214858" y="63995"/>
                </a:lnTo>
                <a:lnTo>
                  <a:pt x="172199" y="70091"/>
                </a:lnTo>
                <a:lnTo>
                  <a:pt x="131076" y="65532"/>
                </a:lnTo>
                <a:lnTo>
                  <a:pt x="91440" y="54813"/>
                </a:lnTo>
                <a:lnTo>
                  <a:pt x="53340" y="35026"/>
                </a:lnTo>
                <a:lnTo>
                  <a:pt x="35026" y="24358"/>
                </a:lnTo>
                <a:lnTo>
                  <a:pt x="16776" y="7581"/>
                </a:lnTo>
                <a:lnTo>
                  <a:pt x="0" y="33477"/>
                </a:lnTo>
                <a:lnTo>
                  <a:pt x="18313" y="48767"/>
                </a:lnTo>
                <a:lnTo>
                  <a:pt x="38100" y="63995"/>
                </a:lnTo>
                <a:lnTo>
                  <a:pt x="82308" y="85318"/>
                </a:lnTo>
                <a:lnTo>
                  <a:pt x="128003" y="97523"/>
                </a:lnTo>
                <a:lnTo>
                  <a:pt x="172199" y="100558"/>
                </a:lnTo>
                <a:lnTo>
                  <a:pt x="217944" y="95986"/>
                </a:lnTo>
                <a:lnTo>
                  <a:pt x="263626" y="80759"/>
                </a:lnTo>
                <a:lnTo>
                  <a:pt x="304800" y="57886"/>
                </a:lnTo>
                <a:lnTo>
                  <a:pt x="341363" y="2589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9" name="object 379"/>
          <p:cNvSpPr/>
          <p:nvPr/>
        </p:nvSpPr>
        <p:spPr>
          <a:xfrm>
            <a:off x="2749296" y="6359677"/>
            <a:ext cx="341363" cy="100558"/>
          </a:xfrm>
          <a:custGeom>
            <a:avLst/>
            <a:gdLst/>
            <a:ahLst/>
            <a:cxnLst/>
            <a:rect b="b" l="l" r="r" t="t"/>
            <a:pathLst>
              <a:path h="100558" w="341363">
                <a:moveTo>
                  <a:pt x="16776" y="7581"/>
                </a:moveTo>
                <a:lnTo>
                  <a:pt x="35026" y="24358"/>
                </a:lnTo>
                <a:lnTo>
                  <a:pt x="53340" y="35026"/>
                </a:lnTo>
                <a:lnTo>
                  <a:pt x="91440" y="54813"/>
                </a:lnTo>
                <a:lnTo>
                  <a:pt x="131076" y="65532"/>
                </a:lnTo>
                <a:lnTo>
                  <a:pt x="172199" y="70091"/>
                </a:lnTo>
                <a:lnTo>
                  <a:pt x="214858" y="63995"/>
                </a:lnTo>
                <a:lnTo>
                  <a:pt x="252958" y="51790"/>
                </a:lnTo>
                <a:lnTo>
                  <a:pt x="288036" y="31991"/>
                </a:lnTo>
                <a:lnTo>
                  <a:pt x="324599" y="0"/>
                </a:lnTo>
                <a:lnTo>
                  <a:pt x="341363" y="25895"/>
                </a:lnTo>
                <a:lnTo>
                  <a:pt x="304800" y="57886"/>
                </a:lnTo>
                <a:lnTo>
                  <a:pt x="263626" y="80759"/>
                </a:lnTo>
                <a:lnTo>
                  <a:pt x="217944" y="95986"/>
                </a:lnTo>
                <a:lnTo>
                  <a:pt x="172199" y="100558"/>
                </a:lnTo>
                <a:lnTo>
                  <a:pt x="128003" y="97523"/>
                </a:lnTo>
                <a:lnTo>
                  <a:pt x="82308" y="85318"/>
                </a:lnTo>
                <a:lnTo>
                  <a:pt x="38100" y="63995"/>
                </a:lnTo>
                <a:lnTo>
                  <a:pt x="18313" y="48767"/>
                </a:lnTo>
                <a:lnTo>
                  <a:pt x="0" y="33477"/>
                </a:lnTo>
                <a:lnTo>
                  <a:pt x="16776" y="758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0" name="object 380"/>
          <p:cNvSpPr/>
          <p:nvPr/>
        </p:nvSpPr>
        <p:spPr>
          <a:xfrm>
            <a:off x="2743200" y="6350495"/>
            <a:ext cx="28968" cy="42659"/>
          </a:xfrm>
          <a:custGeom>
            <a:avLst/>
            <a:gdLst/>
            <a:ahLst/>
            <a:cxnLst/>
            <a:rect b="b" l="l" r="r" t="t"/>
            <a:pathLst>
              <a:path h="42659" w="28968">
                <a:moveTo>
                  <a:pt x="0" y="0"/>
                </a:moveTo>
                <a:lnTo>
                  <a:pt x="0" y="28968"/>
                </a:lnTo>
                <a:lnTo>
                  <a:pt x="14965" y="28968"/>
                </a:lnTo>
                <a:lnTo>
                  <a:pt x="22872" y="16763"/>
                </a:lnTo>
                <a:lnTo>
                  <a:pt x="0" y="0"/>
                </a:lnTo>
                <a:close/>
              </a:path>
              <a:path h="42659" w="28968">
                <a:moveTo>
                  <a:pt x="28968" y="28968"/>
                </a:moveTo>
                <a:lnTo>
                  <a:pt x="14965" y="28968"/>
                </a:lnTo>
                <a:lnTo>
                  <a:pt x="6095" y="42659"/>
                </a:lnTo>
                <a:lnTo>
                  <a:pt x="28968" y="289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1" name="object 381"/>
          <p:cNvSpPr/>
          <p:nvPr/>
        </p:nvSpPr>
        <p:spPr>
          <a:xfrm>
            <a:off x="2743200" y="6350495"/>
            <a:ext cx="28968" cy="42659"/>
          </a:xfrm>
          <a:custGeom>
            <a:avLst/>
            <a:gdLst/>
            <a:ahLst/>
            <a:cxnLst/>
            <a:rect b="b" l="l" r="r" t="t"/>
            <a:pathLst>
              <a:path h="42659" w="28968">
                <a:moveTo>
                  <a:pt x="0" y="28968"/>
                </a:moveTo>
                <a:lnTo>
                  <a:pt x="0" y="0"/>
                </a:lnTo>
                <a:lnTo>
                  <a:pt x="22872" y="16763"/>
                </a:lnTo>
                <a:lnTo>
                  <a:pt x="6095" y="42659"/>
                </a:lnTo>
                <a:lnTo>
                  <a:pt x="28968" y="28968"/>
                </a:lnTo>
                <a:lnTo>
                  <a:pt x="0" y="2896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2" name="object 382"/>
          <p:cNvSpPr/>
          <p:nvPr/>
        </p:nvSpPr>
        <p:spPr>
          <a:xfrm>
            <a:off x="3072409" y="5983236"/>
            <a:ext cx="100558" cy="400799"/>
          </a:xfrm>
          <a:custGeom>
            <a:avLst/>
            <a:gdLst/>
            <a:ahLst/>
            <a:cxnLst/>
            <a:rect b="b" l="l" r="r" t="t"/>
            <a:pathLst>
              <a:path h="400799" w="100558">
                <a:moveTo>
                  <a:pt x="54813" y="292595"/>
                </a:moveTo>
                <a:lnTo>
                  <a:pt x="30454" y="338340"/>
                </a:lnTo>
                <a:lnTo>
                  <a:pt x="18249" y="358127"/>
                </a:lnTo>
                <a:lnTo>
                  <a:pt x="0" y="376440"/>
                </a:lnTo>
                <a:lnTo>
                  <a:pt x="19786" y="400799"/>
                </a:lnTo>
                <a:lnTo>
                  <a:pt x="39585" y="381000"/>
                </a:lnTo>
                <a:lnTo>
                  <a:pt x="54813" y="356590"/>
                </a:lnTo>
                <a:lnTo>
                  <a:pt x="80759" y="306285"/>
                </a:lnTo>
                <a:lnTo>
                  <a:pt x="92913" y="252958"/>
                </a:lnTo>
                <a:lnTo>
                  <a:pt x="100558" y="198094"/>
                </a:lnTo>
                <a:lnTo>
                  <a:pt x="92913" y="144767"/>
                </a:lnTo>
                <a:lnTo>
                  <a:pt x="88353" y="117322"/>
                </a:lnTo>
                <a:lnTo>
                  <a:pt x="80759" y="91427"/>
                </a:lnTo>
                <a:lnTo>
                  <a:pt x="70091" y="65532"/>
                </a:lnTo>
                <a:lnTo>
                  <a:pt x="54813" y="41122"/>
                </a:lnTo>
                <a:lnTo>
                  <a:pt x="21336" y="0"/>
                </a:lnTo>
                <a:lnTo>
                  <a:pt x="0" y="21336"/>
                </a:lnTo>
                <a:lnTo>
                  <a:pt x="31991" y="60972"/>
                </a:lnTo>
                <a:lnTo>
                  <a:pt x="44145" y="80759"/>
                </a:lnTo>
                <a:lnTo>
                  <a:pt x="54813" y="105117"/>
                </a:lnTo>
                <a:lnTo>
                  <a:pt x="60921" y="126453"/>
                </a:lnTo>
                <a:lnTo>
                  <a:pt x="65481" y="150863"/>
                </a:lnTo>
                <a:lnTo>
                  <a:pt x="71589" y="198094"/>
                </a:lnTo>
                <a:lnTo>
                  <a:pt x="65481" y="245363"/>
                </a:lnTo>
                <a:lnTo>
                  <a:pt x="54813" y="29259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3" name="object 383"/>
          <p:cNvSpPr/>
          <p:nvPr/>
        </p:nvSpPr>
        <p:spPr>
          <a:xfrm>
            <a:off x="3072409" y="5983236"/>
            <a:ext cx="100558" cy="400799"/>
          </a:xfrm>
          <a:custGeom>
            <a:avLst/>
            <a:gdLst/>
            <a:ahLst/>
            <a:cxnLst/>
            <a:rect b="b" l="l" r="r" t="t"/>
            <a:pathLst>
              <a:path h="400799" w="100558">
                <a:moveTo>
                  <a:pt x="0" y="376440"/>
                </a:moveTo>
                <a:lnTo>
                  <a:pt x="18249" y="358127"/>
                </a:lnTo>
                <a:lnTo>
                  <a:pt x="30454" y="338340"/>
                </a:lnTo>
                <a:lnTo>
                  <a:pt x="54813" y="292595"/>
                </a:lnTo>
                <a:lnTo>
                  <a:pt x="65481" y="245363"/>
                </a:lnTo>
                <a:lnTo>
                  <a:pt x="71589" y="198094"/>
                </a:lnTo>
                <a:lnTo>
                  <a:pt x="65481" y="150863"/>
                </a:lnTo>
                <a:lnTo>
                  <a:pt x="60921" y="126453"/>
                </a:lnTo>
                <a:lnTo>
                  <a:pt x="54813" y="105117"/>
                </a:lnTo>
                <a:lnTo>
                  <a:pt x="44145" y="80759"/>
                </a:lnTo>
                <a:lnTo>
                  <a:pt x="31991" y="60972"/>
                </a:lnTo>
                <a:lnTo>
                  <a:pt x="0" y="21336"/>
                </a:lnTo>
                <a:lnTo>
                  <a:pt x="21336" y="0"/>
                </a:lnTo>
                <a:lnTo>
                  <a:pt x="54813" y="41122"/>
                </a:lnTo>
                <a:lnTo>
                  <a:pt x="70091" y="65532"/>
                </a:lnTo>
                <a:lnTo>
                  <a:pt x="80759" y="91427"/>
                </a:lnTo>
                <a:lnTo>
                  <a:pt x="88353" y="117322"/>
                </a:lnTo>
                <a:lnTo>
                  <a:pt x="92913" y="144767"/>
                </a:lnTo>
                <a:lnTo>
                  <a:pt x="100558" y="198094"/>
                </a:lnTo>
                <a:lnTo>
                  <a:pt x="92913" y="252958"/>
                </a:lnTo>
                <a:lnTo>
                  <a:pt x="80759" y="306285"/>
                </a:lnTo>
                <a:lnTo>
                  <a:pt x="54813" y="356590"/>
                </a:lnTo>
                <a:lnTo>
                  <a:pt x="39585" y="381000"/>
                </a:lnTo>
                <a:lnTo>
                  <a:pt x="19786" y="400799"/>
                </a:lnTo>
                <a:lnTo>
                  <a:pt x="0" y="37644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4" name="object 384"/>
          <p:cNvSpPr/>
          <p:nvPr/>
        </p:nvSpPr>
        <p:spPr>
          <a:xfrm>
            <a:off x="3072409" y="6359677"/>
            <a:ext cx="19786" cy="25895"/>
          </a:xfrm>
          <a:custGeom>
            <a:avLst/>
            <a:gdLst/>
            <a:ahLst/>
            <a:cxnLst/>
            <a:rect b="b" l="l" r="r" t="t"/>
            <a:pathLst>
              <a:path h="25895" w="19786">
                <a:moveTo>
                  <a:pt x="19786" y="24358"/>
                </a:moveTo>
                <a:lnTo>
                  <a:pt x="7318" y="9009"/>
                </a:lnTo>
                <a:lnTo>
                  <a:pt x="18249" y="25895"/>
                </a:lnTo>
                <a:lnTo>
                  <a:pt x="19786" y="24358"/>
                </a:lnTo>
                <a:close/>
              </a:path>
              <a:path h="25895" w="19786">
                <a:moveTo>
                  <a:pt x="7318" y="9009"/>
                </a:moveTo>
                <a:lnTo>
                  <a:pt x="1485" y="0"/>
                </a:lnTo>
                <a:lnTo>
                  <a:pt x="0" y="0"/>
                </a:lnTo>
                <a:lnTo>
                  <a:pt x="7318" y="900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5" name="object 385"/>
          <p:cNvSpPr/>
          <p:nvPr/>
        </p:nvSpPr>
        <p:spPr>
          <a:xfrm>
            <a:off x="3072409" y="6359677"/>
            <a:ext cx="19786" cy="25895"/>
          </a:xfrm>
          <a:custGeom>
            <a:avLst/>
            <a:gdLst/>
            <a:ahLst/>
            <a:cxnLst/>
            <a:rect b="b" l="l" r="r" t="t"/>
            <a:pathLst>
              <a:path h="25895" w="19786">
                <a:moveTo>
                  <a:pt x="18249" y="25895"/>
                </a:moveTo>
                <a:lnTo>
                  <a:pt x="19786" y="24358"/>
                </a:lnTo>
                <a:lnTo>
                  <a:pt x="0" y="0"/>
                </a:lnTo>
                <a:lnTo>
                  <a:pt x="1485" y="0"/>
                </a:lnTo>
                <a:lnTo>
                  <a:pt x="18249" y="2589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6" name="object 386"/>
          <p:cNvSpPr/>
          <p:nvPr/>
        </p:nvSpPr>
        <p:spPr>
          <a:xfrm>
            <a:off x="2746222" y="5908522"/>
            <a:ext cx="345973" cy="96050"/>
          </a:xfrm>
          <a:custGeom>
            <a:avLst/>
            <a:gdLst/>
            <a:ahLst/>
            <a:cxnLst/>
            <a:rect b="b" l="l" r="r" t="t"/>
            <a:pathLst>
              <a:path h="96050" w="345973">
                <a:moveTo>
                  <a:pt x="19850" y="53378"/>
                </a:moveTo>
                <a:lnTo>
                  <a:pt x="0" y="68618"/>
                </a:lnTo>
                <a:lnTo>
                  <a:pt x="21386" y="92976"/>
                </a:lnTo>
                <a:lnTo>
                  <a:pt x="39636" y="76200"/>
                </a:lnTo>
                <a:lnTo>
                  <a:pt x="56413" y="64046"/>
                </a:lnTo>
                <a:lnTo>
                  <a:pt x="76200" y="53378"/>
                </a:lnTo>
                <a:lnTo>
                  <a:pt x="92976" y="44208"/>
                </a:lnTo>
                <a:lnTo>
                  <a:pt x="134150" y="33540"/>
                </a:lnTo>
                <a:lnTo>
                  <a:pt x="176809" y="28981"/>
                </a:lnTo>
                <a:lnTo>
                  <a:pt x="195122" y="30518"/>
                </a:lnTo>
                <a:lnTo>
                  <a:pt x="213372" y="33540"/>
                </a:lnTo>
                <a:lnTo>
                  <a:pt x="254546" y="44208"/>
                </a:lnTo>
                <a:lnTo>
                  <a:pt x="291109" y="67081"/>
                </a:lnTo>
                <a:lnTo>
                  <a:pt x="327672" y="96050"/>
                </a:lnTo>
                <a:lnTo>
                  <a:pt x="345973" y="73177"/>
                </a:lnTo>
                <a:lnTo>
                  <a:pt x="307873" y="41173"/>
                </a:lnTo>
                <a:lnTo>
                  <a:pt x="265214" y="16776"/>
                </a:lnTo>
                <a:lnTo>
                  <a:pt x="221018" y="3073"/>
                </a:lnTo>
                <a:lnTo>
                  <a:pt x="199682" y="1536"/>
                </a:lnTo>
                <a:lnTo>
                  <a:pt x="173786" y="0"/>
                </a:lnTo>
                <a:lnTo>
                  <a:pt x="128041" y="3073"/>
                </a:lnTo>
                <a:lnTo>
                  <a:pt x="83845" y="15278"/>
                </a:lnTo>
                <a:lnTo>
                  <a:pt x="60972" y="24409"/>
                </a:lnTo>
                <a:lnTo>
                  <a:pt x="39636" y="38100"/>
                </a:lnTo>
                <a:lnTo>
                  <a:pt x="19850" y="5337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7" name="object 387"/>
          <p:cNvSpPr/>
          <p:nvPr/>
        </p:nvSpPr>
        <p:spPr>
          <a:xfrm>
            <a:off x="2746222" y="5908522"/>
            <a:ext cx="345973" cy="96050"/>
          </a:xfrm>
          <a:custGeom>
            <a:avLst/>
            <a:gdLst/>
            <a:ahLst/>
            <a:cxnLst/>
            <a:rect b="b" l="l" r="r" t="t"/>
            <a:pathLst>
              <a:path h="96050" w="345973">
                <a:moveTo>
                  <a:pt x="327672" y="96050"/>
                </a:moveTo>
                <a:lnTo>
                  <a:pt x="291109" y="67081"/>
                </a:lnTo>
                <a:lnTo>
                  <a:pt x="254546" y="44208"/>
                </a:lnTo>
                <a:lnTo>
                  <a:pt x="213372" y="33540"/>
                </a:lnTo>
                <a:lnTo>
                  <a:pt x="195122" y="30518"/>
                </a:lnTo>
                <a:lnTo>
                  <a:pt x="176809" y="28981"/>
                </a:lnTo>
                <a:lnTo>
                  <a:pt x="134150" y="33540"/>
                </a:lnTo>
                <a:lnTo>
                  <a:pt x="92976" y="44208"/>
                </a:lnTo>
                <a:lnTo>
                  <a:pt x="76200" y="53378"/>
                </a:lnTo>
                <a:lnTo>
                  <a:pt x="56413" y="64046"/>
                </a:lnTo>
                <a:lnTo>
                  <a:pt x="39636" y="76200"/>
                </a:lnTo>
                <a:lnTo>
                  <a:pt x="21386" y="92976"/>
                </a:lnTo>
                <a:lnTo>
                  <a:pt x="0" y="68618"/>
                </a:lnTo>
                <a:lnTo>
                  <a:pt x="19850" y="53378"/>
                </a:lnTo>
                <a:lnTo>
                  <a:pt x="39636" y="38100"/>
                </a:lnTo>
                <a:lnTo>
                  <a:pt x="60972" y="24409"/>
                </a:lnTo>
                <a:lnTo>
                  <a:pt x="83845" y="15278"/>
                </a:lnTo>
                <a:lnTo>
                  <a:pt x="128041" y="3073"/>
                </a:lnTo>
                <a:lnTo>
                  <a:pt x="173786" y="0"/>
                </a:lnTo>
                <a:lnTo>
                  <a:pt x="199682" y="1536"/>
                </a:lnTo>
                <a:lnTo>
                  <a:pt x="221018" y="3073"/>
                </a:lnTo>
                <a:lnTo>
                  <a:pt x="265214" y="16776"/>
                </a:lnTo>
                <a:lnTo>
                  <a:pt x="307873" y="41173"/>
                </a:lnTo>
                <a:lnTo>
                  <a:pt x="345973" y="73177"/>
                </a:lnTo>
                <a:lnTo>
                  <a:pt x="327672" y="9605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8" name="object 388"/>
          <p:cNvSpPr/>
          <p:nvPr/>
        </p:nvSpPr>
        <p:spPr>
          <a:xfrm>
            <a:off x="3072409" y="5981700"/>
            <a:ext cx="21336" cy="22872"/>
          </a:xfrm>
          <a:custGeom>
            <a:avLst/>
            <a:gdLst/>
            <a:ahLst/>
            <a:cxnLst/>
            <a:rect b="b" l="l" r="r" t="t"/>
            <a:pathLst>
              <a:path h="22872" w="21336">
                <a:moveTo>
                  <a:pt x="21336" y="1536"/>
                </a:moveTo>
                <a:lnTo>
                  <a:pt x="19786" y="0"/>
                </a:lnTo>
                <a:lnTo>
                  <a:pt x="7433" y="15439"/>
                </a:lnTo>
                <a:lnTo>
                  <a:pt x="21336" y="1536"/>
                </a:lnTo>
                <a:close/>
              </a:path>
              <a:path h="22872" w="21336">
                <a:moveTo>
                  <a:pt x="7433" y="15439"/>
                </a:moveTo>
                <a:lnTo>
                  <a:pt x="0" y="22872"/>
                </a:lnTo>
                <a:lnTo>
                  <a:pt x="1485" y="22872"/>
                </a:lnTo>
                <a:lnTo>
                  <a:pt x="7433" y="1543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9" name="object 389"/>
          <p:cNvSpPr/>
          <p:nvPr/>
        </p:nvSpPr>
        <p:spPr>
          <a:xfrm>
            <a:off x="3072409" y="5981700"/>
            <a:ext cx="21336" cy="22872"/>
          </a:xfrm>
          <a:custGeom>
            <a:avLst/>
            <a:gdLst/>
            <a:ahLst/>
            <a:cxnLst/>
            <a:rect b="b" l="l" r="r" t="t"/>
            <a:pathLst>
              <a:path h="22872" w="21336">
                <a:moveTo>
                  <a:pt x="21336" y="1536"/>
                </a:moveTo>
                <a:lnTo>
                  <a:pt x="19786" y="0"/>
                </a:lnTo>
                <a:lnTo>
                  <a:pt x="1485" y="22872"/>
                </a:lnTo>
                <a:lnTo>
                  <a:pt x="0" y="22872"/>
                </a:lnTo>
                <a:lnTo>
                  <a:pt x="21336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0" name="object 390"/>
          <p:cNvSpPr/>
          <p:nvPr/>
        </p:nvSpPr>
        <p:spPr>
          <a:xfrm>
            <a:off x="2757685" y="5538198"/>
            <a:ext cx="0" cy="451147"/>
          </a:xfrm>
          <a:custGeom>
            <a:avLst/>
            <a:gdLst/>
            <a:ahLst/>
            <a:cxnLst/>
            <a:rect b="b" l="l" r="r" t="t"/>
            <a:pathLst>
              <a:path h="451147" w="0">
                <a:moveTo>
                  <a:pt x="0" y="0"/>
                </a:moveTo>
                <a:lnTo>
                  <a:pt x="0" y="451147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1" name="object 391"/>
          <p:cNvSpPr/>
          <p:nvPr/>
        </p:nvSpPr>
        <p:spPr>
          <a:xfrm>
            <a:off x="2743200" y="5538198"/>
            <a:ext cx="28971" cy="451147"/>
          </a:xfrm>
          <a:custGeom>
            <a:avLst/>
            <a:gdLst/>
            <a:ahLst/>
            <a:cxnLst/>
            <a:rect b="b" l="l" r="r" t="t"/>
            <a:pathLst>
              <a:path h="451147" w="28971">
                <a:moveTo>
                  <a:pt x="0" y="451147"/>
                </a:moveTo>
                <a:lnTo>
                  <a:pt x="28971" y="451147"/>
                </a:lnTo>
                <a:lnTo>
                  <a:pt x="28971" y="0"/>
                </a:lnTo>
                <a:lnTo>
                  <a:pt x="0" y="0"/>
                </a:lnTo>
                <a:lnTo>
                  <a:pt x="0" y="45114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2" name="object 392"/>
          <p:cNvSpPr/>
          <p:nvPr/>
        </p:nvSpPr>
        <p:spPr>
          <a:xfrm>
            <a:off x="2743200" y="5977140"/>
            <a:ext cx="28968" cy="45681"/>
          </a:xfrm>
          <a:custGeom>
            <a:avLst/>
            <a:gdLst/>
            <a:ahLst/>
            <a:cxnLst/>
            <a:rect b="b" l="l" r="r" t="t"/>
            <a:pathLst>
              <a:path h="45681" w="28968">
                <a:moveTo>
                  <a:pt x="0" y="12204"/>
                </a:moveTo>
                <a:lnTo>
                  <a:pt x="0" y="45681"/>
                </a:lnTo>
                <a:lnTo>
                  <a:pt x="24409" y="24358"/>
                </a:lnTo>
                <a:lnTo>
                  <a:pt x="13738" y="12204"/>
                </a:lnTo>
                <a:lnTo>
                  <a:pt x="0" y="12204"/>
                </a:lnTo>
                <a:close/>
              </a:path>
              <a:path h="45681" w="28968">
                <a:moveTo>
                  <a:pt x="28968" y="12204"/>
                </a:moveTo>
                <a:lnTo>
                  <a:pt x="3022" y="0"/>
                </a:lnTo>
                <a:lnTo>
                  <a:pt x="13738" y="12204"/>
                </a:lnTo>
                <a:lnTo>
                  <a:pt x="28968" y="122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3" name="object 393"/>
          <p:cNvSpPr/>
          <p:nvPr/>
        </p:nvSpPr>
        <p:spPr>
          <a:xfrm>
            <a:off x="2743200" y="5977140"/>
            <a:ext cx="28968" cy="45681"/>
          </a:xfrm>
          <a:custGeom>
            <a:avLst/>
            <a:gdLst/>
            <a:ahLst/>
            <a:cxnLst/>
            <a:rect b="b" l="l" r="r" t="t"/>
            <a:pathLst>
              <a:path h="45681" w="28968">
                <a:moveTo>
                  <a:pt x="24409" y="24358"/>
                </a:moveTo>
                <a:lnTo>
                  <a:pt x="0" y="45681"/>
                </a:lnTo>
                <a:lnTo>
                  <a:pt x="0" y="12204"/>
                </a:lnTo>
                <a:lnTo>
                  <a:pt x="28968" y="12204"/>
                </a:lnTo>
                <a:lnTo>
                  <a:pt x="3022" y="0"/>
                </a:lnTo>
                <a:lnTo>
                  <a:pt x="24409" y="2435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4" name="object 394"/>
          <p:cNvSpPr/>
          <p:nvPr/>
        </p:nvSpPr>
        <p:spPr>
          <a:xfrm>
            <a:off x="2743200" y="5503164"/>
            <a:ext cx="28968" cy="47231"/>
          </a:xfrm>
          <a:custGeom>
            <a:avLst/>
            <a:gdLst/>
            <a:ahLst/>
            <a:cxnLst/>
            <a:rect b="b" l="l" r="r" t="t"/>
            <a:pathLst>
              <a:path h="47231" w="28968">
                <a:moveTo>
                  <a:pt x="0" y="0"/>
                </a:moveTo>
                <a:lnTo>
                  <a:pt x="0" y="35026"/>
                </a:lnTo>
                <a:lnTo>
                  <a:pt x="15867" y="35026"/>
                </a:lnTo>
                <a:lnTo>
                  <a:pt x="24409" y="24358"/>
                </a:lnTo>
                <a:lnTo>
                  <a:pt x="0" y="0"/>
                </a:lnTo>
                <a:close/>
              </a:path>
              <a:path h="47231" w="28968">
                <a:moveTo>
                  <a:pt x="28968" y="35026"/>
                </a:moveTo>
                <a:lnTo>
                  <a:pt x="15867" y="35026"/>
                </a:lnTo>
                <a:lnTo>
                  <a:pt x="6095" y="47231"/>
                </a:lnTo>
                <a:lnTo>
                  <a:pt x="28968" y="3502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5" name="object 395"/>
          <p:cNvSpPr/>
          <p:nvPr/>
        </p:nvSpPr>
        <p:spPr>
          <a:xfrm>
            <a:off x="2743200" y="5503164"/>
            <a:ext cx="28968" cy="47231"/>
          </a:xfrm>
          <a:custGeom>
            <a:avLst/>
            <a:gdLst/>
            <a:ahLst/>
            <a:cxnLst/>
            <a:rect b="b" l="l" r="r" t="t"/>
            <a:pathLst>
              <a:path h="47231" w="28968">
                <a:moveTo>
                  <a:pt x="0" y="35026"/>
                </a:moveTo>
                <a:lnTo>
                  <a:pt x="0" y="0"/>
                </a:lnTo>
                <a:lnTo>
                  <a:pt x="24409" y="24358"/>
                </a:lnTo>
                <a:lnTo>
                  <a:pt x="6095" y="47231"/>
                </a:lnTo>
                <a:lnTo>
                  <a:pt x="28968" y="35026"/>
                </a:lnTo>
                <a:lnTo>
                  <a:pt x="0" y="3502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6" name="object 396"/>
          <p:cNvSpPr/>
          <p:nvPr/>
        </p:nvSpPr>
        <p:spPr>
          <a:xfrm>
            <a:off x="1632204" y="6794004"/>
            <a:ext cx="347459" cy="103631"/>
          </a:xfrm>
          <a:custGeom>
            <a:avLst/>
            <a:gdLst/>
            <a:ahLst/>
            <a:cxnLst/>
            <a:rect b="b" l="l" r="r" t="t"/>
            <a:pathLst>
              <a:path h="103631" w="347459">
                <a:moveTo>
                  <a:pt x="347459" y="22872"/>
                </a:moveTo>
                <a:lnTo>
                  <a:pt x="329196" y="0"/>
                </a:lnTo>
                <a:lnTo>
                  <a:pt x="309359" y="18249"/>
                </a:lnTo>
                <a:lnTo>
                  <a:pt x="292595" y="31991"/>
                </a:lnTo>
                <a:lnTo>
                  <a:pt x="275818" y="42659"/>
                </a:lnTo>
                <a:lnTo>
                  <a:pt x="256031" y="53327"/>
                </a:lnTo>
                <a:lnTo>
                  <a:pt x="217931" y="65531"/>
                </a:lnTo>
                <a:lnTo>
                  <a:pt x="175259" y="71640"/>
                </a:lnTo>
                <a:lnTo>
                  <a:pt x="153936" y="70091"/>
                </a:lnTo>
                <a:lnTo>
                  <a:pt x="132600" y="65531"/>
                </a:lnTo>
                <a:lnTo>
                  <a:pt x="112750" y="60972"/>
                </a:lnTo>
                <a:lnTo>
                  <a:pt x="92963" y="53327"/>
                </a:lnTo>
                <a:lnTo>
                  <a:pt x="73164" y="42659"/>
                </a:lnTo>
                <a:lnTo>
                  <a:pt x="53327" y="31991"/>
                </a:lnTo>
                <a:lnTo>
                  <a:pt x="21323" y="0"/>
                </a:lnTo>
                <a:lnTo>
                  <a:pt x="0" y="22872"/>
                </a:lnTo>
                <a:lnTo>
                  <a:pt x="36550" y="57899"/>
                </a:lnTo>
                <a:lnTo>
                  <a:pt x="59423" y="71640"/>
                </a:lnTo>
                <a:lnTo>
                  <a:pt x="80759" y="83794"/>
                </a:lnTo>
                <a:lnTo>
                  <a:pt x="103631" y="91427"/>
                </a:lnTo>
                <a:lnTo>
                  <a:pt x="129527" y="97535"/>
                </a:lnTo>
                <a:lnTo>
                  <a:pt x="150850" y="100558"/>
                </a:lnTo>
                <a:lnTo>
                  <a:pt x="175259" y="103631"/>
                </a:lnTo>
                <a:lnTo>
                  <a:pt x="221005" y="97535"/>
                </a:lnTo>
                <a:lnTo>
                  <a:pt x="265150" y="83794"/>
                </a:lnTo>
                <a:lnTo>
                  <a:pt x="291096" y="71640"/>
                </a:lnTo>
                <a:lnTo>
                  <a:pt x="309359" y="57899"/>
                </a:lnTo>
                <a:lnTo>
                  <a:pt x="329196" y="41122"/>
                </a:lnTo>
                <a:lnTo>
                  <a:pt x="347459" y="228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7" name="object 397"/>
          <p:cNvSpPr/>
          <p:nvPr/>
        </p:nvSpPr>
        <p:spPr>
          <a:xfrm>
            <a:off x="1632204" y="6794004"/>
            <a:ext cx="347459" cy="103631"/>
          </a:xfrm>
          <a:custGeom>
            <a:avLst/>
            <a:gdLst/>
            <a:ahLst/>
            <a:cxnLst/>
            <a:rect b="b" l="l" r="r" t="t"/>
            <a:pathLst>
              <a:path h="103631" w="347459">
                <a:moveTo>
                  <a:pt x="21323" y="0"/>
                </a:moveTo>
                <a:lnTo>
                  <a:pt x="53327" y="31991"/>
                </a:lnTo>
                <a:lnTo>
                  <a:pt x="73164" y="42659"/>
                </a:lnTo>
                <a:lnTo>
                  <a:pt x="92963" y="53327"/>
                </a:lnTo>
                <a:lnTo>
                  <a:pt x="112750" y="60972"/>
                </a:lnTo>
                <a:lnTo>
                  <a:pt x="132600" y="65531"/>
                </a:lnTo>
                <a:lnTo>
                  <a:pt x="153936" y="70091"/>
                </a:lnTo>
                <a:lnTo>
                  <a:pt x="175259" y="71640"/>
                </a:lnTo>
                <a:lnTo>
                  <a:pt x="217931" y="65531"/>
                </a:lnTo>
                <a:lnTo>
                  <a:pt x="256031" y="53327"/>
                </a:lnTo>
                <a:lnTo>
                  <a:pt x="275818" y="42659"/>
                </a:lnTo>
                <a:lnTo>
                  <a:pt x="292595" y="31991"/>
                </a:lnTo>
                <a:lnTo>
                  <a:pt x="309359" y="18249"/>
                </a:lnTo>
                <a:lnTo>
                  <a:pt x="329196" y="0"/>
                </a:lnTo>
                <a:lnTo>
                  <a:pt x="347459" y="22872"/>
                </a:lnTo>
                <a:lnTo>
                  <a:pt x="329196" y="41122"/>
                </a:lnTo>
                <a:lnTo>
                  <a:pt x="309359" y="57899"/>
                </a:lnTo>
                <a:lnTo>
                  <a:pt x="291096" y="71640"/>
                </a:lnTo>
                <a:lnTo>
                  <a:pt x="265150" y="83794"/>
                </a:lnTo>
                <a:lnTo>
                  <a:pt x="221005" y="97535"/>
                </a:lnTo>
                <a:lnTo>
                  <a:pt x="175259" y="103631"/>
                </a:lnTo>
                <a:lnTo>
                  <a:pt x="150850" y="100558"/>
                </a:lnTo>
                <a:lnTo>
                  <a:pt x="129527" y="97535"/>
                </a:lnTo>
                <a:lnTo>
                  <a:pt x="103631" y="91427"/>
                </a:lnTo>
                <a:lnTo>
                  <a:pt x="80759" y="83794"/>
                </a:lnTo>
                <a:lnTo>
                  <a:pt x="59423" y="71640"/>
                </a:lnTo>
                <a:lnTo>
                  <a:pt x="36550" y="57899"/>
                </a:lnTo>
                <a:lnTo>
                  <a:pt x="0" y="22872"/>
                </a:lnTo>
                <a:lnTo>
                  <a:pt x="21323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8" name="object 398"/>
          <p:cNvSpPr/>
          <p:nvPr/>
        </p:nvSpPr>
        <p:spPr>
          <a:xfrm>
            <a:off x="1935454" y="6464795"/>
            <a:ext cx="71640" cy="352082"/>
          </a:xfrm>
          <a:custGeom>
            <a:avLst/>
            <a:gdLst/>
            <a:ahLst/>
            <a:cxnLst/>
            <a:rect b="b" l="l" r="r" t="t"/>
            <a:pathLst>
              <a:path h="352082" w="71640">
                <a:moveTo>
                  <a:pt x="51841" y="175272"/>
                </a:moveTo>
                <a:lnTo>
                  <a:pt x="36614" y="131063"/>
                </a:lnTo>
                <a:lnTo>
                  <a:pt x="27444" y="89941"/>
                </a:lnTo>
                <a:lnTo>
                  <a:pt x="27444" y="71640"/>
                </a:lnTo>
                <a:lnTo>
                  <a:pt x="28981" y="54863"/>
                </a:lnTo>
                <a:lnTo>
                  <a:pt x="36614" y="35077"/>
                </a:lnTo>
                <a:lnTo>
                  <a:pt x="45745" y="18300"/>
                </a:lnTo>
                <a:lnTo>
                  <a:pt x="22872" y="0"/>
                </a:lnTo>
                <a:lnTo>
                  <a:pt x="10668" y="19850"/>
                </a:lnTo>
                <a:lnTo>
                  <a:pt x="1549" y="45745"/>
                </a:lnTo>
                <a:lnTo>
                  <a:pt x="0" y="67068"/>
                </a:lnTo>
                <a:lnTo>
                  <a:pt x="0" y="94500"/>
                </a:lnTo>
                <a:lnTo>
                  <a:pt x="9182" y="140195"/>
                </a:lnTo>
                <a:lnTo>
                  <a:pt x="24409" y="184404"/>
                </a:lnTo>
                <a:lnTo>
                  <a:pt x="36614" y="228600"/>
                </a:lnTo>
                <a:lnTo>
                  <a:pt x="41186" y="245363"/>
                </a:lnTo>
                <a:lnTo>
                  <a:pt x="44208" y="265214"/>
                </a:lnTo>
                <a:lnTo>
                  <a:pt x="44208" y="281927"/>
                </a:lnTo>
                <a:lnTo>
                  <a:pt x="41186" y="298704"/>
                </a:lnTo>
                <a:lnTo>
                  <a:pt x="33540" y="315468"/>
                </a:lnTo>
                <a:lnTo>
                  <a:pt x="24409" y="330695"/>
                </a:lnTo>
                <a:lnTo>
                  <a:pt x="45745" y="352082"/>
                </a:lnTo>
                <a:lnTo>
                  <a:pt x="56413" y="333768"/>
                </a:lnTo>
                <a:lnTo>
                  <a:pt x="68618" y="309359"/>
                </a:lnTo>
                <a:lnTo>
                  <a:pt x="71640" y="288036"/>
                </a:lnTo>
                <a:lnTo>
                  <a:pt x="71640" y="262140"/>
                </a:lnTo>
                <a:lnTo>
                  <a:pt x="68618" y="239268"/>
                </a:lnTo>
                <a:lnTo>
                  <a:pt x="64046" y="217932"/>
                </a:lnTo>
                <a:lnTo>
                  <a:pt x="51841" y="1752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9" name="object 399"/>
          <p:cNvSpPr/>
          <p:nvPr/>
        </p:nvSpPr>
        <p:spPr>
          <a:xfrm>
            <a:off x="1935454" y="6464795"/>
            <a:ext cx="71640" cy="352082"/>
          </a:xfrm>
          <a:custGeom>
            <a:avLst/>
            <a:gdLst/>
            <a:ahLst/>
            <a:cxnLst/>
            <a:rect b="b" l="l" r="r" t="t"/>
            <a:pathLst>
              <a:path h="352082" w="71640">
                <a:moveTo>
                  <a:pt x="24409" y="330695"/>
                </a:moveTo>
                <a:lnTo>
                  <a:pt x="33540" y="315468"/>
                </a:lnTo>
                <a:lnTo>
                  <a:pt x="41186" y="298704"/>
                </a:lnTo>
                <a:lnTo>
                  <a:pt x="44208" y="281927"/>
                </a:lnTo>
                <a:lnTo>
                  <a:pt x="44208" y="265214"/>
                </a:lnTo>
                <a:lnTo>
                  <a:pt x="41186" y="245363"/>
                </a:lnTo>
                <a:lnTo>
                  <a:pt x="36614" y="228600"/>
                </a:lnTo>
                <a:lnTo>
                  <a:pt x="24409" y="184404"/>
                </a:lnTo>
                <a:lnTo>
                  <a:pt x="9182" y="140195"/>
                </a:lnTo>
                <a:lnTo>
                  <a:pt x="0" y="94500"/>
                </a:lnTo>
                <a:lnTo>
                  <a:pt x="0" y="67068"/>
                </a:lnTo>
                <a:lnTo>
                  <a:pt x="1549" y="45745"/>
                </a:lnTo>
                <a:lnTo>
                  <a:pt x="10668" y="19850"/>
                </a:lnTo>
                <a:lnTo>
                  <a:pt x="22872" y="0"/>
                </a:lnTo>
                <a:lnTo>
                  <a:pt x="45745" y="18300"/>
                </a:lnTo>
                <a:lnTo>
                  <a:pt x="36614" y="35077"/>
                </a:lnTo>
                <a:lnTo>
                  <a:pt x="28981" y="54863"/>
                </a:lnTo>
                <a:lnTo>
                  <a:pt x="27444" y="71640"/>
                </a:lnTo>
                <a:lnTo>
                  <a:pt x="27444" y="89941"/>
                </a:lnTo>
                <a:lnTo>
                  <a:pt x="36614" y="131063"/>
                </a:lnTo>
                <a:lnTo>
                  <a:pt x="51841" y="175272"/>
                </a:lnTo>
                <a:lnTo>
                  <a:pt x="64046" y="217932"/>
                </a:lnTo>
                <a:lnTo>
                  <a:pt x="68618" y="239268"/>
                </a:lnTo>
                <a:lnTo>
                  <a:pt x="71640" y="262140"/>
                </a:lnTo>
                <a:lnTo>
                  <a:pt x="71640" y="288036"/>
                </a:lnTo>
                <a:lnTo>
                  <a:pt x="68618" y="309359"/>
                </a:lnTo>
                <a:lnTo>
                  <a:pt x="56413" y="333768"/>
                </a:lnTo>
                <a:lnTo>
                  <a:pt x="45745" y="352082"/>
                </a:lnTo>
                <a:lnTo>
                  <a:pt x="24409" y="33069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0" name="object 400"/>
          <p:cNvSpPr/>
          <p:nvPr/>
        </p:nvSpPr>
        <p:spPr>
          <a:xfrm>
            <a:off x="1959864" y="6794004"/>
            <a:ext cx="21336" cy="22872"/>
          </a:xfrm>
          <a:custGeom>
            <a:avLst/>
            <a:gdLst/>
            <a:ahLst/>
            <a:cxnLst/>
            <a:rect b="b" l="l" r="r" t="t"/>
            <a:pathLst>
              <a:path h="22872" w="21336">
                <a:moveTo>
                  <a:pt x="21336" y="22872"/>
                </a:moveTo>
                <a:lnTo>
                  <a:pt x="13639" y="15157"/>
                </a:lnTo>
                <a:lnTo>
                  <a:pt x="19799" y="22872"/>
                </a:lnTo>
                <a:lnTo>
                  <a:pt x="21336" y="22872"/>
                </a:lnTo>
                <a:close/>
              </a:path>
              <a:path h="22872" w="21336">
                <a:moveTo>
                  <a:pt x="13639" y="15157"/>
                </a:moveTo>
                <a:lnTo>
                  <a:pt x="1536" y="0"/>
                </a:lnTo>
                <a:lnTo>
                  <a:pt x="0" y="1485"/>
                </a:lnTo>
                <a:lnTo>
                  <a:pt x="13639" y="1515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1" name="object 401"/>
          <p:cNvSpPr/>
          <p:nvPr/>
        </p:nvSpPr>
        <p:spPr>
          <a:xfrm>
            <a:off x="1959864" y="6794004"/>
            <a:ext cx="21336" cy="22872"/>
          </a:xfrm>
          <a:custGeom>
            <a:avLst/>
            <a:gdLst/>
            <a:ahLst/>
            <a:cxnLst/>
            <a:rect b="b" l="l" r="r" t="t"/>
            <a:pathLst>
              <a:path h="22872" w="21336">
                <a:moveTo>
                  <a:pt x="19799" y="22872"/>
                </a:moveTo>
                <a:lnTo>
                  <a:pt x="21336" y="22872"/>
                </a:lnTo>
                <a:lnTo>
                  <a:pt x="0" y="1485"/>
                </a:lnTo>
                <a:lnTo>
                  <a:pt x="1536" y="0"/>
                </a:lnTo>
                <a:lnTo>
                  <a:pt x="19799" y="22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2" name="object 402"/>
          <p:cNvSpPr/>
          <p:nvPr/>
        </p:nvSpPr>
        <p:spPr>
          <a:xfrm>
            <a:off x="1959864" y="6353568"/>
            <a:ext cx="429768" cy="131076"/>
          </a:xfrm>
          <a:custGeom>
            <a:avLst/>
            <a:gdLst/>
            <a:ahLst/>
            <a:cxnLst/>
            <a:rect b="b" l="l" r="r" t="t"/>
            <a:pathLst>
              <a:path h="131076" w="429768">
                <a:moveTo>
                  <a:pt x="18313" y="83794"/>
                </a:moveTo>
                <a:lnTo>
                  <a:pt x="0" y="109740"/>
                </a:lnTo>
                <a:lnTo>
                  <a:pt x="21336" y="131076"/>
                </a:lnTo>
                <a:lnTo>
                  <a:pt x="38100" y="106667"/>
                </a:lnTo>
                <a:lnTo>
                  <a:pt x="57899" y="89890"/>
                </a:lnTo>
                <a:lnTo>
                  <a:pt x="82308" y="71640"/>
                </a:lnTo>
                <a:lnTo>
                  <a:pt x="106667" y="57899"/>
                </a:lnTo>
                <a:lnTo>
                  <a:pt x="131076" y="47231"/>
                </a:lnTo>
                <a:lnTo>
                  <a:pt x="156972" y="39585"/>
                </a:lnTo>
                <a:lnTo>
                  <a:pt x="214858" y="32003"/>
                </a:lnTo>
                <a:lnTo>
                  <a:pt x="269735" y="39585"/>
                </a:lnTo>
                <a:lnTo>
                  <a:pt x="295681" y="47231"/>
                </a:lnTo>
                <a:lnTo>
                  <a:pt x="321576" y="57899"/>
                </a:lnTo>
                <a:lnTo>
                  <a:pt x="344436" y="71640"/>
                </a:lnTo>
                <a:lnTo>
                  <a:pt x="368795" y="89890"/>
                </a:lnTo>
                <a:lnTo>
                  <a:pt x="387108" y="106667"/>
                </a:lnTo>
                <a:lnTo>
                  <a:pt x="406895" y="131076"/>
                </a:lnTo>
                <a:lnTo>
                  <a:pt x="429768" y="109740"/>
                </a:lnTo>
                <a:lnTo>
                  <a:pt x="406895" y="83794"/>
                </a:lnTo>
                <a:lnTo>
                  <a:pt x="385572" y="63995"/>
                </a:lnTo>
                <a:lnTo>
                  <a:pt x="359676" y="44208"/>
                </a:lnTo>
                <a:lnTo>
                  <a:pt x="332231" y="27431"/>
                </a:lnTo>
                <a:lnTo>
                  <a:pt x="304800" y="18262"/>
                </a:lnTo>
                <a:lnTo>
                  <a:pt x="272808" y="7594"/>
                </a:lnTo>
                <a:lnTo>
                  <a:pt x="214858" y="0"/>
                </a:lnTo>
                <a:lnTo>
                  <a:pt x="153936" y="7594"/>
                </a:lnTo>
                <a:lnTo>
                  <a:pt x="121945" y="18262"/>
                </a:lnTo>
                <a:lnTo>
                  <a:pt x="94513" y="27431"/>
                </a:lnTo>
                <a:lnTo>
                  <a:pt x="67081" y="44208"/>
                </a:lnTo>
                <a:lnTo>
                  <a:pt x="41135" y="63995"/>
                </a:lnTo>
                <a:lnTo>
                  <a:pt x="18313" y="8379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3" name="object 403"/>
          <p:cNvSpPr/>
          <p:nvPr/>
        </p:nvSpPr>
        <p:spPr>
          <a:xfrm>
            <a:off x="1959864" y="6353568"/>
            <a:ext cx="429768" cy="131076"/>
          </a:xfrm>
          <a:custGeom>
            <a:avLst/>
            <a:gdLst/>
            <a:ahLst/>
            <a:cxnLst/>
            <a:rect b="b" l="l" r="r" t="t"/>
            <a:pathLst>
              <a:path h="131076" w="429768">
                <a:moveTo>
                  <a:pt x="0" y="109740"/>
                </a:moveTo>
                <a:lnTo>
                  <a:pt x="18313" y="83794"/>
                </a:lnTo>
                <a:lnTo>
                  <a:pt x="41135" y="63995"/>
                </a:lnTo>
                <a:lnTo>
                  <a:pt x="67081" y="44208"/>
                </a:lnTo>
                <a:lnTo>
                  <a:pt x="94513" y="27431"/>
                </a:lnTo>
                <a:lnTo>
                  <a:pt x="121945" y="18262"/>
                </a:lnTo>
                <a:lnTo>
                  <a:pt x="153936" y="7594"/>
                </a:lnTo>
                <a:lnTo>
                  <a:pt x="214858" y="0"/>
                </a:lnTo>
                <a:lnTo>
                  <a:pt x="272808" y="7594"/>
                </a:lnTo>
                <a:lnTo>
                  <a:pt x="304800" y="18262"/>
                </a:lnTo>
                <a:lnTo>
                  <a:pt x="332231" y="27431"/>
                </a:lnTo>
                <a:lnTo>
                  <a:pt x="359676" y="44208"/>
                </a:lnTo>
                <a:lnTo>
                  <a:pt x="385572" y="63995"/>
                </a:lnTo>
                <a:lnTo>
                  <a:pt x="406895" y="83794"/>
                </a:lnTo>
                <a:lnTo>
                  <a:pt x="429768" y="109740"/>
                </a:lnTo>
                <a:lnTo>
                  <a:pt x="406895" y="131076"/>
                </a:lnTo>
                <a:lnTo>
                  <a:pt x="387108" y="106667"/>
                </a:lnTo>
                <a:lnTo>
                  <a:pt x="368795" y="89890"/>
                </a:lnTo>
                <a:lnTo>
                  <a:pt x="344436" y="71640"/>
                </a:lnTo>
                <a:lnTo>
                  <a:pt x="321576" y="57899"/>
                </a:lnTo>
                <a:lnTo>
                  <a:pt x="295681" y="47231"/>
                </a:lnTo>
                <a:lnTo>
                  <a:pt x="269735" y="39585"/>
                </a:lnTo>
                <a:lnTo>
                  <a:pt x="214858" y="32003"/>
                </a:lnTo>
                <a:lnTo>
                  <a:pt x="156972" y="39585"/>
                </a:lnTo>
                <a:lnTo>
                  <a:pt x="131076" y="47231"/>
                </a:lnTo>
                <a:lnTo>
                  <a:pt x="106667" y="57899"/>
                </a:lnTo>
                <a:lnTo>
                  <a:pt x="82308" y="71640"/>
                </a:lnTo>
                <a:lnTo>
                  <a:pt x="57899" y="89890"/>
                </a:lnTo>
                <a:lnTo>
                  <a:pt x="38100" y="106667"/>
                </a:lnTo>
                <a:lnTo>
                  <a:pt x="21336" y="131076"/>
                </a:lnTo>
                <a:lnTo>
                  <a:pt x="0" y="10974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4" name="object 404"/>
          <p:cNvSpPr/>
          <p:nvPr/>
        </p:nvSpPr>
        <p:spPr>
          <a:xfrm>
            <a:off x="1958327" y="6463309"/>
            <a:ext cx="22872" cy="21335"/>
          </a:xfrm>
          <a:custGeom>
            <a:avLst/>
            <a:gdLst/>
            <a:ahLst/>
            <a:cxnLst/>
            <a:rect b="b" l="l" r="r" t="t"/>
            <a:pathLst>
              <a:path h="21335" w="22872">
                <a:moveTo>
                  <a:pt x="22872" y="19786"/>
                </a:moveTo>
                <a:lnTo>
                  <a:pt x="15121" y="13584"/>
                </a:lnTo>
                <a:lnTo>
                  <a:pt x="22872" y="21335"/>
                </a:lnTo>
                <a:lnTo>
                  <a:pt x="22872" y="19786"/>
                </a:lnTo>
                <a:close/>
              </a:path>
              <a:path h="21335" w="22872">
                <a:moveTo>
                  <a:pt x="15121" y="13584"/>
                </a:moveTo>
                <a:lnTo>
                  <a:pt x="1536" y="0"/>
                </a:lnTo>
                <a:lnTo>
                  <a:pt x="0" y="1485"/>
                </a:lnTo>
                <a:lnTo>
                  <a:pt x="15121" y="1358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5" name="object 405"/>
          <p:cNvSpPr/>
          <p:nvPr/>
        </p:nvSpPr>
        <p:spPr>
          <a:xfrm>
            <a:off x="1958327" y="6463309"/>
            <a:ext cx="22872" cy="21335"/>
          </a:xfrm>
          <a:custGeom>
            <a:avLst/>
            <a:gdLst/>
            <a:ahLst/>
            <a:cxnLst/>
            <a:rect b="b" l="l" r="r" t="t"/>
            <a:pathLst>
              <a:path h="21335" w="22872">
                <a:moveTo>
                  <a:pt x="0" y="1485"/>
                </a:moveTo>
                <a:lnTo>
                  <a:pt x="1536" y="0"/>
                </a:lnTo>
                <a:lnTo>
                  <a:pt x="22872" y="21335"/>
                </a:lnTo>
                <a:lnTo>
                  <a:pt x="22872" y="19786"/>
                </a:lnTo>
                <a:lnTo>
                  <a:pt x="0" y="148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6" name="object 406"/>
          <p:cNvSpPr/>
          <p:nvPr/>
        </p:nvSpPr>
        <p:spPr>
          <a:xfrm>
            <a:off x="2340864" y="6464795"/>
            <a:ext cx="71640" cy="350545"/>
          </a:xfrm>
          <a:custGeom>
            <a:avLst/>
            <a:gdLst/>
            <a:ahLst/>
            <a:cxnLst/>
            <a:rect b="b" l="l" r="r" t="t"/>
            <a:pathLst>
              <a:path h="350545" w="71640">
                <a:moveTo>
                  <a:pt x="24358" y="350545"/>
                </a:moveTo>
                <a:lnTo>
                  <a:pt x="48768" y="333768"/>
                </a:lnTo>
                <a:lnTo>
                  <a:pt x="39636" y="313982"/>
                </a:lnTo>
                <a:lnTo>
                  <a:pt x="32004" y="297205"/>
                </a:lnTo>
                <a:lnTo>
                  <a:pt x="30467" y="281927"/>
                </a:lnTo>
                <a:lnTo>
                  <a:pt x="30467" y="262140"/>
                </a:lnTo>
                <a:lnTo>
                  <a:pt x="33540" y="242341"/>
                </a:lnTo>
                <a:lnTo>
                  <a:pt x="35026" y="224040"/>
                </a:lnTo>
                <a:lnTo>
                  <a:pt x="48768" y="182905"/>
                </a:lnTo>
                <a:lnTo>
                  <a:pt x="60972" y="138709"/>
                </a:lnTo>
                <a:lnTo>
                  <a:pt x="71640" y="91427"/>
                </a:lnTo>
                <a:lnTo>
                  <a:pt x="71640" y="70104"/>
                </a:lnTo>
                <a:lnTo>
                  <a:pt x="70104" y="45745"/>
                </a:lnTo>
                <a:lnTo>
                  <a:pt x="60972" y="19850"/>
                </a:lnTo>
                <a:lnTo>
                  <a:pt x="50304" y="0"/>
                </a:lnTo>
                <a:lnTo>
                  <a:pt x="24358" y="15227"/>
                </a:lnTo>
                <a:lnTo>
                  <a:pt x="35026" y="35077"/>
                </a:lnTo>
                <a:lnTo>
                  <a:pt x="41135" y="51841"/>
                </a:lnTo>
                <a:lnTo>
                  <a:pt x="42672" y="71640"/>
                </a:lnTo>
                <a:lnTo>
                  <a:pt x="42672" y="86868"/>
                </a:lnTo>
                <a:lnTo>
                  <a:pt x="33540" y="129527"/>
                </a:lnTo>
                <a:lnTo>
                  <a:pt x="21336" y="172250"/>
                </a:lnTo>
                <a:lnTo>
                  <a:pt x="7645" y="213372"/>
                </a:lnTo>
                <a:lnTo>
                  <a:pt x="4572" y="237782"/>
                </a:lnTo>
                <a:lnTo>
                  <a:pt x="0" y="259105"/>
                </a:lnTo>
                <a:lnTo>
                  <a:pt x="0" y="283463"/>
                </a:lnTo>
                <a:lnTo>
                  <a:pt x="4572" y="307873"/>
                </a:lnTo>
                <a:lnTo>
                  <a:pt x="13690" y="329209"/>
                </a:lnTo>
                <a:lnTo>
                  <a:pt x="24358" y="35054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7" name="object 407"/>
          <p:cNvSpPr/>
          <p:nvPr/>
        </p:nvSpPr>
        <p:spPr>
          <a:xfrm>
            <a:off x="2340864" y="6464795"/>
            <a:ext cx="71640" cy="350545"/>
          </a:xfrm>
          <a:custGeom>
            <a:avLst/>
            <a:gdLst/>
            <a:ahLst/>
            <a:cxnLst/>
            <a:rect b="b" l="l" r="r" t="t"/>
            <a:pathLst>
              <a:path h="350545" w="71640">
                <a:moveTo>
                  <a:pt x="50304" y="0"/>
                </a:moveTo>
                <a:lnTo>
                  <a:pt x="60972" y="19850"/>
                </a:lnTo>
                <a:lnTo>
                  <a:pt x="70104" y="45745"/>
                </a:lnTo>
                <a:lnTo>
                  <a:pt x="71640" y="70104"/>
                </a:lnTo>
                <a:lnTo>
                  <a:pt x="71640" y="91427"/>
                </a:lnTo>
                <a:lnTo>
                  <a:pt x="60972" y="138709"/>
                </a:lnTo>
                <a:lnTo>
                  <a:pt x="48768" y="182905"/>
                </a:lnTo>
                <a:lnTo>
                  <a:pt x="35026" y="224040"/>
                </a:lnTo>
                <a:lnTo>
                  <a:pt x="33540" y="242341"/>
                </a:lnTo>
                <a:lnTo>
                  <a:pt x="30467" y="262140"/>
                </a:lnTo>
                <a:lnTo>
                  <a:pt x="30467" y="281927"/>
                </a:lnTo>
                <a:lnTo>
                  <a:pt x="32004" y="297205"/>
                </a:lnTo>
                <a:lnTo>
                  <a:pt x="39636" y="313982"/>
                </a:lnTo>
                <a:lnTo>
                  <a:pt x="48768" y="333768"/>
                </a:lnTo>
                <a:lnTo>
                  <a:pt x="24358" y="350545"/>
                </a:lnTo>
                <a:lnTo>
                  <a:pt x="13690" y="329209"/>
                </a:lnTo>
                <a:lnTo>
                  <a:pt x="4572" y="307873"/>
                </a:lnTo>
                <a:lnTo>
                  <a:pt x="0" y="283463"/>
                </a:lnTo>
                <a:lnTo>
                  <a:pt x="0" y="259105"/>
                </a:lnTo>
                <a:lnTo>
                  <a:pt x="4572" y="237782"/>
                </a:lnTo>
                <a:lnTo>
                  <a:pt x="7645" y="213372"/>
                </a:lnTo>
                <a:lnTo>
                  <a:pt x="21336" y="172250"/>
                </a:lnTo>
                <a:lnTo>
                  <a:pt x="33540" y="129527"/>
                </a:lnTo>
                <a:lnTo>
                  <a:pt x="42672" y="86868"/>
                </a:lnTo>
                <a:lnTo>
                  <a:pt x="42672" y="71640"/>
                </a:lnTo>
                <a:lnTo>
                  <a:pt x="41135" y="51841"/>
                </a:lnTo>
                <a:lnTo>
                  <a:pt x="35026" y="35077"/>
                </a:lnTo>
                <a:lnTo>
                  <a:pt x="24358" y="15227"/>
                </a:lnTo>
                <a:lnTo>
                  <a:pt x="50304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8" name="object 408"/>
          <p:cNvSpPr/>
          <p:nvPr/>
        </p:nvSpPr>
        <p:spPr>
          <a:xfrm>
            <a:off x="2365222" y="6463309"/>
            <a:ext cx="25946" cy="21335"/>
          </a:xfrm>
          <a:custGeom>
            <a:avLst/>
            <a:gdLst/>
            <a:ahLst/>
            <a:cxnLst/>
            <a:rect b="b" l="l" r="r" t="t"/>
            <a:pathLst>
              <a:path h="21335" w="25946">
                <a:moveTo>
                  <a:pt x="17507" y="6438"/>
                </a:moveTo>
                <a:lnTo>
                  <a:pt x="0" y="16713"/>
                </a:lnTo>
                <a:lnTo>
                  <a:pt x="1536" y="21335"/>
                </a:lnTo>
                <a:lnTo>
                  <a:pt x="17507" y="6438"/>
                </a:lnTo>
                <a:close/>
              </a:path>
              <a:path h="21335" w="25946">
                <a:moveTo>
                  <a:pt x="25946" y="1485"/>
                </a:moveTo>
                <a:lnTo>
                  <a:pt x="24409" y="0"/>
                </a:lnTo>
                <a:lnTo>
                  <a:pt x="17507" y="6438"/>
                </a:lnTo>
                <a:lnTo>
                  <a:pt x="25946" y="148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9" name="object 409"/>
          <p:cNvSpPr/>
          <p:nvPr/>
        </p:nvSpPr>
        <p:spPr>
          <a:xfrm>
            <a:off x="2365222" y="6463309"/>
            <a:ext cx="25946" cy="21335"/>
          </a:xfrm>
          <a:custGeom>
            <a:avLst/>
            <a:gdLst/>
            <a:ahLst/>
            <a:cxnLst/>
            <a:rect b="b" l="l" r="r" t="t"/>
            <a:pathLst>
              <a:path h="21335" w="25946">
                <a:moveTo>
                  <a:pt x="24409" y="0"/>
                </a:moveTo>
                <a:lnTo>
                  <a:pt x="25946" y="1485"/>
                </a:lnTo>
                <a:lnTo>
                  <a:pt x="0" y="16713"/>
                </a:lnTo>
                <a:lnTo>
                  <a:pt x="1536" y="21335"/>
                </a:lnTo>
                <a:lnTo>
                  <a:pt x="24409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0" name="object 410"/>
          <p:cNvSpPr/>
          <p:nvPr/>
        </p:nvSpPr>
        <p:spPr>
          <a:xfrm>
            <a:off x="2366759" y="6794004"/>
            <a:ext cx="399313" cy="120395"/>
          </a:xfrm>
          <a:custGeom>
            <a:avLst/>
            <a:gdLst/>
            <a:ahLst/>
            <a:cxnLst/>
            <a:rect b="b" l="l" r="r" t="t"/>
            <a:pathLst>
              <a:path h="120396" w="399313">
                <a:moveTo>
                  <a:pt x="22872" y="1485"/>
                </a:moveTo>
                <a:lnTo>
                  <a:pt x="0" y="21335"/>
                </a:lnTo>
                <a:lnTo>
                  <a:pt x="19850" y="45694"/>
                </a:lnTo>
                <a:lnTo>
                  <a:pt x="41186" y="65531"/>
                </a:lnTo>
                <a:lnTo>
                  <a:pt x="63995" y="80759"/>
                </a:lnTo>
                <a:lnTo>
                  <a:pt x="89941" y="97535"/>
                </a:lnTo>
                <a:lnTo>
                  <a:pt x="115836" y="106654"/>
                </a:lnTo>
                <a:lnTo>
                  <a:pt x="144818" y="114300"/>
                </a:lnTo>
                <a:lnTo>
                  <a:pt x="199631" y="120395"/>
                </a:lnTo>
                <a:lnTo>
                  <a:pt x="256044" y="114300"/>
                </a:lnTo>
                <a:lnTo>
                  <a:pt x="283476" y="106654"/>
                </a:lnTo>
                <a:lnTo>
                  <a:pt x="310908" y="97535"/>
                </a:lnTo>
                <a:lnTo>
                  <a:pt x="336803" y="80759"/>
                </a:lnTo>
                <a:lnTo>
                  <a:pt x="358139" y="65531"/>
                </a:lnTo>
                <a:lnTo>
                  <a:pt x="379463" y="45694"/>
                </a:lnTo>
                <a:lnTo>
                  <a:pt x="399313" y="22872"/>
                </a:lnTo>
                <a:lnTo>
                  <a:pt x="377977" y="0"/>
                </a:lnTo>
                <a:lnTo>
                  <a:pt x="362750" y="21335"/>
                </a:lnTo>
                <a:lnTo>
                  <a:pt x="341363" y="39585"/>
                </a:lnTo>
                <a:lnTo>
                  <a:pt x="321576" y="53327"/>
                </a:lnTo>
                <a:lnTo>
                  <a:pt x="298703" y="67017"/>
                </a:lnTo>
                <a:lnTo>
                  <a:pt x="274345" y="77685"/>
                </a:lnTo>
                <a:lnTo>
                  <a:pt x="251472" y="83794"/>
                </a:lnTo>
                <a:lnTo>
                  <a:pt x="199631" y="89890"/>
                </a:lnTo>
                <a:lnTo>
                  <a:pt x="149377" y="83794"/>
                </a:lnTo>
                <a:lnTo>
                  <a:pt x="124968" y="77685"/>
                </a:lnTo>
                <a:lnTo>
                  <a:pt x="100609" y="67017"/>
                </a:lnTo>
                <a:lnTo>
                  <a:pt x="79286" y="53327"/>
                </a:lnTo>
                <a:lnTo>
                  <a:pt x="56413" y="39585"/>
                </a:lnTo>
                <a:lnTo>
                  <a:pt x="39636" y="21335"/>
                </a:lnTo>
                <a:lnTo>
                  <a:pt x="22872" y="148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1" name="object 411"/>
          <p:cNvSpPr/>
          <p:nvPr/>
        </p:nvSpPr>
        <p:spPr>
          <a:xfrm>
            <a:off x="2366759" y="6794004"/>
            <a:ext cx="399313" cy="120395"/>
          </a:xfrm>
          <a:custGeom>
            <a:avLst/>
            <a:gdLst/>
            <a:ahLst/>
            <a:cxnLst/>
            <a:rect b="b" l="l" r="r" t="t"/>
            <a:pathLst>
              <a:path h="120396" w="399313">
                <a:moveTo>
                  <a:pt x="22872" y="1485"/>
                </a:moveTo>
                <a:lnTo>
                  <a:pt x="39636" y="21335"/>
                </a:lnTo>
                <a:lnTo>
                  <a:pt x="56413" y="39585"/>
                </a:lnTo>
                <a:lnTo>
                  <a:pt x="79286" y="53327"/>
                </a:lnTo>
                <a:lnTo>
                  <a:pt x="100609" y="67017"/>
                </a:lnTo>
                <a:lnTo>
                  <a:pt x="124968" y="77685"/>
                </a:lnTo>
                <a:lnTo>
                  <a:pt x="149377" y="83794"/>
                </a:lnTo>
                <a:lnTo>
                  <a:pt x="199631" y="89890"/>
                </a:lnTo>
                <a:lnTo>
                  <a:pt x="251472" y="83794"/>
                </a:lnTo>
                <a:lnTo>
                  <a:pt x="274345" y="77685"/>
                </a:lnTo>
                <a:lnTo>
                  <a:pt x="298703" y="67017"/>
                </a:lnTo>
                <a:lnTo>
                  <a:pt x="321576" y="53327"/>
                </a:lnTo>
                <a:lnTo>
                  <a:pt x="341363" y="39585"/>
                </a:lnTo>
                <a:lnTo>
                  <a:pt x="362750" y="21335"/>
                </a:lnTo>
                <a:lnTo>
                  <a:pt x="377977" y="0"/>
                </a:lnTo>
                <a:lnTo>
                  <a:pt x="399313" y="22872"/>
                </a:lnTo>
                <a:lnTo>
                  <a:pt x="379463" y="45694"/>
                </a:lnTo>
                <a:lnTo>
                  <a:pt x="358139" y="65531"/>
                </a:lnTo>
                <a:lnTo>
                  <a:pt x="336803" y="80759"/>
                </a:lnTo>
                <a:lnTo>
                  <a:pt x="310908" y="97535"/>
                </a:lnTo>
                <a:lnTo>
                  <a:pt x="283476" y="106654"/>
                </a:lnTo>
                <a:lnTo>
                  <a:pt x="256044" y="114300"/>
                </a:lnTo>
                <a:lnTo>
                  <a:pt x="199631" y="120395"/>
                </a:lnTo>
                <a:lnTo>
                  <a:pt x="144818" y="114300"/>
                </a:lnTo>
                <a:lnTo>
                  <a:pt x="115836" y="106654"/>
                </a:lnTo>
                <a:lnTo>
                  <a:pt x="89941" y="97535"/>
                </a:lnTo>
                <a:lnTo>
                  <a:pt x="63995" y="80759"/>
                </a:lnTo>
                <a:lnTo>
                  <a:pt x="41186" y="65531"/>
                </a:lnTo>
                <a:lnTo>
                  <a:pt x="19850" y="45694"/>
                </a:lnTo>
                <a:lnTo>
                  <a:pt x="0" y="21335"/>
                </a:lnTo>
                <a:lnTo>
                  <a:pt x="22872" y="1485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2" name="object 412"/>
          <p:cNvSpPr/>
          <p:nvPr/>
        </p:nvSpPr>
        <p:spPr>
          <a:xfrm>
            <a:off x="2365222" y="6795490"/>
            <a:ext cx="24409" cy="19850"/>
          </a:xfrm>
          <a:custGeom>
            <a:avLst/>
            <a:gdLst/>
            <a:ahLst/>
            <a:cxnLst/>
            <a:rect b="b" l="l" r="r" t="t"/>
            <a:pathLst>
              <a:path h="19850" w="24409">
                <a:moveTo>
                  <a:pt x="7386" y="14773"/>
                </a:moveTo>
                <a:lnTo>
                  <a:pt x="0" y="19850"/>
                </a:lnTo>
                <a:lnTo>
                  <a:pt x="1536" y="19850"/>
                </a:lnTo>
                <a:lnTo>
                  <a:pt x="7386" y="14773"/>
                </a:lnTo>
                <a:close/>
              </a:path>
              <a:path h="19850" w="24409">
                <a:moveTo>
                  <a:pt x="24409" y="0"/>
                </a:moveTo>
                <a:lnTo>
                  <a:pt x="7386" y="14773"/>
                </a:lnTo>
                <a:lnTo>
                  <a:pt x="24409" y="3073"/>
                </a:lnTo>
                <a:lnTo>
                  <a:pt x="244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3" name="object 413"/>
          <p:cNvSpPr/>
          <p:nvPr/>
        </p:nvSpPr>
        <p:spPr>
          <a:xfrm>
            <a:off x="2365222" y="6795490"/>
            <a:ext cx="24409" cy="19850"/>
          </a:xfrm>
          <a:custGeom>
            <a:avLst/>
            <a:gdLst/>
            <a:ahLst/>
            <a:cxnLst/>
            <a:rect b="b" l="l" r="r" t="t"/>
            <a:pathLst>
              <a:path h="19850" w="24409">
                <a:moveTo>
                  <a:pt x="0" y="19850"/>
                </a:moveTo>
                <a:lnTo>
                  <a:pt x="1536" y="19850"/>
                </a:lnTo>
                <a:lnTo>
                  <a:pt x="24409" y="0"/>
                </a:lnTo>
                <a:lnTo>
                  <a:pt x="24409" y="3073"/>
                </a:lnTo>
                <a:lnTo>
                  <a:pt x="0" y="1985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4" name="object 414"/>
          <p:cNvSpPr/>
          <p:nvPr/>
        </p:nvSpPr>
        <p:spPr>
          <a:xfrm>
            <a:off x="2741663" y="6806209"/>
            <a:ext cx="30505" cy="467867"/>
          </a:xfrm>
          <a:custGeom>
            <a:avLst/>
            <a:gdLst/>
            <a:ahLst/>
            <a:cxnLst/>
            <a:rect b="b" l="l" r="r" t="t"/>
            <a:pathLst>
              <a:path h="467867" w="30505">
                <a:moveTo>
                  <a:pt x="28968" y="0"/>
                </a:moveTo>
                <a:lnTo>
                  <a:pt x="0" y="0"/>
                </a:lnTo>
                <a:lnTo>
                  <a:pt x="1536" y="467867"/>
                </a:lnTo>
                <a:lnTo>
                  <a:pt x="30505" y="467867"/>
                </a:lnTo>
                <a:lnTo>
                  <a:pt x="289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5" name="object 415"/>
          <p:cNvSpPr/>
          <p:nvPr/>
        </p:nvSpPr>
        <p:spPr>
          <a:xfrm>
            <a:off x="2741663" y="6806209"/>
            <a:ext cx="30505" cy="467867"/>
          </a:xfrm>
          <a:custGeom>
            <a:avLst/>
            <a:gdLst/>
            <a:ahLst/>
            <a:cxnLst/>
            <a:rect b="b" l="l" r="r" t="t"/>
            <a:pathLst>
              <a:path h="467867" w="30505">
                <a:moveTo>
                  <a:pt x="28968" y="0"/>
                </a:moveTo>
                <a:lnTo>
                  <a:pt x="0" y="0"/>
                </a:lnTo>
                <a:lnTo>
                  <a:pt x="1536" y="467867"/>
                </a:lnTo>
                <a:lnTo>
                  <a:pt x="30505" y="467867"/>
                </a:lnTo>
                <a:lnTo>
                  <a:pt x="28968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6" name="object 416"/>
          <p:cNvSpPr/>
          <p:nvPr/>
        </p:nvSpPr>
        <p:spPr>
          <a:xfrm>
            <a:off x="2741663" y="6763499"/>
            <a:ext cx="28968" cy="53378"/>
          </a:xfrm>
          <a:custGeom>
            <a:avLst/>
            <a:gdLst/>
            <a:ahLst/>
            <a:cxnLst/>
            <a:rect b="b" l="l" r="r" t="t"/>
            <a:pathLst>
              <a:path h="53378" w="28968">
                <a:moveTo>
                  <a:pt x="28968" y="0"/>
                </a:moveTo>
                <a:lnTo>
                  <a:pt x="3073" y="30505"/>
                </a:lnTo>
                <a:lnTo>
                  <a:pt x="14458" y="42710"/>
                </a:lnTo>
                <a:lnTo>
                  <a:pt x="28968" y="42710"/>
                </a:lnTo>
                <a:lnTo>
                  <a:pt x="28968" y="0"/>
                </a:lnTo>
                <a:close/>
              </a:path>
              <a:path h="53378" w="28968">
                <a:moveTo>
                  <a:pt x="24409" y="53378"/>
                </a:moveTo>
                <a:lnTo>
                  <a:pt x="14458" y="42710"/>
                </a:lnTo>
                <a:lnTo>
                  <a:pt x="0" y="42710"/>
                </a:lnTo>
                <a:lnTo>
                  <a:pt x="24409" y="5337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7" name="object 417"/>
          <p:cNvSpPr/>
          <p:nvPr/>
        </p:nvSpPr>
        <p:spPr>
          <a:xfrm>
            <a:off x="2741663" y="6763499"/>
            <a:ext cx="28968" cy="53378"/>
          </a:xfrm>
          <a:custGeom>
            <a:avLst/>
            <a:gdLst/>
            <a:ahLst/>
            <a:cxnLst/>
            <a:rect b="b" l="l" r="r" t="t"/>
            <a:pathLst>
              <a:path h="53378" w="28968">
                <a:moveTo>
                  <a:pt x="3073" y="30505"/>
                </a:moveTo>
                <a:lnTo>
                  <a:pt x="28968" y="0"/>
                </a:lnTo>
                <a:lnTo>
                  <a:pt x="28968" y="42710"/>
                </a:lnTo>
                <a:lnTo>
                  <a:pt x="0" y="42710"/>
                </a:lnTo>
                <a:lnTo>
                  <a:pt x="24409" y="53378"/>
                </a:lnTo>
                <a:lnTo>
                  <a:pt x="3073" y="3050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8" name="object 418"/>
          <p:cNvSpPr/>
          <p:nvPr/>
        </p:nvSpPr>
        <p:spPr>
          <a:xfrm>
            <a:off x="2366759" y="7170445"/>
            <a:ext cx="400850" cy="114300"/>
          </a:xfrm>
          <a:custGeom>
            <a:avLst/>
            <a:gdLst/>
            <a:ahLst/>
            <a:cxnLst/>
            <a:rect b="b" l="l" r="r" t="t"/>
            <a:pathLst>
              <a:path h="114300" w="400850">
                <a:moveTo>
                  <a:pt x="152400" y="38100"/>
                </a:moveTo>
                <a:lnTo>
                  <a:pt x="199631" y="31991"/>
                </a:lnTo>
                <a:lnTo>
                  <a:pt x="249935" y="38100"/>
                </a:lnTo>
                <a:lnTo>
                  <a:pt x="274345" y="44145"/>
                </a:lnTo>
                <a:lnTo>
                  <a:pt x="295681" y="51790"/>
                </a:lnTo>
                <a:lnTo>
                  <a:pt x="320039" y="63995"/>
                </a:lnTo>
                <a:lnTo>
                  <a:pt x="341363" y="77685"/>
                </a:lnTo>
                <a:lnTo>
                  <a:pt x="379463" y="114300"/>
                </a:lnTo>
                <a:lnTo>
                  <a:pt x="400850" y="91427"/>
                </a:lnTo>
                <a:lnTo>
                  <a:pt x="359676" y="53327"/>
                </a:lnTo>
                <a:lnTo>
                  <a:pt x="333781" y="36550"/>
                </a:lnTo>
                <a:lnTo>
                  <a:pt x="309371" y="24358"/>
                </a:lnTo>
                <a:lnTo>
                  <a:pt x="283476" y="13690"/>
                </a:lnTo>
                <a:lnTo>
                  <a:pt x="256044" y="7581"/>
                </a:lnTo>
                <a:lnTo>
                  <a:pt x="199631" y="0"/>
                </a:lnTo>
                <a:lnTo>
                  <a:pt x="144818" y="7581"/>
                </a:lnTo>
                <a:lnTo>
                  <a:pt x="94513" y="24358"/>
                </a:lnTo>
                <a:lnTo>
                  <a:pt x="65544" y="38100"/>
                </a:lnTo>
                <a:lnTo>
                  <a:pt x="42671" y="53327"/>
                </a:lnTo>
                <a:lnTo>
                  <a:pt x="22872" y="71577"/>
                </a:lnTo>
                <a:lnTo>
                  <a:pt x="0" y="91427"/>
                </a:lnTo>
                <a:lnTo>
                  <a:pt x="19850" y="114300"/>
                </a:lnTo>
                <a:lnTo>
                  <a:pt x="41186" y="94449"/>
                </a:lnTo>
                <a:lnTo>
                  <a:pt x="59435" y="79222"/>
                </a:lnTo>
                <a:lnTo>
                  <a:pt x="82308" y="63995"/>
                </a:lnTo>
                <a:lnTo>
                  <a:pt x="103644" y="53327"/>
                </a:lnTo>
                <a:lnTo>
                  <a:pt x="15240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9" name="object 419"/>
          <p:cNvSpPr/>
          <p:nvPr/>
        </p:nvSpPr>
        <p:spPr>
          <a:xfrm>
            <a:off x="2366759" y="7170445"/>
            <a:ext cx="400850" cy="114300"/>
          </a:xfrm>
          <a:custGeom>
            <a:avLst/>
            <a:gdLst/>
            <a:ahLst/>
            <a:cxnLst/>
            <a:rect b="b" l="l" r="r" t="t"/>
            <a:pathLst>
              <a:path h="114300" w="400850">
                <a:moveTo>
                  <a:pt x="379463" y="114300"/>
                </a:moveTo>
                <a:lnTo>
                  <a:pt x="341363" y="77685"/>
                </a:lnTo>
                <a:lnTo>
                  <a:pt x="320039" y="63995"/>
                </a:lnTo>
                <a:lnTo>
                  <a:pt x="295681" y="51790"/>
                </a:lnTo>
                <a:lnTo>
                  <a:pt x="274345" y="44145"/>
                </a:lnTo>
                <a:lnTo>
                  <a:pt x="249935" y="38100"/>
                </a:lnTo>
                <a:lnTo>
                  <a:pt x="199631" y="31991"/>
                </a:lnTo>
                <a:lnTo>
                  <a:pt x="152400" y="38100"/>
                </a:lnTo>
                <a:lnTo>
                  <a:pt x="103644" y="53327"/>
                </a:lnTo>
                <a:lnTo>
                  <a:pt x="82308" y="63995"/>
                </a:lnTo>
                <a:lnTo>
                  <a:pt x="59435" y="79222"/>
                </a:lnTo>
                <a:lnTo>
                  <a:pt x="41186" y="94449"/>
                </a:lnTo>
                <a:lnTo>
                  <a:pt x="19850" y="114300"/>
                </a:lnTo>
                <a:lnTo>
                  <a:pt x="0" y="91427"/>
                </a:lnTo>
                <a:lnTo>
                  <a:pt x="22872" y="71577"/>
                </a:lnTo>
                <a:lnTo>
                  <a:pt x="42671" y="53327"/>
                </a:lnTo>
                <a:lnTo>
                  <a:pt x="65544" y="38100"/>
                </a:lnTo>
                <a:lnTo>
                  <a:pt x="94513" y="24358"/>
                </a:lnTo>
                <a:lnTo>
                  <a:pt x="144818" y="7581"/>
                </a:lnTo>
                <a:lnTo>
                  <a:pt x="199631" y="0"/>
                </a:lnTo>
                <a:lnTo>
                  <a:pt x="256044" y="7581"/>
                </a:lnTo>
                <a:lnTo>
                  <a:pt x="283476" y="13690"/>
                </a:lnTo>
                <a:lnTo>
                  <a:pt x="309371" y="24358"/>
                </a:lnTo>
                <a:lnTo>
                  <a:pt x="333781" y="36550"/>
                </a:lnTo>
                <a:lnTo>
                  <a:pt x="359676" y="53327"/>
                </a:lnTo>
                <a:lnTo>
                  <a:pt x="400850" y="91427"/>
                </a:lnTo>
                <a:lnTo>
                  <a:pt x="379463" y="11430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0" name="object 420"/>
          <p:cNvSpPr/>
          <p:nvPr/>
        </p:nvSpPr>
        <p:spPr>
          <a:xfrm>
            <a:off x="2743200" y="7261872"/>
            <a:ext cx="28968" cy="47231"/>
          </a:xfrm>
          <a:custGeom>
            <a:avLst/>
            <a:gdLst/>
            <a:ahLst/>
            <a:cxnLst/>
            <a:rect b="b" l="l" r="r" t="t"/>
            <a:pathLst>
              <a:path h="47231" w="28968">
                <a:moveTo>
                  <a:pt x="12997" y="12204"/>
                </a:moveTo>
                <a:lnTo>
                  <a:pt x="3022" y="22872"/>
                </a:lnTo>
                <a:lnTo>
                  <a:pt x="28968" y="47231"/>
                </a:lnTo>
                <a:lnTo>
                  <a:pt x="28968" y="12204"/>
                </a:lnTo>
                <a:lnTo>
                  <a:pt x="12997" y="12204"/>
                </a:lnTo>
                <a:close/>
              </a:path>
              <a:path h="47231" w="28968">
                <a:moveTo>
                  <a:pt x="24409" y="0"/>
                </a:moveTo>
                <a:lnTo>
                  <a:pt x="0" y="12204"/>
                </a:lnTo>
                <a:lnTo>
                  <a:pt x="12997" y="12204"/>
                </a:lnTo>
                <a:lnTo>
                  <a:pt x="244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1" name="object 421"/>
          <p:cNvSpPr/>
          <p:nvPr/>
        </p:nvSpPr>
        <p:spPr>
          <a:xfrm>
            <a:off x="2743200" y="7261872"/>
            <a:ext cx="28968" cy="47231"/>
          </a:xfrm>
          <a:custGeom>
            <a:avLst/>
            <a:gdLst/>
            <a:ahLst/>
            <a:cxnLst/>
            <a:rect b="b" l="l" r="r" t="t"/>
            <a:pathLst>
              <a:path h="47231" w="28968">
                <a:moveTo>
                  <a:pt x="28968" y="12204"/>
                </a:moveTo>
                <a:lnTo>
                  <a:pt x="28968" y="47231"/>
                </a:lnTo>
                <a:lnTo>
                  <a:pt x="3022" y="22872"/>
                </a:lnTo>
                <a:lnTo>
                  <a:pt x="24409" y="0"/>
                </a:lnTo>
                <a:lnTo>
                  <a:pt x="0" y="12204"/>
                </a:lnTo>
                <a:lnTo>
                  <a:pt x="28968" y="12204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2" name="object 422"/>
          <p:cNvSpPr/>
          <p:nvPr/>
        </p:nvSpPr>
        <p:spPr>
          <a:xfrm>
            <a:off x="2295131" y="7264895"/>
            <a:ext cx="94500" cy="394741"/>
          </a:xfrm>
          <a:custGeom>
            <a:avLst/>
            <a:gdLst/>
            <a:ahLst/>
            <a:cxnLst/>
            <a:rect b="b" l="l" r="r" t="t"/>
            <a:pathLst>
              <a:path h="394741" w="94500">
                <a:moveTo>
                  <a:pt x="4559" y="248450"/>
                </a:moveTo>
                <a:lnTo>
                  <a:pt x="16763" y="300240"/>
                </a:lnTo>
                <a:lnTo>
                  <a:pt x="27431" y="326136"/>
                </a:lnTo>
                <a:lnTo>
                  <a:pt x="41173" y="347459"/>
                </a:lnTo>
                <a:lnTo>
                  <a:pt x="53378" y="371868"/>
                </a:lnTo>
                <a:lnTo>
                  <a:pt x="71628" y="394741"/>
                </a:lnTo>
                <a:lnTo>
                  <a:pt x="94500" y="373405"/>
                </a:lnTo>
                <a:lnTo>
                  <a:pt x="77736" y="353568"/>
                </a:lnTo>
                <a:lnTo>
                  <a:pt x="67068" y="332232"/>
                </a:lnTo>
                <a:lnTo>
                  <a:pt x="53378" y="309359"/>
                </a:lnTo>
                <a:lnTo>
                  <a:pt x="44196" y="289572"/>
                </a:lnTo>
                <a:lnTo>
                  <a:pt x="33528" y="245364"/>
                </a:lnTo>
                <a:lnTo>
                  <a:pt x="28968" y="196608"/>
                </a:lnTo>
                <a:lnTo>
                  <a:pt x="28968" y="170700"/>
                </a:lnTo>
                <a:lnTo>
                  <a:pt x="33528" y="149377"/>
                </a:lnTo>
                <a:lnTo>
                  <a:pt x="44196" y="103632"/>
                </a:lnTo>
                <a:lnTo>
                  <a:pt x="53378" y="82308"/>
                </a:lnTo>
                <a:lnTo>
                  <a:pt x="64046" y="62509"/>
                </a:lnTo>
                <a:lnTo>
                  <a:pt x="94500" y="18300"/>
                </a:lnTo>
                <a:lnTo>
                  <a:pt x="70091" y="0"/>
                </a:lnTo>
                <a:lnTo>
                  <a:pt x="41173" y="44208"/>
                </a:lnTo>
                <a:lnTo>
                  <a:pt x="27431" y="68605"/>
                </a:lnTo>
                <a:lnTo>
                  <a:pt x="16763" y="94500"/>
                </a:lnTo>
                <a:lnTo>
                  <a:pt x="4559" y="146304"/>
                </a:lnTo>
                <a:lnTo>
                  <a:pt x="0" y="169164"/>
                </a:lnTo>
                <a:lnTo>
                  <a:pt x="0" y="199682"/>
                </a:lnTo>
                <a:lnTo>
                  <a:pt x="4559" y="24845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3" name="object 423"/>
          <p:cNvSpPr/>
          <p:nvPr/>
        </p:nvSpPr>
        <p:spPr>
          <a:xfrm>
            <a:off x="2295131" y="7264895"/>
            <a:ext cx="94500" cy="394741"/>
          </a:xfrm>
          <a:custGeom>
            <a:avLst/>
            <a:gdLst/>
            <a:ahLst/>
            <a:cxnLst/>
            <a:rect b="b" l="l" r="r" t="t"/>
            <a:pathLst>
              <a:path h="394741" w="94500">
                <a:moveTo>
                  <a:pt x="94500" y="18300"/>
                </a:moveTo>
                <a:lnTo>
                  <a:pt x="64046" y="62509"/>
                </a:lnTo>
                <a:lnTo>
                  <a:pt x="53378" y="82308"/>
                </a:lnTo>
                <a:lnTo>
                  <a:pt x="44196" y="103632"/>
                </a:lnTo>
                <a:lnTo>
                  <a:pt x="33528" y="149377"/>
                </a:lnTo>
                <a:lnTo>
                  <a:pt x="28968" y="170700"/>
                </a:lnTo>
                <a:lnTo>
                  <a:pt x="28968" y="196608"/>
                </a:lnTo>
                <a:lnTo>
                  <a:pt x="33528" y="245364"/>
                </a:lnTo>
                <a:lnTo>
                  <a:pt x="44196" y="289572"/>
                </a:lnTo>
                <a:lnTo>
                  <a:pt x="53378" y="309359"/>
                </a:lnTo>
                <a:lnTo>
                  <a:pt x="67068" y="332232"/>
                </a:lnTo>
                <a:lnTo>
                  <a:pt x="77736" y="353568"/>
                </a:lnTo>
                <a:lnTo>
                  <a:pt x="94500" y="373405"/>
                </a:lnTo>
                <a:lnTo>
                  <a:pt x="71628" y="394741"/>
                </a:lnTo>
                <a:lnTo>
                  <a:pt x="53378" y="371868"/>
                </a:lnTo>
                <a:lnTo>
                  <a:pt x="41173" y="347459"/>
                </a:lnTo>
                <a:lnTo>
                  <a:pt x="27431" y="326136"/>
                </a:lnTo>
                <a:lnTo>
                  <a:pt x="16763" y="300240"/>
                </a:lnTo>
                <a:lnTo>
                  <a:pt x="4559" y="248450"/>
                </a:lnTo>
                <a:lnTo>
                  <a:pt x="0" y="199682"/>
                </a:lnTo>
                <a:lnTo>
                  <a:pt x="0" y="169164"/>
                </a:lnTo>
                <a:lnTo>
                  <a:pt x="4559" y="146304"/>
                </a:lnTo>
                <a:lnTo>
                  <a:pt x="16763" y="94500"/>
                </a:lnTo>
                <a:lnTo>
                  <a:pt x="27431" y="68605"/>
                </a:lnTo>
                <a:lnTo>
                  <a:pt x="41173" y="44208"/>
                </a:lnTo>
                <a:lnTo>
                  <a:pt x="70091" y="0"/>
                </a:lnTo>
                <a:lnTo>
                  <a:pt x="94500" y="1830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4" name="object 424"/>
          <p:cNvSpPr/>
          <p:nvPr/>
        </p:nvSpPr>
        <p:spPr>
          <a:xfrm>
            <a:off x="2365222" y="7257300"/>
            <a:ext cx="24409" cy="27444"/>
          </a:xfrm>
          <a:custGeom>
            <a:avLst/>
            <a:gdLst/>
            <a:ahLst/>
            <a:cxnLst/>
            <a:rect b="b" l="l" r="r" t="t"/>
            <a:pathLst>
              <a:path h="27444" w="24409">
                <a:moveTo>
                  <a:pt x="11907" y="16522"/>
                </a:moveTo>
                <a:lnTo>
                  <a:pt x="2000" y="5107"/>
                </a:lnTo>
                <a:lnTo>
                  <a:pt x="0" y="7594"/>
                </a:lnTo>
                <a:lnTo>
                  <a:pt x="11907" y="16522"/>
                </a:lnTo>
                <a:close/>
              </a:path>
              <a:path h="27444" w="24409">
                <a:moveTo>
                  <a:pt x="24409" y="25895"/>
                </a:moveTo>
                <a:lnTo>
                  <a:pt x="11907" y="16522"/>
                </a:lnTo>
                <a:lnTo>
                  <a:pt x="21386" y="27444"/>
                </a:lnTo>
                <a:lnTo>
                  <a:pt x="24409" y="25895"/>
                </a:lnTo>
                <a:close/>
              </a:path>
              <a:path h="27444" w="24409">
                <a:moveTo>
                  <a:pt x="6108" y="0"/>
                </a:moveTo>
                <a:lnTo>
                  <a:pt x="1536" y="4571"/>
                </a:lnTo>
                <a:lnTo>
                  <a:pt x="2000" y="5107"/>
                </a:lnTo>
                <a:lnTo>
                  <a:pt x="61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5" name="object 425"/>
          <p:cNvSpPr/>
          <p:nvPr/>
        </p:nvSpPr>
        <p:spPr>
          <a:xfrm>
            <a:off x="2365222" y="7257300"/>
            <a:ext cx="24409" cy="27444"/>
          </a:xfrm>
          <a:custGeom>
            <a:avLst/>
            <a:gdLst/>
            <a:ahLst/>
            <a:cxnLst/>
            <a:rect b="b" l="l" r="r" t="t"/>
            <a:pathLst>
              <a:path h="27444" w="24409">
                <a:moveTo>
                  <a:pt x="1536" y="4571"/>
                </a:moveTo>
                <a:lnTo>
                  <a:pt x="6108" y="0"/>
                </a:lnTo>
                <a:lnTo>
                  <a:pt x="0" y="7594"/>
                </a:lnTo>
                <a:lnTo>
                  <a:pt x="24409" y="25895"/>
                </a:lnTo>
                <a:lnTo>
                  <a:pt x="21386" y="27444"/>
                </a:lnTo>
                <a:lnTo>
                  <a:pt x="1536" y="4571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6" name="object 426"/>
          <p:cNvSpPr/>
          <p:nvPr/>
        </p:nvSpPr>
        <p:spPr>
          <a:xfrm>
            <a:off x="2366759" y="7636763"/>
            <a:ext cx="396239" cy="114300"/>
          </a:xfrm>
          <a:custGeom>
            <a:avLst/>
            <a:gdLst/>
            <a:ahLst/>
            <a:cxnLst/>
            <a:rect b="b" l="l" r="r" t="t"/>
            <a:pathLst>
              <a:path h="114300" w="396239">
                <a:moveTo>
                  <a:pt x="396239" y="22872"/>
                </a:moveTo>
                <a:lnTo>
                  <a:pt x="376440" y="0"/>
                </a:lnTo>
                <a:lnTo>
                  <a:pt x="338340" y="36563"/>
                </a:lnTo>
                <a:lnTo>
                  <a:pt x="315468" y="50304"/>
                </a:lnTo>
                <a:lnTo>
                  <a:pt x="294144" y="62458"/>
                </a:lnTo>
                <a:lnTo>
                  <a:pt x="248450" y="76200"/>
                </a:lnTo>
                <a:lnTo>
                  <a:pt x="198145" y="82308"/>
                </a:lnTo>
                <a:lnTo>
                  <a:pt x="149377" y="76200"/>
                </a:lnTo>
                <a:lnTo>
                  <a:pt x="124968" y="73126"/>
                </a:lnTo>
                <a:lnTo>
                  <a:pt x="103644" y="62458"/>
                </a:lnTo>
                <a:lnTo>
                  <a:pt x="80771" y="50304"/>
                </a:lnTo>
                <a:lnTo>
                  <a:pt x="59435" y="36563"/>
                </a:lnTo>
                <a:lnTo>
                  <a:pt x="41186" y="19799"/>
                </a:lnTo>
                <a:lnTo>
                  <a:pt x="19850" y="0"/>
                </a:lnTo>
                <a:lnTo>
                  <a:pt x="0" y="22872"/>
                </a:lnTo>
                <a:lnTo>
                  <a:pt x="22872" y="42672"/>
                </a:lnTo>
                <a:lnTo>
                  <a:pt x="42671" y="62458"/>
                </a:lnTo>
                <a:lnTo>
                  <a:pt x="65544" y="79235"/>
                </a:lnTo>
                <a:lnTo>
                  <a:pt x="91439" y="92976"/>
                </a:lnTo>
                <a:lnTo>
                  <a:pt x="115836" y="102095"/>
                </a:lnTo>
                <a:lnTo>
                  <a:pt x="144818" y="108204"/>
                </a:lnTo>
                <a:lnTo>
                  <a:pt x="198145" y="114300"/>
                </a:lnTo>
                <a:lnTo>
                  <a:pt x="251472" y="108204"/>
                </a:lnTo>
                <a:lnTo>
                  <a:pt x="303263" y="92976"/>
                </a:lnTo>
                <a:lnTo>
                  <a:pt x="330695" y="79235"/>
                </a:lnTo>
                <a:lnTo>
                  <a:pt x="355104" y="62458"/>
                </a:lnTo>
                <a:lnTo>
                  <a:pt x="396239" y="228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7" name="object 427"/>
          <p:cNvSpPr/>
          <p:nvPr/>
        </p:nvSpPr>
        <p:spPr>
          <a:xfrm>
            <a:off x="2366759" y="7636763"/>
            <a:ext cx="396239" cy="114300"/>
          </a:xfrm>
          <a:custGeom>
            <a:avLst/>
            <a:gdLst/>
            <a:ahLst/>
            <a:cxnLst/>
            <a:rect b="b" l="l" r="r" t="t"/>
            <a:pathLst>
              <a:path h="114300" w="396239">
                <a:moveTo>
                  <a:pt x="19850" y="0"/>
                </a:moveTo>
                <a:lnTo>
                  <a:pt x="41186" y="19799"/>
                </a:lnTo>
                <a:lnTo>
                  <a:pt x="59435" y="36563"/>
                </a:lnTo>
                <a:lnTo>
                  <a:pt x="80771" y="50304"/>
                </a:lnTo>
                <a:lnTo>
                  <a:pt x="103644" y="62458"/>
                </a:lnTo>
                <a:lnTo>
                  <a:pt x="124968" y="73126"/>
                </a:lnTo>
                <a:lnTo>
                  <a:pt x="149377" y="76200"/>
                </a:lnTo>
                <a:lnTo>
                  <a:pt x="198145" y="82308"/>
                </a:lnTo>
                <a:lnTo>
                  <a:pt x="248450" y="76200"/>
                </a:lnTo>
                <a:lnTo>
                  <a:pt x="294144" y="62458"/>
                </a:lnTo>
                <a:lnTo>
                  <a:pt x="315468" y="50304"/>
                </a:lnTo>
                <a:lnTo>
                  <a:pt x="338340" y="36563"/>
                </a:lnTo>
                <a:lnTo>
                  <a:pt x="376440" y="0"/>
                </a:lnTo>
                <a:lnTo>
                  <a:pt x="396239" y="22872"/>
                </a:lnTo>
                <a:lnTo>
                  <a:pt x="355104" y="62458"/>
                </a:lnTo>
                <a:lnTo>
                  <a:pt x="330695" y="79235"/>
                </a:lnTo>
                <a:lnTo>
                  <a:pt x="303263" y="92976"/>
                </a:lnTo>
                <a:lnTo>
                  <a:pt x="251472" y="108204"/>
                </a:lnTo>
                <a:lnTo>
                  <a:pt x="198145" y="114300"/>
                </a:lnTo>
                <a:lnTo>
                  <a:pt x="144818" y="108204"/>
                </a:lnTo>
                <a:lnTo>
                  <a:pt x="115836" y="102095"/>
                </a:lnTo>
                <a:lnTo>
                  <a:pt x="91439" y="92976"/>
                </a:lnTo>
                <a:lnTo>
                  <a:pt x="65544" y="79235"/>
                </a:lnTo>
                <a:lnTo>
                  <a:pt x="42671" y="62458"/>
                </a:lnTo>
                <a:lnTo>
                  <a:pt x="22872" y="42672"/>
                </a:lnTo>
                <a:lnTo>
                  <a:pt x="0" y="22872"/>
                </a:lnTo>
                <a:lnTo>
                  <a:pt x="19850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8" name="object 428"/>
          <p:cNvSpPr/>
          <p:nvPr/>
        </p:nvSpPr>
        <p:spPr>
          <a:xfrm>
            <a:off x="2366759" y="7636763"/>
            <a:ext cx="22872" cy="22872"/>
          </a:xfrm>
          <a:custGeom>
            <a:avLst/>
            <a:gdLst/>
            <a:ahLst/>
            <a:cxnLst/>
            <a:rect b="b" l="l" r="r" t="t"/>
            <a:pathLst>
              <a:path h="22872" w="22872">
                <a:moveTo>
                  <a:pt x="0" y="22872"/>
                </a:moveTo>
                <a:lnTo>
                  <a:pt x="22872" y="1536"/>
                </a:lnTo>
                <a:lnTo>
                  <a:pt x="19850" y="0"/>
                </a:lnTo>
                <a:lnTo>
                  <a:pt x="0" y="228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9" name="object 429"/>
          <p:cNvSpPr/>
          <p:nvPr/>
        </p:nvSpPr>
        <p:spPr>
          <a:xfrm>
            <a:off x="2366759" y="7636763"/>
            <a:ext cx="22872" cy="22872"/>
          </a:xfrm>
          <a:custGeom>
            <a:avLst/>
            <a:gdLst/>
            <a:ahLst/>
            <a:cxnLst/>
            <a:rect b="b" l="l" r="r" t="t"/>
            <a:pathLst>
              <a:path h="22872" w="22872">
                <a:moveTo>
                  <a:pt x="0" y="22872"/>
                </a:moveTo>
                <a:lnTo>
                  <a:pt x="19850" y="0"/>
                </a:lnTo>
                <a:lnTo>
                  <a:pt x="22872" y="1536"/>
                </a:lnTo>
                <a:lnTo>
                  <a:pt x="0" y="22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0" name="object 430"/>
          <p:cNvSpPr/>
          <p:nvPr/>
        </p:nvSpPr>
        <p:spPr>
          <a:xfrm>
            <a:off x="2754638" y="7648969"/>
            <a:ext cx="0" cy="417562"/>
          </a:xfrm>
          <a:custGeom>
            <a:avLst/>
            <a:gdLst/>
            <a:ahLst/>
            <a:cxnLst/>
            <a:rect b="b" l="l" r="r" t="t"/>
            <a:pathLst>
              <a:path h="417562" w="0">
                <a:moveTo>
                  <a:pt x="0" y="0"/>
                </a:moveTo>
                <a:lnTo>
                  <a:pt x="0" y="417562"/>
                </a:lnTo>
              </a:path>
            </a:pathLst>
          </a:custGeom>
          <a:ln w="3019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1" name="object 431"/>
          <p:cNvSpPr/>
          <p:nvPr/>
        </p:nvSpPr>
        <p:spPr>
          <a:xfrm>
            <a:off x="2740177" y="7648969"/>
            <a:ext cx="28922" cy="417562"/>
          </a:xfrm>
          <a:custGeom>
            <a:avLst/>
            <a:gdLst/>
            <a:ahLst/>
            <a:cxnLst/>
            <a:rect b="b" l="l" r="r" t="t"/>
            <a:pathLst>
              <a:path h="417562" w="28922">
                <a:moveTo>
                  <a:pt x="0" y="417562"/>
                </a:moveTo>
                <a:lnTo>
                  <a:pt x="28922" y="417562"/>
                </a:lnTo>
                <a:lnTo>
                  <a:pt x="28922" y="0"/>
                </a:lnTo>
                <a:lnTo>
                  <a:pt x="0" y="0"/>
                </a:lnTo>
                <a:lnTo>
                  <a:pt x="0" y="41756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2" name="object 432"/>
          <p:cNvSpPr/>
          <p:nvPr/>
        </p:nvSpPr>
        <p:spPr>
          <a:xfrm>
            <a:off x="2740177" y="7612354"/>
            <a:ext cx="28917" cy="47282"/>
          </a:xfrm>
          <a:custGeom>
            <a:avLst/>
            <a:gdLst/>
            <a:ahLst/>
            <a:cxnLst/>
            <a:rect b="b" l="l" r="r" t="t"/>
            <a:pathLst>
              <a:path h="47282" w="28917">
                <a:moveTo>
                  <a:pt x="28917" y="0"/>
                </a:moveTo>
                <a:lnTo>
                  <a:pt x="3022" y="24409"/>
                </a:lnTo>
                <a:lnTo>
                  <a:pt x="13587" y="36614"/>
                </a:lnTo>
                <a:lnTo>
                  <a:pt x="28917" y="36614"/>
                </a:lnTo>
                <a:lnTo>
                  <a:pt x="28917" y="0"/>
                </a:lnTo>
                <a:close/>
              </a:path>
              <a:path h="47282" w="28917">
                <a:moveTo>
                  <a:pt x="22821" y="47282"/>
                </a:moveTo>
                <a:lnTo>
                  <a:pt x="13587" y="36614"/>
                </a:lnTo>
                <a:lnTo>
                  <a:pt x="0" y="36614"/>
                </a:lnTo>
                <a:lnTo>
                  <a:pt x="22821" y="4728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3" name="object 433"/>
          <p:cNvSpPr/>
          <p:nvPr/>
        </p:nvSpPr>
        <p:spPr>
          <a:xfrm>
            <a:off x="2740177" y="7612354"/>
            <a:ext cx="28917" cy="47282"/>
          </a:xfrm>
          <a:custGeom>
            <a:avLst/>
            <a:gdLst/>
            <a:ahLst/>
            <a:cxnLst/>
            <a:rect b="b" l="l" r="r" t="t"/>
            <a:pathLst>
              <a:path h="47282" w="28917">
                <a:moveTo>
                  <a:pt x="3022" y="24409"/>
                </a:moveTo>
                <a:lnTo>
                  <a:pt x="28917" y="0"/>
                </a:lnTo>
                <a:lnTo>
                  <a:pt x="28917" y="36614"/>
                </a:lnTo>
                <a:lnTo>
                  <a:pt x="0" y="36614"/>
                </a:lnTo>
                <a:lnTo>
                  <a:pt x="22821" y="47282"/>
                </a:lnTo>
                <a:lnTo>
                  <a:pt x="3022" y="2440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4" name="object 434"/>
          <p:cNvSpPr/>
          <p:nvPr/>
        </p:nvSpPr>
        <p:spPr>
          <a:xfrm>
            <a:off x="2366759" y="7962900"/>
            <a:ext cx="396239" cy="115836"/>
          </a:xfrm>
          <a:custGeom>
            <a:avLst/>
            <a:gdLst/>
            <a:ahLst/>
            <a:cxnLst/>
            <a:rect b="b" l="l" r="r" t="t"/>
            <a:pathLst>
              <a:path h="115836" w="396239">
                <a:moveTo>
                  <a:pt x="150863" y="38100"/>
                </a:moveTo>
                <a:lnTo>
                  <a:pt x="198145" y="32004"/>
                </a:lnTo>
                <a:lnTo>
                  <a:pt x="248450" y="38100"/>
                </a:lnTo>
                <a:lnTo>
                  <a:pt x="269786" y="44195"/>
                </a:lnTo>
                <a:lnTo>
                  <a:pt x="294144" y="51790"/>
                </a:lnTo>
                <a:lnTo>
                  <a:pt x="318541" y="63995"/>
                </a:lnTo>
                <a:lnTo>
                  <a:pt x="338340" y="79222"/>
                </a:lnTo>
                <a:lnTo>
                  <a:pt x="356641" y="95999"/>
                </a:lnTo>
                <a:lnTo>
                  <a:pt x="376440" y="115836"/>
                </a:lnTo>
                <a:lnTo>
                  <a:pt x="396239" y="91427"/>
                </a:lnTo>
                <a:lnTo>
                  <a:pt x="376440" y="73177"/>
                </a:lnTo>
                <a:lnTo>
                  <a:pt x="355104" y="53327"/>
                </a:lnTo>
                <a:lnTo>
                  <a:pt x="332244" y="38100"/>
                </a:lnTo>
                <a:lnTo>
                  <a:pt x="306336" y="24409"/>
                </a:lnTo>
                <a:lnTo>
                  <a:pt x="278904" y="13690"/>
                </a:lnTo>
                <a:lnTo>
                  <a:pt x="254495" y="9131"/>
                </a:lnTo>
                <a:lnTo>
                  <a:pt x="198145" y="0"/>
                </a:lnTo>
                <a:lnTo>
                  <a:pt x="143281" y="9131"/>
                </a:lnTo>
                <a:lnTo>
                  <a:pt x="91439" y="24409"/>
                </a:lnTo>
                <a:lnTo>
                  <a:pt x="63995" y="38100"/>
                </a:lnTo>
                <a:lnTo>
                  <a:pt x="41186" y="53327"/>
                </a:lnTo>
                <a:lnTo>
                  <a:pt x="0" y="91427"/>
                </a:lnTo>
                <a:lnTo>
                  <a:pt x="19850" y="115836"/>
                </a:lnTo>
                <a:lnTo>
                  <a:pt x="60972" y="77736"/>
                </a:lnTo>
                <a:lnTo>
                  <a:pt x="80771" y="63995"/>
                </a:lnTo>
                <a:lnTo>
                  <a:pt x="100609" y="53327"/>
                </a:lnTo>
                <a:lnTo>
                  <a:pt x="150863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5" name="object 435"/>
          <p:cNvSpPr/>
          <p:nvPr/>
        </p:nvSpPr>
        <p:spPr>
          <a:xfrm>
            <a:off x="2366759" y="7962900"/>
            <a:ext cx="396239" cy="115836"/>
          </a:xfrm>
          <a:custGeom>
            <a:avLst/>
            <a:gdLst/>
            <a:ahLst/>
            <a:cxnLst/>
            <a:rect b="b" l="l" r="r" t="t"/>
            <a:pathLst>
              <a:path h="115836" w="396239">
                <a:moveTo>
                  <a:pt x="376440" y="115836"/>
                </a:moveTo>
                <a:lnTo>
                  <a:pt x="356641" y="95999"/>
                </a:lnTo>
                <a:lnTo>
                  <a:pt x="338340" y="79222"/>
                </a:lnTo>
                <a:lnTo>
                  <a:pt x="318541" y="63995"/>
                </a:lnTo>
                <a:lnTo>
                  <a:pt x="294144" y="51790"/>
                </a:lnTo>
                <a:lnTo>
                  <a:pt x="269786" y="44195"/>
                </a:lnTo>
                <a:lnTo>
                  <a:pt x="248450" y="38100"/>
                </a:lnTo>
                <a:lnTo>
                  <a:pt x="198145" y="32004"/>
                </a:lnTo>
                <a:lnTo>
                  <a:pt x="150863" y="38100"/>
                </a:lnTo>
                <a:lnTo>
                  <a:pt x="100609" y="53327"/>
                </a:lnTo>
                <a:lnTo>
                  <a:pt x="80771" y="63995"/>
                </a:lnTo>
                <a:lnTo>
                  <a:pt x="60972" y="77736"/>
                </a:lnTo>
                <a:lnTo>
                  <a:pt x="19850" y="115836"/>
                </a:lnTo>
                <a:lnTo>
                  <a:pt x="0" y="91427"/>
                </a:lnTo>
                <a:lnTo>
                  <a:pt x="41186" y="53327"/>
                </a:lnTo>
                <a:lnTo>
                  <a:pt x="63995" y="38100"/>
                </a:lnTo>
                <a:lnTo>
                  <a:pt x="91439" y="24409"/>
                </a:lnTo>
                <a:lnTo>
                  <a:pt x="143281" y="9131"/>
                </a:lnTo>
                <a:lnTo>
                  <a:pt x="198145" y="0"/>
                </a:lnTo>
                <a:lnTo>
                  <a:pt x="254495" y="9131"/>
                </a:lnTo>
                <a:lnTo>
                  <a:pt x="278904" y="13690"/>
                </a:lnTo>
                <a:lnTo>
                  <a:pt x="306336" y="24409"/>
                </a:lnTo>
                <a:lnTo>
                  <a:pt x="332244" y="38100"/>
                </a:lnTo>
                <a:lnTo>
                  <a:pt x="355104" y="53327"/>
                </a:lnTo>
                <a:lnTo>
                  <a:pt x="376440" y="73177"/>
                </a:lnTo>
                <a:lnTo>
                  <a:pt x="396239" y="91427"/>
                </a:lnTo>
                <a:lnTo>
                  <a:pt x="376440" y="115836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6" name="object 436"/>
          <p:cNvSpPr/>
          <p:nvPr/>
        </p:nvSpPr>
        <p:spPr>
          <a:xfrm>
            <a:off x="2740177" y="8054327"/>
            <a:ext cx="28917" cy="51841"/>
          </a:xfrm>
          <a:custGeom>
            <a:avLst/>
            <a:gdLst/>
            <a:ahLst/>
            <a:cxnLst/>
            <a:rect b="b" l="l" r="r" t="t"/>
            <a:pathLst>
              <a:path h="51841" w="28917">
                <a:moveTo>
                  <a:pt x="12922" y="12204"/>
                </a:moveTo>
                <a:lnTo>
                  <a:pt x="3022" y="24409"/>
                </a:lnTo>
                <a:lnTo>
                  <a:pt x="28917" y="51841"/>
                </a:lnTo>
                <a:lnTo>
                  <a:pt x="28917" y="12204"/>
                </a:lnTo>
                <a:lnTo>
                  <a:pt x="12922" y="12204"/>
                </a:lnTo>
                <a:close/>
              </a:path>
              <a:path h="51841" w="28917">
                <a:moveTo>
                  <a:pt x="22821" y="0"/>
                </a:moveTo>
                <a:lnTo>
                  <a:pt x="0" y="12204"/>
                </a:lnTo>
                <a:lnTo>
                  <a:pt x="12922" y="12204"/>
                </a:lnTo>
                <a:lnTo>
                  <a:pt x="228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7" name="object 437"/>
          <p:cNvSpPr/>
          <p:nvPr/>
        </p:nvSpPr>
        <p:spPr>
          <a:xfrm>
            <a:off x="2740177" y="8054327"/>
            <a:ext cx="28917" cy="51841"/>
          </a:xfrm>
          <a:custGeom>
            <a:avLst/>
            <a:gdLst/>
            <a:ahLst/>
            <a:cxnLst/>
            <a:rect b="b" l="l" r="r" t="t"/>
            <a:pathLst>
              <a:path h="51841" w="28917">
                <a:moveTo>
                  <a:pt x="28917" y="12204"/>
                </a:moveTo>
                <a:lnTo>
                  <a:pt x="28917" y="51841"/>
                </a:lnTo>
                <a:lnTo>
                  <a:pt x="3022" y="24409"/>
                </a:lnTo>
                <a:lnTo>
                  <a:pt x="22821" y="0"/>
                </a:lnTo>
                <a:lnTo>
                  <a:pt x="0" y="12204"/>
                </a:lnTo>
                <a:lnTo>
                  <a:pt x="28917" y="1220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8" name="object 438"/>
          <p:cNvSpPr/>
          <p:nvPr/>
        </p:nvSpPr>
        <p:spPr>
          <a:xfrm>
            <a:off x="2337790" y="8058899"/>
            <a:ext cx="79273" cy="382536"/>
          </a:xfrm>
          <a:custGeom>
            <a:avLst/>
            <a:gdLst/>
            <a:ahLst/>
            <a:cxnLst/>
            <a:rect b="b" l="l" r="r" t="t"/>
            <a:pathLst>
              <a:path h="382536" w="79273">
                <a:moveTo>
                  <a:pt x="36614" y="137160"/>
                </a:moveTo>
                <a:lnTo>
                  <a:pt x="33540" y="114300"/>
                </a:lnTo>
                <a:lnTo>
                  <a:pt x="28968" y="94500"/>
                </a:lnTo>
                <a:lnTo>
                  <a:pt x="28968" y="71628"/>
                </a:lnTo>
                <a:lnTo>
                  <a:pt x="30505" y="54864"/>
                </a:lnTo>
                <a:lnTo>
                  <a:pt x="39636" y="36601"/>
                </a:lnTo>
                <a:lnTo>
                  <a:pt x="51841" y="18300"/>
                </a:lnTo>
                <a:lnTo>
                  <a:pt x="27431" y="0"/>
                </a:lnTo>
                <a:lnTo>
                  <a:pt x="15278" y="21323"/>
                </a:lnTo>
                <a:lnTo>
                  <a:pt x="3073" y="45732"/>
                </a:lnTo>
                <a:lnTo>
                  <a:pt x="0" y="68605"/>
                </a:lnTo>
                <a:lnTo>
                  <a:pt x="0" y="96037"/>
                </a:lnTo>
                <a:lnTo>
                  <a:pt x="3073" y="118910"/>
                </a:lnTo>
                <a:lnTo>
                  <a:pt x="9182" y="146291"/>
                </a:lnTo>
                <a:lnTo>
                  <a:pt x="24409" y="193573"/>
                </a:lnTo>
                <a:lnTo>
                  <a:pt x="38100" y="243878"/>
                </a:lnTo>
                <a:lnTo>
                  <a:pt x="47282" y="286537"/>
                </a:lnTo>
                <a:lnTo>
                  <a:pt x="48818" y="304800"/>
                </a:lnTo>
                <a:lnTo>
                  <a:pt x="45745" y="326123"/>
                </a:lnTo>
                <a:lnTo>
                  <a:pt x="39636" y="342900"/>
                </a:lnTo>
                <a:lnTo>
                  <a:pt x="27431" y="364223"/>
                </a:lnTo>
                <a:lnTo>
                  <a:pt x="51841" y="382536"/>
                </a:lnTo>
                <a:lnTo>
                  <a:pt x="65531" y="358178"/>
                </a:lnTo>
                <a:lnTo>
                  <a:pt x="73177" y="336791"/>
                </a:lnTo>
                <a:lnTo>
                  <a:pt x="79273" y="306336"/>
                </a:lnTo>
                <a:lnTo>
                  <a:pt x="76200" y="283464"/>
                </a:lnTo>
                <a:lnTo>
                  <a:pt x="65531" y="233210"/>
                </a:lnTo>
                <a:lnTo>
                  <a:pt x="51841" y="184391"/>
                </a:lnTo>
                <a:lnTo>
                  <a:pt x="36614" y="13716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9" name="object 439"/>
          <p:cNvSpPr/>
          <p:nvPr/>
        </p:nvSpPr>
        <p:spPr>
          <a:xfrm>
            <a:off x="2337790" y="8058899"/>
            <a:ext cx="79273" cy="382536"/>
          </a:xfrm>
          <a:custGeom>
            <a:avLst/>
            <a:gdLst/>
            <a:ahLst/>
            <a:cxnLst/>
            <a:rect b="b" l="l" r="r" t="t"/>
            <a:pathLst>
              <a:path h="382536" w="79273">
                <a:moveTo>
                  <a:pt x="51841" y="18300"/>
                </a:moveTo>
                <a:lnTo>
                  <a:pt x="39636" y="36601"/>
                </a:lnTo>
                <a:lnTo>
                  <a:pt x="30505" y="54864"/>
                </a:lnTo>
                <a:lnTo>
                  <a:pt x="28968" y="71628"/>
                </a:lnTo>
                <a:lnTo>
                  <a:pt x="28968" y="94500"/>
                </a:lnTo>
                <a:lnTo>
                  <a:pt x="33540" y="114300"/>
                </a:lnTo>
                <a:lnTo>
                  <a:pt x="36614" y="137160"/>
                </a:lnTo>
                <a:lnTo>
                  <a:pt x="51841" y="184391"/>
                </a:lnTo>
                <a:lnTo>
                  <a:pt x="65531" y="233210"/>
                </a:lnTo>
                <a:lnTo>
                  <a:pt x="76200" y="283464"/>
                </a:lnTo>
                <a:lnTo>
                  <a:pt x="79273" y="306336"/>
                </a:lnTo>
                <a:lnTo>
                  <a:pt x="73177" y="336791"/>
                </a:lnTo>
                <a:lnTo>
                  <a:pt x="65531" y="358178"/>
                </a:lnTo>
                <a:lnTo>
                  <a:pt x="51841" y="382536"/>
                </a:lnTo>
                <a:lnTo>
                  <a:pt x="27431" y="364223"/>
                </a:lnTo>
                <a:lnTo>
                  <a:pt x="39636" y="342900"/>
                </a:lnTo>
                <a:lnTo>
                  <a:pt x="45745" y="326123"/>
                </a:lnTo>
                <a:lnTo>
                  <a:pt x="48818" y="304800"/>
                </a:lnTo>
                <a:lnTo>
                  <a:pt x="47282" y="286537"/>
                </a:lnTo>
                <a:lnTo>
                  <a:pt x="38100" y="243878"/>
                </a:lnTo>
                <a:lnTo>
                  <a:pt x="24409" y="193573"/>
                </a:lnTo>
                <a:lnTo>
                  <a:pt x="9182" y="146291"/>
                </a:lnTo>
                <a:lnTo>
                  <a:pt x="3073" y="118910"/>
                </a:lnTo>
                <a:lnTo>
                  <a:pt x="0" y="96037"/>
                </a:lnTo>
                <a:lnTo>
                  <a:pt x="0" y="68605"/>
                </a:lnTo>
                <a:lnTo>
                  <a:pt x="3073" y="45732"/>
                </a:lnTo>
                <a:lnTo>
                  <a:pt x="15278" y="21323"/>
                </a:lnTo>
                <a:lnTo>
                  <a:pt x="27431" y="0"/>
                </a:lnTo>
                <a:lnTo>
                  <a:pt x="51841" y="1830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0" name="object 440"/>
          <p:cNvSpPr/>
          <p:nvPr/>
        </p:nvSpPr>
        <p:spPr>
          <a:xfrm>
            <a:off x="2365222" y="8052790"/>
            <a:ext cx="24409" cy="25946"/>
          </a:xfrm>
          <a:custGeom>
            <a:avLst/>
            <a:gdLst/>
            <a:ahLst/>
            <a:cxnLst/>
            <a:rect b="b" l="l" r="r" t="t"/>
            <a:pathLst>
              <a:path h="25946" w="24409">
                <a:moveTo>
                  <a:pt x="13463" y="16202"/>
                </a:moveTo>
                <a:lnTo>
                  <a:pt x="2008" y="2116"/>
                </a:lnTo>
                <a:lnTo>
                  <a:pt x="0" y="6108"/>
                </a:lnTo>
                <a:lnTo>
                  <a:pt x="13463" y="16202"/>
                </a:lnTo>
                <a:close/>
              </a:path>
              <a:path h="25946" w="24409">
                <a:moveTo>
                  <a:pt x="24409" y="24409"/>
                </a:moveTo>
                <a:lnTo>
                  <a:pt x="13463" y="16202"/>
                </a:lnTo>
                <a:lnTo>
                  <a:pt x="21386" y="25946"/>
                </a:lnTo>
                <a:lnTo>
                  <a:pt x="24409" y="24409"/>
                </a:lnTo>
                <a:close/>
              </a:path>
              <a:path h="25946" w="24409">
                <a:moveTo>
                  <a:pt x="3073" y="0"/>
                </a:moveTo>
                <a:lnTo>
                  <a:pt x="1536" y="1536"/>
                </a:lnTo>
                <a:lnTo>
                  <a:pt x="2008" y="2116"/>
                </a:lnTo>
                <a:lnTo>
                  <a:pt x="307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1" name="object 441"/>
          <p:cNvSpPr/>
          <p:nvPr/>
        </p:nvSpPr>
        <p:spPr>
          <a:xfrm>
            <a:off x="2365222" y="8052790"/>
            <a:ext cx="24409" cy="25946"/>
          </a:xfrm>
          <a:custGeom>
            <a:avLst/>
            <a:gdLst/>
            <a:ahLst/>
            <a:cxnLst/>
            <a:rect b="b" l="l" r="r" t="t"/>
            <a:pathLst>
              <a:path h="25946" w="24409">
                <a:moveTo>
                  <a:pt x="1536" y="1536"/>
                </a:moveTo>
                <a:lnTo>
                  <a:pt x="3073" y="0"/>
                </a:lnTo>
                <a:lnTo>
                  <a:pt x="0" y="6108"/>
                </a:lnTo>
                <a:lnTo>
                  <a:pt x="24409" y="24409"/>
                </a:lnTo>
                <a:lnTo>
                  <a:pt x="21386" y="25946"/>
                </a:lnTo>
                <a:lnTo>
                  <a:pt x="1536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2" name="object 442"/>
          <p:cNvSpPr/>
          <p:nvPr/>
        </p:nvSpPr>
        <p:spPr>
          <a:xfrm>
            <a:off x="1959864" y="8421636"/>
            <a:ext cx="429768" cy="124967"/>
          </a:xfrm>
          <a:custGeom>
            <a:avLst/>
            <a:gdLst/>
            <a:ahLst/>
            <a:cxnLst/>
            <a:rect b="b" l="l" r="r" t="t"/>
            <a:pathLst>
              <a:path h="124968" w="429768">
                <a:moveTo>
                  <a:pt x="19799" y="0"/>
                </a:moveTo>
                <a:lnTo>
                  <a:pt x="0" y="21336"/>
                </a:lnTo>
                <a:lnTo>
                  <a:pt x="18313" y="45694"/>
                </a:lnTo>
                <a:lnTo>
                  <a:pt x="44208" y="65532"/>
                </a:lnTo>
                <a:lnTo>
                  <a:pt x="67081" y="85331"/>
                </a:lnTo>
                <a:lnTo>
                  <a:pt x="97536" y="99072"/>
                </a:lnTo>
                <a:lnTo>
                  <a:pt x="153936" y="118859"/>
                </a:lnTo>
                <a:lnTo>
                  <a:pt x="214858" y="124968"/>
                </a:lnTo>
                <a:lnTo>
                  <a:pt x="274345" y="118859"/>
                </a:lnTo>
                <a:lnTo>
                  <a:pt x="332231" y="99072"/>
                </a:lnTo>
                <a:lnTo>
                  <a:pt x="382536" y="67017"/>
                </a:lnTo>
                <a:lnTo>
                  <a:pt x="406895" y="45694"/>
                </a:lnTo>
                <a:lnTo>
                  <a:pt x="429768" y="21336"/>
                </a:lnTo>
                <a:lnTo>
                  <a:pt x="406895" y="0"/>
                </a:lnTo>
                <a:lnTo>
                  <a:pt x="387108" y="21336"/>
                </a:lnTo>
                <a:lnTo>
                  <a:pt x="367258" y="41122"/>
                </a:lnTo>
                <a:lnTo>
                  <a:pt x="318490" y="71640"/>
                </a:lnTo>
                <a:lnTo>
                  <a:pt x="268236" y="88353"/>
                </a:lnTo>
                <a:lnTo>
                  <a:pt x="214858" y="92964"/>
                </a:lnTo>
                <a:lnTo>
                  <a:pt x="161531" y="88353"/>
                </a:lnTo>
                <a:lnTo>
                  <a:pt x="108204" y="71640"/>
                </a:lnTo>
                <a:lnTo>
                  <a:pt x="83845" y="59436"/>
                </a:lnTo>
                <a:lnTo>
                  <a:pt x="62458" y="41122"/>
                </a:lnTo>
                <a:lnTo>
                  <a:pt x="38100" y="21336"/>
                </a:lnTo>
                <a:lnTo>
                  <a:pt x="19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3" name="object 443"/>
          <p:cNvSpPr/>
          <p:nvPr/>
        </p:nvSpPr>
        <p:spPr>
          <a:xfrm>
            <a:off x="1959864" y="8421636"/>
            <a:ext cx="429768" cy="124967"/>
          </a:xfrm>
          <a:custGeom>
            <a:avLst/>
            <a:gdLst/>
            <a:ahLst/>
            <a:cxnLst/>
            <a:rect b="b" l="l" r="r" t="t"/>
            <a:pathLst>
              <a:path h="124968" w="429768">
                <a:moveTo>
                  <a:pt x="429768" y="21336"/>
                </a:moveTo>
                <a:lnTo>
                  <a:pt x="406895" y="45694"/>
                </a:lnTo>
                <a:lnTo>
                  <a:pt x="382536" y="67017"/>
                </a:lnTo>
                <a:lnTo>
                  <a:pt x="332231" y="99072"/>
                </a:lnTo>
                <a:lnTo>
                  <a:pt x="274345" y="118859"/>
                </a:lnTo>
                <a:lnTo>
                  <a:pt x="214858" y="124968"/>
                </a:lnTo>
                <a:lnTo>
                  <a:pt x="153936" y="118859"/>
                </a:lnTo>
                <a:lnTo>
                  <a:pt x="97536" y="99072"/>
                </a:lnTo>
                <a:lnTo>
                  <a:pt x="67081" y="85331"/>
                </a:lnTo>
                <a:lnTo>
                  <a:pt x="44208" y="65532"/>
                </a:lnTo>
                <a:lnTo>
                  <a:pt x="18313" y="45694"/>
                </a:lnTo>
                <a:lnTo>
                  <a:pt x="0" y="21336"/>
                </a:lnTo>
                <a:lnTo>
                  <a:pt x="19799" y="0"/>
                </a:lnTo>
                <a:lnTo>
                  <a:pt x="38100" y="21336"/>
                </a:lnTo>
                <a:lnTo>
                  <a:pt x="62458" y="41122"/>
                </a:lnTo>
                <a:lnTo>
                  <a:pt x="83845" y="59436"/>
                </a:lnTo>
                <a:lnTo>
                  <a:pt x="108204" y="71640"/>
                </a:lnTo>
                <a:lnTo>
                  <a:pt x="161531" y="88353"/>
                </a:lnTo>
                <a:lnTo>
                  <a:pt x="214858" y="92964"/>
                </a:lnTo>
                <a:lnTo>
                  <a:pt x="268236" y="88353"/>
                </a:lnTo>
                <a:lnTo>
                  <a:pt x="318490" y="71640"/>
                </a:lnTo>
                <a:lnTo>
                  <a:pt x="367258" y="41122"/>
                </a:lnTo>
                <a:lnTo>
                  <a:pt x="387108" y="21336"/>
                </a:lnTo>
                <a:lnTo>
                  <a:pt x="406895" y="0"/>
                </a:lnTo>
                <a:lnTo>
                  <a:pt x="429768" y="213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4" name="object 444"/>
          <p:cNvSpPr/>
          <p:nvPr/>
        </p:nvSpPr>
        <p:spPr>
          <a:xfrm>
            <a:off x="2365222" y="8421636"/>
            <a:ext cx="24409" cy="21335"/>
          </a:xfrm>
          <a:custGeom>
            <a:avLst/>
            <a:gdLst/>
            <a:ahLst/>
            <a:cxnLst/>
            <a:rect b="b" l="l" r="r" t="t"/>
            <a:pathLst>
              <a:path h="21335" w="24409">
                <a:moveTo>
                  <a:pt x="15991" y="13483"/>
                </a:moveTo>
                <a:lnTo>
                  <a:pt x="1536" y="0"/>
                </a:lnTo>
                <a:lnTo>
                  <a:pt x="0" y="1485"/>
                </a:lnTo>
                <a:lnTo>
                  <a:pt x="15991" y="13483"/>
                </a:lnTo>
                <a:close/>
              </a:path>
              <a:path h="21335" w="24409">
                <a:moveTo>
                  <a:pt x="24409" y="19799"/>
                </a:moveTo>
                <a:lnTo>
                  <a:pt x="15991" y="13483"/>
                </a:lnTo>
                <a:lnTo>
                  <a:pt x="24409" y="21336"/>
                </a:lnTo>
                <a:lnTo>
                  <a:pt x="24409" y="1979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5" name="object 445"/>
          <p:cNvSpPr/>
          <p:nvPr/>
        </p:nvSpPr>
        <p:spPr>
          <a:xfrm>
            <a:off x="2365222" y="8421636"/>
            <a:ext cx="24409" cy="21335"/>
          </a:xfrm>
          <a:custGeom>
            <a:avLst/>
            <a:gdLst/>
            <a:ahLst/>
            <a:cxnLst/>
            <a:rect b="b" l="l" r="r" t="t"/>
            <a:pathLst>
              <a:path h="21335" w="24409">
                <a:moveTo>
                  <a:pt x="24409" y="19799"/>
                </a:moveTo>
                <a:lnTo>
                  <a:pt x="24409" y="21336"/>
                </a:lnTo>
                <a:lnTo>
                  <a:pt x="1536" y="0"/>
                </a:lnTo>
                <a:lnTo>
                  <a:pt x="0" y="1485"/>
                </a:lnTo>
                <a:lnTo>
                  <a:pt x="24409" y="1979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6" name="object 446"/>
          <p:cNvSpPr/>
          <p:nvPr/>
        </p:nvSpPr>
        <p:spPr>
          <a:xfrm>
            <a:off x="1932432" y="8057400"/>
            <a:ext cx="77736" cy="384035"/>
          </a:xfrm>
          <a:custGeom>
            <a:avLst/>
            <a:gdLst/>
            <a:ahLst/>
            <a:cxnLst/>
            <a:rect b="b" l="l" r="r" t="t"/>
            <a:pathLst>
              <a:path h="384035" w="77736">
                <a:moveTo>
                  <a:pt x="27431" y="182867"/>
                </a:moveTo>
                <a:lnTo>
                  <a:pt x="10668" y="233171"/>
                </a:lnTo>
                <a:lnTo>
                  <a:pt x="1536" y="280403"/>
                </a:lnTo>
                <a:lnTo>
                  <a:pt x="0" y="307835"/>
                </a:lnTo>
                <a:lnTo>
                  <a:pt x="3022" y="333730"/>
                </a:lnTo>
                <a:lnTo>
                  <a:pt x="12204" y="359676"/>
                </a:lnTo>
                <a:lnTo>
                  <a:pt x="25895" y="384035"/>
                </a:lnTo>
                <a:lnTo>
                  <a:pt x="48768" y="365721"/>
                </a:lnTo>
                <a:lnTo>
                  <a:pt x="38100" y="344398"/>
                </a:lnTo>
                <a:lnTo>
                  <a:pt x="30467" y="326135"/>
                </a:lnTo>
                <a:lnTo>
                  <a:pt x="27431" y="307835"/>
                </a:lnTo>
                <a:lnTo>
                  <a:pt x="28968" y="288035"/>
                </a:lnTo>
                <a:lnTo>
                  <a:pt x="38100" y="242303"/>
                </a:lnTo>
                <a:lnTo>
                  <a:pt x="54863" y="193535"/>
                </a:lnTo>
                <a:lnTo>
                  <a:pt x="68567" y="143230"/>
                </a:lnTo>
                <a:lnTo>
                  <a:pt x="77736" y="95999"/>
                </a:lnTo>
                <a:lnTo>
                  <a:pt x="77736" y="68567"/>
                </a:lnTo>
                <a:lnTo>
                  <a:pt x="74663" y="44208"/>
                </a:lnTo>
                <a:lnTo>
                  <a:pt x="63995" y="21335"/>
                </a:lnTo>
                <a:lnTo>
                  <a:pt x="48768" y="0"/>
                </a:lnTo>
                <a:lnTo>
                  <a:pt x="27431" y="21335"/>
                </a:lnTo>
                <a:lnTo>
                  <a:pt x="39636" y="38099"/>
                </a:lnTo>
                <a:lnTo>
                  <a:pt x="47231" y="54876"/>
                </a:lnTo>
                <a:lnTo>
                  <a:pt x="50304" y="74663"/>
                </a:lnTo>
                <a:lnTo>
                  <a:pt x="50304" y="89903"/>
                </a:lnTo>
                <a:lnTo>
                  <a:pt x="41122" y="134099"/>
                </a:lnTo>
                <a:lnTo>
                  <a:pt x="27431" y="18286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7" name="object 447"/>
          <p:cNvSpPr/>
          <p:nvPr/>
        </p:nvSpPr>
        <p:spPr>
          <a:xfrm>
            <a:off x="1932432" y="8057400"/>
            <a:ext cx="77736" cy="384035"/>
          </a:xfrm>
          <a:custGeom>
            <a:avLst/>
            <a:gdLst/>
            <a:ahLst/>
            <a:cxnLst/>
            <a:rect b="b" l="l" r="r" t="t"/>
            <a:pathLst>
              <a:path h="384035" w="77736">
                <a:moveTo>
                  <a:pt x="25895" y="384035"/>
                </a:moveTo>
                <a:lnTo>
                  <a:pt x="12204" y="359676"/>
                </a:lnTo>
                <a:lnTo>
                  <a:pt x="3022" y="333730"/>
                </a:lnTo>
                <a:lnTo>
                  <a:pt x="0" y="307835"/>
                </a:lnTo>
                <a:lnTo>
                  <a:pt x="1536" y="280403"/>
                </a:lnTo>
                <a:lnTo>
                  <a:pt x="10668" y="233171"/>
                </a:lnTo>
                <a:lnTo>
                  <a:pt x="27431" y="182867"/>
                </a:lnTo>
                <a:lnTo>
                  <a:pt x="41122" y="134099"/>
                </a:lnTo>
                <a:lnTo>
                  <a:pt x="50304" y="89903"/>
                </a:lnTo>
                <a:lnTo>
                  <a:pt x="50304" y="74663"/>
                </a:lnTo>
                <a:lnTo>
                  <a:pt x="47231" y="54876"/>
                </a:lnTo>
                <a:lnTo>
                  <a:pt x="39636" y="38099"/>
                </a:lnTo>
                <a:lnTo>
                  <a:pt x="27431" y="21335"/>
                </a:lnTo>
                <a:lnTo>
                  <a:pt x="48768" y="0"/>
                </a:lnTo>
                <a:lnTo>
                  <a:pt x="63995" y="21335"/>
                </a:lnTo>
                <a:lnTo>
                  <a:pt x="74663" y="44208"/>
                </a:lnTo>
                <a:lnTo>
                  <a:pt x="77736" y="68567"/>
                </a:lnTo>
                <a:lnTo>
                  <a:pt x="77736" y="95999"/>
                </a:lnTo>
                <a:lnTo>
                  <a:pt x="68567" y="143230"/>
                </a:lnTo>
                <a:lnTo>
                  <a:pt x="54863" y="193535"/>
                </a:lnTo>
                <a:lnTo>
                  <a:pt x="38100" y="242303"/>
                </a:lnTo>
                <a:lnTo>
                  <a:pt x="28968" y="288035"/>
                </a:lnTo>
                <a:lnTo>
                  <a:pt x="27431" y="307835"/>
                </a:lnTo>
                <a:lnTo>
                  <a:pt x="30467" y="326135"/>
                </a:lnTo>
                <a:lnTo>
                  <a:pt x="38100" y="344398"/>
                </a:lnTo>
                <a:lnTo>
                  <a:pt x="48768" y="365721"/>
                </a:lnTo>
                <a:lnTo>
                  <a:pt x="25895" y="3840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8" name="object 448"/>
          <p:cNvSpPr/>
          <p:nvPr/>
        </p:nvSpPr>
        <p:spPr>
          <a:xfrm>
            <a:off x="1958327" y="8421636"/>
            <a:ext cx="22872" cy="21335"/>
          </a:xfrm>
          <a:custGeom>
            <a:avLst/>
            <a:gdLst/>
            <a:ahLst/>
            <a:cxnLst/>
            <a:rect b="b" l="l" r="r" t="t"/>
            <a:pathLst>
              <a:path h="21335" w="22872">
                <a:moveTo>
                  <a:pt x="22872" y="1485"/>
                </a:moveTo>
                <a:lnTo>
                  <a:pt x="21335" y="0"/>
                </a:lnTo>
                <a:lnTo>
                  <a:pt x="11528" y="10569"/>
                </a:lnTo>
                <a:lnTo>
                  <a:pt x="22872" y="1485"/>
                </a:lnTo>
                <a:close/>
              </a:path>
              <a:path h="21335" w="22872">
                <a:moveTo>
                  <a:pt x="11528" y="10569"/>
                </a:moveTo>
                <a:lnTo>
                  <a:pt x="0" y="19799"/>
                </a:lnTo>
                <a:lnTo>
                  <a:pt x="1536" y="21336"/>
                </a:lnTo>
                <a:lnTo>
                  <a:pt x="11528" y="1056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9" name="object 449"/>
          <p:cNvSpPr/>
          <p:nvPr/>
        </p:nvSpPr>
        <p:spPr>
          <a:xfrm>
            <a:off x="1958327" y="8421636"/>
            <a:ext cx="22872" cy="21335"/>
          </a:xfrm>
          <a:custGeom>
            <a:avLst/>
            <a:gdLst/>
            <a:ahLst/>
            <a:cxnLst/>
            <a:rect b="b" l="l" r="r" t="t"/>
            <a:pathLst>
              <a:path h="21335" w="22872">
                <a:moveTo>
                  <a:pt x="1536" y="21336"/>
                </a:moveTo>
                <a:lnTo>
                  <a:pt x="0" y="19799"/>
                </a:lnTo>
                <a:lnTo>
                  <a:pt x="22872" y="1485"/>
                </a:lnTo>
                <a:lnTo>
                  <a:pt x="21335" y="0"/>
                </a:lnTo>
                <a:lnTo>
                  <a:pt x="1536" y="213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0" name="object 450"/>
          <p:cNvSpPr/>
          <p:nvPr/>
        </p:nvSpPr>
        <p:spPr>
          <a:xfrm>
            <a:off x="1632204" y="7985772"/>
            <a:ext cx="347459" cy="105117"/>
          </a:xfrm>
          <a:custGeom>
            <a:avLst/>
            <a:gdLst/>
            <a:ahLst/>
            <a:cxnLst/>
            <a:rect b="b" l="l" r="r" t="t"/>
            <a:pathLst>
              <a:path h="105117" w="347459">
                <a:moveTo>
                  <a:pt x="16763" y="62458"/>
                </a:moveTo>
                <a:lnTo>
                  <a:pt x="0" y="80759"/>
                </a:lnTo>
                <a:lnTo>
                  <a:pt x="21323" y="105117"/>
                </a:lnTo>
                <a:lnTo>
                  <a:pt x="36550" y="86868"/>
                </a:lnTo>
                <a:lnTo>
                  <a:pt x="53327" y="73126"/>
                </a:lnTo>
                <a:lnTo>
                  <a:pt x="73164" y="59423"/>
                </a:lnTo>
                <a:lnTo>
                  <a:pt x="92963" y="48768"/>
                </a:lnTo>
                <a:lnTo>
                  <a:pt x="111264" y="42659"/>
                </a:lnTo>
                <a:lnTo>
                  <a:pt x="132600" y="35026"/>
                </a:lnTo>
                <a:lnTo>
                  <a:pt x="172186" y="28917"/>
                </a:lnTo>
                <a:lnTo>
                  <a:pt x="213359" y="33528"/>
                </a:lnTo>
                <a:lnTo>
                  <a:pt x="252996" y="42659"/>
                </a:lnTo>
                <a:lnTo>
                  <a:pt x="292595" y="63995"/>
                </a:lnTo>
                <a:lnTo>
                  <a:pt x="310895" y="76200"/>
                </a:lnTo>
                <a:lnTo>
                  <a:pt x="327659" y="92964"/>
                </a:lnTo>
                <a:lnTo>
                  <a:pt x="347459" y="68554"/>
                </a:lnTo>
                <a:lnTo>
                  <a:pt x="329196" y="53327"/>
                </a:lnTo>
                <a:lnTo>
                  <a:pt x="306336" y="36563"/>
                </a:lnTo>
                <a:lnTo>
                  <a:pt x="265150" y="15227"/>
                </a:lnTo>
                <a:lnTo>
                  <a:pt x="219468" y="3022"/>
                </a:lnTo>
                <a:lnTo>
                  <a:pt x="172186" y="0"/>
                </a:lnTo>
                <a:lnTo>
                  <a:pt x="124955" y="6096"/>
                </a:lnTo>
                <a:lnTo>
                  <a:pt x="102095" y="13690"/>
                </a:lnTo>
                <a:lnTo>
                  <a:pt x="79273" y="21323"/>
                </a:lnTo>
                <a:lnTo>
                  <a:pt x="57886" y="33528"/>
                </a:lnTo>
                <a:lnTo>
                  <a:pt x="36550" y="47231"/>
                </a:lnTo>
                <a:lnTo>
                  <a:pt x="16763" y="6245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1" name="object 451"/>
          <p:cNvSpPr/>
          <p:nvPr/>
        </p:nvSpPr>
        <p:spPr>
          <a:xfrm>
            <a:off x="1632204" y="7985772"/>
            <a:ext cx="347459" cy="105117"/>
          </a:xfrm>
          <a:custGeom>
            <a:avLst/>
            <a:gdLst/>
            <a:ahLst/>
            <a:cxnLst/>
            <a:rect b="b" l="l" r="r" t="t"/>
            <a:pathLst>
              <a:path h="105117" w="347459">
                <a:moveTo>
                  <a:pt x="327659" y="92964"/>
                </a:moveTo>
                <a:lnTo>
                  <a:pt x="310895" y="76200"/>
                </a:lnTo>
                <a:lnTo>
                  <a:pt x="292595" y="63995"/>
                </a:lnTo>
                <a:lnTo>
                  <a:pt x="252996" y="42659"/>
                </a:lnTo>
                <a:lnTo>
                  <a:pt x="213359" y="33528"/>
                </a:lnTo>
                <a:lnTo>
                  <a:pt x="172186" y="28917"/>
                </a:lnTo>
                <a:lnTo>
                  <a:pt x="132600" y="35026"/>
                </a:lnTo>
                <a:lnTo>
                  <a:pt x="111264" y="42659"/>
                </a:lnTo>
                <a:lnTo>
                  <a:pt x="92963" y="48768"/>
                </a:lnTo>
                <a:lnTo>
                  <a:pt x="73164" y="59423"/>
                </a:lnTo>
                <a:lnTo>
                  <a:pt x="53327" y="73126"/>
                </a:lnTo>
                <a:lnTo>
                  <a:pt x="36550" y="86868"/>
                </a:lnTo>
                <a:lnTo>
                  <a:pt x="21323" y="105117"/>
                </a:lnTo>
                <a:lnTo>
                  <a:pt x="0" y="80759"/>
                </a:lnTo>
                <a:lnTo>
                  <a:pt x="16763" y="62458"/>
                </a:lnTo>
                <a:lnTo>
                  <a:pt x="36550" y="47231"/>
                </a:lnTo>
                <a:lnTo>
                  <a:pt x="57886" y="33528"/>
                </a:lnTo>
                <a:lnTo>
                  <a:pt x="79273" y="21323"/>
                </a:lnTo>
                <a:lnTo>
                  <a:pt x="102095" y="13690"/>
                </a:lnTo>
                <a:lnTo>
                  <a:pt x="124955" y="6096"/>
                </a:lnTo>
                <a:lnTo>
                  <a:pt x="172186" y="0"/>
                </a:lnTo>
                <a:lnTo>
                  <a:pt x="219468" y="3022"/>
                </a:lnTo>
                <a:lnTo>
                  <a:pt x="265150" y="15227"/>
                </a:lnTo>
                <a:lnTo>
                  <a:pt x="306336" y="36563"/>
                </a:lnTo>
                <a:lnTo>
                  <a:pt x="329196" y="53327"/>
                </a:lnTo>
                <a:lnTo>
                  <a:pt x="347459" y="68554"/>
                </a:lnTo>
                <a:lnTo>
                  <a:pt x="327659" y="9296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2" name="object 452"/>
          <p:cNvSpPr/>
          <p:nvPr/>
        </p:nvSpPr>
        <p:spPr>
          <a:xfrm>
            <a:off x="1959864" y="8054327"/>
            <a:ext cx="21336" cy="24409"/>
          </a:xfrm>
          <a:custGeom>
            <a:avLst/>
            <a:gdLst/>
            <a:ahLst/>
            <a:cxnLst/>
            <a:rect b="b" l="l" r="r" t="t"/>
            <a:pathLst>
              <a:path h="24409" w="21336">
                <a:moveTo>
                  <a:pt x="21336" y="3073"/>
                </a:moveTo>
                <a:lnTo>
                  <a:pt x="19799" y="0"/>
                </a:lnTo>
                <a:lnTo>
                  <a:pt x="0" y="24409"/>
                </a:lnTo>
                <a:lnTo>
                  <a:pt x="21336" y="307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3" name="object 453"/>
          <p:cNvSpPr/>
          <p:nvPr/>
        </p:nvSpPr>
        <p:spPr>
          <a:xfrm>
            <a:off x="1959864" y="8054327"/>
            <a:ext cx="21336" cy="24409"/>
          </a:xfrm>
          <a:custGeom>
            <a:avLst/>
            <a:gdLst/>
            <a:ahLst/>
            <a:cxnLst/>
            <a:rect b="b" l="l" r="r" t="t"/>
            <a:pathLst>
              <a:path h="24409" w="21336">
                <a:moveTo>
                  <a:pt x="21336" y="3073"/>
                </a:moveTo>
                <a:lnTo>
                  <a:pt x="19799" y="0"/>
                </a:lnTo>
                <a:lnTo>
                  <a:pt x="0" y="24409"/>
                </a:lnTo>
                <a:lnTo>
                  <a:pt x="21336" y="307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4" name="object 454"/>
          <p:cNvSpPr/>
          <p:nvPr/>
        </p:nvSpPr>
        <p:spPr>
          <a:xfrm>
            <a:off x="1643629" y="7648971"/>
            <a:ext cx="0" cy="429765"/>
          </a:xfrm>
          <a:custGeom>
            <a:avLst/>
            <a:gdLst/>
            <a:ahLst/>
            <a:cxnLst/>
            <a:rect b="b" l="l" r="r" t="t"/>
            <a:pathLst>
              <a:path h="429765" w="0">
                <a:moveTo>
                  <a:pt x="0" y="0"/>
                </a:moveTo>
                <a:lnTo>
                  <a:pt x="0" y="429765"/>
                </a:lnTo>
              </a:path>
            </a:pathLst>
          </a:custGeom>
          <a:ln w="3019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5" name="object 455"/>
          <p:cNvSpPr/>
          <p:nvPr/>
        </p:nvSpPr>
        <p:spPr>
          <a:xfrm>
            <a:off x="1629168" y="7648971"/>
            <a:ext cx="28922" cy="429765"/>
          </a:xfrm>
          <a:custGeom>
            <a:avLst/>
            <a:gdLst/>
            <a:ahLst/>
            <a:cxnLst/>
            <a:rect b="b" l="l" r="r" t="t"/>
            <a:pathLst>
              <a:path h="429765" w="28922">
                <a:moveTo>
                  <a:pt x="0" y="429765"/>
                </a:moveTo>
                <a:lnTo>
                  <a:pt x="28922" y="429765"/>
                </a:lnTo>
                <a:lnTo>
                  <a:pt x="28922" y="0"/>
                </a:lnTo>
                <a:lnTo>
                  <a:pt x="0" y="0"/>
                </a:lnTo>
                <a:lnTo>
                  <a:pt x="0" y="42976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6" name="object 456"/>
          <p:cNvSpPr/>
          <p:nvPr/>
        </p:nvSpPr>
        <p:spPr>
          <a:xfrm>
            <a:off x="1629168" y="8066532"/>
            <a:ext cx="28930" cy="47231"/>
          </a:xfrm>
          <a:custGeom>
            <a:avLst/>
            <a:gdLst/>
            <a:ahLst/>
            <a:cxnLst/>
            <a:rect b="b" l="l" r="r" t="t"/>
            <a:pathLst>
              <a:path h="47231" w="28930">
                <a:moveTo>
                  <a:pt x="0" y="12204"/>
                </a:moveTo>
                <a:lnTo>
                  <a:pt x="0" y="47231"/>
                </a:lnTo>
                <a:lnTo>
                  <a:pt x="24358" y="24358"/>
                </a:lnTo>
                <a:lnTo>
                  <a:pt x="13719" y="12204"/>
                </a:lnTo>
                <a:lnTo>
                  <a:pt x="0" y="12204"/>
                </a:lnTo>
                <a:close/>
              </a:path>
              <a:path h="47231" w="28930">
                <a:moveTo>
                  <a:pt x="28930" y="12204"/>
                </a:moveTo>
                <a:lnTo>
                  <a:pt x="3035" y="0"/>
                </a:lnTo>
                <a:lnTo>
                  <a:pt x="13719" y="12204"/>
                </a:lnTo>
                <a:lnTo>
                  <a:pt x="28930" y="122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7" name="object 457"/>
          <p:cNvSpPr/>
          <p:nvPr/>
        </p:nvSpPr>
        <p:spPr>
          <a:xfrm>
            <a:off x="1629168" y="8066532"/>
            <a:ext cx="28930" cy="47231"/>
          </a:xfrm>
          <a:custGeom>
            <a:avLst/>
            <a:gdLst/>
            <a:ahLst/>
            <a:cxnLst/>
            <a:rect b="b" l="l" r="r" t="t"/>
            <a:pathLst>
              <a:path h="47231" w="28930">
                <a:moveTo>
                  <a:pt x="24358" y="24358"/>
                </a:moveTo>
                <a:lnTo>
                  <a:pt x="0" y="47231"/>
                </a:lnTo>
                <a:lnTo>
                  <a:pt x="0" y="12204"/>
                </a:lnTo>
                <a:lnTo>
                  <a:pt x="28930" y="12204"/>
                </a:lnTo>
                <a:lnTo>
                  <a:pt x="3035" y="0"/>
                </a:lnTo>
                <a:lnTo>
                  <a:pt x="24358" y="2435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8" name="object 458"/>
          <p:cNvSpPr/>
          <p:nvPr/>
        </p:nvSpPr>
        <p:spPr>
          <a:xfrm>
            <a:off x="1635277" y="7626096"/>
            <a:ext cx="342900" cy="102108"/>
          </a:xfrm>
          <a:custGeom>
            <a:avLst/>
            <a:gdLst/>
            <a:ahLst/>
            <a:cxnLst/>
            <a:rect b="b" l="l" r="r" t="t"/>
            <a:pathLst>
              <a:path h="102107" w="342900">
                <a:moveTo>
                  <a:pt x="342900" y="25907"/>
                </a:moveTo>
                <a:lnTo>
                  <a:pt x="326123" y="0"/>
                </a:lnTo>
                <a:lnTo>
                  <a:pt x="289521" y="32003"/>
                </a:lnTo>
                <a:lnTo>
                  <a:pt x="252958" y="51803"/>
                </a:lnTo>
                <a:lnTo>
                  <a:pt x="214858" y="65544"/>
                </a:lnTo>
                <a:lnTo>
                  <a:pt x="173723" y="70103"/>
                </a:lnTo>
                <a:lnTo>
                  <a:pt x="131013" y="67081"/>
                </a:lnTo>
                <a:lnTo>
                  <a:pt x="91427" y="57899"/>
                </a:lnTo>
                <a:lnTo>
                  <a:pt x="54813" y="36563"/>
                </a:lnTo>
                <a:lnTo>
                  <a:pt x="33477" y="25907"/>
                </a:lnTo>
                <a:lnTo>
                  <a:pt x="15227" y="10667"/>
                </a:lnTo>
                <a:lnTo>
                  <a:pt x="0" y="36563"/>
                </a:lnTo>
                <a:lnTo>
                  <a:pt x="18249" y="51803"/>
                </a:lnTo>
                <a:lnTo>
                  <a:pt x="39585" y="64007"/>
                </a:lnTo>
                <a:lnTo>
                  <a:pt x="82245" y="86867"/>
                </a:lnTo>
                <a:lnTo>
                  <a:pt x="127990" y="99072"/>
                </a:lnTo>
                <a:lnTo>
                  <a:pt x="173723" y="102107"/>
                </a:lnTo>
                <a:lnTo>
                  <a:pt x="217931" y="97535"/>
                </a:lnTo>
                <a:lnTo>
                  <a:pt x="263626" y="80771"/>
                </a:lnTo>
                <a:lnTo>
                  <a:pt x="306285" y="57899"/>
                </a:lnTo>
                <a:lnTo>
                  <a:pt x="342900" y="2590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9" name="object 459"/>
          <p:cNvSpPr/>
          <p:nvPr/>
        </p:nvSpPr>
        <p:spPr>
          <a:xfrm>
            <a:off x="1635277" y="7626096"/>
            <a:ext cx="342900" cy="102108"/>
          </a:xfrm>
          <a:custGeom>
            <a:avLst/>
            <a:gdLst/>
            <a:ahLst/>
            <a:cxnLst/>
            <a:rect b="b" l="l" r="r" t="t"/>
            <a:pathLst>
              <a:path h="102107" w="342900">
                <a:moveTo>
                  <a:pt x="15227" y="10667"/>
                </a:moveTo>
                <a:lnTo>
                  <a:pt x="33477" y="25907"/>
                </a:lnTo>
                <a:lnTo>
                  <a:pt x="54813" y="36563"/>
                </a:lnTo>
                <a:lnTo>
                  <a:pt x="91427" y="57899"/>
                </a:lnTo>
                <a:lnTo>
                  <a:pt x="131013" y="67081"/>
                </a:lnTo>
                <a:lnTo>
                  <a:pt x="173723" y="70103"/>
                </a:lnTo>
                <a:lnTo>
                  <a:pt x="214858" y="65544"/>
                </a:lnTo>
                <a:lnTo>
                  <a:pt x="252958" y="51803"/>
                </a:lnTo>
                <a:lnTo>
                  <a:pt x="289521" y="32003"/>
                </a:lnTo>
                <a:lnTo>
                  <a:pt x="326123" y="0"/>
                </a:lnTo>
                <a:lnTo>
                  <a:pt x="342900" y="25907"/>
                </a:lnTo>
                <a:lnTo>
                  <a:pt x="306285" y="57899"/>
                </a:lnTo>
                <a:lnTo>
                  <a:pt x="263626" y="80771"/>
                </a:lnTo>
                <a:lnTo>
                  <a:pt x="217931" y="97535"/>
                </a:lnTo>
                <a:lnTo>
                  <a:pt x="173723" y="102107"/>
                </a:lnTo>
                <a:lnTo>
                  <a:pt x="127990" y="99072"/>
                </a:lnTo>
                <a:lnTo>
                  <a:pt x="82245" y="86867"/>
                </a:lnTo>
                <a:lnTo>
                  <a:pt x="39585" y="64007"/>
                </a:lnTo>
                <a:lnTo>
                  <a:pt x="18249" y="51803"/>
                </a:lnTo>
                <a:lnTo>
                  <a:pt x="0" y="36563"/>
                </a:lnTo>
                <a:lnTo>
                  <a:pt x="15227" y="10667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0" name="object 460"/>
          <p:cNvSpPr/>
          <p:nvPr/>
        </p:nvSpPr>
        <p:spPr>
          <a:xfrm>
            <a:off x="1629168" y="7618463"/>
            <a:ext cx="28930" cy="44196"/>
          </a:xfrm>
          <a:custGeom>
            <a:avLst/>
            <a:gdLst/>
            <a:ahLst/>
            <a:cxnLst/>
            <a:rect b="b" l="l" r="r" t="t"/>
            <a:pathLst>
              <a:path h="44196" w="28930">
                <a:moveTo>
                  <a:pt x="0" y="0"/>
                </a:moveTo>
                <a:lnTo>
                  <a:pt x="0" y="30505"/>
                </a:lnTo>
                <a:lnTo>
                  <a:pt x="14159" y="30505"/>
                </a:lnTo>
                <a:lnTo>
                  <a:pt x="21336" y="18300"/>
                </a:lnTo>
                <a:lnTo>
                  <a:pt x="0" y="0"/>
                </a:lnTo>
                <a:close/>
              </a:path>
              <a:path h="44196" w="28930">
                <a:moveTo>
                  <a:pt x="28930" y="30505"/>
                </a:moveTo>
                <a:lnTo>
                  <a:pt x="14159" y="30505"/>
                </a:lnTo>
                <a:lnTo>
                  <a:pt x="6108" y="44195"/>
                </a:lnTo>
                <a:lnTo>
                  <a:pt x="28930" y="3050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1" name="object 461"/>
          <p:cNvSpPr/>
          <p:nvPr/>
        </p:nvSpPr>
        <p:spPr>
          <a:xfrm>
            <a:off x="1629168" y="7618463"/>
            <a:ext cx="28930" cy="44196"/>
          </a:xfrm>
          <a:custGeom>
            <a:avLst/>
            <a:gdLst/>
            <a:ahLst/>
            <a:cxnLst/>
            <a:rect b="b" l="l" r="r" t="t"/>
            <a:pathLst>
              <a:path h="44196" w="28930">
                <a:moveTo>
                  <a:pt x="0" y="30505"/>
                </a:moveTo>
                <a:lnTo>
                  <a:pt x="0" y="0"/>
                </a:lnTo>
                <a:lnTo>
                  <a:pt x="21336" y="18300"/>
                </a:lnTo>
                <a:lnTo>
                  <a:pt x="6108" y="44195"/>
                </a:lnTo>
                <a:lnTo>
                  <a:pt x="28930" y="30505"/>
                </a:lnTo>
                <a:lnTo>
                  <a:pt x="0" y="3050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2" name="object 462"/>
          <p:cNvSpPr/>
          <p:nvPr/>
        </p:nvSpPr>
        <p:spPr>
          <a:xfrm>
            <a:off x="1959864" y="7249668"/>
            <a:ext cx="99072" cy="400786"/>
          </a:xfrm>
          <a:custGeom>
            <a:avLst/>
            <a:gdLst/>
            <a:ahLst/>
            <a:cxnLst/>
            <a:rect b="b" l="l" r="r" t="t"/>
            <a:pathLst>
              <a:path h="400786" w="99072">
                <a:moveTo>
                  <a:pt x="53340" y="295668"/>
                </a:moveTo>
                <a:lnTo>
                  <a:pt x="28981" y="338327"/>
                </a:lnTo>
                <a:lnTo>
                  <a:pt x="16776" y="358127"/>
                </a:lnTo>
                <a:lnTo>
                  <a:pt x="0" y="376427"/>
                </a:lnTo>
                <a:lnTo>
                  <a:pt x="19799" y="400786"/>
                </a:lnTo>
                <a:lnTo>
                  <a:pt x="38100" y="380999"/>
                </a:lnTo>
                <a:lnTo>
                  <a:pt x="53340" y="356641"/>
                </a:lnTo>
                <a:lnTo>
                  <a:pt x="79235" y="309359"/>
                </a:lnTo>
                <a:lnTo>
                  <a:pt x="92976" y="256031"/>
                </a:lnTo>
                <a:lnTo>
                  <a:pt x="99072" y="199631"/>
                </a:lnTo>
                <a:lnTo>
                  <a:pt x="92976" y="144754"/>
                </a:lnTo>
                <a:lnTo>
                  <a:pt x="85331" y="118859"/>
                </a:lnTo>
                <a:lnTo>
                  <a:pt x="79235" y="91427"/>
                </a:lnTo>
                <a:lnTo>
                  <a:pt x="67081" y="65531"/>
                </a:lnTo>
                <a:lnTo>
                  <a:pt x="53340" y="42659"/>
                </a:lnTo>
                <a:lnTo>
                  <a:pt x="21336" y="0"/>
                </a:lnTo>
                <a:lnTo>
                  <a:pt x="0" y="21335"/>
                </a:lnTo>
                <a:lnTo>
                  <a:pt x="30467" y="60972"/>
                </a:lnTo>
                <a:lnTo>
                  <a:pt x="41135" y="80759"/>
                </a:lnTo>
                <a:lnTo>
                  <a:pt x="53340" y="105168"/>
                </a:lnTo>
                <a:lnTo>
                  <a:pt x="57899" y="129527"/>
                </a:lnTo>
                <a:lnTo>
                  <a:pt x="65531" y="150863"/>
                </a:lnTo>
                <a:lnTo>
                  <a:pt x="68567" y="199631"/>
                </a:lnTo>
                <a:lnTo>
                  <a:pt x="65531" y="248386"/>
                </a:lnTo>
                <a:lnTo>
                  <a:pt x="53340" y="2956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3" name="object 463"/>
          <p:cNvSpPr/>
          <p:nvPr/>
        </p:nvSpPr>
        <p:spPr>
          <a:xfrm>
            <a:off x="1959864" y="7249668"/>
            <a:ext cx="99072" cy="400786"/>
          </a:xfrm>
          <a:custGeom>
            <a:avLst/>
            <a:gdLst/>
            <a:ahLst/>
            <a:cxnLst/>
            <a:rect b="b" l="l" r="r" t="t"/>
            <a:pathLst>
              <a:path h="400786" w="99072">
                <a:moveTo>
                  <a:pt x="0" y="376427"/>
                </a:moveTo>
                <a:lnTo>
                  <a:pt x="16776" y="358127"/>
                </a:lnTo>
                <a:lnTo>
                  <a:pt x="28981" y="338327"/>
                </a:lnTo>
                <a:lnTo>
                  <a:pt x="53340" y="295668"/>
                </a:lnTo>
                <a:lnTo>
                  <a:pt x="65531" y="248386"/>
                </a:lnTo>
                <a:lnTo>
                  <a:pt x="68567" y="199631"/>
                </a:lnTo>
                <a:lnTo>
                  <a:pt x="65531" y="150863"/>
                </a:lnTo>
                <a:lnTo>
                  <a:pt x="57899" y="129527"/>
                </a:lnTo>
                <a:lnTo>
                  <a:pt x="53340" y="105168"/>
                </a:lnTo>
                <a:lnTo>
                  <a:pt x="41135" y="80759"/>
                </a:lnTo>
                <a:lnTo>
                  <a:pt x="30467" y="60972"/>
                </a:lnTo>
                <a:lnTo>
                  <a:pt x="0" y="21335"/>
                </a:lnTo>
                <a:lnTo>
                  <a:pt x="21336" y="0"/>
                </a:lnTo>
                <a:lnTo>
                  <a:pt x="53340" y="42659"/>
                </a:lnTo>
                <a:lnTo>
                  <a:pt x="67081" y="65531"/>
                </a:lnTo>
                <a:lnTo>
                  <a:pt x="79235" y="91427"/>
                </a:lnTo>
                <a:lnTo>
                  <a:pt x="85331" y="118859"/>
                </a:lnTo>
                <a:lnTo>
                  <a:pt x="92976" y="144754"/>
                </a:lnTo>
                <a:lnTo>
                  <a:pt x="99072" y="199631"/>
                </a:lnTo>
                <a:lnTo>
                  <a:pt x="92976" y="256031"/>
                </a:lnTo>
                <a:lnTo>
                  <a:pt x="79235" y="309359"/>
                </a:lnTo>
                <a:lnTo>
                  <a:pt x="53340" y="356641"/>
                </a:lnTo>
                <a:lnTo>
                  <a:pt x="38100" y="380999"/>
                </a:lnTo>
                <a:lnTo>
                  <a:pt x="19799" y="400786"/>
                </a:lnTo>
                <a:lnTo>
                  <a:pt x="0" y="376427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4" name="object 464"/>
          <p:cNvSpPr/>
          <p:nvPr/>
        </p:nvSpPr>
        <p:spPr>
          <a:xfrm>
            <a:off x="1959864" y="7626096"/>
            <a:ext cx="19799" cy="25908"/>
          </a:xfrm>
          <a:custGeom>
            <a:avLst/>
            <a:gdLst/>
            <a:ahLst/>
            <a:cxnLst/>
            <a:rect b="b" l="l" r="r" t="t"/>
            <a:pathLst>
              <a:path h="25907" w="19799">
                <a:moveTo>
                  <a:pt x="19799" y="24358"/>
                </a:moveTo>
                <a:lnTo>
                  <a:pt x="7557" y="9297"/>
                </a:lnTo>
                <a:lnTo>
                  <a:pt x="18313" y="25907"/>
                </a:lnTo>
                <a:lnTo>
                  <a:pt x="19799" y="24358"/>
                </a:lnTo>
                <a:close/>
              </a:path>
              <a:path h="25907" w="19799">
                <a:moveTo>
                  <a:pt x="7557" y="9297"/>
                </a:moveTo>
                <a:lnTo>
                  <a:pt x="1536" y="0"/>
                </a:lnTo>
                <a:lnTo>
                  <a:pt x="0" y="0"/>
                </a:lnTo>
                <a:lnTo>
                  <a:pt x="7557" y="929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5" name="object 465"/>
          <p:cNvSpPr/>
          <p:nvPr/>
        </p:nvSpPr>
        <p:spPr>
          <a:xfrm>
            <a:off x="1959864" y="7626096"/>
            <a:ext cx="19799" cy="25908"/>
          </a:xfrm>
          <a:custGeom>
            <a:avLst/>
            <a:gdLst/>
            <a:ahLst/>
            <a:cxnLst/>
            <a:rect b="b" l="l" r="r" t="t"/>
            <a:pathLst>
              <a:path h="25907" w="19799">
                <a:moveTo>
                  <a:pt x="18313" y="25907"/>
                </a:moveTo>
                <a:lnTo>
                  <a:pt x="19799" y="24358"/>
                </a:lnTo>
                <a:lnTo>
                  <a:pt x="0" y="0"/>
                </a:lnTo>
                <a:lnTo>
                  <a:pt x="1536" y="0"/>
                </a:lnTo>
                <a:lnTo>
                  <a:pt x="18313" y="2590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6" name="object 466"/>
          <p:cNvSpPr/>
          <p:nvPr/>
        </p:nvSpPr>
        <p:spPr>
          <a:xfrm>
            <a:off x="1632204" y="7175004"/>
            <a:ext cx="347459" cy="95999"/>
          </a:xfrm>
          <a:custGeom>
            <a:avLst/>
            <a:gdLst/>
            <a:ahLst/>
            <a:cxnLst/>
            <a:rect b="b" l="l" r="r" t="t"/>
            <a:pathLst>
              <a:path h="95999" w="347459">
                <a:moveTo>
                  <a:pt x="18300" y="54863"/>
                </a:moveTo>
                <a:lnTo>
                  <a:pt x="0" y="70091"/>
                </a:lnTo>
                <a:lnTo>
                  <a:pt x="21323" y="94449"/>
                </a:lnTo>
                <a:lnTo>
                  <a:pt x="38100" y="79222"/>
                </a:lnTo>
                <a:lnTo>
                  <a:pt x="54863" y="67017"/>
                </a:lnTo>
                <a:lnTo>
                  <a:pt x="76200" y="54863"/>
                </a:lnTo>
                <a:lnTo>
                  <a:pt x="92963" y="47231"/>
                </a:lnTo>
                <a:lnTo>
                  <a:pt x="134086" y="33540"/>
                </a:lnTo>
                <a:lnTo>
                  <a:pt x="176796" y="28917"/>
                </a:lnTo>
                <a:lnTo>
                  <a:pt x="195059" y="31991"/>
                </a:lnTo>
                <a:lnTo>
                  <a:pt x="214896" y="35026"/>
                </a:lnTo>
                <a:lnTo>
                  <a:pt x="256031" y="45694"/>
                </a:lnTo>
                <a:lnTo>
                  <a:pt x="291096" y="68554"/>
                </a:lnTo>
                <a:lnTo>
                  <a:pt x="329196" y="95999"/>
                </a:lnTo>
                <a:lnTo>
                  <a:pt x="347459" y="73126"/>
                </a:lnTo>
                <a:lnTo>
                  <a:pt x="306336" y="42659"/>
                </a:lnTo>
                <a:lnTo>
                  <a:pt x="266700" y="16763"/>
                </a:lnTo>
                <a:lnTo>
                  <a:pt x="222491" y="4559"/>
                </a:lnTo>
                <a:lnTo>
                  <a:pt x="198132" y="1485"/>
                </a:lnTo>
                <a:lnTo>
                  <a:pt x="172186" y="0"/>
                </a:lnTo>
                <a:lnTo>
                  <a:pt x="126491" y="3022"/>
                </a:lnTo>
                <a:lnTo>
                  <a:pt x="82295" y="16763"/>
                </a:lnTo>
                <a:lnTo>
                  <a:pt x="60959" y="27431"/>
                </a:lnTo>
                <a:lnTo>
                  <a:pt x="38100" y="41122"/>
                </a:lnTo>
                <a:lnTo>
                  <a:pt x="18300" y="5486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7" name="object 467"/>
          <p:cNvSpPr/>
          <p:nvPr/>
        </p:nvSpPr>
        <p:spPr>
          <a:xfrm>
            <a:off x="1632204" y="7175004"/>
            <a:ext cx="347459" cy="95999"/>
          </a:xfrm>
          <a:custGeom>
            <a:avLst/>
            <a:gdLst/>
            <a:ahLst/>
            <a:cxnLst/>
            <a:rect b="b" l="l" r="r" t="t"/>
            <a:pathLst>
              <a:path h="95999" w="347459">
                <a:moveTo>
                  <a:pt x="329196" y="95999"/>
                </a:moveTo>
                <a:lnTo>
                  <a:pt x="291096" y="68554"/>
                </a:lnTo>
                <a:lnTo>
                  <a:pt x="256031" y="45694"/>
                </a:lnTo>
                <a:lnTo>
                  <a:pt x="214896" y="35026"/>
                </a:lnTo>
                <a:lnTo>
                  <a:pt x="195059" y="31991"/>
                </a:lnTo>
                <a:lnTo>
                  <a:pt x="176796" y="28917"/>
                </a:lnTo>
                <a:lnTo>
                  <a:pt x="134086" y="33540"/>
                </a:lnTo>
                <a:lnTo>
                  <a:pt x="92963" y="47231"/>
                </a:lnTo>
                <a:lnTo>
                  <a:pt x="76200" y="54863"/>
                </a:lnTo>
                <a:lnTo>
                  <a:pt x="54863" y="67017"/>
                </a:lnTo>
                <a:lnTo>
                  <a:pt x="38100" y="79222"/>
                </a:lnTo>
                <a:lnTo>
                  <a:pt x="21323" y="94449"/>
                </a:lnTo>
                <a:lnTo>
                  <a:pt x="0" y="70091"/>
                </a:lnTo>
                <a:lnTo>
                  <a:pt x="18300" y="54863"/>
                </a:lnTo>
                <a:lnTo>
                  <a:pt x="38100" y="41122"/>
                </a:lnTo>
                <a:lnTo>
                  <a:pt x="60959" y="27431"/>
                </a:lnTo>
                <a:lnTo>
                  <a:pt x="82295" y="16763"/>
                </a:lnTo>
                <a:lnTo>
                  <a:pt x="126491" y="3022"/>
                </a:lnTo>
                <a:lnTo>
                  <a:pt x="172186" y="0"/>
                </a:lnTo>
                <a:lnTo>
                  <a:pt x="198132" y="1485"/>
                </a:lnTo>
                <a:lnTo>
                  <a:pt x="222491" y="4559"/>
                </a:lnTo>
                <a:lnTo>
                  <a:pt x="266700" y="16763"/>
                </a:lnTo>
                <a:lnTo>
                  <a:pt x="306336" y="42659"/>
                </a:lnTo>
                <a:lnTo>
                  <a:pt x="347459" y="73126"/>
                </a:lnTo>
                <a:lnTo>
                  <a:pt x="329196" y="9599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8" name="object 468"/>
          <p:cNvSpPr/>
          <p:nvPr/>
        </p:nvSpPr>
        <p:spPr>
          <a:xfrm>
            <a:off x="1959864" y="7248131"/>
            <a:ext cx="21336" cy="22872"/>
          </a:xfrm>
          <a:custGeom>
            <a:avLst/>
            <a:gdLst/>
            <a:ahLst/>
            <a:cxnLst/>
            <a:rect b="b" l="l" r="r" t="t"/>
            <a:pathLst>
              <a:path h="22872" w="21336">
                <a:moveTo>
                  <a:pt x="21336" y="1536"/>
                </a:moveTo>
                <a:lnTo>
                  <a:pt x="19799" y="0"/>
                </a:lnTo>
                <a:lnTo>
                  <a:pt x="7624" y="15248"/>
                </a:lnTo>
                <a:lnTo>
                  <a:pt x="21336" y="1536"/>
                </a:lnTo>
                <a:close/>
              </a:path>
              <a:path h="22872" w="21336">
                <a:moveTo>
                  <a:pt x="7624" y="15248"/>
                </a:moveTo>
                <a:lnTo>
                  <a:pt x="0" y="22872"/>
                </a:lnTo>
                <a:lnTo>
                  <a:pt x="1536" y="22872"/>
                </a:lnTo>
                <a:lnTo>
                  <a:pt x="7624" y="1524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9" name="object 469"/>
          <p:cNvSpPr/>
          <p:nvPr/>
        </p:nvSpPr>
        <p:spPr>
          <a:xfrm>
            <a:off x="1959864" y="7248131"/>
            <a:ext cx="21336" cy="22872"/>
          </a:xfrm>
          <a:custGeom>
            <a:avLst/>
            <a:gdLst/>
            <a:ahLst/>
            <a:cxnLst/>
            <a:rect b="b" l="l" r="r" t="t"/>
            <a:pathLst>
              <a:path h="22872" w="21336">
                <a:moveTo>
                  <a:pt x="21336" y="1536"/>
                </a:moveTo>
                <a:lnTo>
                  <a:pt x="19799" y="0"/>
                </a:lnTo>
                <a:lnTo>
                  <a:pt x="1536" y="22872"/>
                </a:lnTo>
                <a:lnTo>
                  <a:pt x="0" y="22872"/>
                </a:lnTo>
                <a:lnTo>
                  <a:pt x="21336" y="1536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0" name="object 470"/>
          <p:cNvSpPr/>
          <p:nvPr/>
        </p:nvSpPr>
        <p:spPr>
          <a:xfrm>
            <a:off x="1643629" y="6806203"/>
            <a:ext cx="0" cy="451097"/>
          </a:xfrm>
          <a:custGeom>
            <a:avLst/>
            <a:gdLst/>
            <a:ahLst/>
            <a:cxnLst/>
            <a:rect b="b" l="l" r="r" t="t"/>
            <a:pathLst>
              <a:path h="451097" w="0">
                <a:moveTo>
                  <a:pt x="0" y="0"/>
                </a:moveTo>
                <a:lnTo>
                  <a:pt x="0" y="451097"/>
                </a:lnTo>
              </a:path>
            </a:pathLst>
          </a:custGeom>
          <a:ln w="3019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1" name="object 471"/>
          <p:cNvSpPr/>
          <p:nvPr/>
        </p:nvSpPr>
        <p:spPr>
          <a:xfrm>
            <a:off x="1629168" y="6806203"/>
            <a:ext cx="28922" cy="451097"/>
          </a:xfrm>
          <a:custGeom>
            <a:avLst/>
            <a:gdLst/>
            <a:ahLst/>
            <a:cxnLst/>
            <a:rect b="b" l="l" r="r" t="t"/>
            <a:pathLst>
              <a:path h="451097" w="28922">
                <a:moveTo>
                  <a:pt x="0" y="451097"/>
                </a:moveTo>
                <a:lnTo>
                  <a:pt x="28922" y="451097"/>
                </a:lnTo>
                <a:lnTo>
                  <a:pt x="28922" y="0"/>
                </a:lnTo>
                <a:lnTo>
                  <a:pt x="0" y="0"/>
                </a:lnTo>
                <a:lnTo>
                  <a:pt x="0" y="45109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2" name="object 472"/>
          <p:cNvSpPr/>
          <p:nvPr/>
        </p:nvSpPr>
        <p:spPr>
          <a:xfrm>
            <a:off x="1629168" y="7245096"/>
            <a:ext cx="28930" cy="47231"/>
          </a:xfrm>
          <a:custGeom>
            <a:avLst/>
            <a:gdLst/>
            <a:ahLst/>
            <a:cxnLst/>
            <a:rect b="b" l="l" r="r" t="t"/>
            <a:pathLst>
              <a:path h="47231" w="28930">
                <a:moveTo>
                  <a:pt x="0" y="12204"/>
                </a:moveTo>
                <a:lnTo>
                  <a:pt x="0" y="47231"/>
                </a:lnTo>
                <a:lnTo>
                  <a:pt x="24358" y="24358"/>
                </a:lnTo>
                <a:lnTo>
                  <a:pt x="13719" y="12204"/>
                </a:lnTo>
                <a:lnTo>
                  <a:pt x="0" y="12204"/>
                </a:lnTo>
                <a:close/>
              </a:path>
              <a:path h="47231" w="28930">
                <a:moveTo>
                  <a:pt x="28930" y="12204"/>
                </a:moveTo>
                <a:lnTo>
                  <a:pt x="3035" y="0"/>
                </a:lnTo>
                <a:lnTo>
                  <a:pt x="13719" y="12204"/>
                </a:lnTo>
                <a:lnTo>
                  <a:pt x="28930" y="122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3" name="object 473"/>
          <p:cNvSpPr/>
          <p:nvPr/>
        </p:nvSpPr>
        <p:spPr>
          <a:xfrm>
            <a:off x="1629168" y="7245096"/>
            <a:ext cx="28930" cy="47231"/>
          </a:xfrm>
          <a:custGeom>
            <a:avLst/>
            <a:gdLst/>
            <a:ahLst/>
            <a:cxnLst/>
            <a:rect b="b" l="l" r="r" t="t"/>
            <a:pathLst>
              <a:path h="47231" w="28930">
                <a:moveTo>
                  <a:pt x="24358" y="24358"/>
                </a:moveTo>
                <a:lnTo>
                  <a:pt x="0" y="47231"/>
                </a:lnTo>
                <a:lnTo>
                  <a:pt x="0" y="12204"/>
                </a:lnTo>
                <a:lnTo>
                  <a:pt x="28930" y="12204"/>
                </a:lnTo>
                <a:lnTo>
                  <a:pt x="3035" y="0"/>
                </a:lnTo>
                <a:lnTo>
                  <a:pt x="24358" y="2435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4" name="object 474"/>
          <p:cNvSpPr/>
          <p:nvPr/>
        </p:nvSpPr>
        <p:spPr>
          <a:xfrm>
            <a:off x="1629168" y="6772668"/>
            <a:ext cx="28930" cy="44208"/>
          </a:xfrm>
          <a:custGeom>
            <a:avLst/>
            <a:gdLst/>
            <a:ahLst/>
            <a:cxnLst/>
            <a:rect b="b" l="l" r="r" t="t"/>
            <a:pathLst>
              <a:path h="44208" w="28930">
                <a:moveTo>
                  <a:pt x="0" y="0"/>
                </a:moveTo>
                <a:lnTo>
                  <a:pt x="0" y="33540"/>
                </a:lnTo>
                <a:lnTo>
                  <a:pt x="12980" y="33540"/>
                </a:lnTo>
                <a:lnTo>
                  <a:pt x="24358" y="21336"/>
                </a:lnTo>
                <a:lnTo>
                  <a:pt x="0" y="0"/>
                </a:lnTo>
                <a:close/>
              </a:path>
              <a:path h="44208" w="28930">
                <a:moveTo>
                  <a:pt x="28930" y="33540"/>
                </a:moveTo>
                <a:lnTo>
                  <a:pt x="12980" y="33540"/>
                </a:lnTo>
                <a:lnTo>
                  <a:pt x="3035" y="44208"/>
                </a:lnTo>
                <a:lnTo>
                  <a:pt x="28930" y="3354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5" name="object 475"/>
          <p:cNvSpPr/>
          <p:nvPr/>
        </p:nvSpPr>
        <p:spPr>
          <a:xfrm>
            <a:off x="1629168" y="6772668"/>
            <a:ext cx="28930" cy="44208"/>
          </a:xfrm>
          <a:custGeom>
            <a:avLst/>
            <a:gdLst/>
            <a:ahLst/>
            <a:cxnLst/>
            <a:rect b="b" l="l" r="r" t="t"/>
            <a:pathLst>
              <a:path h="44208" w="28930">
                <a:moveTo>
                  <a:pt x="0" y="33540"/>
                </a:moveTo>
                <a:lnTo>
                  <a:pt x="0" y="0"/>
                </a:lnTo>
                <a:lnTo>
                  <a:pt x="24358" y="21336"/>
                </a:lnTo>
                <a:lnTo>
                  <a:pt x="3035" y="44208"/>
                </a:lnTo>
                <a:lnTo>
                  <a:pt x="28930" y="33540"/>
                </a:lnTo>
                <a:lnTo>
                  <a:pt x="0" y="3354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6" name="object 476"/>
          <p:cNvSpPr/>
          <p:nvPr/>
        </p:nvSpPr>
        <p:spPr>
          <a:xfrm>
            <a:off x="525759" y="8057400"/>
            <a:ext cx="342899" cy="102095"/>
          </a:xfrm>
          <a:custGeom>
            <a:avLst/>
            <a:gdLst/>
            <a:ahLst/>
            <a:cxnLst/>
            <a:rect b="b" l="l" r="r" t="t"/>
            <a:pathLst>
              <a:path h="102095" w="342899">
                <a:moveTo>
                  <a:pt x="0" y="22821"/>
                </a:moveTo>
                <a:lnTo>
                  <a:pt x="13742" y="41135"/>
                </a:lnTo>
                <a:lnTo>
                  <a:pt x="35074" y="57899"/>
                </a:lnTo>
                <a:lnTo>
                  <a:pt x="56405" y="70103"/>
                </a:lnTo>
                <a:lnTo>
                  <a:pt x="79275" y="82308"/>
                </a:lnTo>
                <a:lnTo>
                  <a:pt x="123478" y="95999"/>
                </a:lnTo>
                <a:lnTo>
                  <a:pt x="146348" y="100558"/>
                </a:lnTo>
                <a:lnTo>
                  <a:pt x="170705" y="102095"/>
                </a:lnTo>
                <a:lnTo>
                  <a:pt x="217934" y="95999"/>
                </a:lnTo>
                <a:lnTo>
                  <a:pt x="262136" y="82308"/>
                </a:lnTo>
                <a:lnTo>
                  <a:pt x="286543" y="70103"/>
                </a:lnTo>
                <a:lnTo>
                  <a:pt x="306337" y="56362"/>
                </a:lnTo>
                <a:lnTo>
                  <a:pt x="326132" y="38099"/>
                </a:lnTo>
                <a:lnTo>
                  <a:pt x="342899" y="22821"/>
                </a:lnTo>
                <a:lnTo>
                  <a:pt x="324643" y="0"/>
                </a:lnTo>
                <a:lnTo>
                  <a:pt x="306337" y="15239"/>
                </a:lnTo>
                <a:lnTo>
                  <a:pt x="289570" y="30467"/>
                </a:lnTo>
                <a:lnTo>
                  <a:pt x="271313" y="42671"/>
                </a:lnTo>
                <a:lnTo>
                  <a:pt x="253008" y="53339"/>
                </a:lnTo>
                <a:lnTo>
                  <a:pt x="214908" y="63995"/>
                </a:lnTo>
                <a:lnTo>
                  <a:pt x="170705" y="70103"/>
                </a:lnTo>
                <a:lnTo>
                  <a:pt x="147836" y="68567"/>
                </a:lnTo>
                <a:lnTo>
                  <a:pt x="128042" y="63995"/>
                </a:lnTo>
                <a:lnTo>
                  <a:pt x="88404" y="53339"/>
                </a:lnTo>
                <a:lnTo>
                  <a:pt x="71636" y="42671"/>
                </a:lnTo>
                <a:lnTo>
                  <a:pt x="50304" y="33489"/>
                </a:lnTo>
                <a:lnTo>
                  <a:pt x="35074" y="16776"/>
                </a:lnTo>
                <a:lnTo>
                  <a:pt x="18305" y="0"/>
                </a:lnTo>
                <a:lnTo>
                  <a:pt x="0" y="2282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7" name="object 477"/>
          <p:cNvSpPr/>
          <p:nvPr/>
        </p:nvSpPr>
        <p:spPr>
          <a:xfrm>
            <a:off x="525759" y="8057400"/>
            <a:ext cx="342899" cy="102095"/>
          </a:xfrm>
          <a:custGeom>
            <a:avLst/>
            <a:gdLst/>
            <a:ahLst/>
            <a:cxnLst/>
            <a:rect b="b" l="l" r="r" t="t"/>
            <a:pathLst>
              <a:path h="102095" w="342899">
                <a:moveTo>
                  <a:pt x="18305" y="0"/>
                </a:moveTo>
                <a:lnTo>
                  <a:pt x="35074" y="16776"/>
                </a:lnTo>
                <a:lnTo>
                  <a:pt x="50304" y="33489"/>
                </a:lnTo>
                <a:lnTo>
                  <a:pt x="71636" y="42671"/>
                </a:lnTo>
                <a:lnTo>
                  <a:pt x="88404" y="53339"/>
                </a:lnTo>
                <a:lnTo>
                  <a:pt x="128042" y="63995"/>
                </a:lnTo>
                <a:lnTo>
                  <a:pt x="147836" y="68567"/>
                </a:lnTo>
                <a:lnTo>
                  <a:pt x="170705" y="70103"/>
                </a:lnTo>
                <a:lnTo>
                  <a:pt x="214908" y="63995"/>
                </a:lnTo>
                <a:lnTo>
                  <a:pt x="253008" y="53339"/>
                </a:lnTo>
                <a:lnTo>
                  <a:pt x="271313" y="42671"/>
                </a:lnTo>
                <a:lnTo>
                  <a:pt x="289570" y="30467"/>
                </a:lnTo>
                <a:lnTo>
                  <a:pt x="306337" y="15239"/>
                </a:lnTo>
                <a:lnTo>
                  <a:pt x="324643" y="0"/>
                </a:lnTo>
                <a:lnTo>
                  <a:pt x="342899" y="22821"/>
                </a:lnTo>
                <a:lnTo>
                  <a:pt x="326132" y="38099"/>
                </a:lnTo>
                <a:lnTo>
                  <a:pt x="306337" y="56362"/>
                </a:lnTo>
                <a:lnTo>
                  <a:pt x="286543" y="70103"/>
                </a:lnTo>
                <a:lnTo>
                  <a:pt x="262136" y="82308"/>
                </a:lnTo>
                <a:lnTo>
                  <a:pt x="217934" y="95999"/>
                </a:lnTo>
                <a:lnTo>
                  <a:pt x="170705" y="102095"/>
                </a:lnTo>
                <a:lnTo>
                  <a:pt x="146348" y="100558"/>
                </a:lnTo>
                <a:lnTo>
                  <a:pt x="123478" y="95999"/>
                </a:lnTo>
                <a:lnTo>
                  <a:pt x="79275" y="82308"/>
                </a:lnTo>
                <a:lnTo>
                  <a:pt x="56405" y="70103"/>
                </a:lnTo>
                <a:lnTo>
                  <a:pt x="35074" y="57899"/>
                </a:lnTo>
                <a:lnTo>
                  <a:pt x="13742" y="41135"/>
                </a:lnTo>
                <a:lnTo>
                  <a:pt x="0" y="22821"/>
                </a:lnTo>
                <a:lnTo>
                  <a:pt x="18305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8" name="object 478"/>
          <p:cNvSpPr/>
          <p:nvPr/>
        </p:nvSpPr>
        <p:spPr>
          <a:xfrm>
            <a:off x="824508" y="7728204"/>
            <a:ext cx="71586" cy="352018"/>
          </a:xfrm>
          <a:custGeom>
            <a:avLst/>
            <a:gdLst/>
            <a:ahLst/>
            <a:cxnLst/>
            <a:rect b="b" l="l" r="r" t="t"/>
            <a:pathLst>
              <a:path h="352018" w="71586">
                <a:moveTo>
                  <a:pt x="0" y="67068"/>
                </a:moveTo>
                <a:lnTo>
                  <a:pt x="1488" y="94500"/>
                </a:lnTo>
                <a:lnTo>
                  <a:pt x="10665" y="138696"/>
                </a:lnTo>
                <a:lnTo>
                  <a:pt x="24357" y="182905"/>
                </a:lnTo>
                <a:lnTo>
                  <a:pt x="36562" y="225564"/>
                </a:lnTo>
                <a:lnTo>
                  <a:pt x="42664" y="245364"/>
                </a:lnTo>
                <a:lnTo>
                  <a:pt x="44151" y="265150"/>
                </a:lnTo>
                <a:lnTo>
                  <a:pt x="44151" y="280441"/>
                </a:lnTo>
                <a:lnTo>
                  <a:pt x="41126" y="298691"/>
                </a:lnTo>
                <a:lnTo>
                  <a:pt x="35024" y="312432"/>
                </a:lnTo>
                <a:lnTo>
                  <a:pt x="24357" y="330695"/>
                </a:lnTo>
                <a:lnTo>
                  <a:pt x="45689" y="352018"/>
                </a:lnTo>
                <a:lnTo>
                  <a:pt x="59432" y="330695"/>
                </a:lnTo>
                <a:lnTo>
                  <a:pt x="68559" y="307873"/>
                </a:lnTo>
                <a:lnTo>
                  <a:pt x="71586" y="286486"/>
                </a:lnTo>
                <a:lnTo>
                  <a:pt x="71586" y="260591"/>
                </a:lnTo>
                <a:lnTo>
                  <a:pt x="70097" y="239255"/>
                </a:lnTo>
                <a:lnTo>
                  <a:pt x="63995" y="214896"/>
                </a:lnTo>
                <a:lnTo>
                  <a:pt x="51791" y="173723"/>
                </a:lnTo>
                <a:lnTo>
                  <a:pt x="39588" y="128041"/>
                </a:lnTo>
                <a:lnTo>
                  <a:pt x="28921" y="88392"/>
                </a:lnTo>
                <a:lnTo>
                  <a:pt x="27383" y="70091"/>
                </a:lnTo>
                <a:lnTo>
                  <a:pt x="31997" y="53327"/>
                </a:lnTo>
                <a:lnTo>
                  <a:pt x="36562" y="35064"/>
                </a:lnTo>
                <a:lnTo>
                  <a:pt x="45689" y="16764"/>
                </a:lnTo>
                <a:lnTo>
                  <a:pt x="22820" y="0"/>
                </a:lnTo>
                <a:lnTo>
                  <a:pt x="10665" y="19786"/>
                </a:lnTo>
                <a:lnTo>
                  <a:pt x="4564" y="42659"/>
                </a:lnTo>
                <a:lnTo>
                  <a:pt x="0" y="670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9" name="object 479"/>
          <p:cNvSpPr/>
          <p:nvPr/>
        </p:nvSpPr>
        <p:spPr>
          <a:xfrm>
            <a:off x="824508" y="7728204"/>
            <a:ext cx="71586" cy="352018"/>
          </a:xfrm>
          <a:custGeom>
            <a:avLst/>
            <a:gdLst/>
            <a:ahLst/>
            <a:cxnLst/>
            <a:rect b="b" l="l" r="r" t="t"/>
            <a:pathLst>
              <a:path h="352018" w="71586">
                <a:moveTo>
                  <a:pt x="24357" y="330695"/>
                </a:moveTo>
                <a:lnTo>
                  <a:pt x="35024" y="312432"/>
                </a:lnTo>
                <a:lnTo>
                  <a:pt x="41126" y="298691"/>
                </a:lnTo>
                <a:lnTo>
                  <a:pt x="44151" y="280441"/>
                </a:lnTo>
                <a:lnTo>
                  <a:pt x="44151" y="265150"/>
                </a:lnTo>
                <a:lnTo>
                  <a:pt x="42664" y="245364"/>
                </a:lnTo>
                <a:lnTo>
                  <a:pt x="36562" y="225564"/>
                </a:lnTo>
                <a:lnTo>
                  <a:pt x="24357" y="182905"/>
                </a:lnTo>
                <a:lnTo>
                  <a:pt x="10665" y="138696"/>
                </a:lnTo>
                <a:lnTo>
                  <a:pt x="1488" y="94500"/>
                </a:lnTo>
                <a:lnTo>
                  <a:pt x="0" y="67068"/>
                </a:lnTo>
                <a:lnTo>
                  <a:pt x="4564" y="42659"/>
                </a:lnTo>
                <a:lnTo>
                  <a:pt x="10665" y="19786"/>
                </a:lnTo>
                <a:lnTo>
                  <a:pt x="22820" y="0"/>
                </a:lnTo>
                <a:lnTo>
                  <a:pt x="45689" y="16764"/>
                </a:lnTo>
                <a:lnTo>
                  <a:pt x="36562" y="35064"/>
                </a:lnTo>
                <a:lnTo>
                  <a:pt x="31997" y="53327"/>
                </a:lnTo>
                <a:lnTo>
                  <a:pt x="27383" y="70091"/>
                </a:lnTo>
                <a:lnTo>
                  <a:pt x="28921" y="88392"/>
                </a:lnTo>
                <a:lnTo>
                  <a:pt x="39588" y="128041"/>
                </a:lnTo>
                <a:lnTo>
                  <a:pt x="51791" y="173723"/>
                </a:lnTo>
                <a:lnTo>
                  <a:pt x="63995" y="214896"/>
                </a:lnTo>
                <a:lnTo>
                  <a:pt x="70097" y="239255"/>
                </a:lnTo>
                <a:lnTo>
                  <a:pt x="71586" y="260591"/>
                </a:lnTo>
                <a:lnTo>
                  <a:pt x="71586" y="286486"/>
                </a:lnTo>
                <a:lnTo>
                  <a:pt x="68559" y="307873"/>
                </a:lnTo>
                <a:lnTo>
                  <a:pt x="59432" y="330695"/>
                </a:lnTo>
                <a:lnTo>
                  <a:pt x="45689" y="352018"/>
                </a:lnTo>
                <a:lnTo>
                  <a:pt x="24357" y="33069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0" name="object 480"/>
          <p:cNvSpPr/>
          <p:nvPr/>
        </p:nvSpPr>
        <p:spPr>
          <a:xfrm>
            <a:off x="848865" y="8057400"/>
            <a:ext cx="21332" cy="22821"/>
          </a:xfrm>
          <a:custGeom>
            <a:avLst/>
            <a:gdLst/>
            <a:ahLst/>
            <a:cxnLst/>
            <a:rect b="b" l="l" r="r" t="t"/>
            <a:pathLst>
              <a:path h="22821" w="21332">
                <a:moveTo>
                  <a:pt x="21332" y="22821"/>
                </a:moveTo>
                <a:lnTo>
                  <a:pt x="13657" y="15150"/>
                </a:lnTo>
                <a:lnTo>
                  <a:pt x="19794" y="22821"/>
                </a:lnTo>
                <a:lnTo>
                  <a:pt x="21332" y="22821"/>
                </a:lnTo>
                <a:close/>
              </a:path>
              <a:path h="22821" w="21332">
                <a:moveTo>
                  <a:pt x="13657" y="15150"/>
                </a:moveTo>
                <a:lnTo>
                  <a:pt x="1537" y="0"/>
                </a:lnTo>
                <a:lnTo>
                  <a:pt x="0" y="1498"/>
                </a:lnTo>
                <a:lnTo>
                  <a:pt x="13657" y="1515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1" name="object 481"/>
          <p:cNvSpPr/>
          <p:nvPr/>
        </p:nvSpPr>
        <p:spPr>
          <a:xfrm>
            <a:off x="848865" y="8057400"/>
            <a:ext cx="21332" cy="22821"/>
          </a:xfrm>
          <a:custGeom>
            <a:avLst/>
            <a:gdLst/>
            <a:ahLst/>
            <a:cxnLst/>
            <a:rect b="b" l="l" r="r" t="t"/>
            <a:pathLst>
              <a:path h="22821" w="21332">
                <a:moveTo>
                  <a:pt x="19794" y="22821"/>
                </a:moveTo>
                <a:lnTo>
                  <a:pt x="21332" y="22821"/>
                </a:lnTo>
                <a:lnTo>
                  <a:pt x="0" y="1498"/>
                </a:lnTo>
                <a:lnTo>
                  <a:pt x="1537" y="0"/>
                </a:lnTo>
                <a:lnTo>
                  <a:pt x="19794" y="22821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2" name="object 482"/>
          <p:cNvSpPr/>
          <p:nvPr/>
        </p:nvSpPr>
        <p:spPr>
          <a:xfrm>
            <a:off x="848865" y="7616977"/>
            <a:ext cx="429770" cy="131013"/>
          </a:xfrm>
          <a:custGeom>
            <a:avLst/>
            <a:gdLst/>
            <a:ahLst/>
            <a:cxnLst/>
            <a:rect b="b" l="l" r="r" t="t"/>
            <a:pathLst>
              <a:path h="131013" w="429770">
                <a:moveTo>
                  <a:pt x="19794" y="82245"/>
                </a:moveTo>
                <a:lnTo>
                  <a:pt x="0" y="108191"/>
                </a:lnTo>
                <a:lnTo>
                  <a:pt x="21332" y="131013"/>
                </a:lnTo>
                <a:lnTo>
                  <a:pt x="39637" y="106654"/>
                </a:lnTo>
                <a:lnTo>
                  <a:pt x="57894" y="86868"/>
                </a:lnTo>
                <a:lnTo>
                  <a:pt x="82302" y="68554"/>
                </a:lnTo>
                <a:lnTo>
                  <a:pt x="106660" y="56349"/>
                </a:lnTo>
                <a:lnTo>
                  <a:pt x="132607" y="45681"/>
                </a:lnTo>
                <a:lnTo>
                  <a:pt x="160040" y="36563"/>
                </a:lnTo>
                <a:lnTo>
                  <a:pt x="214908" y="31991"/>
                </a:lnTo>
                <a:lnTo>
                  <a:pt x="271264" y="36563"/>
                </a:lnTo>
                <a:lnTo>
                  <a:pt x="295672" y="45681"/>
                </a:lnTo>
                <a:lnTo>
                  <a:pt x="323107" y="56349"/>
                </a:lnTo>
                <a:lnTo>
                  <a:pt x="347464" y="68554"/>
                </a:lnTo>
                <a:lnTo>
                  <a:pt x="368796" y="86868"/>
                </a:lnTo>
                <a:lnTo>
                  <a:pt x="388640" y="106654"/>
                </a:lnTo>
                <a:lnTo>
                  <a:pt x="406896" y="131013"/>
                </a:lnTo>
                <a:lnTo>
                  <a:pt x="429770" y="108191"/>
                </a:lnTo>
                <a:lnTo>
                  <a:pt x="408434" y="82245"/>
                </a:lnTo>
                <a:lnTo>
                  <a:pt x="385564" y="60921"/>
                </a:lnTo>
                <a:lnTo>
                  <a:pt x="361207" y="41122"/>
                </a:lnTo>
                <a:lnTo>
                  <a:pt x="333772" y="27432"/>
                </a:lnTo>
                <a:lnTo>
                  <a:pt x="304800" y="15227"/>
                </a:lnTo>
                <a:lnTo>
                  <a:pt x="274340" y="6045"/>
                </a:lnTo>
                <a:lnTo>
                  <a:pt x="214908" y="0"/>
                </a:lnTo>
                <a:lnTo>
                  <a:pt x="155426" y="6045"/>
                </a:lnTo>
                <a:lnTo>
                  <a:pt x="123428" y="15227"/>
                </a:lnTo>
                <a:lnTo>
                  <a:pt x="94507" y="27432"/>
                </a:lnTo>
                <a:lnTo>
                  <a:pt x="67072" y="41122"/>
                </a:lnTo>
                <a:lnTo>
                  <a:pt x="42664" y="60921"/>
                </a:lnTo>
                <a:lnTo>
                  <a:pt x="19794" y="8224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3" name="object 483"/>
          <p:cNvSpPr/>
          <p:nvPr/>
        </p:nvSpPr>
        <p:spPr>
          <a:xfrm>
            <a:off x="848865" y="7616977"/>
            <a:ext cx="429770" cy="131013"/>
          </a:xfrm>
          <a:custGeom>
            <a:avLst/>
            <a:gdLst/>
            <a:ahLst/>
            <a:cxnLst/>
            <a:rect b="b" l="l" r="r" t="t"/>
            <a:pathLst>
              <a:path h="131013" w="429770">
                <a:moveTo>
                  <a:pt x="0" y="108191"/>
                </a:moveTo>
                <a:lnTo>
                  <a:pt x="19794" y="82245"/>
                </a:lnTo>
                <a:lnTo>
                  <a:pt x="42664" y="60921"/>
                </a:lnTo>
                <a:lnTo>
                  <a:pt x="67072" y="41122"/>
                </a:lnTo>
                <a:lnTo>
                  <a:pt x="94507" y="27432"/>
                </a:lnTo>
                <a:lnTo>
                  <a:pt x="123428" y="15227"/>
                </a:lnTo>
                <a:lnTo>
                  <a:pt x="155426" y="6045"/>
                </a:lnTo>
                <a:lnTo>
                  <a:pt x="214908" y="0"/>
                </a:lnTo>
                <a:lnTo>
                  <a:pt x="274340" y="6045"/>
                </a:lnTo>
                <a:lnTo>
                  <a:pt x="304800" y="15227"/>
                </a:lnTo>
                <a:lnTo>
                  <a:pt x="333772" y="27432"/>
                </a:lnTo>
                <a:lnTo>
                  <a:pt x="361207" y="41122"/>
                </a:lnTo>
                <a:lnTo>
                  <a:pt x="385564" y="60921"/>
                </a:lnTo>
                <a:lnTo>
                  <a:pt x="408434" y="82245"/>
                </a:lnTo>
                <a:lnTo>
                  <a:pt x="429770" y="108191"/>
                </a:lnTo>
                <a:lnTo>
                  <a:pt x="406896" y="131013"/>
                </a:lnTo>
                <a:lnTo>
                  <a:pt x="388640" y="106654"/>
                </a:lnTo>
                <a:lnTo>
                  <a:pt x="368796" y="86868"/>
                </a:lnTo>
                <a:lnTo>
                  <a:pt x="347464" y="68554"/>
                </a:lnTo>
                <a:lnTo>
                  <a:pt x="323107" y="56349"/>
                </a:lnTo>
                <a:lnTo>
                  <a:pt x="295672" y="45681"/>
                </a:lnTo>
                <a:lnTo>
                  <a:pt x="271264" y="36563"/>
                </a:lnTo>
                <a:lnTo>
                  <a:pt x="214908" y="31991"/>
                </a:lnTo>
                <a:lnTo>
                  <a:pt x="160040" y="36563"/>
                </a:lnTo>
                <a:lnTo>
                  <a:pt x="132607" y="45681"/>
                </a:lnTo>
                <a:lnTo>
                  <a:pt x="106660" y="56349"/>
                </a:lnTo>
                <a:lnTo>
                  <a:pt x="82302" y="68554"/>
                </a:lnTo>
                <a:lnTo>
                  <a:pt x="57894" y="86868"/>
                </a:lnTo>
                <a:lnTo>
                  <a:pt x="39637" y="106654"/>
                </a:lnTo>
                <a:lnTo>
                  <a:pt x="21332" y="131013"/>
                </a:lnTo>
                <a:lnTo>
                  <a:pt x="0" y="10819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4" name="object 484"/>
          <p:cNvSpPr/>
          <p:nvPr/>
        </p:nvSpPr>
        <p:spPr>
          <a:xfrm>
            <a:off x="847328" y="7725168"/>
            <a:ext cx="22868" cy="22821"/>
          </a:xfrm>
          <a:custGeom>
            <a:avLst/>
            <a:gdLst/>
            <a:ahLst/>
            <a:cxnLst/>
            <a:rect b="b" l="l" r="r" t="t"/>
            <a:pathLst>
              <a:path h="22821" w="22868">
                <a:moveTo>
                  <a:pt x="22868" y="19799"/>
                </a:moveTo>
                <a:lnTo>
                  <a:pt x="13894" y="13220"/>
                </a:lnTo>
                <a:lnTo>
                  <a:pt x="22868" y="22821"/>
                </a:lnTo>
                <a:lnTo>
                  <a:pt x="22868" y="19799"/>
                </a:lnTo>
                <a:close/>
              </a:path>
              <a:path h="22821" w="22868">
                <a:moveTo>
                  <a:pt x="13894" y="13220"/>
                </a:moveTo>
                <a:lnTo>
                  <a:pt x="1536" y="0"/>
                </a:lnTo>
                <a:lnTo>
                  <a:pt x="0" y="3035"/>
                </a:lnTo>
                <a:lnTo>
                  <a:pt x="13894" y="1322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5" name="object 485"/>
          <p:cNvSpPr/>
          <p:nvPr/>
        </p:nvSpPr>
        <p:spPr>
          <a:xfrm>
            <a:off x="847328" y="7725168"/>
            <a:ext cx="22868" cy="22821"/>
          </a:xfrm>
          <a:custGeom>
            <a:avLst/>
            <a:gdLst/>
            <a:ahLst/>
            <a:cxnLst/>
            <a:rect b="b" l="l" r="r" t="t"/>
            <a:pathLst>
              <a:path h="22821" w="22868">
                <a:moveTo>
                  <a:pt x="0" y="3035"/>
                </a:moveTo>
                <a:lnTo>
                  <a:pt x="1536" y="0"/>
                </a:lnTo>
                <a:lnTo>
                  <a:pt x="22868" y="22821"/>
                </a:lnTo>
                <a:lnTo>
                  <a:pt x="22868" y="19799"/>
                </a:lnTo>
                <a:lnTo>
                  <a:pt x="0" y="30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6" name="object 486"/>
          <p:cNvSpPr/>
          <p:nvPr/>
        </p:nvSpPr>
        <p:spPr>
          <a:xfrm>
            <a:off x="1231403" y="7728204"/>
            <a:ext cx="70092" cy="350532"/>
          </a:xfrm>
          <a:custGeom>
            <a:avLst/>
            <a:gdLst/>
            <a:ahLst/>
            <a:cxnLst/>
            <a:rect b="b" l="l" r="r" t="t"/>
            <a:pathLst>
              <a:path h="350532" w="70092">
                <a:moveTo>
                  <a:pt x="30460" y="297205"/>
                </a:moveTo>
                <a:lnTo>
                  <a:pt x="30460" y="259105"/>
                </a:lnTo>
                <a:lnTo>
                  <a:pt x="31998" y="240792"/>
                </a:lnTo>
                <a:lnTo>
                  <a:pt x="35025" y="224028"/>
                </a:lnTo>
                <a:lnTo>
                  <a:pt x="48769" y="179832"/>
                </a:lnTo>
                <a:lnTo>
                  <a:pt x="60973" y="138696"/>
                </a:lnTo>
                <a:lnTo>
                  <a:pt x="70092" y="89941"/>
                </a:lnTo>
                <a:lnTo>
                  <a:pt x="70092" y="68605"/>
                </a:lnTo>
                <a:lnTo>
                  <a:pt x="68555" y="44196"/>
                </a:lnTo>
                <a:lnTo>
                  <a:pt x="59437" y="19786"/>
                </a:lnTo>
                <a:lnTo>
                  <a:pt x="48769" y="0"/>
                </a:lnTo>
                <a:lnTo>
                  <a:pt x="22870" y="15227"/>
                </a:lnTo>
                <a:lnTo>
                  <a:pt x="33536" y="35064"/>
                </a:lnTo>
                <a:lnTo>
                  <a:pt x="39587" y="50292"/>
                </a:lnTo>
                <a:lnTo>
                  <a:pt x="41123" y="70091"/>
                </a:lnTo>
                <a:lnTo>
                  <a:pt x="41123" y="86855"/>
                </a:lnTo>
                <a:lnTo>
                  <a:pt x="33536" y="128041"/>
                </a:lnTo>
                <a:lnTo>
                  <a:pt x="21332" y="169164"/>
                </a:lnTo>
                <a:lnTo>
                  <a:pt x="7590" y="213360"/>
                </a:lnTo>
                <a:lnTo>
                  <a:pt x="3026" y="237718"/>
                </a:lnTo>
                <a:lnTo>
                  <a:pt x="0" y="257568"/>
                </a:lnTo>
                <a:lnTo>
                  <a:pt x="0" y="283464"/>
                </a:lnTo>
                <a:lnTo>
                  <a:pt x="3026" y="306336"/>
                </a:lnTo>
                <a:lnTo>
                  <a:pt x="12204" y="329196"/>
                </a:lnTo>
                <a:lnTo>
                  <a:pt x="22870" y="350532"/>
                </a:lnTo>
                <a:lnTo>
                  <a:pt x="47232" y="332232"/>
                </a:lnTo>
                <a:lnTo>
                  <a:pt x="38100" y="312432"/>
                </a:lnTo>
                <a:lnTo>
                  <a:pt x="30460" y="29720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7" name="object 487"/>
          <p:cNvSpPr/>
          <p:nvPr/>
        </p:nvSpPr>
        <p:spPr>
          <a:xfrm>
            <a:off x="1231403" y="7728204"/>
            <a:ext cx="70092" cy="350532"/>
          </a:xfrm>
          <a:custGeom>
            <a:avLst/>
            <a:gdLst/>
            <a:ahLst/>
            <a:cxnLst/>
            <a:rect b="b" l="l" r="r" t="t"/>
            <a:pathLst>
              <a:path h="350532" w="70092">
                <a:moveTo>
                  <a:pt x="48769" y="0"/>
                </a:moveTo>
                <a:lnTo>
                  <a:pt x="59437" y="19786"/>
                </a:lnTo>
                <a:lnTo>
                  <a:pt x="68555" y="44196"/>
                </a:lnTo>
                <a:lnTo>
                  <a:pt x="70092" y="68605"/>
                </a:lnTo>
                <a:lnTo>
                  <a:pt x="70092" y="89941"/>
                </a:lnTo>
                <a:lnTo>
                  <a:pt x="60973" y="138696"/>
                </a:lnTo>
                <a:lnTo>
                  <a:pt x="48769" y="179832"/>
                </a:lnTo>
                <a:lnTo>
                  <a:pt x="35025" y="224028"/>
                </a:lnTo>
                <a:lnTo>
                  <a:pt x="31998" y="240792"/>
                </a:lnTo>
                <a:lnTo>
                  <a:pt x="30460" y="259105"/>
                </a:lnTo>
                <a:lnTo>
                  <a:pt x="30460" y="297205"/>
                </a:lnTo>
                <a:lnTo>
                  <a:pt x="38100" y="312432"/>
                </a:lnTo>
                <a:lnTo>
                  <a:pt x="47232" y="332232"/>
                </a:lnTo>
                <a:lnTo>
                  <a:pt x="22870" y="350532"/>
                </a:lnTo>
                <a:lnTo>
                  <a:pt x="12204" y="329196"/>
                </a:lnTo>
                <a:lnTo>
                  <a:pt x="3026" y="306336"/>
                </a:lnTo>
                <a:lnTo>
                  <a:pt x="0" y="283464"/>
                </a:lnTo>
                <a:lnTo>
                  <a:pt x="0" y="257568"/>
                </a:lnTo>
                <a:lnTo>
                  <a:pt x="3026" y="237718"/>
                </a:lnTo>
                <a:lnTo>
                  <a:pt x="7590" y="213360"/>
                </a:lnTo>
                <a:lnTo>
                  <a:pt x="21332" y="169164"/>
                </a:lnTo>
                <a:lnTo>
                  <a:pt x="33536" y="128041"/>
                </a:lnTo>
                <a:lnTo>
                  <a:pt x="41123" y="86855"/>
                </a:lnTo>
                <a:lnTo>
                  <a:pt x="41123" y="70091"/>
                </a:lnTo>
                <a:lnTo>
                  <a:pt x="39587" y="50292"/>
                </a:lnTo>
                <a:lnTo>
                  <a:pt x="33536" y="35064"/>
                </a:lnTo>
                <a:lnTo>
                  <a:pt x="22870" y="15227"/>
                </a:lnTo>
                <a:lnTo>
                  <a:pt x="48769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8" name="object 488"/>
          <p:cNvSpPr/>
          <p:nvPr/>
        </p:nvSpPr>
        <p:spPr>
          <a:xfrm>
            <a:off x="1254273" y="7725168"/>
            <a:ext cx="25899" cy="22821"/>
          </a:xfrm>
          <a:custGeom>
            <a:avLst/>
            <a:gdLst/>
            <a:ahLst/>
            <a:cxnLst/>
            <a:rect b="b" l="l" r="r" t="t"/>
            <a:pathLst>
              <a:path h="22821" w="25899">
                <a:moveTo>
                  <a:pt x="14750" y="9590"/>
                </a:moveTo>
                <a:lnTo>
                  <a:pt x="0" y="18262"/>
                </a:lnTo>
                <a:lnTo>
                  <a:pt x="1488" y="22821"/>
                </a:lnTo>
                <a:lnTo>
                  <a:pt x="14750" y="9590"/>
                </a:lnTo>
                <a:close/>
              </a:path>
              <a:path h="22821" w="25899">
                <a:moveTo>
                  <a:pt x="25899" y="3035"/>
                </a:moveTo>
                <a:lnTo>
                  <a:pt x="24362" y="0"/>
                </a:lnTo>
                <a:lnTo>
                  <a:pt x="14750" y="9590"/>
                </a:lnTo>
                <a:lnTo>
                  <a:pt x="25899" y="303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9" name="object 489"/>
          <p:cNvSpPr/>
          <p:nvPr/>
        </p:nvSpPr>
        <p:spPr>
          <a:xfrm>
            <a:off x="1254273" y="7725168"/>
            <a:ext cx="25899" cy="22821"/>
          </a:xfrm>
          <a:custGeom>
            <a:avLst/>
            <a:gdLst/>
            <a:ahLst/>
            <a:cxnLst/>
            <a:rect b="b" l="l" r="r" t="t"/>
            <a:pathLst>
              <a:path h="22821" w="25899">
                <a:moveTo>
                  <a:pt x="24362" y="0"/>
                </a:moveTo>
                <a:lnTo>
                  <a:pt x="25899" y="3035"/>
                </a:lnTo>
                <a:lnTo>
                  <a:pt x="0" y="18262"/>
                </a:lnTo>
                <a:lnTo>
                  <a:pt x="1488" y="22821"/>
                </a:lnTo>
                <a:lnTo>
                  <a:pt x="24362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0" name="object 490"/>
          <p:cNvSpPr/>
          <p:nvPr/>
        </p:nvSpPr>
        <p:spPr>
          <a:xfrm>
            <a:off x="1255762" y="8058899"/>
            <a:ext cx="397765" cy="118910"/>
          </a:xfrm>
          <a:custGeom>
            <a:avLst/>
            <a:gdLst/>
            <a:ahLst/>
            <a:cxnLst/>
            <a:rect b="b" l="l" r="r" t="t"/>
            <a:pathLst>
              <a:path h="118910" w="397765">
                <a:moveTo>
                  <a:pt x="22873" y="0"/>
                </a:moveTo>
                <a:lnTo>
                  <a:pt x="0" y="19837"/>
                </a:lnTo>
                <a:lnTo>
                  <a:pt x="18301" y="42710"/>
                </a:lnTo>
                <a:lnTo>
                  <a:pt x="41174" y="62496"/>
                </a:lnTo>
                <a:lnTo>
                  <a:pt x="64047" y="79273"/>
                </a:lnTo>
                <a:lnTo>
                  <a:pt x="89942" y="94500"/>
                </a:lnTo>
                <a:lnTo>
                  <a:pt x="141733" y="112801"/>
                </a:lnTo>
                <a:lnTo>
                  <a:pt x="198133" y="118910"/>
                </a:lnTo>
                <a:lnTo>
                  <a:pt x="254547" y="114300"/>
                </a:lnTo>
                <a:lnTo>
                  <a:pt x="281928" y="108191"/>
                </a:lnTo>
                <a:lnTo>
                  <a:pt x="306337" y="99060"/>
                </a:lnTo>
                <a:lnTo>
                  <a:pt x="332233" y="85369"/>
                </a:lnTo>
                <a:lnTo>
                  <a:pt x="355105" y="68605"/>
                </a:lnTo>
                <a:lnTo>
                  <a:pt x="379515" y="48755"/>
                </a:lnTo>
                <a:lnTo>
                  <a:pt x="397765" y="27432"/>
                </a:lnTo>
                <a:lnTo>
                  <a:pt x="376441" y="3073"/>
                </a:lnTo>
                <a:lnTo>
                  <a:pt x="358128" y="25946"/>
                </a:lnTo>
                <a:lnTo>
                  <a:pt x="338341" y="42710"/>
                </a:lnTo>
                <a:lnTo>
                  <a:pt x="318542" y="56400"/>
                </a:lnTo>
                <a:lnTo>
                  <a:pt x="295669" y="68605"/>
                </a:lnTo>
                <a:lnTo>
                  <a:pt x="272797" y="79273"/>
                </a:lnTo>
                <a:lnTo>
                  <a:pt x="249937" y="82296"/>
                </a:lnTo>
                <a:lnTo>
                  <a:pt x="198133" y="86855"/>
                </a:lnTo>
                <a:lnTo>
                  <a:pt x="147841" y="80810"/>
                </a:lnTo>
                <a:lnTo>
                  <a:pt x="100610" y="65532"/>
                </a:lnTo>
                <a:lnTo>
                  <a:pt x="79274" y="51841"/>
                </a:lnTo>
                <a:lnTo>
                  <a:pt x="57938" y="36601"/>
                </a:lnTo>
                <a:lnTo>
                  <a:pt x="39637" y="19837"/>
                </a:lnTo>
                <a:lnTo>
                  <a:pt x="2287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1" name="object 491"/>
          <p:cNvSpPr/>
          <p:nvPr/>
        </p:nvSpPr>
        <p:spPr>
          <a:xfrm>
            <a:off x="1255762" y="8058899"/>
            <a:ext cx="397765" cy="118910"/>
          </a:xfrm>
          <a:custGeom>
            <a:avLst/>
            <a:gdLst/>
            <a:ahLst/>
            <a:cxnLst/>
            <a:rect b="b" l="l" r="r" t="t"/>
            <a:pathLst>
              <a:path h="118910" w="397765">
                <a:moveTo>
                  <a:pt x="22873" y="0"/>
                </a:moveTo>
                <a:lnTo>
                  <a:pt x="39637" y="19837"/>
                </a:lnTo>
                <a:lnTo>
                  <a:pt x="57938" y="36601"/>
                </a:lnTo>
                <a:lnTo>
                  <a:pt x="79274" y="51841"/>
                </a:lnTo>
                <a:lnTo>
                  <a:pt x="100610" y="65532"/>
                </a:lnTo>
                <a:lnTo>
                  <a:pt x="147841" y="80810"/>
                </a:lnTo>
                <a:lnTo>
                  <a:pt x="198133" y="86855"/>
                </a:lnTo>
                <a:lnTo>
                  <a:pt x="249937" y="82296"/>
                </a:lnTo>
                <a:lnTo>
                  <a:pt x="272797" y="79273"/>
                </a:lnTo>
                <a:lnTo>
                  <a:pt x="295669" y="68605"/>
                </a:lnTo>
                <a:lnTo>
                  <a:pt x="318542" y="56400"/>
                </a:lnTo>
                <a:lnTo>
                  <a:pt x="338341" y="42710"/>
                </a:lnTo>
                <a:lnTo>
                  <a:pt x="358128" y="25946"/>
                </a:lnTo>
                <a:lnTo>
                  <a:pt x="376441" y="3073"/>
                </a:lnTo>
                <a:lnTo>
                  <a:pt x="397765" y="27432"/>
                </a:lnTo>
                <a:lnTo>
                  <a:pt x="379515" y="48755"/>
                </a:lnTo>
                <a:lnTo>
                  <a:pt x="355105" y="68605"/>
                </a:lnTo>
                <a:lnTo>
                  <a:pt x="332233" y="85369"/>
                </a:lnTo>
                <a:lnTo>
                  <a:pt x="306337" y="99060"/>
                </a:lnTo>
                <a:lnTo>
                  <a:pt x="281928" y="108191"/>
                </a:lnTo>
                <a:lnTo>
                  <a:pt x="254547" y="114300"/>
                </a:lnTo>
                <a:lnTo>
                  <a:pt x="198133" y="118910"/>
                </a:lnTo>
                <a:lnTo>
                  <a:pt x="141733" y="112801"/>
                </a:lnTo>
                <a:lnTo>
                  <a:pt x="89942" y="94500"/>
                </a:lnTo>
                <a:lnTo>
                  <a:pt x="64047" y="79273"/>
                </a:lnTo>
                <a:lnTo>
                  <a:pt x="41174" y="62496"/>
                </a:lnTo>
                <a:lnTo>
                  <a:pt x="18301" y="42710"/>
                </a:lnTo>
                <a:lnTo>
                  <a:pt x="0" y="19837"/>
                </a:lnTo>
                <a:lnTo>
                  <a:pt x="22873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2" name="object 492"/>
          <p:cNvSpPr/>
          <p:nvPr/>
        </p:nvSpPr>
        <p:spPr>
          <a:xfrm>
            <a:off x="1254273" y="8058899"/>
            <a:ext cx="24362" cy="19837"/>
          </a:xfrm>
          <a:custGeom>
            <a:avLst/>
            <a:gdLst/>
            <a:ahLst/>
            <a:cxnLst/>
            <a:rect b="b" l="l" r="r" t="t"/>
            <a:pathLst>
              <a:path h="19837" w="24362">
                <a:moveTo>
                  <a:pt x="11122" y="11482"/>
                </a:moveTo>
                <a:lnTo>
                  <a:pt x="0" y="19837"/>
                </a:lnTo>
                <a:lnTo>
                  <a:pt x="1488" y="19837"/>
                </a:lnTo>
                <a:lnTo>
                  <a:pt x="11122" y="11482"/>
                </a:lnTo>
                <a:close/>
              </a:path>
              <a:path h="19837" w="24362">
                <a:moveTo>
                  <a:pt x="24362" y="0"/>
                </a:moveTo>
                <a:lnTo>
                  <a:pt x="11122" y="11482"/>
                </a:lnTo>
                <a:lnTo>
                  <a:pt x="24362" y="1536"/>
                </a:lnTo>
                <a:lnTo>
                  <a:pt x="243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3" name="object 493"/>
          <p:cNvSpPr/>
          <p:nvPr/>
        </p:nvSpPr>
        <p:spPr>
          <a:xfrm>
            <a:off x="1254273" y="8058899"/>
            <a:ext cx="24362" cy="19837"/>
          </a:xfrm>
          <a:custGeom>
            <a:avLst/>
            <a:gdLst/>
            <a:ahLst/>
            <a:cxnLst/>
            <a:rect b="b" l="l" r="r" t="t"/>
            <a:pathLst>
              <a:path h="19837" w="24362">
                <a:moveTo>
                  <a:pt x="0" y="19837"/>
                </a:moveTo>
                <a:lnTo>
                  <a:pt x="1488" y="19837"/>
                </a:lnTo>
                <a:lnTo>
                  <a:pt x="24362" y="0"/>
                </a:lnTo>
                <a:lnTo>
                  <a:pt x="24362" y="1536"/>
                </a:lnTo>
                <a:lnTo>
                  <a:pt x="0" y="1983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4" name="object 494"/>
          <p:cNvSpPr/>
          <p:nvPr/>
        </p:nvSpPr>
        <p:spPr>
          <a:xfrm>
            <a:off x="1643629" y="8074172"/>
            <a:ext cx="0" cy="461764"/>
          </a:xfrm>
          <a:custGeom>
            <a:avLst/>
            <a:gdLst/>
            <a:ahLst/>
            <a:cxnLst/>
            <a:rect b="b" l="l" r="r" t="t"/>
            <a:pathLst>
              <a:path h="461764" w="0">
                <a:moveTo>
                  <a:pt x="0" y="0"/>
                </a:moveTo>
                <a:lnTo>
                  <a:pt x="0" y="461764"/>
                </a:lnTo>
              </a:path>
            </a:pathLst>
          </a:custGeom>
          <a:ln w="3019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5" name="object 495"/>
          <p:cNvSpPr/>
          <p:nvPr/>
        </p:nvSpPr>
        <p:spPr>
          <a:xfrm>
            <a:off x="1629168" y="8074172"/>
            <a:ext cx="28922" cy="461764"/>
          </a:xfrm>
          <a:custGeom>
            <a:avLst/>
            <a:gdLst/>
            <a:ahLst/>
            <a:cxnLst/>
            <a:rect b="b" l="l" r="r" t="t"/>
            <a:pathLst>
              <a:path h="461764" w="28922">
                <a:moveTo>
                  <a:pt x="0" y="461764"/>
                </a:moveTo>
                <a:lnTo>
                  <a:pt x="28922" y="461764"/>
                </a:lnTo>
                <a:lnTo>
                  <a:pt x="28922" y="0"/>
                </a:lnTo>
                <a:lnTo>
                  <a:pt x="0" y="0"/>
                </a:lnTo>
                <a:lnTo>
                  <a:pt x="0" y="46176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6" name="object 496"/>
          <p:cNvSpPr/>
          <p:nvPr/>
        </p:nvSpPr>
        <p:spPr>
          <a:xfrm>
            <a:off x="1629168" y="8034540"/>
            <a:ext cx="28930" cy="51790"/>
          </a:xfrm>
          <a:custGeom>
            <a:avLst/>
            <a:gdLst/>
            <a:ahLst/>
            <a:cxnLst/>
            <a:rect b="b" l="l" r="r" t="t"/>
            <a:pathLst>
              <a:path h="51790" w="28930">
                <a:moveTo>
                  <a:pt x="28930" y="0"/>
                </a:moveTo>
                <a:lnTo>
                  <a:pt x="3035" y="27432"/>
                </a:lnTo>
                <a:lnTo>
                  <a:pt x="13719" y="39636"/>
                </a:lnTo>
                <a:lnTo>
                  <a:pt x="28930" y="39636"/>
                </a:lnTo>
                <a:lnTo>
                  <a:pt x="28930" y="0"/>
                </a:lnTo>
                <a:close/>
              </a:path>
              <a:path h="51790" w="28930">
                <a:moveTo>
                  <a:pt x="24358" y="51790"/>
                </a:moveTo>
                <a:lnTo>
                  <a:pt x="13719" y="39636"/>
                </a:lnTo>
                <a:lnTo>
                  <a:pt x="0" y="39636"/>
                </a:lnTo>
                <a:lnTo>
                  <a:pt x="24358" y="5179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7" name="object 497"/>
          <p:cNvSpPr/>
          <p:nvPr/>
        </p:nvSpPr>
        <p:spPr>
          <a:xfrm>
            <a:off x="1629168" y="8034540"/>
            <a:ext cx="28930" cy="51790"/>
          </a:xfrm>
          <a:custGeom>
            <a:avLst/>
            <a:gdLst/>
            <a:ahLst/>
            <a:cxnLst/>
            <a:rect b="b" l="l" r="r" t="t"/>
            <a:pathLst>
              <a:path h="51790" w="28930">
                <a:moveTo>
                  <a:pt x="3035" y="27432"/>
                </a:moveTo>
                <a:lnTo>
                  <a:pt x="28930" y="0"/>
                </a:lnTo>
                <a:lnTo>
                  <a:pt x="28930" y="39636"/>
                </a:lnTo>
                <a:lnTo>
                  <a:pt x="0" y="39636"/>
                </a:lnTo>
                <a:lnTo>
                  <a:pt x="24358" y="51790"/>
                </a:lnTo>
                <a:lnTo>
                  <a:pt x="3035" y="2743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8" name="object 498"/>
          <p:cNvSpPr/>
          <p:nvPr/>
        </p:nvSpPr>
        <p:spPr>
          <a:xfrm>
            <a:off x="1257300" y="8433790"/>
            <a:ext cx="396227" cy="114300"/>
          </a:xfrm>
          <a:custGeom>
            <a:avLst/>
            <a:gdLst/>
            <a:ahLst/>
            <a:cxnLst/>
            <a:rect b="b" l="l" r="r" t="t"/>
            <a:pathLst>
              <a:path h="114300" w="396227">
                <a:moveTo>
                  <a:pt x="150863" y="36614"/>
                </a:moveTo>
                <a:lnTo>
                  <a:pt x="198145" y="30505"/>
                </a:lnTo>
                <a:lnTo>
                  <a:pt x="246900" y="36614"/>
                </a:lnTo>
                <a:lnTo>
                  <a:pt x="271259" y="42710"/>
                </a:lnTo>
                <a:lnTo>
                  <a:pt x="292595" y="50304"/>
                </a:lnTo>
                <a:lnTo>
                  <a:pt x="317004" y="62509"/>
                </a:lnTo>
                <a:lnTo>
                  <a:pt x="336803" y="79273"/>
                </a:lnTo>
                <a:lnTo>
                  <a:pt x="356590" y="94513"/>
                </a:lnTo>
                <a:lnTo>
                  <a:pt x="374904" y="114300"/>
                </a:lnTo>
                <a:lnTo>
                  <a:pt x="396227" y="89941"/>
                </a:lnTo>
                <a:lnTo>
                  <a:pt x="377977" y="71640"/>
                </a:lnTo>
                <a:lnTo>
                  <a:pt x="353568" y="53378"/>
                </a:lnTo>
                <a:lnTo>
                  <a:pt x="330695" y="35077"/>
                </a:lnTo>
                <a:lnTo>
                  <a:pt x="304800" y="22872"/>
                </a:lnTo>
                <a:lnTo>
                  <a:pt x="280390" y="13741"/>
                </a:lnTo>
                <a:lnTo>
                  <a:pt x="253009" y="7645"/>
                </a:lnTo>
                <a:lnTo>
                  <a:pt x="198145" y="0"/>
                </a:lnTo>
                <a:lnTo>
                  <a:pt x="144754" y="7645"/>
                </a:lnTo>
                <a:lnTo>
                  <a:pt x="92963" y="22872"/>
                </a:lnTo>
                <a:lnTo>
                  <a:pt x="65531" y="36614"/>
                </a:lnTo>
                <a:lnTo>
                  <a:pt x="41122" y="53378"/>
                </a:lnTo>
                <a:lnTo>
                  <a:pt x="0" y="89941"/>
                </a:lnTo>
                <a:lnTo>
                  <a:pt x="19799" y="114300"/>
                </a:lnTo>
                <a:lnTo>
                  <a:pt x="60972" y="76200"/>
                </a:lnTo>
                <a:lnTo>
                  <a:pt x="80759" y="62509"/>
                </a:lnTo>
                <a:lnTo>
                  <a:pt x="102095" y="53378"/>
                </a:lnTo>
                <a:lnTo>
                  <a:pt x="150863" y="3661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9" name="object 499"/>
          <p:cNvSpPr/>
          <p:nvPr/>
        </p:nvSpPr>
        <p:spPr>
          <a:xfrm>
            <a:off x="1257300" y="8433790"/>
            <a:ext cx="396227" cy="114300"/>
          </a:xfrm>
          <a:custGeom>
            <a:avLst/>
            <a:gdLst/>
            <a:ahLst/>
            <a:cxnLst/>
            <a:rect b="b" l="l" r="r" t="t"/>
            <a:pathLst>
              <a:path h="114300" w="396227">
                <a:moveTo>
                  <a:pt x="374904" y="114300"/>
                </a:moveTo>
                <a:lnTo>
                  <a:pt x="356590" y="94513"/>
                </a:lnTo>
                <a:lnTo>
                  <a:pt x="336803" y="79273"/>
                </a:lnTo>
                <a:lnTo>
                  <a:pt x="317004" y="62509"/>
                </a:lnTo>
                <a:lnTo>
                  <a:pt x="292595" y="50304"/>
                </a:lnTo>
                <a:lnTo>
                  <a:pt x="271259" y="42710"/>
                </a:lnTo>
                <a:lnTo>
                  <a:pt x="246900" y="36614"/>
                </a:lnTo>
                <a:lnTo>
                  <a:pt x="198145" y="30505"/>
                </a:lnTo>
                <a:lnTo>
                  <a:pt x="150863" y="36614"/>
                </a:lnTo>
                <a:lnTo>
                  <a:pt x="102095" y="53378"/>
                </a:lnTo>
                <a:lnTo>
                  <a:pt x="80759" y="62509"/>
                </a:lnTo>
                <a:lnTo>
                  <a:pt x="60972" y="76200"/>
                </a:lnTo>
                <a:lnTo>
                  <a:pt x="19799" y="114300"/>
                </a:lnTo>
                <a:lnTo>
                  <a:pt x="0" y="89941"/>
                </a:lnTo>
                <a:lnTo>
                  <a:pt x="41122" y="53378"/>
                </a:lnTo>
                <a:lnTo>
                  <a:pt x="65531" y="36614"/>
                </a:lnTo>
                <a:lnTo>
                  <a:pt x="92963" y="22872"/>
                </a:lnTo>
                <a:lnTo>
                  <a:pt x="144754" y="7645"/>
                </a:lnTo>
                <a:lnTo>
                  <a:pt x="198145" y="0"/>
                </a:lnTo>
                <a:lnTo>
                  <a:pt x="253009" y="7645"/>
                </a:lnTo>
                <a:lnTo>
                  <a:pt x="280390" y="13741"/>
                </a:lnTo>
                <a:lnTo>
                  <a:pt x="304800" y="22872"/>
                </a:lnTo>
                <a:lnTo>
                  <a:pt x="330695" y="35077"/>
                </a:lnTo>
                <a:lnTo>
                  <a:pt x="353568" y="53378"/>
                </a:lnTo>
                <a:lnTo>
                  <a:pt x="377977" y="71640"/>
                </a:lnTo>
                <a:lnTo>
                  <a:pt x="396227" y="89941"/>
                </a:lnTo>
                <a:lnTo>
                  <a:pt x="374904" y="11430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0" name="object 500"/>
          <p:cNvSpPr/>
          <p:nvPr/>
        </p:nvSpPr>
        <p:spPr>
          <a:xfrm>
            <a:off x="1629168" y="8523732"/>
            <a:ext cx="28930" cy="51790"/>
          </a:xfrm>
          <a:custGeom>
            <a:avLst/>
            <a:gdLst/>
            <a:ahLst/>
            <a:cxnLst/>
            <a:rect b="b" l="l" r="r" t="t"/>
            <a:pathLst>
              <a:path h="51790" w="28930">
                <a:moveTo>
                  <a:pt x="13674" y="12204"/>
                </a:moveTo>
                <a:lnTo>
                  <a:pt x="3035" y="24358"/>
                </a:lnTo>
                <a:lnTo>
                  <a:pt x="28930" y="51790"/>
                </a:lnTo>
                <a:lnTo>
                  <a:pt x="28930" y="12204"/>
                </a:lnTo>
                <a:lnTo>
                  <a:pt x="13674" y="12204"/>
                </a:lnTo>
                <a:close/>
              </a:path>
              <a:path h="51790" w="28930">
                <a:moveTo>
                  <a:pt x="24358" y="0"/>
                </a:moveTo>
                <a:lnTo>
                  <a:pt x="0" y="12204"/>
                </a:lnTo>
                <a:lnTo>
                  <a:pt x="13674" y="12204"/>
                </a:lnTo>
                <a:lnTo>
                  <a:pt x="243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1" name="object 501"/>
          <p:cNvSpPr/>
          <p:nvPr/>
        </p:nvSpPr>
        <p:spPr>
          <a:xfrm>
            <a:off x="1629168" y="8523732"/>
            <a:ext cx="28930" cy="51790"/>
          </a:xfrm>
          <a:custGeom>
            <a:avLst/>
            <a:gdLst/>
            <a:ahLst/>
            <a:cxnLst/>
            <a:rect b="b" l="l" r="r" t="t"/>
            <a:pathLst>
              <a:path h="51790" w="28930">
                <a:moveTo>
                  <a:pt x="28930" y="12204"/>
                </a:moveTo>
                <a:lnTo>
                  <a:pt x="28930" y="51790"/>
                </a:lnTo>
                <a:lnTo>
                  <a:pt x="3035" y="24358"/>
                </a:lnTo>
                <a:lnTo>
                  <a:pt x="24358" y="0"/>
                </a:lnTo>
                <a:lnTo>
                  <a:pt x="0" y="12204"/>
                </a:lnTo>
                <a:lnTo>
                  <a:pt x="28930" y="1220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2" name="object 502"/>
          <p:cNvSpPr/>
          <p:nvPr/>
        </p:nvSpPr>
        <p:spPr>
          <a:xfrm>
            <a:off x="1184126" y="8528304"/>
            <a:ext cx="94509" cy="393198"/>
          </a:xfrm>
          <a:custGeom>
            <a:avLst/>
            <a:gdLst/>
            <a:ahLst/>
            <a:cxnLst/>
            <a:rect b="b" l="l" r="r" t="t"/>
            <a:pathLst>
              <a:path h="393198" w="94509">
                <a:moveTo>
                  <a:pt x="4613" y="245364"/>
                </a:moveTo>
                <a:lnTo>
                  <a:pt x="16767" y="300230"/>
                </a:lnTo>
                <a:lnTo>
                  <a:pt x="30509" y="324587"/>
                </a:lnTo>
                <a:lnTo>
                  <a:pt x="41175" y="347458"/>
                </a:lnTo>
                <a:lnTo>
                  <a:pt x="54867" y="370328"/>
                </a:lnTo>
                <a:lnTo>
                  <a:pt x="71635" y="393198"/>
                </a:lnTo>
                <a:lnTo>
                  <a:pt x="94509" y="370328"/>
                </a:lnTo>
                <a:lnTo>
                  <a:pt x="79275" y="353560"/>
                </a:lnTo>
                <a:lnTo>
                  <a:pt x="67071" y="330690"/>
                </a:lnTo>
                <a:lnTo>
                  <a:pt x="54867" y="309358"/>
                </a:lnTo>
                <a:lnTo>
                  <a:pt x="44202" y="289563"/>
                </a:lnTo>
                <a:lnTo>
                  <a:pt x="33535" y="242341"/>
                </a:lnTo>
                <a:lnTo>
                  <a:pt x="30509" y="195059"/>
                </a:lnTo>
                <a:lnTo>
                  <a:pt x="32047" y="170700"/>
                </a:lnTo>
                <a:lnTo>
                  <a:pt x="33535" y="146291"/>
                </a:lnTo>
                <a:lnTo>
                  <a:pt x="44202" y="103632"/>
                </a:lnTo>
                <a:lnTo>
                  <a:pt x="54867" y="80759"/>
                </a:lnTo>
                <a:lnTo>
                  <a:pt x="64046" y="60960"/>
                </a:lnTo>
                <a:lnTo>
                  <a:pt x="94509" y="18300"/>
                </a:lnTo>
                <a:lnTo>
                  <a:pt x="70147" y="0"/>
                </a:lnTo>
                <a:lnTo>
                  <a:pt x="41175" y="44196"/>
                </a:lnTo>
                <a:lnTo>
                  <a:pt x="30509" y="67068"/>
                </a:lnTo>
                <a:lnTo>
                  <a:pt x="16767" y="92964"/>
                </a:lnTo>
                <a:lnTo>
                  <a:pt x="4613" y="143268"/>
                </a:lnTo>
                <a:lnTo>
                  <a:pt x="3075" y="167627"/>
                </a:lnTo>
                <a:lnTo>
                  <a:pt x="0" y="196596"/>
                </a:lnTo>
                <a:lnTo>
                  <a:pt x="4613" y="24536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3" name="object 503"/>
          <p:cNvSpPr/>
          <p:nvPr/>
        </p:nvSpPr>
        <p:spPr>
          <a:xfrm>
            <a:off x="1184126" y="8528304"/>
            <a:ext cx="94509" cy="393198"/>
          </a:xfrm>
          <a:custGeom>
            <a:avLst/>
            <a:gdLst/>
            <a:ahLst/>
            <a:cxnLst/>
            <a:rect b="b" l="l" r="r" t="t"/>
            <a:pathLst>
              <a:path h="393198" w="94509">
                <a:moveTo>
                  <a:pt x="94509" y="18300"/>
                </a:moveTo>
                <a:lnTo>
                  <a:pt x="64046" y="60960"/>
                </a:lnTo>
                <a:lnTo>
                  <a:pt x="54867" y="80759"/>
                </a:lnTo>
                <a:lnTo>
                  <a:pt x="44202" y="103632"/>
                </a:lnTo>
                <a:lnTo>
                  <a:pt x="33535" y="146291"/>
                </a:lnTo>
                <a:lnTo>
                  <a:pt x="32047" y="170700"/>
                </a:lnTo>
                <a:lnTo>
                  <a:pt x="30509" y="195059"/>
                </a:lnTo>
                <a:lnTo>
                  <a:pt x="33535" y="242341"/>
                </a:lnTo>
                <a:lnTo>
                  <a:pt x="44202" y="289563"/>
                </a:lnTo>
                <a:lnTo>
                  <a:pt x="54867" y="309358"/>
                </a:lnTo>
                <a:lnTo>
                  <a:pt x="67071" y="330690"/>
                </a:lnTo>
                <a:lnTo>
                  <a:pt x="79275" y="353560"/>
                </a:lnTo>
                <a:lnTo>
                  <a:pt x="94509" y="370328"/>
                </a:lnTo>
                <a:lnTo>
                  <a:pt x="71635" y="393198"/>
                </a:lnTo>
                <a:lnTo>
                  <a:pt x="54867" y="370328"/>
                </a:lnTo>
                <a:lnTo>
                  <a:pt x="41175" y="347458"/>
                </a:lnTo>
                <a:lnTo>
                  <a:pt x="30509" y="324587"/>
                </a:lnTo>
                <a:lnTo>
                  <a:pt x="16767" y="300230"/>
                </a:lnTo>
                <a:lnTo>
                  <a:pt x="4613" y="245364"/>
                </a:lnTo>
                <a:lnTo>
                  <a:pt x="0" y="196596"/>
                </a:lnTo>
                <a:lnTo>
                  <a:pt x="3075" y="167627"/>
                </a:lnTo>
                <a:lnTo>
                  <a:pt x="4613" y="143268"/>
                </a:lnTo>
                <a:lnTo>
                  <a:pt x="16767" y="92964"/>
                </a:lnTo>
                <a:lnTo>
                  <a:pt x="30509" y="67068"/>
                </a:lnTo>
                <a:lnTo>
                  <a:pt x="41175" y="44196"/>
                </a:lnTo>
                <a:lnTo>
                  <a:pt x="70147" y="0"/>
                </a:lnTo>
                <a:lnTo>
                  <a:pt x="94509" y="1830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4" name="object 504"/>
          <p:cNvSpPr/>
          <p:nvPr/>
        </p:nvSpPr>
        <p:spPr>
          <a:xfrm>
            <a:off x="1254273" y="8523732"/>
            <a:ext cx="24362" cy="24358"/>
          </a:xfrm>
          <a:custGeom>
            <a:avLst/>
            <a:gdLst/>
            <a:ahLst/>
            <a:cxnLst/>
            <a:rect b="b" l="l" r="r" t="t"/>
            <a:pathLst>
              <a:path h="24358" w="24362">
                <a:moveTo>
                  <a:pt x="1488" y="3022"/>
                </a:moveTo>
                <a:lnTo>
                  <a:pt x="0" y="4572"/>
                </a:lnTo>
                <a:lnTo>
                  <a:pt x="17314" y="17578"/>
                </a:lnTo>
                <a:lnTo>
                  <a:pt x="3026" y="0"/>
                </a:lnTo>
                <a:lnTo>
                  <a:pt x="1488" y="3022"/>
                </a:lnTo>
                <a:close/>
              </a:path>
              <a:path h="24358" w="24362">
                <a:moveTo>
                  <a:pt x="24362" y="22872"/>
                </a:moveTo>
                <a:lnTo>
                  <a:pt x="17314" y="17578"/>
                </a:lnTo>
                <a:lnTo>
                  <a:pt x="22825" y="24358"/>
                </a:lnTo>
                <a:lnTo>
                  <a:pt x="24362" y="228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5" name="object 505"/>
          <p:cNvSpPr/>
          <p:nvPr/>
        </p:nvSpPr>
        <p:spPr>
          <a:xfrm>
            <a:off x="1254273" y="8523732"/>
            <a:ext cx="24362" cy="24358"/>
          </a:xfrm>
          <a:custGeom>
            <a:avLst/>
            <a:gdLst/>
            <a:ahLst/>
            <a:cxnLst/>
            <a:rect b="b" l="l" r="r" t="t"/>
            <a:pathLst>
              <a:path h="24358" w="24362">
                <a:moveTo>
                  <a:pt x="3026" y="0"/>
                </a:moveTo>
                <a:lnTo>
                  <a:pt x="1488" y="3022"/>
                </a:lnTo>
                <a:lnTo>
                  <a:pt x="0" y="4572"/>
                </a:lnTo>
                <a:lnTo>
                  <a:pt x="24362" y="22872"/>
                </a:lnTo>
                <a:lnTo>
                  <a:pt x="22825" y="24358"/>
                </a:lnTo>
                <a:lnTo>
                  <a:pt x="3026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6" name="object 506"/>
          <p:cNvSpPr/>
          <p:nvPr/>
        </p:nvSpPr>
        <p:spPr>
          <a:xfrm>
            <a:off x="1255762" y="8897094"/>
            <a:ext cx="397765" cy="114300"/>
          </a:xfrm>
          <a:custGeom>
            <a:avLst/>
            <a:gdLst/>
            <a:ahLst/>
            <a:cxnLst/>
            <a:rect b="b" l="l" r="r" t="t"/>
            <a:pathLst>
              <a:path h="114300" w="397765">
                <a:moveTo>
                  <a:pt x="397765" y="24408"/>
                </a:moveTo>
                <a:lnTo>
                  <a:pt x="376441" y="0"/>
                </a:lnTo>
                <a:lnTo>
                  <a:pt x="338341" y="39637"/>
                </a:lnTo>
                <a:lnTo>
                  <a:pt x="318542" y="51841"/>
                </a:lnTo>
                <a:lnTo>
                  <a:pt x="295669" y="64046"/>
                </a:lnTo>
                <a:lnTo>
                  <a:pt x="249937" y="79275"/>
                </a:lnTo>
                <a:lnTo>
                  <a:pt x="199683" y="83840"/>
                </a:lnTo>
                <a:lnTo>
                  <a:pt x="150915" y="79275"/>
                </a:lnTo>
                <a:lnTo>
                  <a:pt x="126505" y="73173"/>
                </a:lnTo>
                <a:lnTo>
                  <a:pt x="105169" y="64046"/>
                </a:lnTo>
                <a:lnTo>
                  <a:pt x="82297" y="51841"/>
                </a:lnTo>
                <a:lnTo>
                  <a:pt x="59437" y="39637"/>
                </a:lnTo>
                <a:lnTo>
                  <a:pt x="41174" y="21332"/>
                </a:lnTo>
                <a:lnTo>
                  <a:pt x="21337" y="0"/>
                </a:lnTo>
                <a:lnTo>
                  <a:pt x="0" y="24408"/>
                </a:lnTo>
                <a:lnTo>
                  <a:pt x="22873" y="45740"/>
                </a:lnTo>
                <a:lnTo>
                  <a:pt x="42660" y="65533"/>
                </a:lnTo>
                <a:lnTo>
                  <a:pt x="68606" y="79275"/>
                </a:lnTo>
                <a:lnTo>
                  <a:pt x="94501" y="92967"/>
                </a:lnTo>
                <a:lnTo>
                  <a:pt x="117374" y="103633"/>
                </a:lnTo>
                <a:lnTo>
                  <a:pt x="147841" y="111273"/>
                </a:lnTo>
                <a:lnTo>
                  <a:pt x="199683" y="114300"/>
                </a:lnTo>
                <a:lnTo>
                  <a:pt x="254547" y="111273"/>
                </a:lnTo>
                <a:lnTo>
                  <a:pt x="304801" y="92967"/>
                </a:lnTo>
                <a:lnTo>
                  <a:pt x="332233" y="79275"/>
                </a:lnTo>
                <a:lnTo>
                  <a:pt x="355105" y="65533"/>
                </a:lnTo>
                <a:lnTo>
                  <a:pt x="397765" y="2440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7" name="object 507"/>
          <p:cNvSpPr/>
          <p:nvPr/>
        </p:nvSpPr>
        <p:spPr>
          <a:xfrm>
            <a:off x="1255762" y="8897094"/>
            <a:ext cx="397765" cy="114300"/>
          </a:xfrm>
          <a:custGeom>
            <a:avLst/>
            <a:gdLst/>
            <a:ahLst/>
            <a:cxnLst/>
            <a:rect b="b" l="l" r="r" t="t"/>
            <a:pathLst>
              <a:path h="114300" w="397765">
                <a:moveTo>
                  <a:pt x="21337" y="0"/>
                </a:moveTo>
                <a:lnTo>
                  <a:pt x="41174" y="21332"/>
                </a:lnTo>
                <a:lnTo>
                  <a:pt x="59437" y="39637"/>
                </a:lnTo>
                <a:lnTo>
                  <a:pt x="82297" y="51841"/>
                </a:lnTo>
                <a:lnTo>
                  <a:pt x="105169" y="64046"/>
                </a:lnTo>
                <a:lnTo>
                  <a:pt x="126505" y="73173"/>
                </a:lnTo>
                <a:lnTo>
                  <a:pt x="150915" y="79275"/>
                </a:lnTo>
                <a:lnTo>
                  <a:pt x="199683" y="83840"/>
                </a:lnTo>
                <a:lnTo>
                  <a:pt x="249937" y="79275"/>
                </a:lnTo>
                <a:lnTo>
                  <a:pt x="295669" y="64046"/>
                </a:lnTo>
                <a:lnTo>
                  <a:pt x="318542" y="51841"/>
                </a:lnTo>
                <a:lnTo>
                  <a:pt x="338341" y="39637"/>
                </a:lnTo>
                <a:lnTo>
                  <a:pt x="376441" y="0"/>
                </a:lnTo>
                <a:lnTo>
                  <a:pt x="397765" y="24408"/>
                </a:lnTo>
                <a:lnTo>
                  <a:pt x="355105" y="65533"/>
                </a:lnTo>
                <a:lnTo>
                  <a:pt x="332233" y="79275"/>
                </a:lnTo>
                <a:lnTo>
                  <a:pt x="304801" y="92967"/>
                </a:lnTo>
                <a:lnTo>
                  <a:pt x="254547" y="111273"/>
                </a:lnTo>
                <a:lnTo>
                  <a:pt x="199683" y="114300"/>
                </a:lnTo>
                <a:lnTo>
                  <a:pt x="147841" y="111273"/>
                </a:lnTo>
                <a:lnTo>
                  <a:pt x="117374" y="103633"/>
                </a:lnTo>
                <a:lnTo>
                  <a:pt x="94501" y="92967"/>
                </a:lnTo>
                <a:lnTo>
                  <a:pt x="68606" y="79275"/>
                </a:lnTo>
                <a:lnTo>
                  <a:pt x="42660" y="65533"/>
                </a:lnTo>
                <a:lnTo>
                  <a:pt x="22873" y="45740"/>
                </a:lnTo>
                <a:lnTo>
                  <a:pt x="0" y="24408"/>
                </a:lnTo>
                <a:lnTo>
                  <a:pt x="21337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8" name="object 508"/>
          <p:cNvSpPr/>
          <p:nvPr/>
        </p:nvSpPr>
        <p:spPr>
          <a:xfrm>
            <a:off x="1255762" y="8897094"/>
            <a:ext cx="22873" cy="24408"/>
          </a:xfrm>
          <a:custGeom>
            <a:avLst/>
            <a:gdLst/>
            <a:ahLst/>
            <a:cxnLst/>
            <a:rect b="b" l="l" r="r" t="t"/>
            <a:pathLst>
              <a:path h="24408" w="22873">
                <a:moveTo>
                  <a:pt x="0" y="24408"/>
                </a:moveTo>
                <a:lnTo>
                  <a:pt x="22873" y="1537"/>
                </a:lnTo>
                <a:lnTo>
                  <a:pt x="21337" y="0"/>
                </a:lnTo>
                <a:lnTo>
                  <a:pt x="0" y="2440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9" name="object 509"/>
          <p:cNvSpPr/>
          <p:nvPr/>
        </p:nvSpPr>
        <p:spPr>
          <a:xfrm>
            <a:off x="1255762" y="8897094"/>
            <a:ext cx="22873" cy="24408"/>
          </a:xfrm>
          <a:custGeom>
            <a:avLst/>
            <a:gdLst/>
            <a:ahLst/>
            <a:cxnLst/>
            <a:rect b="b" l="l" r="r" t="t"/>
            <a:pathLst>
              <a:path h="24408" w="22873">
                <a:moveTo>
                  <a:pt x="0" y="24408"/>
                </a:moveTo>
                <a:lnTo>
                  <a:pt x="21337" y="0"/>
                </a:lnTo>
                <a:lnTo>
                  <a:pt x="22873" y="1537"/>
                </a:lnTo>
                <a:lnTo>
                  <a:pt x="0" y="2440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10" name="object 510"/>
          <p:cNvSpPr/>
          <p:nvPr/>
        </p:nvSpPr>
        <p:spPr>
          <a:xfrm>
            <a:off x="1643629" y="8909297"/>
            <a:ext cx="0" cy="435867"/>
          </a:xfrm>
          <a:custGeom>
            <a:avLst/>
            <a:gdLst/>
            <a:ahLst/>
            <a:cxnLst/>
            <a:rect b="b" l="l" r="r" t="t"/>
            <a:pathLst>
              <a:path h="435867" w="0">
                <a:moveTo>
                  <a:pt x="0" y="0"/>
                </a:moveTo>
                <a:lnTo>
                  <a:pt x="0" y="435867"/>
                </a:lnTo>
              </a:path>
            </a:pathLst>
          </a:custGeom>
          <a:ln w="3019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11" name="object 511"/>
          <p:cNvSpPr/>
          <p:nvPr/>
        </p:nvSpPr>
        <p:spPr>
          <a:xfrm>
            <a:off x="1629168" y="8909297"/>
            <a:ext cx="28922" cy="435867"/>
          </a:xfrm>
          <a:custGeom>
            <a:avLst/>
            <a:gdLst/>
            <a:ahLst/>
            <a:cxnLst/>
            <a:rect b="b" l="l" r="r" t="t"/>
            <a:pathLst>
              <a:path h="435867" w="28922">
                <a:moveTo>
                  <a:pt x="0" y="435867"/>
                </a:moveTo>
                <a:lnTo>
                  <a:pt x="28922" y="435867"/>
                </a:lnTo>
                <a:lnTo>
                  <a:pt x="28922" y="0"/>
                </a:lnTo>
                <a:lnTo>
                  <a:pt x="0" y="0"/>
                </a:lnTo>
                <a:lnTo>
                  <a:pt x="0" y="43586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12" name="object 512"/>
          <p:cNvSpPr/>
          <p:nvPr/>
        </p:nvSpPr>
        <p:spPr>
          <a:xfrm>
            <a:off x="1629168" y="8872735"/>
            <a:ext cx="28930" cy="48766"/>
          </a:xfrm>
          <a:custGeom>
            <a:avLst/>
            <a:gdLst/>
            <a:ahLst/>
            <a:cxnLst/>
            <a:rect b="b" l="l" r="r" t="t"/>
            <a:pathLst>
              <a:path h="48766" w="28930">
                <a:moveTo>
                  <a:pt x="28930" y="0"/>
                </a:moveTo>
                <a:lnTo>
                  <a:pt x="3035" y="24358"/>
                </a:lnTo>
                <a:lnTo>
                  <a:pt x="13696" y="36562"/>
                </a:lnTo>
                <a:lnTo>
                  <a:pt x="28930" y="36562"/>
                </a:lnTo>
                <a:lnTo>
                  <a:pt x="28930" y="0"/>
                </a:lnTo>
                <a:close/>
              </a:path>
              <a:path h="48766" w="28930">
                <a:moveTo>
                  <a:pt x="24358" y="48766"/>
                </a:moveTo>
                <a:lnTo>
                  <a:pt x="13696" y="36562"/>
                </a:lnTo>
                <a:lnTo>
                  <a:pt x="0" y="36562"/>
                </a:lnTo>
                <a:lnTo>
                  <a:pt x="24358" y="4876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13" name="object 513"/>
          <p:cNvSpPr/>
          <p:nvPr/>
        </p:nvSpPr>
        <p:spPr>
          <a:xfrm>
            <a:off x="1629168" y="8872735"/>
            <a:ext cx="28930" cy="48766"/>
          </a:xfrm>
          <a:custGeom>
            <a:avLst/>
            <a:gdLst/>
            <a:ahLst/>
            <a:cxnLst/>
            <a:rect b="b" l="l" r="r" t="t"/>
            <a:pathLst>
              <a:path h="48766" w="28930">
                <a:moveTo>
                  <a:pt x="3035" y="24358"/>
                </a:moveTo>
                <a:lnTo>
                  <a:pt x="28930" y="0"/>
                </a:lnTo>
                <a:lnTo>
                  <a:pt x="28930" y="36562"/>
                </a:lnTo>
                <a:lnTo>
                  <a:pt x="0" y="36562"/>
                </a:lnTo>
                <a:lnTo>
                  <a:pt x="24358" y="48766"/>
                </a:lnTo>
                <a:lnTo>
                  <a:pt x="3035" y="2435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14" name="object 514"/>
          <p:cNvSpPr/>
          <p:nvPr/>
        </p:nvSpPr>
        <p:spPr>
          <a:xfrm>
            <a:off x="1635277" y="1746503"/>
            <a:ext cx="344385" cy="103631"/>
          </a:xfrm>
          <a:custGeom>
            <a:avLst/>
            <a:gdLst/>
            <a:ahLst/>
            <a:cxnLst/>
            <a:rect b="b" l="l" r="r" t="t"/>
            <a:pathLst>
              <a:path h="103631" w="344385">
                <a:moveTo>
                  <a:pt x="344385" y="24396"/>
                </a:moveTo>
                <a:lnTo>
                  <a:pt x="326123" y="0"/>
                </a:lnTo>
                <a:lnTo>
                  <a:pt x="307822" y="18300"/>
                </a:lnTo>
                <a:lnTo>
                  <a:pt x="291058" y="33527"/>
                </a:lnTo>
                <a:lnTo>
                  <a:pt x="272745" y="44196"/>
                </a:lnTo>
                <a:lnTo>
                  <a:pt x="254495" y="53327"/>
                </a:lnTo>
                <a:lnTo>
                  <a:pt x="214858" y="67068"/>
                </a:lnTo>
                <a:lnTo>
                  <a:pt x="172186" y="71627"/>
                </a:lnTo>
                <a:lnTo>
                  <a:pt x="150863" y="70091"/>
                </a:lnTo>
                <a:lnTo>
                  <a:pt x="129527" y="67068"/>
                </a:lnTo>
                <a:lnTo>
                  <a:pt x="109677" y="63995"/>
                </a:lnTo>
                <a:lnTo>
                  <a:pt x="91427" y="53327"/>
                </a:lnTo>
                <a:lnTo>
                  <a:pt x="70091" y="44196"/>
                </a:lnTo>
                <a:lnTo>
                  <a:pt x="51790" y="33527"/>
                </a:lnTo>
                <a:lnTo>
                  <a:pt x="19786" y="0"/>
                </a:lnTo>
                <a:lnTo>
                  <a:pt x="0" y="24396"/>
                </a:lnTo>
                <a:lnTo>
                  <a:pt x="35026" y="59423"/>
                </a:lnTo>
                <a:lnTo>
                  <a:pt x="56349" y="71627"/>
                </a:lnTo>
                <a:lnTo>
                  <a:pt x="79222" y="83832"/>
                </a:lnTo>
                <a:lnTo>
                  <a:pt x="100558" y="92964"/>
                </a:lnTo>
                <a:lnTo>
                  <a:pt x="126453" y="99060"/>
                </a:lnTo>
                <a:lnTo>
                  <a:pt x="147777" y="102095"/>
                </a:lnTo>
                <a:lnTo>
                  <a:pt x="172186" y="103631"/>
                </a:lnTo>
                <a:lnTo>
                  <a:pt x="217931" y="99060"/>
                </a:lnTo>
                <a:lnTo>
                  <a:pt x="263626" y="83832"/>
                </a:lnTo>
                <a:lnTo>
                  <a:pt x="288023" y="71627"/>
                </a:lnTo>
                <a:lnTo>
                  <a:pt x="307822" y="59423"/>
                </a:lnTo>
                <a:lnTo>
                  <a:pt x="327621" y="42659"/>
                </a:lnTo>
                <a:lnTo>
                  <a:pt x="344385" y="2439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15" name="object 515"/>
          <p:cNvSpPr/>
          <p:nvPr/>
        </p:nvSpPr>
        <p:spPr>
          <a:xfrm>
            <a:off x="1635277" y="1746503"/>
            <a:ext cx="344385" cy="103631"/>
          </a:xfrm>
          <a:custGeom>
            <a:avLst/>
            <a:gdLst/>
            <a:ahLst/>
            <a:cxnLst/>
            <a:rect b="b" l="l" r="r" t="t"/>
            <a:pathLst>
              <a:path h="103631" w="344385">
                <a:moveTo>
                  <a:pt x="19786" y="0"/>
                </a:moveTo>
                <a:lnTo>
                  <a:pt x="51790" y="33527"/>
                </a:lnTo>
                <a:lnTo>
                  <a:pt x="70091" y="44196"/>
                </a:lnTo>
                <a:lnTo>
                  <a:pt x="91427" y="53327"/>
                </a:lnTo>
                <a:lnTo>
                  <a:pt x="109677" y="63995"/>
                </a:lnTo>
                <a:lnTo>
                  <a:pt x="129527" y="67068"/>
                </a:lnTo>
                <a:lnTo>
                  <a:pt x="150863" y="70091"/>
                </a:lnTo>
                <a:lnTo>
                  <a:pt x="172186" y="71627"/>
                </a:lnTo>
                <a:lnTo>
                  <a:pt x="214858" y="67068"/>
                </a:lnTo>
                <a:lnTo>
                  <a:pt x="254495" y="53327"/>
                </a:lnTo>
                <a:lnTo>
                  <a:pt x="272745" y="44196"/>
                </a:lnTo>
                <a:lnTo>
                  <a:pt x="291058" y="33527"/>
                </a:lnTo>
                <a:lnTo>
                  <a:pt x="307822" y="18300"/>
                </a:lnTo>
                <a:lnTo>
                  <a:pt x="326123" y="0"/>
                </a:lnTo>
                <a:lnTo>
                  <a:pt x="344385" y="24396"/>
                </a:lnTo>
                <a:lnTo>
                  <a:pt x="327621" y="42659"/>
                </a:lnTo>
                <a:lnTo>
                  <a:pt x="307822" y="59423"/>
                </a:lnTo>
                <a:lnTo>
                  <a:pt x="288023" y="71627"/>
                </a:lnTo>
                <a:lnTo>
                  <a:pt x="263626" y="83832"/>
                </a:lnTo>
                <a:lnTo>
                  <a:pt x="217931" y="99060"/>
                </a:lnTo>
                <a:lnTo>
                  <a:pt x="172186" y="103631"/>
                </a:lnTo>
                <a:lnTo>
                  <a:pt x="147777" y="102095"/>
                </a:lnTo>
                <a:lnTo>
                  <a:pt x="126453" y="99060"/>
                </a:lnTo>
                <a:lnTo>
                  <a:pt x="100558" y="92964"/>
                </a:lnTo>
                <a:lnTo>
                  <a:pt x="79222" y="83832"/>
                </a:lnTo>
                <a:lnTo>
                  <a:pt x="56349" y="71627"/>
                </a:lnTo>
                <a:lnTo>
                  <a:pt x="35026" y="59423"/>
                </a:lnTo>
                <a:lnTo>
                  <a:pt x="0" y="24396"/>
                </a:lnTo>
                <a:lnTo>
                  <a:pt x="19786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16" name="object 516"/>
          <p:cNvSpPr/>
          <p:nvPr/>
        </p:nvSpPr>
        <p:spPr>
          <a:xfrm>
            <a:off x="1935454" y="1420368"/>
            <a:ext cx="71640" cy="350532"/>
          </a:xfrm>
          <a:custGeom>
            <a:avLst/>
            <a:gdLst/>
            <a:ahLst/>
            <a:cxnLst/>
            <a:rect b="b" l="l" r="r" t="t"/>
            <a:pathLst>
              <a:path h="350532" w="71640">
                <a:moveTo>
                  <a:pt x="0" y="65531"/>
                </a:moveTo>
                <a:lnTo>
                  <a:pt x="1549" y="92963"/>
                </a:lnTo>
                <a:lnTo>
                  <a:pt x="10668" y="138709"/>
                </a:lnTo>
                <a:lnTo>
                  <a:pt x="24409" y="181368"/>
                </a:lnTo>
                <a:lnTo>
                  <a:pt x="36614" y="225577"/>
                </a:lnTo>
                <a:lnTo>
                  <a:pt x="42722" y="245363"/>
                </a:lnTo>
                <a:lnTo>
                  <a:pt x="44208" y="263677"/>
                </a:lnTo>
                <a:lnTo>
                  <a:pt x="44208" y="278904"/>
                </a:lnTo>
                <a:lnTo>
                  <a:pt x="41186" y="297154"/>
                </a:lnTo>
                <a:lnTo>
                  <a:pt x="35077" y="312432"/>
                </a:lnTo>
                <a:lnTo>
                  <a:pt x="24409" y="329209"/>
                </a:lnTo>
                <a:lnTo>
                  <a:pt x="45745" y="350532"/>
                </a:lnTo>
                <a:lnTo>
                  <a:pt x="57950" y="330695"/>
                </a:lnTo>
                <a:lnTo>
                  <a:pt x="68618" y="306336"/>
                </a:lnTo>
                <a:lnTo>
                  <a:pt x="71640" y="285000"/>
                </a:lnTo>
                <a:lnTo>
                  <a:pt x="71640" y="259054"/>
                </a:lnTo>
                <a:lnTo>
                  <a:pt x="70154" y="239267"/>
                </a:lnTo>
                <a:lnTo>
                  <a:pt x="64046" y="214909"/>
                </a:lnTo>
                <a:lnTo>
                  <a:pt x="51841" y="172186"/>
                </a:lnTo>
                <a:lnTo>
                  <a:pt x="38100" y="128041"/>
                </a:lnTo>
                <a:lnTo>
                  <a:pt x="28981" y="86867"/>
                </a:lnTo>
                <a:lnTo>
                  <a:pt x="27444" y="68554"/>
                </a:lnTo>
                <a:lnTo>
                  <a:pt x="32054" y="53327"/>
                </a:lnTo>
                <a:lnTo>
                  <a:pt x="36614" y="35077"/>
                </a:lnTo>
                <a:lnTo>
                  <a:pt x="45745" y="16763"/>
                </a:lnTo>
                <a:lnTo>
                  <a:pt x="22872" y="0"/>
                </a:lnTo>
                <a:lnTo>
                  <a:pt x="10668" y="19786"/>
                </a:lnTo>
                <a:lnTo>
                  <a:pt x="3086" y="42659"/>
                </a:lnTo>
                <a:lnTo>
                  <a:pt x="0" y="6553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17" name="object 517"/>
          <p:cNvSpPr/>
          <p:nvPr/>
        </p:nvSpPr>
        <p:spPr>
          <a:xfrm>
            <a:off x="1935454" y="1420368"/>
            <a:ext cx="71640" cy="350532"/>
          </a:xfrm>
          <a:custGeom>
            <a:avLst/>
            <a:gdLst/>
            <a:ahLst/>
            <a:cxnLst/>
            <a:rect b="b" l="l" r="r" t="t"/>
            <a:pathLst>
              <a:path h="350532" w="71640">
                <a:moveTo>
                  <a:pt x="24409" y="329209"/>
                </a:moveTo>
                <a:lnTo>
                  <a:pt x="35077" y="312432"/>
                </a:lnTo>
                <a:lnTo>
                  <a:pt x="41186" y="297154"/>
                </a:lnTo>
                <a:lnTo>
                  <a:pt x="44208" y="278904"/>
                </a:lnTo>
                <a:lnTo>
                  <a:pt x="44208" y="263677"/>
                </a:lnTo>
                <a:lnTo>
                  <a:pt x="42722" y="245363"/>
                </a:lnTo>
                <a:lnTo>
                  <a:pt x="36614" y="225577"/>
                </a:lnTo>
                <a:lnTo>
                  <a:pt x="24409" y="181368"/>
                </a:lnTo>
                <a:lnTo>
                  <a:pt x="10668" y="138709"/>
                </a:lnTo>
                <a:lnTo>
                  <a:pt x="1549" y="92963"/>
                </a:lnTo>
                <a:lnTo>
                  <a:pt x="0" y="65531"/>
                </a:lnTo>
                <a:lnTo>
                  <a:pt x="3086" y="42659"/>
                </a:lnTo>
                <a:lnTo>
                  <a:pt x="10668" y="19786"/>
                </a:lnTo>
                <a:lnTo>
                  <a:pt x="22872" y="0"/>
                </a:lnTo>
                <a:lnTo>
                  <a:pt x="45745" y="16763"/>
                </a:lnTo>
                <a:lnTo>
                  <a:pt x="36614" y="35077"/>
                </a:lnTo>
                <a:lnTo>
                  <a:pt x="32054" y="53327"/>
                </a:lnTo>
                <a:lnTo>
                  <a:pt x="27444" y="68554"/>
                </a:lnTo>
                <a:lnTo>
                  <a:pt x="28981" y="86867"/>
                </a:lnTo>
                <a:lnTo>
                  <a:pt x="38100" y="128041"/>
                </a:lnTo>
                <a:lnTo>
                  <a:pt x="51841" y="172186"/>
                </a:lnTo>
                <a:lnTo>
                  <a:pt x="64046" y="214909"/>
                </a:lnTo>
                <a:lnTo>
                  <a:pt x="70154" y="239267"/>
                </a:lnTo>
                <a:lnTo>
                  <a:pt x="71640" y="259054"/>
                </a:lnTo>
                <a:lnTo>
                  <a:pt x="71640" y="285000"/>
                </a:lnTo>
                <a:lnTo>
                  <a:pt x="68618" y="306336"/>
                </a:lnTo>
                <a:lnTo>
                  <a:pt x="57950" y="330695"/>
                </a:lnTo>
                <a:lnTo>
                  <a:pt x="45745" y="350532"/>
                </a:lnTo>
                <a:lnTo>
                  <a:pt x="24409" y="32920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18" name="object 518"/>
          <p:cNvSpPr/>
          <p:nvPr/>
        </p:nvSpPr>
        <p:spPr>
          <a:xfrm>
            <a:off x="1959864" y="1746503"/>
            <a:ext cx="21336" cy="24396"/>
          </a:xfrm>
          <a:custGeom>
            <a:avLst/>
            <a:gdLst/>
            <a:ahLst/>
            <a:cxnLst/>
            <a:rect b="b" l="l" r="r" t="t"/>
            <a:pathLst>
              <a:path h="24396" w="21336">
                <a:moveTo>
                  <a:pt x="21336" y="24396"/>
                </a:moveTo>
                <a:lnTo>
                  <a:pt x="15234" y="18299"/>
                </a:lnTo>
                <a:lnTo>
                  <a:pt x="19799" y="24396"/>
                </a:lnTo>
                <a:lnTo>
                  <a:pt x="21336" y="24396"/>
                </a:lnTo>
                <a:close/>
              </a:path>
              <a:path h="24396" w="21336">
                <a:moveTo>
                  <a:pt x="15234" y="18299"/>
                </a:moveTo>
                <a:lnTo>
                  <a:pt x="1536" y="0"/>
                </a:lnTo>
                <a:lnTo>
                  <a:pt x="0" y="3073"/>
                </a:lnTo>
                <a:lnTo>
                  <a:pt x="15234" y="1829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19" name="object 519"/>
          <p:cNvSpPr/>
          <p:nvPr/>
        </p:nvSpPr>
        <p:spPr>
          <a:xfrm>
            <a:off x="1959864" y="1746503"/>
            <a:ext cx="21336" cy="24396"/>
          </a:xfrm>
          <a:custGeom>
            <a:avLst/>
            <a:gdLst/>
            <a:ahLst/>
            <a:cxnLst/>
            <a:rect b="b" l="l" r="r" t="t"/>
            <a:pathLst>
              <a:path h="24396" w="21336">
                <a:moveTo>
                  <a:pt x="19799" y="24396"/>
                </a:moveTo>
                <a:lnTo>
                  <a:pt x="21336" y="24396"/>
                </a:lnTo>
                <a:lnTo>
                  <a:pt x="0" y="3073"/>
                </a:lnTo>
                <a:lnTo>
                  <a:pt x="1536" y="0"/>
                </a:lnTo>
                <a:lnTo>
                  <a:pt x="19799" y="2439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0" name="object 520"/>
          <p:cNvSpPr/>
          <p:nvPr/>
        </p:nvSpPr>
        <p:spPr>
          <a:xfrm>
            <a:off x="1959864" y="1309090"/>
            <a:ext cx="429768" cy="131064"/>
          </a:xfrm>
          <a:custGeom>
            <a:avLst/>
            <a:gdLst/>
            <a:ahLst/>
            <a:cxnLst/>
            <a:rect b="b" l="l" r="r" t="t"/>
            <a:pathLst>
              <a:path h="131064" w="429768">
                <a:moveTo>
                  <a:pt x="19799" y="80810"/>
                </a:moveTo>
                <a:lnTo>
                  <a:pt x="0" y="108254"/>
                </a:lnTo>
                <a:lnTo>
                  <a:pt x="21336" y="131064"/>
                </a:lnTo>
                <a:lnTo>
                  <a:pt x="39636" y="105168"/>
                </a:lnTo>
                <a:lnTo>
                  <a:pt x="57899" y="86918"/>
                </a:lnTo>
                <a:lnTo>
                  <a:pt x="82308" y="68605"/>
                </a:lnTo>
                <a:lnTo>
                  <a:pt x="106667" y="57950"/>
                </a:lnTo>
                <a:lnTo>
                  <a:pt x="131076" y="45745"/>
                </a:lnTo>
                <a:lnTo>
                  <a:pt x="158508" y="38100"/>
                </a:lnTo>
                <a:lnTo>
                  <a:pt x="214858" y="32054"/>
                </a:lnTo>
                <a:lnTo>
                  <a:pt x="271272" y="38100"/>
                </a:lnTo>
                <a:lnTo>
                  <a:pt x="295681" y="45745"/>
                </a:lnTo>
                <a:lnTo>
                  <a:pt x="323113" y="57950"/>
                </a:lnTo>
                <a:lnTo>
                  <a:pt x="345935" y="68605"/>
                </a:lnTo>
                <a:lnTo>
                  <a:pt x="368795" y="86918"/>
                </a:lnTo>
                <a:lnTo>
                  <a:pt x="388645" y="105168"/>
                </a:lnTo>
                <a:lnTo>
                  <a:pt x="406895" y="131064"/>
                </a:lnTo>
                <a:lnTo>
                  <a:pt x="429768" y="108254"/>
                </a:lnTo>
                <a:lnTo>
                  <a:pt x="408431" y="80810"/>
                </a:lnTo>
                <a:lnTo>
                  <a:pt x="385572" y="60972"/>
                </a:lnTo>
                <a:lnTo>
                  <a:pt x="361213" y="41173"/>
                </a:lnTo>
                <a:lnTo>
                  <a:pt x="333781" y="27432"/>
                </a:lnTo>
                <a:lnTo>
                  <a:pt x="304800" y="15278"/>
                </a:lnTo>
                <a:lnTo>
                  <a:pt x="274345" y="6108"/>
                </a:lnTo>
                <a:lnTo>
                  <a:pt x="214858" y="0"/>
                </a:lnTo>
                <a:lnTo>
                  <a:pt x="155435" y="6108"/>
                </a:lnTo>
                <a:lnTo>
                  <a:pt x="121945" y="15278"/>
                </a:lnTo>
                <a:lnTo>
                  <a:pt x="94513" y="27432"/>
                </a:lnTo>
                <a:lnTo>
                  <a:pt x="67081" y="41173"/>
                </a:lnTo>
                <a:lnTo>
                  <a:pt x="41135" y="60972"/>
                </a:lnTo>
                <a:lnTo>
                  <a:pt x="19799" y="8081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1" name="object 521"/>
          <p:cNvSpPr/>
          <p:nvPr/>
        </p:nvSpPr>
        <p:spPr>
          <a:xfrm>
            <a:off x="1959864" y="1309090"/>
            <a:ext cx="429768" cy="131064"/>
          </a:xfrm>
          <a:custGeom>
            <a:avLst/>
            <a:gdLst/>
            <a:ahLst/>
            <a:cxnLst/>
            <a:rect b="b" l="l" r="r" t="t"/>
            <a:pathLst>
              <a:path h="131064" w="429768">
                <a:moveTo>
                  <a:pt x="0" y="108254"/>
                </a:moveTo>
                <a:lnTo>
                  <a:pt x="19799" y="80810"/>
                </a:lnTo>
                <a:lnTo>
                  <a:pt x="41135" y="60972"/>
                </a:lnTo>
                <a:lnTo>
                  <a:pt x="67081" y="41173"/>
                </a:lnTo>
                <a:lnTo>
                  <a:pt x="94513" y="27432"/>
                </a:lnTo>
                <a:lnTo>
                  <a:pt x="121945" y="15278"/>
                </a:lnTo>
                <a:lnTo>
                  <a:pt x="155435" y="6108"/>
                </a:lnTo>
                <a:lnTo>
                  <a:pt x="214858" y="0"/>
                </a:lnTo>
                <a:lnTo>
                  <a:pt x="274345" y="6108"/>
                </a:lnTo>
                <a:lnTo>
                  <a:pt x="304800" y="15278"/>
                </a:lnTo>
                <a:lnTo>
                  <a:pt x="333781" y="27432"/>
                </a:lnTo>
                <a:lnTo>
                  <a:pt x="361213" y="41173"/>
                </a:lnTo>
                <a:lnTo>
                  <a:pt x="385572" y="60972"/>
                </a:lnTo>
                <a:lnTo>
                  <a:pt x="408431" y="80810"/>
                </a:lnTo>
                <a:lnTo>
                  <a:pt x="429768" y="108254"/>
                </a:lnTo>
                <a:lnTo>
                  <a:pt x="406895" y="131064"/>
                </a:lnTo>
                <a:lnTo>
                  <a:pt x="388645" y="105168"/>
                </a:lnTo>
                <a:lnTo>
                  <a:pt x="368795" y="86918"/>
                </a:lnTo>
                <a:lnTo>
                  <a:pt x="345935" y="68605"/>
                </a:lnTo>
                <a:lnTo>
                  <a:pt x="323113" y="57950"/>
                </a:lnTo>
                <a:lnTo>
                  <a:pt x="295681" y="45745"/>
                </a:lnTo>
                <a:lnTo>
                  <a:pt x="271272" y="38100"/>
                </a:lnTo>
                <a:lnTo>
                  <a:pt x="214858" y="32054"/>
                </a:lnTo>
                <a:lnTo>
                  <a:pt x="158508" y="38100"/>
                </a:lnTo>
                <a:lnTo>
                  <a:pt x="131076" y="45745"/>
                </a:lnTo>
                <a:lnTo>
                  <a:pt x="106667" y="57950"/>
                </a:lnTo>
                <a:lnTo>
                  <a:pt x="82308" y="68605"/>
                </a:lnTo>
                <a:lnTo>
                  <a:pt x="57899" y="86918"/>
                </a:lnTo>
                <a:lnTo>
                  <a:pt x="39636" y="105168"/>
                </a:lnTo>
                <a:lnTo>
                  <a:pt x="21336" y="131064"/>
                </a:lnTo>
                <a:lnTo>
                  <a:pt x="0" y="10825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2" name="object 522"/>
          <p:cNvSpPr/>
          <p:nvPr/>
        </p:nvSpPr>
        <p:spPr>
          <a:xfrm>
            <a:off x="1958327" y="1417345"/>
            <a:ext cx="22872" cy="22809"/>
          </a:xfrm>
          <a:custGeom>
            <a:avLst/>
            <a:gdLst/>
            <a:ahLst/>
            <a:cxnLst/>
            <a:rect b="b" l="l" r="r" t="t"/>
            <a:pathLst>
              <a:path h="22809" w="22872">
                <a:moveTo>
                  <a:pt x="22872" y="19786"/>
                </a:moveTo>
                <a:lnTo>
                  <a:pt x="13880" y="13195"/>
                </a:lnTo>
                <a:lnTo>
                  <a:pt x="22872" y="22809"/>
                </a:lnTo>
                <a:lnTo>
                  <a:pt x="22872" y="19786"/>
                </a:lnTo>
                <a:close/>
              </a:path>
              <a:path h="22809" w="22872">
                <a:moveTo>
                  <a:pt x="13880" y="13195"/>
                </a:moveTo>
                <a:lnTo>
                  <a:pt x="1536" y="0"/>
                </a:lnTo>
                <a:lnTo>
                  <a:pt x="0" y="3022"/>
                </a:lnTo>
                <a:lnTo>
                  <a:pt x="13880" y="1319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3" name="object 523"/>
          <p:cNvSpPr/>
          <p:nvPr/>
        </p:nvSpPr>
        <p:spPr>
          <a:xfrm>
            <a:off x="1958327" y="1417345"/>
            <a:ext cx="22872" cy="22809"/>
          </a:xfrm>
          <a:custGeom>
            <a:avLst/>
            <a:gdLst/>
            <a:ahLst/>
            <a:cxnLst/>
            <a:rect b="b" l="l" r="r" t="t"/>
            <a:pathLst>
              <a:path h="22809" w="22872">
                <a:moveTo>
                  <a:pt x="0" y="3022"/>
                </a:moveTo>
                <a:lnTo>
                  <a:pt x="1536" y="0"/>
                </a:lnTo>
                <a:lnTo>
                  <a:pt x="22872" y="22809"/>
                </a:lnTo>
                <a:lnTo>
                  <a:pt x="22872" y="19786"/>
                </a:lnTo>
                <a:lnTo>
                  <a:pt x="0" y="302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4" name="object 524"/>
          <p:cNvSpPr/>
          <p:nvPr/>
        </p:nvSpPr>
        <p:spPr>
          <a:xfrm>
            <a:off x="2340864" y="1420368"/>
            <a:ext cx="71640" cy="348996"/>
          </a:xfrm>
          <a:custGeom>
            <a:avLst/>
            <a:gdLst/>
            <a:ahLst/>
            <a:cxnLst/>
            <a:rect b="b" l="l" r="r" t="t"/>
            <a:pathLst>
              <a:path h="348996" w="71640">
                <a:moveTo>
                  <a:pt x="32004" y="297154"/>
                </a:moveTo>
                <a:lnTo>
                  <a:pt x="30467" y="278904"/>
                </a:lnTo>
                <a:lnTo>
                  <a:pt x="32004" y="259054"/>
                </a:lnTo>
                <a:lnTo>
                  <a:pt x="33540" y="239267"/>
                </a:lnTo>
                <a:lnTo>
                  <a:pt x="36563" y="224027"/>
                </a:lnTo>
                <a:lnTo>
                  <a:pt x="50304" y="179831"/>
                </a:lnTo>
                <a:lnTo>
                  <a:pt x="62458" y="135635"/>
                </a:lnTo>
                <a:lnTo>
                  <a:pt x="71640" y="89941"/>
                </a:lnTo>
                <a:lnTo>
                  <a:pt x="71640" y="67068"/>
                </a:lnTo>
                <a:lnTo>
                  <a:pt x="70104" y="45732"/>
                </a:lnTo>
                <a:lnTo>
                  <a:pt x="60972" y="19786"/>
                </a:lnTo>
                <a:lnTo>
                  <a:pt x="50304" y="0"/>
                </a:lnTo>
                <a:lnTo>
                  <a:pt x="24358" y="15227"/>
                </a:lnTo>
                <a:lnTo>
                  <a:pt x="35026" y="35077"/>
                </a:lnTo>
                <a:lnTo>
                  <a:pt x="41135" y="51841"/>
                </a:lnTo>
                <a:lnTo>
                  <a:pt x="42672" y="68554"/>
                </a:lnTo>
                <a:lnTo>
                  <a:pt x="42672" y="86867"/>
                </a:lnTo>
                <a:lnTo>
                  <a:pt x="35026" y="126504"/>
                </a:lnTo>
                <a:lnTo>
                  <a:pt x="22872" y="170700"/>
                </a:lnTo>
                <a:lnTo>
                  <a:pt x="9131" y="213372"/>
                </a:lnTo>
                <a:lnTo>
                  <a:pt x="4572" y="236232"/>
                </a:lnTo>
                <a:lnTo>
                  <a:pt x="1536" y="257568"/>
                </a:lnTo>
                <a:lnTo>
                  <a:pt x="0" y="280441"/>
                </a:lnTo>
                <a:lnTo>
                  <a:pt x="4572" y="306336"/>
                </a:lnTo>
                <a:lnTo>
                  <a:pt x="13690" y="326135"/>
                </a:lnTo>
                <a:lnTo>
                  <a:pt x="24358" y="348996"/>
                </a:lnTo>
                <a:lnTo>
                  <a:pt x="48768" y="330695"/>
                </a:lnTo>
                <a:lnTo>
                  <a:pt x="39636" y="310896"/>
                </a:lnTo>
                <a:lnTo>
                  <a:pt x="32004" y="29715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5" name="object 525"/>
          <p:cNvSpPr/>
          <p:nvPr/>
        </p:nvSpPr>
        <p:spPr>
          <a:xfrm>
            <a:off x="2340864" y="1420368"/>
            <a:ext cx="71640" cy="348996"/>
          </a:xfrm>
          <a:custGeom>
            <a:avLst/>
            <a:gdLst/>
            <a:ahLst/>
            <a:cxnLst/>
            <a:rect b="b" l="l" r="r" t="t"/>
            <a:pathLst>
              <a:path h="348996" w="71640">
                <a:moveTo>
                  <a:pt x="50304" y="0"/>
                </a:moveTo>
                <a:lnTo>
                  <a:pt x="60972" y="19786"/>
                </a:lnTo>
                <a:lnTo>
                  <a:pt x="70104" y="45732"/>
                </a:lnTo>
                <a:lnTo>
                  <a:pt x="71640" y="67068"/>
                </a:lnTo>
                <a:lnTo>
                  <a:pt x="71640" y="89941"/>
                </a:lnTo>
                <a:lnTo>
                  <a:pt x="62458" y="135635"/>
                </a:lnTo>
                <a:lnTo>
                  <a:pt x="50304" y="179831"/>
                </a:lnTo>
                <a:lnTo>
                  <a:pt x="36563" y="224027"/>
                </a:lnTo>
                <a:lnTo>
                  <a:pt x="33540" y="239267"/>
                </a:lnTo>
                <a:lnTo>
                  <a:pt x="32004" y="259054"/>
                </a:lnTo>
                <a:lnTo>
                  <a:pt x="30467" y="278904"/>
                </a:lnTo>
                <a:lnTo>
                  <a:pt x="32004" y="297154"/>
                </a:lnTo>
                <a:lnTo>
                  <a:pt x="39636" y="310896"/>
                </a:lnTo>
                <a:lnTo>
                  <a:pt x="48768" y="330695"/>
                </a:lnTo>
                <a:lnTo>
                  <a:pt x="24358" y="348996"/>
                </a:lnTo>
                <a:lnTo>
                  <a:pt x="13690" y="326135"/>
                </a:lnTo>
                <a:lnTo>
                  <a:pt x="4572" y="306336"/>
                </a:lnTo>
                <a:lnTo>
                  <a:pt x="0" y="280441"/>
                </a:lnTo>
                <a:lnTo>
                  <a:pt x="1536" y="257568"/>
                </a:lnTo>
                <a:lnTo>
                  <a:pt x="4572" y="236232"/>
                </a:lnTo>
                <a:lnTo>
                  <a:pt x="9131" y="213372"/>
                </a:lnTo>
                <a:lnTo>
                  <a:pt x="22872" y="170700"/>
                </a:lnTo>
                <a:lnTo>
                  <a:pt x="35026" y="126504"/>
                </a:lnTo>
                <a:lnTo>
                  <a:pt x="42672" y="86867"/>
                </a:lnTo>
                <a:lnTo>
                  <a:pt x="42672" y="68554"/>
                </a:lnTo>
                <a:lnTo>
                  <a:pt x="41135" y="51841"/>
                </a:lnTo>
                <a:lnTo>
                  <a:pt x="35026" y="35077"/>
                </a:lnTo>
                <a:lnTo>
                  <a:pt x="24358" y="15227"/>
                </a:lnTo>
                <a:lnTo>
                  <a:pt x="50304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6" name="object 526"/>
          <p:cNvSpPr/>
          <p:nvPr/>
        </p:nvSpPr>
        <p:spPr>
          <a:xfrm>
            <a:off x="2365222" y="1417345"/>
            <a:ext cx="25946" cy="22809"/>
          </a:xfrm>
          <a:custGeom>
            <a:avLst/>
            <a:gdLst/>
            <a:ahLst/>
            <a:cxnLst/>
            <a:rect b="b" l="l" r="r" t="t"/>
            <a:pathLst>
              <a:path h="22809" w="25946">
                <a:moveTo>
                  <a:pt x="14845" y="9537"/>
                </a:moveTo>
                <a:lnTo>
                  <a:pt x="0" y="18249"/>
                </a:lnTo>
                <a:lnTo>
                  <a:pt x="1536" y="22809"/>
                </a:lnTo>
                <a:lnTo>
                  <a:pt x="14845" y="9537"/>
                </a:lnTo>
                <a:close/>
              </a:path>
              <a:path h="22809" w="25946">
                <a:moveTo>
                  <a:pt x="25946" y="3022"/>
                </a:moveTo>
                <a:lnTo>
                  <a:pt x="24409" y="0"/>
                </a:lnTo>
                <a:lnTo>
                  <a:pt x="14845" y="9537"/>
                </a:lnTo>
                <a:lnTo>
                  <a:pt x="25946" y="302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7" name="object 527"/>
          <p:cNvSpPr/>
          <p:nvPr/>
        </p:nvSpPr>
        <p:spPr>
          <a:xfrm>
            <a:off x="2365222" y="1417345"/>
            <a:ext cx="25946" cy="22809"/>
          </a:xfrm>
          <a:custGeom>
            <a:avLst/>
            <a:gdLst/>
            <a:ahLst/>
            <a:cxnLst/>
            <a:rect b="b" l="l" r="r" t="t"/>
            <a:pathLst>
              <a:path h="22809" w="25946">
                <a:moveTo>
                  <a:pt x="24409" y="0"/>
                </a:moveTo>
                <a:lnTo>
                  <a:pt x="25946" y="3022"/>
                </a:lnTo>
                <a:lnTo>
                  <a:pt x="0" y="18249"/>
                </a:lnTo>
                <a:lnTo>
                  <a:pt x="1536" y="22809"/>
                </a:lnTo>
                <a:lnTo>
                  <a:pt x="24409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8" name="object 528"/>
          <p:cNvSpPr/>
          <p:nvPr/>
        </p:nvSpPr>
        <p:spPr>
          <a:xfrm>
            <a:off x="2366759" y="1746503"/>
            <a:ext cx="400850" cy="121932"/>
          </a:xfrm>
          <a:custGeom>
            <a:avLst/>
            <a:gdLst/>
            <a:ahLst/>
            <a:cxnLst/>
            <a:rect b="b" l="l" r="r" t="t"/>
            <a:pathLst>
              <a:path h="121932" w="400850">
                <a:moveTo>
                  <a:pt x="22872" y="3073"/>
                </a:moveTo>
                <a:lnTo>
                  <a:pt x="0" y="22860"/>
                </a:lnTo>
                <a:lnTo>
                  <a:pt x="22872" y="45732"/>
                </a:lnTo>
                <a:lnTo>
                  <a:pt x="42671" y="67068"/>
                </a:lnTo>
                <a:lnTo>
                  <a:pt x="65544" y="83832"/>
                </a:lnTo>
                <a:lnTo>
                  <a:pt x="91439" y="97523"/>
                </a:lnTo>
                <a:lnTo>
                  <a:pt x="117386" y="106705"/>
                </a:lnTo>
                <a:lnTo>
                  <a:pt x="147840" y="115836"/>
                </a:lnTo>
                <a:lnTo>
                  <a:pt x="202704" y="121932"/>
                </a:lnTo>
                <a:lnTo>
                  <a:pt x="256044" y="115836"/>
                </a:lnTo>
                <a:lnTo>
                  <a:pt x="285013" y="106705"/>
                </a:lnTo>
                <a:lnTo>
                  <a:pt x="310908" y="97523"/>
                </a:lnTo>
                <a:lnTo>
                  <a:pt x="336803" y="83832"/>
                </a:lnTo>
                <a:lnTo>
                  <a:pt x="358139" y="67068"/>
                </a:lnTo>
                <a:lnTo>
                  <a:pt x="382536" y="45732"/>
                </a:lnTo>
                <a:lnTo>
                  <a:pt x="400850" y="24396"/>
                </a:lnTo>
                <a:lnTo>
                  <a:pt x="379463" y="0"/>
                </a:lnTo>
                <a:lnTo>
                  <a:pt x="364235" y="22860"/>
                </a:lnTo>
                <a:lnTo>
                  <a:pt x="341363" y="42659"/>
                </a:lnTo>
                <a:lnTo>
                  <a:pt x="321576" y="56400"/>
                </a:lnTo>
                <a:lnTo>
                  <a:pt x="298703" y="67068"/>
                </a:lnTo>
                <a:lnTo>
                  <a:pt x="275831" y="77736"/>
                </a:lnTo>
                <a:lnTo>
                  <a:pt x="251472" y="83832"/>
                </a:lnTo>
                <a:lnTo>
                  <a:pt x="202704" y="89941"/>
                </a:lnTo>
                <a:lnTo>
                  <a:pt x="150863" y="83832"/>
                </a:lnTo>
                <a:lnTo>
                  <a:pt x="126504" y="77736"/>
                </a:lnTo>
                <a:lnTo>
                  <a:pt x="103644" y="67068"/>
                </a:lnTo>
                <a:lnTo>
                  <a:pt x="80771" y="56400"/>
                </a:lnTo>
                <a:lnTo>
                  <a:pt x="59435" y="42659"/>
                </a:lnTo>
                <a:lnTo>
                  <a:pt x="41186" y="22860"/>
                </a:lnTo>
                <a:lnTo>
                  <a:pt x="22872" y="307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9" name="object 529"/>
          <p:cNvSpPr/>
          <p:nvPr/>
        </p:nvSpPr>
        <p:spPr>
          <a:xfrm>
            <a:off x="2366759" y="1746503"/>
            <a:ext cx="400850" cy="121932"/>
          </a:xfrm>
          <a:custGeom>
            <a:avLst/>
            <a:gdLst/>
            <a:ahLst/>
            <a:cxnLst/>
            <a:rect b="b" l="l" r="r" t="t"/>
            <a:pathLst>
              <a:path h="121932" w="400850">
                <a:moveTo>
                  <a:pt x="22872" y="3073"/>
                </a:moveTo>
                <a:lnTo>
                  <a:pt x="41186" y="22860"/>
                </a:lnTo>
                <a:lnTo>
                  <a:pt x="59435" y="42659"/>
                </a:lnTo>
                <a:lnTo>
                  <a:pt x="80771" y="56400"/>
                </a:lnTo>
                <a:lnTo>
                  <a:pt x="103644" y="67068"/>
                </a:lnTo>
                <a:lnTo>
                  <a:pt x="126504" y="77736"/>
                </a:lnTo>
                <a:lnTo>
                  <a:pt x="150863" y="83832"/>
                </a:lnTo>
                <a:lnTo>
                  <a:pt x="202704" y="89941"/>
                </a:lnTo>
                <a:lnTo>
                  <a:pt x="251472" y="83832"/>
                </a:lnTo>
                <a:lnTo>
                  <a:pt x="275831" y="77736"/>
                </a:lnTo>
                <a:lnTo>
                  <a:pt x="298703" y="67068"/>
                </a:lnTo>
                <a:lnTo>
                  <a:pt x="321576" y="56400"/>
                </a:lnTo>
                <a:lnTo>
                  <a:pt x="341363" y="42659"/>
                </a:lnTo>
                <a:lnTo>
                  <a:pt x="364235" y="22860"/>
                </a:lnTo>
                <a:lnTo>
                  <a:pt x="379463" y="0"/>
                </a:lnTo>
                <a:lnTo>
                  <a:pt x="400850" y="24396"/>
                </a:lnTo>
                <a:lnTo>
                  <a:pt x="382536" y="45732"/>
                </a:lnTo>
                <a:lnTo>
                  <a:pt x="358139" y="67068"/>
                </a:lnTo>
                <a:lnTo>
                  <a:pt x="336803" y="83832"/>
                </a:lnTo>
                <a:lnTo>
                  <a:pt x="310908" y="97523"/>
                </a:lnTo>
                <a:lnTo>
                  <a:pt x="285013" y="106705"/>
                </a:lnTo>
                <a:lnTo>
                  <a:pt x="256044" y="115836"/>
                </a:lnTo>
                <a:lnTo>
                  <a:pt x="202704" y="121932"/>
                </a:lnTo>
                <a:lnTo>
                  <a:pt x="147840" y="115836"/>
                </a:lnTo>
                <a:lnTo>
                  <a:pt x="117386" y="106705"/>
                </a:lnTo>
                <a:lnTo>
                  <a:pt x="91439" y="97523"/>
                </a:lnTo>
                <a:lnTo>
                  <a:pt x="65544" y="83832"/>
                </a:lnTo>
                <a:lnTo>
                  <a:pt x="42671" y="67068"/>
                </a:lnTo>
                <a:lnTo>
                  <a:pt x="22872" y="45732"/>
                </a:lnTo>
                <a:lnTo>
                  <a:pt x="0" y="22860"/>
                </a:lnTo>
                <a:lnTo>
                  <a:pt x="22872" y="307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30" name="object 530"/>
          <p:cNvSpPr/>
          <p:nvPr/>
        </p:nvSpPr>
        <p:spPr>
          <a:xfrm>
            <a:off x="2365222" y="1749577"/>
            <a:ext cx="24409" cy="19786"/>
          </a:xfrm>
          <a:custGeom>
            <a:avLst/>
            <a:gdLst/>
            <a:ahLst/>
            <a:cxnLst/>
            <a:rect b="b" l="l" r="r" t="t"/>
            <a:pathLst>
              <a:path h="19786" w="24409">
                <a:moveTo>
                  <a:pt x="11526" y="11145"/>
                </a:moveTo>
                <a:lnTo>
                  <a:pt x="0" y="19786"/>
                </a:lnTo>
                <a:lnTo>
                  <a:pt x="1536" y="19786"/>
                </a:lnTo>
                <a:lnTo>
                  <a:pt x="11526" y="11145"/>
                </a:lnTo>
                <a:close/>
              </a:path>
              <a:path h="19786" w="24409">
                <a:moveTo>
                  <a:pt x="24409" y="0"/>
                </a:moveTo>
                <a:lnTo>
                  <a:pt x="11526" y="11145"/>
                </a:lnTo>
                <a:lnTo>
                  <a:pt x="24409" y="1485"/>
                </a:lnTo>
                <a:lnTo>
                  <a:pt x="244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31" name="object 531"/>
          <p:cNvSpPr/>
          <p:nvPr/>
        </p:nvSpPr>
        <p:spPr>
          <a:xfrm>
            <a:off x="2365222" y="1749577"/>
            <a:ext cx="24409" cy="19786"/>
          </a:xfrm>
          <a:custGeom>
            <a:avLst/>
            <a:gdLst/>
            <a:ahLst/>
            <a:cxnLst/>
            <a:rect b="b" l="l" r="r" t="t"/>
            <a:pathLst>
              <a:path h="19786" w="24409">
                <a:moveTo>
                  <a:pt x="0" y="19786"/>
                </a:moveTo>
                <a:lnTo>
                  <a:pt x="1536" y="19786"/>
                </a:lnTo>
                <a:lnTo>
                  <a:pt x="24409" y="0"/>
                </a:lnTo>
                <a:lnTo>
                  <a:pt x="24409" y="1485"/>
                </a:lnTo>
                <a:lnTo>
                  <a:pt x="0" y="1978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32" name="object 532"/>
          <p:cNvSpPr/>
          <p:nvPr/>
        </p:nvSpPr>
        <p:spPr>
          <a:xfrm>
            <a:off x="2757685" y="1758697"/>
            <a:ext cx="0" cy="469403"/>
          </a:xfrm>
          <a:custGeom>
            <a:avLst/>
            <a:gdLst/>
            <a:ahLst/>
            <a:cxnLst/>
            <a:rect b="b" l="l" r="r" t="t"/>
            <a:pathLst>
              <a:path h="469403" w="0">
                <a:moveTo>
                  <a:pt x="0" y="0"/>
                </a:moveTo>
                <a:lnTo>
                  <a:pt x="0" y="469403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33" name="object 533"/>
          <p:cNvSpPr/>
          <p:nvPr/>
        </p:nvSpPr>
        <p:spPr>
          <a:xfrm>
            <a:off x="2743200" y="1758697"/>
            <a:ext cx="28971" cy="469403"/>
          </a:xfrm>
          <a:custGeom>
            <a:avLst/>
            <a:gdLst/>
            <a:ahLst/>
            <a:cxnLst/>
            <a:rect b="b" l="l" r="r" t="t"/>
            <a:pathLst>
              <a:path h="469403" w="28971">
                <a:moveTo>
                  <a:pt x="0" y="469403"/>
                </a:moveTo>
                <a:lnTo>
                  <a:pt x="28971" y="469403"/>
                </a:lnTo>
                <a:lnTo>
                  <a:pt x="28971" y="0"/>
                </a:lnTo>
                <a:lnTo>
                  <a:pt x="0" y="0"/>
                </a:lnTo>
                <a:lnTo>
                  <a:pt x="0" y="46940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34" name="object 534"/>
          <p:cNvSpPr/>
          <p:nvPr/>
        </p:nvSpPr>
        <p:spPr>
          <a:xfrm>
            <a:off x="2743200" y="1717522"/>
            <a:ext cx="28968" cy="53378"/>
          </a:xfrm>
          <a:custGeom>
            <a:avLst/>
            <a:gdLst/>
            <a:ahLst/>
            <a:cxnLst/>
            <a:rect b="b" l="l" r="r" t="t"/>
            <a:pathLst>
              <a:path h="53378" w="28968">
                <a:moveTo>
                  <a:pt x="28968" y="0"/>
                </a:moveTo>
                <a:lnTo>
                  <a:pt x="3022" y="28981"/>
                </a:lnTo>
                <a:lnTo>
                  <a:pt x="13710" y="41173"/>
                </a:lnTo>
                <a:lnTo>
                  <a:pt x="28968" y="41173"/>
                </a:lnTo>
                <a:lnTo>
                  <a:pt x="28968" y="0"/>
                </a:lnTo>
                <a:close/>
              </a:path>
              <a:path h="53378" w="28968">
                <a:moveTo>
                  <a:pt x="24409" y="53378"/>
                </a:moveTo>
                <a:lnTo>
                  <a:pt x="13710" y="41173"/>
                </a:lnTo>
                <a:lnTo>
                  <a:pt x="0" y="41173"/>
                </a:lnTo>
                <a:lnTo>
                  <a:pt x="24409" y="5337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35" name="object 535"/>
          <p:cNvSpPr/>
          <p:nvPr/>
        </p:nvSpPr>
        <p:spPr>
          <a:xfrm>
            <a:off x="2743200" y="1717522"/>
            <a:ext cx="28968" cy="53378"/>
          </a:xfrm>
          <a:custGeom>
            <a:avLst/>
            <a:gdLst/>
            <a:ahLst/>
            <a:cxnLst/>
            <a:rect b="b" l="l" r="r" t="t"/>
            <a:pathLst>
              <a:path h="53378" w="28968">
                <a:moveTo>
                  <a:pt x="3022" y="28981"/>
                </a:moveTo>
                <a:lnTo>
                  <a:pt x="28968" y="0"/>
                </a:lnTo>
                <a:lnTo>
                  <a:pt x="28968" y="41173"/>
                </a:lnTo>
                <a:lnTo>
                  <a:pt x="0" y="41173"/>
                </a:lnTo>
                <a:lnTo>
                  <a:pt x="24409" y="53378"/>
                </a:lnTo>
                <a:lnTo>
                  <a:pt x="3022" y="2898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36" name="object 536"/>
          <p:cNvSpPr/>
          <p:nvPr/>
        </p:nvSpPr>
        <p:spPr>
          <a:xfrm>
            <a:off x="2366759" y="2122931"/>
            <a:ext cx="400850" cy="117322"/>
          </a:xfrm>
          <a:custGeom>
            <a:avLst/>
            <a:gdLst/>
            <a:ahLst/>
            <a:cxnLst/>
            <a:rect b="b" l="l" r="r" t="t"/>
            <a:pathLst>
              <a:path h="117322" w="400850">
                <a:moveTo>
                  <a:pt x="152400" y="38100"/>
                </a:moveTo>
                <a:lnTo>
                  <a:pt x="202704" y="32003"/>
                </a:lnTo>
                <a:lnTo>
                  <a:pt x="249935" y="38100"/>
                </a:lnTo>
                <a:lnTo>
                  <a:pt x="274345" y="44208"/>
                </a:lnTo>
                <a:lnTo>
                  <a:pt x="297218" y="51790"/>
                </a:lnTo>
                <a:lnTo>
                  <a:pt x="321576" y="63995"/>
                </a:lnTo>
                <a:lnTo>
                  <a:pt x="341363" y="77736"/>
                </a:lnTo>
                <a:lnTo>
                  <a:pt x="379463" y="117322"/>
                </a:lnTo>
                <a:lnTo>
                  <a:pt x="400850" y="94513"/>
                </a:lnTo>
                <a:lnTo>
                  <a:pt x="359676" y="53327"/>
                </a:lnTo>
                <a:lnTo>
                  <a:pt x="336803" y="36563"/>
                </a:lnTo>
                <a:lnTo>
                  <a:pt x="310908" y="24358"/>
                </a:lnTo>
                <a:lnTo>
                  <a:pt x="283476" y="15227"/>
                </a:lnTo>
                <a:lnTo>
                  <a:pt x="256044" y="9131"/>
                </a:lnTo>
                <a:lnTo>
                  <a:pt x="202704" y="0"/>
                </a:lnTo>
                <a:lnTo>
                  <a:pt x="144818" y="9131"/>
                </a:lnTo>
                <a:lnTo>
                  <a:pt x="94513" y="24358"/>
                </a:lnTo>
                <a:lnTo>
                  <a:pt x="65544" y="38100"/>
                </a:lnTo>
                <a:lnTo>
                  <a:pt x="44208" y="53327"/>
                </a:lnTo>
                <a:lnTo>
                  <a:pt x="22872" y="71640"/>
                </a:lnTo>
                <a:lnTo>
                  <a:pt x="0" y="94513"/>
                </a:lnTo>
                <a:lnTo>
                  <a:pt x="19850" y="117322"/>
                </a:lnTo>
                <a:lnTo>
                  <a:pt x="41186" y="95999"/>
                </a:lnTo>
                <a:lnTo>
                  <a:pt x="60972" y="80772"/>
                </a:lnTo>
                <a:lnTo>
                  <a:pt x="82308" y="63995"/>
                </a:lnTo>
                <a:lnTo>
                  <a:pt x="103644" y="53327"/>
                </a:lnTo>
                <a:lnTo>
                  <a:pt x="15240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37" name="object 537"/>
          <p:cNvSpPr/>
          <p:nvPr/>
        </p:nvSpPr>
        <p:spPr>
          <a:xfrm>
            <a:off x="2366759" y="2122931"/>
            <a:ext cx="400850" cy="117322"/>
          </a:xfrm>
          <a:custGeom>
            <a:avLst/>
            <a:gdLst/>
            <a:ahLst/>
            <a:cxnLst/>
            <a:rect b="b" l="l" r="r" t="t"/>
            <a:pathLst>
              <a:path h="117322" w="400850">
                <a:moveTo>
                  <a:pt x="379463" y="117322"/>
                </a:moveTo>
                <a:lnTo>
                  <a:pt x="341363" y="77736"/>
                </a:lnTo>
                <a:lnTo>
                  <a:pt x="321576" y="63995"/>
                </a:lnTo>
                <a:lnTo>
                  <a:pt x="297218" y="51790"/>
                </a:lnTo>
                <a:lnTo>
                  <a:pt x="274345" y="44208"/>
                </a:lnTo>
                <a:lnTo>
                  <a:pt x="249935" y="38100"/>
                </a:lnTo>
                <a:lnTo>
                  <a:pt x="202704" y="32003"/>
                </a:lnTo>
                <a:lnTo>
                  <a:pt x="152400" y="38100"/>
                </a:lnTo>
                <a:lnTo>
                  <a:pt x="103644" y="53327"/>
                </a:lnTo>
                <a:lnTo>
                  <a:pt x="82308" y="63995"/>
                </a:lnTo>
                <a:lnTo>
                  <a:pt x="60972" y="80772"/>
                </a:lnTo>
                <a:lnTo>
                  <a:pt x="41186" y="95999"/>
                </a:lnTo>
                <a:lnTo>
                  <a:pt x="19850" y="117322"/>
                </a:lnTo>
                <a:lnTo>
                  <a:pt x="0" y="94513"/>
                </a:lnTo>
                <a:lnTo>
                  <a:pt x="22872" y="71640"/>
                </a:lnTo>
                <a:lnTo>
                  <a:pt x="44208" y="53327"/>
                </a:lnTo>
                <a:lnTo>
                  <a:pt x="65544" y="38100"/>
                </a:lnTo>
                <a:lnTo>
                  <a:pt x="94513" y="24358"/>
                </a:lnTo>
                <a:lnTo>
                  <a:pt x="144818" y="9131"/>
                </a:lnTo>
                <a:lnTo>
                  <a:pt x="202704" y="0"/>
                </a:lnTo>
                <a:lnTo>
                  <a:pt x="256044" y="9131"/>
                </a:lnTo>
                <a:lnTo>
                  <a:pt x="283476" y="15227"/>
                </a:lnTo>
                <a:lnTo>
                  <a:pt x="310908" y="24358"/>
                </a:lnTo>
                <a:lnTo>
                  <a:pt x="336803" y="36563"/>
                </a:lnTo>
                <a:lnTo>
                  <a:pt x="359676" y="53327"/>
                </a:lnTo>
                <a:lnTo>
                  <a:pt x="400850" y="94513"/>
                </a:lnTo>
                <a:lnTo>
                  <a:pt x="379463" y="11732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38" name="object 538"/>
          <p:cNvSpPr/>
          <p:nvPr/>
        </p:nvSpPr>
        <p:spPr>
          <a:xfrm>
            <a:off x="2743200" y="2217445"/>
            <a:ext cx="28968" cy="47218"/>
          </a:xfrm>
          <a:custGeom>
            <a:avLst/>
            <a:gdLst/>
            <a:ahLst/>
            <a:cxnLst/>
            <a:rect b="b" l="l" r="r" t="t"/>
            <a:pathLst>
              <a:path h="47218" w="28968">
                <a:moveTo>
                  <a:pt x="14418" y="10655"/>
                </a:moveTo>
                <a:lnTo>
                  <a:pt x="3022" y="22809"/>
                </a:lnTo>
                <a:lnTo>
                  <a:pt x="28968" y="47218"/>
                </a:lnTo>
                <a:lnTo>
                  <a:pt x="28968" y="10655"/>
                </a:lnTo>
                <a:lnTo>
                  <a:pt x="14418" y="10655"/>
                </a:lnTo>
                <a:close/>
              </a:path>
              <a:path h="47218" w="28968">
                <a:moveTo>
                  <a:pt x="24409" y="0"/>
                </a:moveTo>
                <a:lnTo>
                  <a:pt x="0" y="10655"/>
                </a:lnTo>
                <a:lnTo>
                  <a:pt x="14418" y="10655"/>
                </a:lnTo>
                <a:lnTo>
                  <a:pt x="244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39" name="object 539"/>
          <p:cNvSpPr/>
          <p:nvPr/>
        </p:nvSpPr>
        <p:spPr>
          <a:xfrm>
            <a:off x="2743200" y="2217445"/>
            <a:ext cx="28968" cy="47218"/>
          </a:xfrm>
          <a:custGeom>
            <a:avLst/>
            <a:gdLst/>
            <a:ahLst/>
            <a:cxnLst/>
            <a:rect b="b" l="l" r="r" t="t"/>
            <a:pathLst>
              <a:path h="47218" w="28968">
                <a:moveTo>
                  <a:pt x="28968" y="10655"/>
                </a:moveTo>
                <a:lnTo>
                  <a:pt x="28968" y="47218"/>
                </a:lnTo>
                <a:lnTo>
                  <a:pt x="3022" y="22809"/>
                </a:lnTo>
                <a:lnTo>
                  <a:pt x="24409" y="0"/>
                </a:lnTo>
                <a:lnTo>
                  <a:pt x="0" y="10655"/>
                </a:lnTo>
                <a:lnTo>
                  <a:pt x="28968" y="10655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40" name="object 540"/>
          <p:cNvSpPr/>
          <p:nvPr/>
        </p:nvSpPr>
        <p:spPr>
          <a:xfrm>
            <a:off x="2295131" y="2220468"/>
            <a:ext cx="94500" cy="393204"/>
          </a:xfrm>
          <a:custGeom>
            <a:avLst/>
            <a:gdLst/>
            <a:ahLst/>
            <a:cxnLst/>
            <a:rect b="b" l="l" r="r" t="t"/>
            <a:pathLst>
              <a:path h="393204" w="94500">
                <a:moveTo>
                  <a:pt x="28968" y="195059"/>
                </a:moveTo>
                <a:lnTo>
                  <a:pt x="31991" y="169163"/>
                </a:lnTo>
                <a:lnTo>
                  <a:pt x="35064" y="146291"/>
                </a:lnTo>
                <a:lnTo>
                  <a:pt x="45732" y="102095"/>
                </a:lnTo>
                <a:lnTo>
                  <a:pt x="54863" y="82296"/>
                </a:lnTo>
                <a:lnTo>
                  <a:pt x="64046" y="59435"/>
                </a:lnTo>
                <a:lnTo>
                  <a:pt x="94500" y="18300"/>
                </a:lnTo>
                <a:lnTo>
                  <a:pt x="70091" y="0"/>
                </a:lnTo>
                <a:lnTo>
                  <a:pt x="41173" y="41122"/>
                </a:lnTo>
                <a:lnTo>
                  <a:pt x="28968" y="67068"/>
                </a:lnTo>
                <a:lnTo>
                  <a:pt x="18300" y="91427"/>
                </a:lnTo>
                <a:lnTo>
                  <a:pt x="6096" y="143268"/>
                </a:lnTo>
                <a:lnTo>
                  <a:pt x="1536" y="166141"/>
                </a:lnTo>
                <a:lnTo>
                  <a:pt x="0" y="196596"/>
                </a:lnTo>
                <a:lnTo>
                  <a:pt x="6096" y="245363"/>
                </a:lnTo>
                <a:lnTo>
                  <a:pt x="18300" y="297154"/>
                </a:lnTo>
                <a:lnTo>
                  <a:pt x="28968" y="323100"/>
                </a:lnTo>
                <a:lnTo>
                  <a:pt x="41173" y="347459"/>
                </a:lnTo>
                <a:lnTo>
                  <a:pt x="54863" y="368795"/>
                </a:lnTo>
                <a:lnTo>
                  <a:pt x="71628" y="393204"/>
                </a:lnTo>
                <a:lnTo>
                  <a:pt x="94500" y="370331"/>
                </a:lnTo>
                <a:lnTo>
                  <a:pt x="79273" y="350532"/>
                </a:lnTo>
                <a:lnTo>
                  <a:pt x="67068" y="330695"/>
                </a:lnTo>
                <a:lnTo>
                  <a:pt x="54863" y="307822"/>
                </a:lnTo>
                <a:lnTo>
                  <a:pt x="45732" y="288035"/>
                </a:lnTo>
                <a:lnTo>
                  <a:pt x="35064" y="242341"/>
                </a:lnTo>
                <a:lnTo>
                  <a:pt x="28968" y="19505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41" name="object 541"/>
          <p:cNvSpPr/>
          <p:nvPr/>
        </p:nvSpPr>
        <p:spPr>
          <a:xfrm>
            <a:off x="2295131" y="2220468"/>
            <a:ext cx="94500" cy="393204"/>
          </a:xfrm>
          <a:custGeom>
            <a:avLst/>
            <a:gdLst/>
            <a:ahLst/>
            <a:cxnLst/>
            <a:rect b="b" l="l" r="r" t="t"/>
            <a:pathLst>
              <a:path h="393204" w="94500">
                <a:moveTo>
                  <a:pt x="94500" y="18300"/>
                </a:moveTo>
                <a:lnTo>
                  <a:pt x="64046" y="59435"/>
                </a:lnTo>
                <a:lnTo>
                  <a:pt x="54863" y="82296"/>
                </a:lnTo>
                <a:lnTo>
                  <a:pt x="45732" y="102095"/>
                </a:lnTo>
                <a:lnTo>
                  <a:pt x="35064" y="146291"/>
                </a:lnTo>
                <a:lnTo>
                  <a:pt x="31991" y="169163"/>
                </a:lnTo>
                <a:lnTo>
                  <a:pt x="28968" y="195059"/>
                </a:lnTo>
                <a:lnTo>
                  <a:pt x="35064" y="242341"/>
                </a:lnTo>
                <a:lnTo>
                  <a:pt x="45732" y="288035"/>
                </a:lnTo>
                <a:lnTo>
                  <a:pt x="54863" y="307822"/>
                </a:lnTo>
                <a:lnTo>
                  <a:pt x="67068" y="330695"/>
                </a:lnTo>
                <a:lnTo>
                  <a:pt x="79273" y="350532"/>
                </a:lnTo>
                <a:lnTo>
                  <a:pt x="94500" y="370331"/>
                </a:lnTo>
                <a:lnTo>
                  <a:pt x="71628" y="393204"/>
                </a:lnTo>
                <a:lnTo>
                  <a:pt x="54863" y="368795"/>
                </a:lnTo>
                <a:lnTo>
                  <a:pt x="41173" y="347459"/>
                </a:lnTo>
                <a:lnTo>
                  <a:pt x="28968" y="323100"/>
                </a:lnTo>
                <a:lnTo>
                  <a:pt x="18300" y="297154"/>
                </a:lnTo>
                <a:lnTo>
                  <a:pt x="6096" y="245363"/>
                </a:lnTo>
                <a:lnTo>
                  <a:pt x="0" y="196596"/>
                </a:lnTo>
                <a:lnTo>
                  <a:pt x="1536" y="166141"/>
                </a:lnTo>
                <a:lnTo>
                  <a:pt x="6096" y="143268"/>
                </a:lnTo>
                <a:lnTo>
                  <a:pt x="18300" y="91427"/>
                </a:lnTo>
                <a:lnTo>
                  <a:pt x="28968" y="67068"/>
                </a:lnTo>
                <a:lnTo>
                  <a:pt x="41173" y="41122"/>
                </a:lnTo>
                <a:lnTo>
                  <a:pt x="70091" y="0"/>
                </a:lnTo>
                <a:lnTo>
                  <a:pt x="94500" y="1830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42" name="object 542"/>
          <p:cNvSpPr/>
          <p:nvPr/>
        </p:nvSpPr>
        <p:spPr>
          <a:xfrm>
            <a:off x="2365222" y="2212822"/>
            <a:ext cx="24409" cy="27431"/>
          </a:xfrm>
          <a:custGeom>
            <a:avLst/>
            <a:gdLst/>
            <a:ahLst/>
            <a:cxnLst/>
            <a:rect b="b" l="l" r="r" t="t"/>
            <a:pathLst>
              <a:path h="27431" w="24409">
                <a:moveTo>
                  <a:pt x="11990" y="16635"/>
                </a:moveTo>
                <a:lnTo>
                  <a:pt x="1994" y="5148"/>
                </a:lnTo>
                <a:lnTo>
                  <a:pt x="0" y="7645"/>
                </a:lnTo>
                <a:lnTo>
                  <a:pt x="11990" y="16635"/>
                </a:lnTo>
                <a:close/>
              </a:path>
              <a:path h="27431" w="24409">
                <a:moveTo>
                  <a:pt x="24409" y="25946"/>
                </a:moveTo>
                <a:lnTo>
                  <a:pt x="11990" y="16635"/>
                </a:lnTo>
                <a:lnTo>
                  <a:pt x="21386" y="27431"/>
                </a:lnTo>
                <a:lnTo>
                  <a:pt x="24409" y="25946"/>
                </a:lnTo>
                <a:close/>
              </a:path>
              <a:path h="27431" w="24409">
                <a:moveTo>
                  <a:pt x="6108" y="0"/>
                </a:moveTo>
                <a:lnTo>
                  <a:pt x="1536" y="4622"/>
                </a:lnTo>
                <a:lnTo>
                  <a:pt x="1994" y="5148"/>
                </a:lnTo>
                <a:lnTo>
                  <a:pt x="61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43" name="object 543"/>
          <p:cNvSpPr/>
          <p:nvPr/>
        </p:nvSpPr>
        <p:spPr>
          <a:xfrm>
            <a:off x="2365222" y="2212822"/>
            <a:ext cx="24409" cy="27431"/>
          </a:xfrm>
          <a:custGeom>
            <a:avLst/>
            <a:gdLst/>
            <a:ahLst/>
            <a:cxnLst/>
            <a:rect b="b" l="l" r="r" t="t"/>
            <a:pathLst>
              <a:path h="27431" w="24409">
                <a:moveTo>
                  <a:pt x="1536" y="4622"/>
                </a:moveTo>
                <a:lnTo>
                  <a:pt x="6108" y="0"/>
                </a:lnTo>
                <a:lnTo>
                  <a:pt x="0" y="7645"/>
                </a:lnTo>
                <a:lnTo>
                  <a:pt x="24409" y="25946"/>
                </a:lnTo>
                <a:lnTo>
                  <a:pt x="21386" y="27431"/>
                </a:lnTo>
                <a:lnTo>
                  <a:pt x="1536" y="4622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44" name="object 544"/>
          <p:cNvSpPr/>
          <p:nvPr/>
        </p:nvSpPr>
        <p:spPr>
          <a:xfrm>
            <a:off x="2366759" y="2589263"/>
            <a:ext cx="396239" cy="114300"/>
          </a:xfrm>
          <a:custGeom>
            <a:avLst/>
            <a:gdLst/>
            <a:ahLst/>
            <a:cxnLst/>
            <a:rect b="b" l="l" r="r" t="t"/>
            <a:pathLst>
              <a:path h="114300" w="396239">
                <a:moveTo>
                  <a:pt x="396239" y="24409"/>
                </a:moveTo>
                <a:lnTo>
                  <a:pt x="376440" y="0"/>
                </a:lnTo>
                <a:lnTo>
                  <a:pt x="338340" y="38100"/>
                </a:lnTo>
                <a:lnTo>
                  <a:pt x="318541" y="51841"/>
                </a:lnTo>
                <a:lnTo>
                  <a:pt x="295681" y="64046"/>
                </a:lnTo>
                <a:lnTo>
                  <a:pt x="249935" y="77736"/>
                </a:lnTo>
                <a:lnTo>
                  <a:pt x="199631" y="83832"/>
                </a:lnTo>
                <a:lnTo>
                  <a:pt x="150863" y="77736"/>
                </a:lnTo>
                <a:lnTo>
                  <a:pt x="126504" y="73177"/>
                </a:lnTo>
                <a:lnTo>
                  <a:pt x="105181" y="64046"/>
                </a:lnTo>
                <a:lnTo>
                  <a:pt x="82308" y="51841"/>
                </a:lnTo>
                <a:lnTo>
                  <a:pt x="60972" y="38100"/>
                </a:lnTo>
                <a:lnTo>
                  <a:pt x="41186" y="19837"/>
                </a:lnTo>
                <a:lnTo>
                  <a:pt x="19850" y="0"/>
                </a:lnTo>
                <a:lnTo>
                  <a:pt x="0" y="24409"/>
                </a:lnTo>
                <a:lnTo>
                  <a:pt x="22872" y="44196"/>
                </a:lnTo>
                <a:lnTo>
                  <a:pt x="44208" y="64046"/>
                </a:lnTo>
                <a:lnTo>
                  <a:pt x="68618" y="79273"/>
                </a:lnTo>
                <a:lnTo>
                  <a:pt x="94513" y="92963"/>
                </a:lnTo>
                <a:lnTo>
                  <a:pt x="117386" y="103631"/>
                </a:lnTo>
                <a:lnTo>
                  <a:pt x="147840" y="109740"/>
                </a:lnTo>
                <a:lnTo>
                  <a:pt x="199631" y="114300"/>
                </a:lnTo>
                <a:lnTo>
                  <a:pt x="254495" y="109740"/>
                </a:lnTo>
                <a:lnTo>
                  <a:pt x="304800" y="92963"/>
                </a:lnTo>
                <a:lnTo>
                  <a:pt x="332244" y="79273"/>
                </a:lnTo>
                <a:lnTo>
                  <a:pt x="355104" y="64046"/>
                </a:lnTo>
                <a:lnTo>
                  <a:pt x="396239" y="2440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45" name="object 545"/>
          <p:cNvSpPr/>
          <p:nvPr/>
        </p:nvSpPr>
        <p:spPr>
          <a:xfrm>
            <a:off x="2366759" y="2589263"/>
            <a:ext cx="396239" cy="114300"/>
          </a:xfrm>
          <a:custGeom>
            <a:avLst/>
            <a:gdLst/>
            <a:ahLst/>
            <a:cxnLst/>
            <a:rect b="b" l="l" r="r" t="t"/>
            <a:pathLst>
              <a:path h="114300" w="396239">
                <a:moveTo>
                  <a:pt x="19850" y="0"/>
                </a:moveTo>
                <a:lnTo>
                  <a:pt x="41186" y="19837"/>
                </a:lnTo>
                <a:lnTo>
                  <a:pt x="60972" y="38100"/>
                </a:lnTo>
                <a:lnTo>
                  <a:pt x="82308" y="51841"/>
                </a:lnTo>
                <a:lnTo>
                  <a:pt x="105181" y="64046"/>
                </a:lnTo>
                <a:lnTo>
                  <a:pt x="126504" y="73177"/>
                </a:lnTo>
                <a:lnTo>
                  <a:pt x="150863" y="77736"/>
                </a:lnTo>
                <a:lnTo>
                  <a:pt x="199631" y="83832"/>
                </a:lnTo>
                <a:lnTo>
                  <a:pt x="249935" y="77736"/>
                </a:lnTo>
                <a:lnTo>
                  <a:pt x="295681" y="64046"/>
                </a:lnTo>
                <a:lnTo>
                  <a:pt x="318541" y="51841"/>
                </a:lnTo>
                <a:lnTo>
                  <a:pt x="338340" y="38100"/>
                </a:lnTo>
                <a:lnTo>
                  <a:pt x="376440" y="0"/>
                </a:lnTo>
                <a:lnTo>
                  <a:pt x="396239" y="24409"/>
                </a:lnTo>
                <a:lnTo>
                  <a:pt x="355104" y="64046"/>
                </a:lnTo>
                <a:lnTo>
                  <a:pt x="332244" y="79273"/>
                </a:lnTo>
                <a:lnTo>
                  <a:pt x="304800" y="92963"/>
                </a:lnTo>
                <a:lnTo>
                  <a:pt x="254495" y="109740"/>
                </a:lnTo>
                <a:lnTo>
                  <a:pt x="199631" y="114300"/>
                </a:lnTo>
                <a:lnTo>
                  <a:pt x="147840" y="109740"/>
                </a:lnTo>
                <a:lnTo>
                  <a:pt x="117386" y="103631"/>
                </a:lnTo>
                <a:lnTo>
                  <a:pt x="94513" y="92963"/>
                </a:lnTo>
                <a:lnTo>
                  <a:pt x="68618" y="79273"/>
                </a:lnTo>
                <a:lnTo>
                  <a:pt x="44208" y="64046"/>
                </a:lnTo>
                <a:lnTo>
                  <a:pt x="22872" y="44196"/>
                </a:lnTo>
                <a:lnTo>
                  <a:pt x="0" y="24409"/>
                </a:lnTo>
                <a:lnTo>
                  <a:pt x="19850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46" name="object 546"/>
          <p:cNvSpPr/>
          <p:nvPr/>
        </p:nvSpPr>
        <p:spPr>
          <a:xfrm>
            <a:off x="2366759" y="2589263"/>
            <a:ext cx="22872" cy="24409"/>
          </a:xfrm>
          <a:custGeom>
            <a:avLst/>
            <a:gdLst/>
            <a:ahLst/>
            <a:cxnLst/>
            <a:rect b="b" l="l" r="r" t="t"/>
            <a:pathLst>
              <a:path h="24409" w="22872">
                <a:moveTo>
                  <a:pt x="0" y="24409"/>
                </a:moveTo>
                <a:lnTo>
                  <a:pt x="22872" y="1536"/>
                </a:lnTo>
                <a:lnTo>
                  <a:pt x="19850" y="0"/>
                </a:lnTo>
                <a:lnTo>
                  <a:pt x="0" y="2440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47" name="object 547"/>
          <p:cNvSpPr/>
          <p:nvPr/>
        </p:nvSpPr>
        <p:spPr>
          <a:xfrm>
            <a:off x="2366759" y="2589263"/>
            <a:ext cx="22872" cy="24409"/>
          </a:xfrm>
          <a:custGeom>
            <a:avLst/>
            <a:gdLst/>
            <a:ahLst/>
            <a:cxnLst/>
            <a:rect b="b" l="l" r="r" t="t"/>
            <a:pathLst>
              <a:path h="24409" w="22872">
                <a:moveTo>
                  <a:pt x="0" y="24409"/>
                </a:moveTo>
                <a:lnTo>
                  <a:pt x="19850" y="0"/>
                </a:lnTo>
                <a:lnTo>
                  <a:pt x="22872" y="1536"/>
                </a:lnTo>
                <a:lnTo>
                  <a:pt x="0" y="2440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48" name="object 548"/>
          <p:cNvSpPr/>
          <p:nvPr/>
        </p:nvSpPr>
        <p:spPr>
          <a:xfrm>
            <a:off x="2754638" y="2601465"/>
            <a:ext cx="0" cy="408434"/>
          </a:xfrm>
          <a:custGeom>
            <a:avLst/>
            <a:gdLst/>
            <a:ahLst/>
            <a:cxnLst/>
            <a:rect b="b" l="l" r="r" t="t"/>
            <a:pathLst>
              <a:path h="408434" w="0">
                <a:moveTo>
                  <a:pt x="0" y="0"/>
                </a:moveTo>
                <a:lnTo>
                  <a:pt x="0" y="408434"/>
                </a:lnTo>
              </a:path>
            </a:pathLst>
          </a:custGeom>
          <a:ln w="3019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49" name="object 549"/>
          <p:cNvSpPr/>
          <p:nvPr/>
        </p:nvSpPr>
        <p:spPr>
          <a:xfrm>
            <a:off x="2740177" y="2601465"/>
            <a:ext cx="28922" cy="408434"/>
          </a:xfrm>
          <a:custGeom>
            <a:avLst/>
            <a:gdLst/>
            <a:ahLst/>
            <a:cxnLst/>
            <a:rect b="b" l="l" r="r" t="t"/>
            <a:pathLst>
              <a:path h="408434" w="28922">
                <a:moveTo>
                  <a:pt x="0" y="408434"/>
                </a:moveTo>
                <a:lnTo>
                  <a:pt x="28922" y="408434"/>
                </a:lnTo>
                <a:lnTo>
                  <a:pt x="28922" y="0"/>
                </a:lnTo>
                <a:lnTo>
                  <a:pt x="0" y="0"/>
                </a:lnTo>
                <a:lnTo>
                  <a:pt x="0" y="40843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50" name="object 550"/>
          <p:cNvSpPr/>
          <p:nvPr/>
        </p:nvSpPr>
        <p:spPr>
          <a:xfrm>
            <a:off x="2740177" y="2564904"/>
            <a:ext cx="28917" cy="48768"/>
          </a:xfrm>
          <a:custGeom>
            <a:avLst/>
            <a:gdLst/>
            <a:ahLst/>
            <a:cxnLst/>
            <a:rect b="b" l="l" r="r" t="t"/>
            <a:pathLst>
              <a:path h="48768" w="28917">
                <a:moveTo>
                  <a:pt x="28917" y="0"/>
                </a:moveTo>
                <a:lnTo>
                  <a:pt x="3022" y="24358"/>
                </a:lnTo>
                <a:lnTo>
                  <a:pt x="12922" y="36563"/>
                </a:lnTo>
                <a:lnTo>
                  <a:pt x="28917" y="36563"/>
                </a:lnTo>
                <a:lnTo>
                  <a:pt x="28917" y="0"/>
                </a:lnTo>
                <a:close/>
              </a:path>
              <a:path h="48768" w="28917">
                <a:moveTo>
                  <a:pt x="22821" y="48768"/>
                </a:moveTo>
                <a:lnTo>
                  <a:pt x="12922" y="36563"/>
                </a:lnTo>
                <a:lnTo>
                  <a:pt x="0" y="36563"/>
                </a:lnTo>
                <a:lnTo>
                  <a:pt x="22821" y="487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51" name="object 551"/>
          <p:cNvSpPr/>
          <p:nvPr/>
        </p:nvSpPr>
        <p:spPr>
          <a:xfrm>
            <a:off x="2740177" y="2564904"/>
            <a:ext cx="28917" cy="48768"/>
          </a:xfrm>
          <a:custGeom>
            <a:avLst/>
            <a:gdLst/>
            <a:ahLst/>
            <a:cxnLst/>
            <a:rect b="b" l="l" r="r" t="t"/>
            <a:pathLst>
              <a:path h="48768" w="28917">
                <a:moveTo>
                  <a:pt x="3022" y="24358"/>
                </a:moveTo>
                <a:lnTo>
                  <a:pt x="28917" y="0"/>
                </a:lnTo>
                <a:lnTo>
                  <a:pt x="28917" y="36563"/>
                </a:lnTo>
                <a:lnTo>
                  <a:pt x="0" y="36563"/>
                </a:lnTo>
                <a:lnTo>
                  <a:pt x="22821" y="48768"/>
                </a:lnTo>
                <a:lnTo>
                  <a:pt x="3022" y="2435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52" name="object 552"/>
          <p:cNvSpPr/>
          <p:nvPr/>
        </p:nvSpPr>
        <p:spPr>
          <a:xfrm>
            <a:off x="2366759" y="2913900"/>
            <a:ext cx="396239" cy="118872"/>
          </a:xfrm>
          <a:custGeom>
            <a:avLst/>
            <a:gdLst/>
            <a:ahLst/>
            <a:cxnLst/>
            <a:rect b="b" l="l" r="r" t="t"/>
            <a:pathLst>
              <a:path h="118872" w="396239">
                <a:moveTo>
                  <a:pt x="172250" y="32003"/>
                </a:moveTo>
                <a:lnTo>
                  <a:pt x="198145" y="30467"/>
                </a:lnTo>
                <a:lnTo>
                  <a:pt x="222503" y="30467"/>
                </a:lnTo>
                <a:lnTo>
                  <a:pt x="246913" y="35026"/>
                </a:lnTo>
                <a:lnTo>
                  <a:pt x="269786" y="41135"/>
                </a:lnTo>
                <a:lnTo>
                  <a:pt x="292595" y="45694"/>
                </a:lnTo>
                <a:lnTo>
                  <a:pt x="336803" y="71589"/>
                </a:lnTo>
                <a:lnTo>
                  <a:pt x="376440" y="108203"/>
                </a:lnTo>
                <a:lnTo>
                  <a:pt x="396239" y="83794"/>
                </a:lnTo>
                <a:lnTo>
                  <a:pt x="353568" y="45694"/>
                </a:lnTo>
                <a:lnTo>
                  <a:pt x="304800" y="18262"/>
                </a:lnTo>
                <a:lnTo>
                  <a:pt x="277368" y="10667"/>
                </a:lnTo>
                <a:lnTo>
                  <a:pt x="251472" y="4572"/>
                </a:lnTo>
                <a:lnTo>
                  <a:pt x="225577" y="0"/>
                </a:lnTo>
                <a:lnTo>
                  <a:pt x="198145" y="0"/>
                </a:lnTo>
                <a:lnTo>
                  <a:pt x="167639" y="3035"/>
                </a:lnTo>
                <a:lnTo>
                  <a:pt x="141744" y="6108"/>
                </a:lnTo>
                <a:lnTo>
                  <a:pt x="89941" y="24358"/>
                </a:lnTo>
                <a:lnTo>
                  <a:pt x="42671" y="56362"/>
                </a:lnTo>
                <a:lnTo>
                  <a:pt x="19850" y="74663"/>
                </a:lnTo>
                <a:lnTo>
                  <a:pt x="0" y="95999"/>
                </a:lnTo>
                <a:lnTo>
                  <a:pt x="19850" y="118872"/>
                </a:lnTo>
                <a:lnTo>
                  <a:pt x="41186" y="97535"/>
                </a:lnTo>
                <a:lnTo>
                  <a:pt x="59435" y="82308"/>
                </a:lnTo>
                <a:lnTo>
                  <a:pt x="105181" y="51803"/>
                </a:lnTo>
                <a:lnTo>
                  <a:pt x="150863" y="36563"/>
                </a:lnTo>
                <a:lnTo>
                  <a:pt x="172250" y="3200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53" name="object 553"/>
          <p:cNvSpPr/>
          <p:nvPr/>
        </p:nvSpPr>
        <p:spPr>
          <a:xfrm>
            <a:off x="2366759" y="2913900"/>
            <a:ext cx="396239" cy="118872"/>
          </a:xfrm>
          <a:custGeom>
            <a:avLst/>
            <a:gdLst/>
            <a:ahLst/>
            <a:cxnLst/>
            <a:rect b="b" l="l" r="r" t="t"/>
            <a:pathLst>
              <a:path h="118872" w="396239">
                <a:moveTo>
                  <a:pt x="376440" y="108203"/>
                </a:moveTo>
                <a:lnTo>
                  <a:pt x="336803" y="71589"/>
                </a:lnTo>
                <a:lnTo>
                  <a:pt x="292595" y="45694"/>
                </a:lnTo>
                <a:lnTo>
                  <a:pt x="269786" y="41135"/>
                </a:lnTo>
                <a:lnTo>
                  <a:pt x="246913" y="35026"/>
                </a:lnTo>
                <a:lnTo>
                  <a:pt x="222503" y="30467"/>
                </a:lnTo>
                <a:lnTo>
                  <a:pt x="198145" y="30467"/>
                </a:lnTo>
                <a:lnTo>
                  <a:pt x="172250" y="32003"/>
                </a:lnTo>
                <a:lnTo>
                  <a:pt x="150863" y="36563"/>
                </a:lnTo>
                <a:lnTo>
                  <a:pt x="105181" y="51803"/>
                </a:lnTo>
                <a:lnTo>
                  <a:pt x="59435" y="82308"/>
                </a:lnTo>
                <a:lnTo>
                  <a:pt x="41186" y="97535"/>
                </a:lnTo>
                <a:lnTo>
                  <a:pt x="19850" y="118872"/>
                </a:lnTo>
                <a:lnTo>
                  <a:pt x="0" y="95999"/>
                </a:lnTo>
                <a:lnTo>
                  <a:pt x="19850" y="74663"/>
                </a:lnTo>
                <a:lnTo>
                  <a:pt x="42671" y="56362"/>
                </a:lnTo>
                <a:lnTo>
                  <a:pt x="89941" y="24358"/>
                </a:lnTo>
                <a:lnTo>
                  <a:pt x="141744" y="6108"/>
                </a:lnTo>
                <a:lnTo>
                  <a:pt x="167639" y="3035"/>
                </a:lnTo>
                <a:lnTo>
                  <a:pt x="198145" y="0"/>
                </a:lnTo>
                <a:lnTo>
                  <a:pt x="225577" y="0"/>
                </a:lnTo>
                <a:lnTo>
                  <a:pt x="251472" y="4572"/>
                </a:lnTo>
                <a:lnTo>
                  <a:pt x="277368" y="10667"/>
                </a:lnTo>
                <a:lnTo>
                  <a:pt x="304800" y="18262"/>
                </a:lnTo>
                <a:lnTo>
                  <a:pt x="353568" y="45694"/>
                </a:lnTo>
                <a:lnTo>
                  <a:pt x="396239" y="83794"/>
                </a:lnTo>
                <a:lnTo>
                  <a:pt x="376440" y="108203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54" name="object 554"/>
          <p:cNvSpPr/>
          <p:nvPr/>
        </p:nvSpPr>
        <p:spPr>
          <a:xfrm>
            <a:off x="2740177" y="2997695"/>
            <a:ext cx="28917" cy="45745"/>
          </a:xfrm>
          <a:custGeom>
            <a:avLst/>
            <a:gdLst/>
            <a:ahLst/>
            <a:cxnLst/>
            <a:rect b="b" l="l" r="r" t="t"/>
            <a:pathLst>
              <a:path h="45745" w="28917">
                <a:moveTo>
                  <a:pt x="12922" y="12204"/>
                </a:moveTo>
                <a:lnTo>
                  <a:pt x="3022" y="24409"/>
                </a:lnTo>
                <a:lnTo>
                  <a:pt x="28917" y="45745"/>
                </a:lnTo>
                <a:lnTo>
                  <a:pt x="28917" y="12204"/>
                </a:lnTo>
                <a:lnTo>
                  <a:pt x="12922" y="12204"/>
                </a:lnTo>
                <a:close/>
              </a:path>
              <a:path h="45745" w="28917">
                <a:moveTo>
                  <a:pt x="22821" y="0"/>
                </a:moveTo>
                <a:lnTo>
                  <a:pt x="0" y="12204"/>
                </a:lnTo>
                <a:lnTo>
                  <a:pt x="12922" y="12204"/>
                </a:lnTo>
                <a:lnTo>
                  <a:pt x="228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55" name="object 555"/>
          <p:cNvSpPr/>
          <p:nvPr/>
        </p:nvSpPr>
        <p:spPr>
          <a:xfrm>
            <a:off x="2740177" y="2997695"/>
            <a:ext cx="28917" cy="45745"/>
          </a:xfrm>
          <a:custGeom>
            <a:avLst/>
            <a:gdLst/>
            <a:ahLst/>
            <a:cxnLst/>
            <a:rect b="b" l="l" r="r" t="t"/>
            <a:pathLst>
              <a:path h="45745" w="28917">
                <a:moveTo>
                  <a:pt x="28917" y="12204"/>
                </a:moveTo>
                <a:lnTo>
                  <a:pt x="28917" y="45745"/>
                </a:lnTo>
                <a:lnTo>
                  <a:pt x="3022" y="24409"/>
                </a:lnTo>
                <a:lnTo>
                  <a:pt x="22821" y="0"/>
                </a:lnTo>
                <a:lnTo>
                  <a:pt x="0" y="12204"/>
                </a:lnTo>
                <a:lnTo>
                  <a:pt x="28917" y="1220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56" name="object 556"/>
          <p:cNvSpPr/>
          <p:nvPr/>
        </p:nvSpPr>
        <p:spPr>
          <a:xfrm>
            <a:off x="2339327" y="3012922"/>
            <a:ext cx="77736" cy="381000"/>
          </a:xfrm>
          <a:custGeom>
            <a:avLst/>
            <a:gdLst/>
            <a:ahLst/>
            <a:cxnLst/>
            <a:rect b="b" l="l" r="r" t="t"/>
            <a:pathLst>
              <a:path h="381000" w="77736">
                <a:moveTo>
                  <a:pt x="28968" y="94513"/>
                </a:moveTo>
                <a:lnTo>
                  <a:pt x="28968" y="71640"/>
                </a:lnTo>
                <a:lnTo>
                  <a:pt x="32003" y="56413"/>
                </a:lnTo>
                <a:lnTo>
                  <a:pt x="38100" y="36614"/>
                </a:lnTo>
                <a:lnTo>
                  <a:pt x="50304" y="18313"/>
                </a:lnTo>
                <a:lnTo>
                  <a:pt x="25895" y="0"/>
                </a:lnTo>
                <a:lnTo>
                  <a:pt x="13741" y="19850"/>
                </a:lnTo>
                <a:lnTo>
                  <a:pt x="3073" y="45745"/>
                </a:lnTo>
                <a:lnTo>
                  <a:pt x="0" y="70154"/>
                </a:lnTo>
                <a:lnTo>
                  <a:pt x="0" y="96050"/>
                </a:lnTo>
                <a:lnTo>
                  <a:pt x="3073" y="118922"/>
                </a:lnTo>
                <a:lnTo>
                  <a:pt x="9182" y="147840"/>
                </a:lnTo>
                <a:lnTo>
                  <a:pt x="24409" y="195122"/>
                </a:lnTo>
                <a:lnTo>
                  <a:pt x="38100" y="242341"/>
                </a:lnTo>
                <a:lnTo>
                  <a:pt x="47282" y="286550"/>
                </a:lnTo>
                <a:lnTo>
                  <a:pt x="47282" y="303314"/>
                </a:lnTo>
                <a:lnTo>
                  <a:pt x="45745" y="326186"/>
                </a:lnTo>
                <a:lnTo>
                  <a:pt x="38100" y="342900"/>
                </a:lnTo>
                <a:lnTo>
                  <a:pt x="25895" y="362750"/>
                </a:lnTo>
                <a:lnTo>
                  <a:pt x="50304" y="381000"/>
                </a:lnTo>
                <a:lnTo>
                  <a:pt x="63995" y="359676"/>
                </a:lnTo>
                <a:lnTo>
                  <a:pt x="73177" y="335318"/>
                </a:lnTo>
                <a:lnTo>
                  <a:pt x="77736" y="306336"/>
                </a:lnTo>
                <a:lnTo>
                  <a:pt x="77736" y="281978"/>
                </a:lnTo>
                <a:lnTo>
                  <a:pt x="67068" y="233222"/>
                </a:lnTo>
                <a:lnTo>
                  <a:pt x="51841" y="184454"/>
                </a:lnTo>
                <a:lnTo>
                  <a:pt x="36563" y="137172"/>
                </a:lnTo>
                <a:lnTo>
                  <a:pt x="33540" y="115836"/>
                </a:lnTo>
                <a:lnTo>
                  <a:pt x="28968" y="9451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57" name="object 557"/>
          <p:cNvSpPr/>
          <p:nvPr/>
        </p:nvSpPr>
        <p:spPr>
          <a:xfrm>
            <a:off x="2339327" y="3012922"/>
            <a:ext cx="77736" cy="381000"/>
          </a:xfrm>
          <a:custGeom>
            <a:avLst/>
            <a:gdLst/>
            <a:ahLst/>
            <a:cxnLst/>
            <a:rect b="b" l="l" r="r" t="t"/>
            <a:pathLst>
              <a:path h="381000" w="77736">
                <a:moveTo>
                  <a:pt x="50304" y="18313"/>
                </a:moveTo>
                <a:lnTo>
                  <a:pt x="38100" y="36614"/>
                </a:lnTo>
                <a:lnTo>
                  <a:pt x="32003" y="56413"/>
                </a:lnTo>
                <a:lnTo>
                  <a:pt x="28968" y="71640"/>
                </a:lnTo>
                <a:lnTo>
                  <a:pt x="28968" y="94513"/>
                </a:lnTo>
                <a:lnTo>
                  <a:pt x="33540" y="115836"/>
                </a:lnTo>
                <a:lnTo>
                  <a:pt x="36563" y="137172"/>
                </a:lnTo>
                <a:lnTo>
                  <a:pt x="51841" y="184454"/>
                </a:lnTo>
                <a:lnTo>
                  <a:pt x="67068" y="233222"/>
                </a:lnTo>
                <a:lnTo>
                  <a:pt x="77736" y="281978"/>
                </a:lnTo>
                <a:lnTo>
                  <a:pt x="77736" y="306336"/>
                </a:lnTo>
                <a:lnTo>
                  <a:pt x="73177" y="335318"/>
                </a:lnTo>
                <a:lnTo>
                  <a:pt x="63995" y="359676"/>
                </a:lnTo>
                <a:lnTo>
                  <a:pt x="50304" y="381000"/>
                </a:lnTo>
                <a:lnTo>
                  <a:pt x="25895" y="362750"/>
                </a:lnTo>
                <a:lnTo>
                  <a:pt x="38100" y="342900"/>
                </a:lnTo>
                <a:lnTo>
                  <a:pt x="45745" y="326186"/>
                </a:lnTo>
                <a:lnTo>
                  <a:pt x="47282" y="303314"/>
                </a:lnTo>
                <a:lnTo>
                  <a:pt x="47282" y="286550"/>
                </a:lnTo>
                <a:lnTo>
                  <a:pt x="38100" y="242341"/>
                </a:lnTo>
                <a:lnTo>
                  <a:pt x="24409" y="195122"/>
                </a:lnTo>
                <a:lnTo>
                  <a:pt x="9182" y="147840"/>
                </a:lnTo>
                <a:lnTo>
                  <a:pt x="3073" y="118922"/>
                </a:lnTo>
                <a:lnTo>
                  <a:pt x="0" y="96050"/>
                </a:lnTo>
                <a:lnTo>
                  <a:pt x="0" y="70154"/>
                </a:lnTo>
                <a:lnTo>
                  <a:pt x="3073" y="45745"/>
                </a:lnTo>
                <a:lnTo>
                  <a:pt x="13741" y="19850"/>
                </a:lnTo>
                <a:lnTo>
                  <a:pt x="25895" y="0"/>
                </a:lnTo>
                <a:lnTo>
                  <a:pt x="50304" y="1831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58" name="object 558"/>
          <p:cNvSpPr/>
          <p:nvPr/>
        </p:nvSpPr>
        <p:spPr>
          <a:xfrm>
            <a:off x="2365222" y="3008363"/>
            <a:ext cx="24409" cy="24409"/>
          </a:xfrm>
          <a:custGeom>
            <a:avLst/>
            <a:gdLst/>
            <a:ahLst/>
            <a:cxnLst/>
            <a:rect b="b" l="l" r="r" t="t"/>
            <a:pathLst>
              <a:path h="24409" w="24409">
                <a:moveTo>
                  <a:pt x="11923" y="13505"/>
                </a:moveTo>
                <a:lnTo>
                  <a:pt x="1818" y="1861"/>
                </a:lnTo>
                <a:lnTo>
                  <a:pt x="0" y="4559"/>
                </a:lnTo>
                <a:lnTo>
                  <a:pt x="11923" y="13505"/>
                </a:lnTo>
                <a:close/>
              </a:path>
              <a:path h="24409" w="24409">
                <a:moveTo>
                  <a:pt x="24409" y="22872"/>
                </a:moveTo>
                <a:lnTo>
                  <a:pt x="11923" y="13505"/>
                </a:lnTo>
                <a:lnTo>
                  <a:pt x="21386" y="24409"/>
                </a:lnTo>
                <a:lnTo>
                  <a:pt x="24409" y="22872"/>
                </a:lnTo>
                <a:close/>
              </a:path>
              <a:path h="24409" w="24409">
                <a:moveTo>
                  <a:pt x="3073" y="0"/>
                </a:moveTo>
                <a:lnTo>
                  <a:pt x="1536" y="1536"/>
                </a:lnTo>
                <a:lnTo>
                  <a:pt x="1818" y="1861"/>
                </a:lnTo>
                <a:lnTo>
                  <a:pt x="307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59" name="object 559"/>
          <p:cNvSpPr/>
          <p:nvPr/>
        </p:nvSpPr>
        <p:spPr>
          <a:xfrm>
            <a:off x="2365222" y="3008363"/>
            <a:ext cx="24409" cy="24409"/>
          </a:xfrm>
          <a:custGeom>
            <a:avLst/>
            <a:gdLst/>
            <a:ahLst/>
            <a:cxnLst/>
            <a:rect b="b" l="l" r="r" t="t"/>
            <a:pathLst>
              <a:path h="24409" w="24409">
                <a:moveTo>
                  <a:pt x="1536" y="1536"/>
                </a:moveTo>
                <a:lnTo>
                  <a:pt x="3073" y="0"/>
                </a:lnTo>
                <a:lnTo>
                  <a:pt x="0" y="4559"/>
                </a:lnTo>
                <a:lnTo>
                  <a:pt x="24409" y="22872"/>
                </a:lnTo>
                <a:lnTo>
                  <a:pt x="21386" y="24409"/>
                </a:lnTo>
                <a:lnTo>
                  <a:pt x="1536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60" name="object 560"/>
          <p:cNvSpPr/>
          <p:nvPr/>
        </p:nvSpPr>
        <p:spPr>
          <a:xfrm>
            <a:off x="1959864" y="3374135"/>
            <a:ext cx="429768" cy="124968"/>
          </a:xfrm>
          <a:custGeom>
            <a:avLst/>
            <a:gdLst/>
            <a:ahLst/>
            <a:cxnLst/>
            <a:rect b="b" l="l" r="r" t="t"/>
            <a:pathLst>
              <a:path h="124968" w="429768">
                <a:moveTo>
                  <a:pt x="19799" y="0"/>
                </a:moveTo>
                <a:lnTo>
                  <a:pt x="0" y="22860"/>
                </a:lnTo>
                <a:lnTo>
                  <a:pt x="19799" y="45732"/>
                </a:lnTo>
                <a:lnTo>
                  <a:pt x="44208" y="65532"/>
                </a:lnTo>
                <a:lnTo>
                  <a:pt x="67081" y="85318"/>
                </a:lnTo>
                <a:lnTo>
                  <a:pt x="97536" y="99060"/>
                </a:lnTo>
                <a:lnTo>
                  <a:pt x="153936" y="118859"/>
                </a:lnTo>
                <a:lnTo>
                  <a:pt x="214858" y="124968"/>
                </a:lnTo>
                <a:lnTo>
                  <a:pt x="274345" y="118859"/>
                </a:lnTo>
                <a:lnTo>
                  <a:pt x="332231" y="99060"/>
                </a:lnTo>
                <a:lnTo>
                  <a:pt x="382536" y="67068"/>
                </a:lnTo>
                <a:lnTo>
                  <a:pt x="406895" y="45732"/>
                </a:lnTo>
                <a:lnTo>
                  <a:pt x="429768" y="22860"/>
                </a:lnTo>
                <a:lnTo>
                  <a:pt x="406895" y="0"/>
                </a:lnTo>
                <a:lnTo>
                  <a:pt x="387108" y="22860"/>
                </a:lnTo>
                <a:lnTo>
                  <a:pt x="367258" y="42659"/>
                </a:lnTo>
                <a:lnTo>
                  <a:pt x="318490" y="71628"/>
                </a:lnTo>
                <a:lnTo>
                  <a:pt x="268236" y="89941"/>
                </a:lnTo>
                <a:lnTo>
                  <a:pt x="214858" y="92964"/>
                </a:lnTo>
                <a:lnTo>
                  <a:pt x="161531" y="89941"/>
                </a:lnTo>
                <a:lnTo>
                  <a:pt x="108204" y="71628"/>
                </a:lnTo>
                <a:lnTo>
                  <a:pt x="83845" y="59423"/>
                </a:lnTo>
                <a:lnTo>
                  <a:pt x="62458" y="42659"/>
                </a:lnTo>
                <a:lnTo>
                  <a:pt x="39636" y="22860"/>
                </a:lnTo>
                <a:lnTo>
                  <a:pt x="19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61" name="object 561"/>
          <p:cNvSpPr/>
          <p:nvPr/>
        </p:nvSpPr>
        <p:spPr>
          <a:xfrm>
            <a:off x="1959864" y="3374135"/>
            <a:ext cx="429768" cy="124968"/>
          </a:xfrm>
          <a:custGeom>
            <a:avLst/>
            <a:gdLst/>
            <a:ahLst/>
            <a:cxnLst/>
            <a:rect b="b" l="l" r="r" t="t"/>
            <a:pathLst>
              <a:path h="124968" w="429768">
                <a:moveTo>
                  <a:pt x="429768" y="22860"/>
                </a:moveTo>
                <a:lnTo>
                  <a:pt x="406895" y="45732"/>
                </a:lnTo>
                <a:lnTo>
                  <a:pt x="382536" y="67068"/>
                </a:lnTo>
                <a:lnTo>
                  <a:pt x="332231" y="99060"/>
                </a:lnTo>
                <a:lnTo>
                  <a:pt x="274345" y="118859"/>
                </a:lnTo>
                <a:lnTo>
                  <a:pt x="214858" y="124968"/>
                </a:lnTo>
                <a:lnTo>
                  <a:pt x="153936" y="118859"/>
                </a:lnTo>
                <a:lnTo>
                  <a:pt x="97536" y="99060"/>
                </a:lnTo>
                <a:lnTo>
                  <a:pt x="67081" y="85318"/>
                </a:lnTo>
                <a:lnTo>
                  <a:pt x="44208" y="65532"/>
                </a:lnTo>
                <a:lnTo>
                  <a:pt x="19799" y="45732"/>
                </a:lnTo>
                <a:lnTo>
                  <a:pt x="0" y="22860"/>
                </a:lnTo>
                <a:lnTo>
                  <a:pt x="19799" y="0"/>
                </a:lnTo>
                <a:lnTo>
                  <a:pt x="39636" y="22860"/>
                </a:lnTo>
                <a:lnTo>
                  <a:pt x="62458" y="42659"/>
                </a:lnTo>
                <a:lnTo>
                  <a:pt x="83845" y="59423"/>
                </a:lnTo>
                <a:lnTo>
                  <a:pt x="108204" y="71628"/>
                </a:lnTo>
                <a:lnTo>
                  <a:pt x="161531" y="89941"/>
                </a:lnTo>
                <a:lnTo>
                  <a:pt x="214858" y="92964"/>
                </a:lnTo>
                <a:lnTo>
                  <a:pt x="268236" y="89941"/>
                </a:lnTo>
                <a:lnTo>
                  <a:pt x="318490" y="71628"/>
                </a:lnTo>
                <a:lnTo>
                  <a:pt x="367258" y="42659"/>
                </a:lnTo>
                <a:lnTo>
                  <a:pt x="387108" y="22860"/>
                </a:lnTo>
                <a:lnTo>
                  <a:pt x="406895" y="0"/>
                </a:lnTo>
                <a:lnTo>
                  <a:pt x="429768" y="2286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62" name="object 562"/>
          <p:cNvSpPr/>
          <p:nvPr/>
        </p:nvSpPr>
        <p:spPr>
          <a:xfrm>
            <a:off x="2365222" y="3374135"/>
            <a:ext cx="24409" cy="22860"/>
          </a:xfrm>
          <a:custGeom>
            <a:avLst/>
            <a:gdLst/>
            <a:ahLst/>
            <a:cxnLst/>
            <a:rect b="b" l="l" r="r" t="t"/>
            <a:pathLst>
              <a:path h="22860" w="24409">
                <a:moveTo>
                  <a:pt x="12203" y="10660"/>
                </a:moveTo>
                <a:lnTo>
                  <a:pt x="1536" y="0"/>
                </a:lnTo>
                <a:lnTo>
                  <a:pt x="0" y="1536"/>
                </a:lnTo>
                <a:lnTo>
                  <a:pt x="12203" y="10660"/>
                </a:lnTo>
                <a:close/>
              </a:path>
              <a:path h="22860" w="24409">
                <a:moveTo>
                  <a:pt x="24409" y="19786"/>
                </a:moveTo>
                <a:lnTo>
                  <a:pt x="12203" y="10660"/>
                </a:lnTo>
                <a:lnTo>
                  <a:pt x="24409" y="22860"/>
                </a:lnTo>
                <a:lnTo>
                  <a:pt x="24409" y="1978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63" name="object 563"/>
          <p:cNvSpPr/>
          <p:nvPr/>
        </p:nvSpPr>
        <p:spPr>
          <a:xfrm>
            <a:off x="2365222" y="3374135"/>
            <a:ext cx="24409" cy="22860"/>
          </a:xfrm>
          <a:custGeom>
            <a:avLst/>
            <a:gdLst/>
            <a:ahLst/>
            <a:cxnLst/>
            <a:rect b="b" l="l" r="r" t="t"/>
            <a:pathLst>
              <a:path h="22860" w="24409">
                <a:moveTo>
                  <a:pt x="24409" y="19786"/>
                </a:moveTo>
                <a:lnTo>
                  <a:pt x="24409" y="22860"/>
                </a:lnTo>
                <a:lnTo>
                  <a:pt x="1536" y="0"/>
                </a:lnTo>
                <a:lnTo>
                  <a:pt x="0" y="1536"/>
                </a:lnTo>
                <a:lnTo>
                  <a:pt x="24409" y="1978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64" name="object 564"/>
          <p:cNvSpPr/>
          <p:nvPr/>
        </p:nvSpPr>
        <p:spPr>
          <a:xfrm>
            <a:off x="1933968" y="3011436"/>
            <a:ext cx="79235" cy="382485"/>
          </a:xfrm>
          <a:custGeom>
            <a:avLst/>
            <a:gdLst/>
            <a:ahLst/>
            <a:cxnLst/>
            <a:rect b="b" l="l" r="r" t="t"/>
            <a:pathLst>
              <a:path h="382485" w="79235">
                <a:moveTo>
                  <a:pt x="24358" y="382485"/>
                </a:moveTo>
                <a:lnTo>
                  <a:pt x="47231" y="364236"/>
                </a:lnTo>
                <a:lnTo>
                  <a:pt x="36563" y="344385"/>
                </a:lnTo>
                <a:lnTo>
                  <a:pt x="28930" y="327672"/>
                </a:lnTo>
                <a:lnTo>
                  <a:pt x="27431" y="307822"/>
                </a:lnTo>
                <a:lnTo>
                  <a:pt x="27431" y="288036"/>
                </a:lnTo>
                <a:lnTo>
                  <a:pt x="38100" y="242290"/>
                </a:lnTo>
                <a:lnTo>
                  <a:pt x="53327" y="191985"/>
                </a:lnTo>
                <a:lnTo>
                  <a:pt x="70103" y="144767"/>
                </a:lnTo>
                <a:lnTo>
                  <a:pt x="79235" y="95999"/>
                </a:lnTo>
                <a:lnTo>
                  <a:pt x="79235" y="67017"/>
                </a:lnTo>
                <a:lnTo>
                  <a:pt x="73126" y="44208"/>
                </a:lnTo>
                <a:lnTo>
                  <a:pt x="62458" y="19799"/>
                </a:lnTo>
                <a:lnTo>
                  <a:pt x="47231" y="0"/>
                </a:lnTo>
                <a:lnTo>
                  <a:pt x="25895" y="21336"/>
                </a:lnTo>
                <a:lnTo>
                  <a:pt x="38100" y="38100"/>
                </a:lnTo>
                <a:lnTo>
                  <a:pt x="45694" y="53327"/>
                </a:lnTo>
                <a:lnTo>
                  <a:pt x="51790" y="73126"/>
                </a:lnTo>
                <a:lnTo>
                  <a:pt x="51790" y="89890"/>
                </a:lnTo>
                <a:lnTo>
                  <a:pt x="42671" y="135636"/>
                </a:lnTo>
                <a:lnTo>
                  <a:pt x="25895" y="182867"/>
                </a:lnTo>
                <a:lnTo>
                  <a:pt x="10668" y="231622"/>
                </a:lnTo>
                <a:lnTo>
                  <a:pt x="0" y="280390"/>
                </a:lnTo>
                <a:lnTo>
                  <a:pt x="0" y="307822"/>
                </a:lnTo>
                <a:lnTo>
                  <a:pt x="1485" y="335267"/>
                </a:lnTo>
                <a:lnTo>
                  <a:pt x="10668" y="361162"/>
                </a:lnTo>
                <a:lnTo>
                  <a:pt x="24358" y="38248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65" name="object 565"/>
          <p:cNvSpPr/>
          <p:nvPr/>
        </p:nvSpPr>
        <p:spPr>
          <a:xfrm>
            <a:off x="1933968" y="3011436"/>
            <a:ext cx="79235" cy="382485"/>
          </a:xfrm>
          <a:custGeom>
            <a:avLst/>
            <a:gdLst/>
            <a:ahLst/>
            <a:cxnLst/>
            <a:rect b="b" l="l" r="r" t="t"/>
            <a:pathLst>
              <a:path h="382485" w="79235">
                <a:moveTo>
                  <a:pt x="24358" y="382485"/>
                </a:moveTo>
                <a:lnTo>
                  <a:pt x="10668" y="361162"/>
                </a:lnTo>
                <a:lnTo>
                  <a:pt x="1485" y="335267"/>
                </a:lnTo>
                <a:lnTo>
                  <a:pt x="0" y="307822"/>
                </a:lnTo>
                <a:lnTo>
                  <a:pt x="0" y="280390"/>
                </a:lnTo>
                <a:lnTo>
                  <a:pt x="10668" y="231622"/>
                </a:lnTo>
                <a:lnTo>
                  <a:pt x="25895" y="182867"/>
                </a:lnTo>
                <a:lnTo>
                  <a:pt x="42671" y="135636"/>
                </a:lnTo>
                <a:lnTo>
                  <a:pt x="51790" y="89890"/>
                </a:lnTo>
                <a:lnTo>
                  <a:pt x="51790" y="73126"/>
                </a:lnTo>
                <a:lnTo>
                  <a:pt x="45694" y="53327"/>
                </a:lnTo>
                <a:lnTo>
                  <a:pt x="38100" y="38100"/>
                </a:lnTo>
                <a:lnTo>
                  <a:pt x="25895" y="21336"/>
                </a:lnTo>
                <a:lnTo>
                  <a:pt x="47231" y="0"/>
                </a:lnTo>
                <a:lnTo>
                  <a:pt x="62458" y="19799"/>
                </a:lnTo>
                <a:lnTo>
                  <a:pt x="73126" y="44208"/>
                </a:lnTo>
                <a:lnTo>
                  <a:pt x="79235" y="67017"/>
                </a:lnTo>
                <a:lnTo>
                  <a:pt x="79235" y="95999"/>
                </a:lnTo>
                <a:lnTo>
                  <a:pt x="70103" y="144767"/>
                </a:lnTo>
                <a:lnTo>
                  <a:pt x="53327" y="191985"/>
                </a:lnTo>
                <a:lnTo>
                  <a:pt x="38100" y="242290"/>
                </a:lnTo>
                <a:lnTo>
                  <a:pt x="27431" y="288036"/>
                </a:lnTo>
                <a:lnTo>
                  <a:pt x="27431" y="307822"/>
                </a:lnTo>
                <a:lnTo>
                  <a:pt x="28930" y="327672"/>
                </a:lnTo>
                <a:lnTo>
                  <a:pt x="36563" y="344385"/>
                </a:lnTo>
                <a:lnTo>
                  <a:pt x="47231" y="364236"/>
                </a:lnTo>
                <a:lnTo>
                  <a:pt x="24358" y="38248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66" name="object 566"/>
          <p:cNvSpPr/>
          <p:nvPr/>
        </p:nvSpPr>
        <p:spPr>
          <a:xfrm>
            <a:off x="1958327" y="3374135"/>
            <a:ext cx="22872" cy="22860"/>
          </a:xfrm>
          <a:custGeom>
            <a:avLst/>
            <a:gdLst/>
            <a:ahLst/>
            <a:cxnLst/>
            <a:rect b="b" l="l" r="r" t="t"/>
            <a:pathLst>
              <a:path h="22860" w="22872">
                <a:moveTo>
                  <a:pt x="22872" y="1536"/>
                </a:moveTo>
                <a:lnTo>
                  <a:pt x="21335" y="0"/>
                </a:lnTo>
                <a:lnTo>
                  <a:pt x="13590" y="8942"/>
                </a:lnTo>
                <a:lnTo>
                  <a:pt x="22872" y="1536"/>
                </a:lnTo>
                <a:close/>
              </a:path>
              <a:path h="22860" w="22872">
                <a:moveTo>
                  <a:pt x="13590" y="8942"/>
                </a:moveTo>
                <a:lnTo>
                  <a:pt x="0" y="19786"/>
                </a:lnTo>
                <a:lnTo>
                  <a:pt x="1536" y="22860"/>
                </a:lnTo>
                <a:lnTo>
                  <a:pt x="13590" y="894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67" name="object 567"/>
          <p:cNvSpPr/>
          <p:nvPr/>
        </p:nvSpPr>
        <p:spPr>
          <a:xfrm>
            <a:off x="1958327" y="3374135"/>
            <a:ext cx="22872" cy="22860"/>
          </a:xfrm>
          <a:custGeom>
            <a:avLst/>
            <a:gdLst/>
            <a:ahLst/>
            <a:cxnLst/>
            <a:rect b="b" l="l" r="r" t="t"/>
            <a:pathLst>
              <a:path h="22860" w="22872">
                <a:moveTo>
                  <a:pt x="1536" y="22860"/>
                </a:moveTo>
                <a:lnTo>
                  <a:pt x="0" y="19786"/>
                </a:lnTo>
                <a:lnTo>
                  <a:pt x="22872" y="1536"/>
                </a:lnTo>
                <a:lnTo>
                  <a:pt x="21335" y="0"/>
                </a:lnTo>
                <a:lnTo>
                  <a:pt x="1536" y="2286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68" name="object 568"/>
          <p:cNvSpPr/>
          <p:nvPr/>
        </p:nvSpPr>
        <p:spPr>
          <a:xfrm>
            <a:off x="1635277" y="2939796"/>
            <a:ext cx="344385" cy="103644"/>
          </a:xfrm>
          <a:custGeom>
            <a:avLst/>
            <a:gdLst/>
            <a:ahLst/>
            <a:cxnLst/>
            <a:rect b="b" l="l" r="r" t="t"/>
            <a:pathLst>
              <a:path h="103644" w="344385">
                <a:moveTo>
                  <a:pt x="15227" y="62458"/>
                </a:moveTo>
                <a:lnTo>
                  <a:pt x="0" y="79235"/>
                </a:lnTo>
                <a:lnTo>
                  <a:pt x="19786" y="103644"/>
                </a:lnTo>
                <a:lnTo>
                  <a:pt x="35026" y="85331"/>
                </a:lnTo>
                <a:lnTo>
                  <a:pt x="51790" y="71640"/>
                </a:lnTo>
                <a:lnTo>
                  <a:pt x="70091" y="59435"/>
                </a:lnTo>
                <a:lnTo>
                  <a:pt x="89890" y="48768"/>
                </a:lnTo>
                <a:lnTo>
                  <a:pt x="109677" y="42672"/>
                </a:lnTo>
                <a:lnTo>
                  <a:pt x="129527" y="36563"/>
                </a:lnTo>
                <a:lnTo>
                  <a:pt x="169113" y="30467"/>
                </a:lnTo>
                <a:lnTo>
                  <a:pt x="210286" y="32003"/>
                </a:lnTo>
                <a:lnTo>
                  <a:pt x="252958" y="42672"/>
                </a:lnTo>
                <a:lnTo>
                  <a:pt x="291058" y="64007"/>
                </a:lnTo>
                <a:lnTo>
                  <a:pt x="307822" y="76200"/>
                </a:lnTo>
                <a:lnTo>
                  <a:pt x="324586" y="92976"/>
                </a:lnTo>
                <a:lnTo>
                  <a:pt x="344385" y="70103"/>
                </a:lnTo>
                <a:lnTo>
                  <a:pt x="326123" y="51803"/>
                </a:lnTo>
                <a:lnTo>
                  <a:pt x="306285" y="36563"/>
                </a:lnTo>
                <a:lnTo>
                  <a:pt x="263626" y="15239"/>
                </a:lnTo>
                <a:lnTo>
                  <a:pt x="216395" y="1549"/>
                </a:lnTo>
                <a:lnTo>
                  <a:pt x="169113" y="0"/>
                </a:lnTo>
                <a:lnTo>
                  <a:pt x="121881" y="6108"/>
                </a:lnTo>
                <a:lnTo>
                  <a:pt x="100558" y="12204"/>
                </a:lnTo>
                <a:lnTo>
                  <a:pt x="76200" y="19799"/>
                </a:lnTo>
                <a:lnTo>
                  <a:pt x="54813" y="33540"/>
                </a:lnTo>
                <a:lnTo>
                  <a:pt x="35026" y="45694"/>
                </a:lnTo>
                <a:lnTo>
                  <a:pt x="15227" y="6245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69" name="object 569"/>
          <p:cNvSpPr/>
          <p:nvPr/>
        </p:nvSpPr>
        <p:spPr>
          <a:xfrm>
            <a:off x="1635277" y="2939796"/>
            <a:ext cx="344385" cy="103644"/>
          </a:xfrm>
          <a:custGeom>
            <a:avLst/>
            <a:gdLst/>
            <a:ahLst/>
            <a:cxnLst/>
            <a:rect b="b" l="l" r="r" t="t"/>
            <a:pathLst>
              <a:path h="103644" w="344385">
                <a:moveTo>
                  <a:pt x="324586" y="92976"/>
                </a:moveTo>
                <a:lnTo>
                  <a:pt x="307822" y="76200"/>
                </a:lnTo>
                <a:lnTo>
                  <a:pt x="291058" y="64007"/>
                </a:lnTo>
                <a:lnTo>
                  <a:pt x="252958" y="42672"/>
                </a:lnTo>
                <a:lnTo>
                  <a:pt x="210286" y="32003"/>
                </a:lnTo>
                <a:lnTo>
                  <a:pt x="169113" y="30467"/>
                </a:lnTo>
                <a:lnTo>
                  <a:pt x="129527" y="36563"/>
                </a:lnTo>
                <a:lnTo>
                  <a:pt x="109677" y="42672"/>
                </a:lnTo>
                <a:lnTo>
                  <a:pt x="89890" y="48768"/>
                </a:lnTo>
                <a:lnTo>
                  <a:pt x="70091" y="59435"/>
                </a:lnTo>
                <a:lnTo>
                  <a:pt x="51790" y="71640"/>
                </a:lnTo>
                <a:lnTo>
                  <a:pt x="35026" y="85331"/>
                </a:lnTo>
                <a:lnTo>
                  <a:pt x="19786" y="103644"/>
                </a:lnTo>
                <a:lnTo>
                  <a:pt x="0" y="79235"/>
                </a:lnTo>
                <a:lnTo>
                  <a:pt x="15227" y="62458"/>
                </a:lnTo>
                <a:lnTo>
                  <a:pt x="35026" y="45694"/>
                </a:lnTo>
                <a:lnTo>
                  <a:pt x="54813" y="33540"/>
                </a:lnTo>
                <a:lnTo>
                  <a:pt x="76200" y="19799"/>
                </a:lnTo>
                <a:lnTo>
                  <a:pt x="100558" y="12204"/>
                </a:lnTo>
                <a:lnTo>
                  <a:pt x="121881" y="6108"/>
                </a:lnTo>
                <a:lnTo>
                  <a:pt x="169113" y="0"/>
                </a:lnTo>
                <a:lnTo>
                  <a:pt x="216395" y="1549"/>
                </a:lnTo>
                <a:lnTo>
                  <a:pt x="263626" y="15239"/>
                </a:lnTo>
                <a:lnTo>
                  <a:pt x="306285" y="36563"/>
                </a:lnTo>
                <a:lnTo>
                  <a:pt x="326123" y="51803"/>
                </a:lnTo>
                <a:lnTo>
                  <a:pt x="344385" y="70103"/>
                </a:lnTo>
                <a:lnTo>
                  <a:pt x="324586" y="9297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70" name="object 570"/>
          <p:cNvSpPr/>
          <p:nvPr/>
        </p:nvSpPr>
        <p:spPr>
          <a:xfrm>
            <a:off x="1959864" y="3009900"/>
            <a:ext cx="21336" cy="22872"/>
          </a:xfrm>
          <a:custGeom>
            <a:avLst/>
            <a:gdLst/>
            <a:ahLst/>
            <a:cxnLst/>
            <a:rect b="b" l="l" r="r" t="t"/>
            <a:pathLst>
              <a:path h="22872" w="21336">
                <a:moveTo>
                  <a:pt x="21336" y="1536"/>
                </a:moveTo>
                <a:lnTo>
                  <a:pt x="19799" y="0"/>
                </a:lnTo>
                <a:lnTo>
                  <a:pt x="0" y="22872"/>
                </a:lnTo>
                <a:lnTo>
                  <a:pt x="21336" y="15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71" name="object 571"/>
          <p:cNvSpPr/>
          <p:nvPr/>
        </p:nvSpPr>
        <p:spPr>
          <a:xfrm>
            <a:off x="1959864" y="3009900"/>
            <a:ext cx="21336" cy="22872"/>
          </a:xfrm>
          <a:custGeom>
            <a:avLst/>
            <a:gdLst/>
            <a:ahLst/>
            <a:cxnLst/>
            <a:rect b="b" l="l" r="r" t="t"/>
            <a:pathLst>
              <a:path h="22872" w="21336">
                <a:moveTo>
                  <a:pt x="21336" y="1536"/>
                </a:moveTo>
                <a:lnTo>
                  <a:pt x="19799" y="0"/>
                </a:lnTo>
                <a:lnTo>
                  <a:pt x="0" y="22872"/>
                </a:lnTo>
                <a:lnTo>
                  <a:pt x="21336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72" name="object 572"/>
          <p:cNvSpPr/>
          <p:nvPr/>
        </p:nvSpPr>
        <p:spPr>
          <a:xfrm>
            <a:off x="1645140" y="2601470"/>
            <a:ext cx="0" cy="429765"/>
          </a:xfrm>
          <a:custGeom>
            <a:avLst/>
            <a:gdLst/>
            <a:ahLst/>
            <a:cxnLst/>
            <a:rect b="b" l="l" r="r" t="t"/>
            <a:pathLst>
              <a:path h="429765" w="0">
                <a:moveTo>
                  <a:pt x="0" y="0"/>
                </a:moveTo>
                <a:lnTo>
                  <a:pt x="0" y="429765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73" name="object 573"/>
          <p:cNvSpPr/>
          <p:nvPr/>
        </p:nvSpPr>
        <p:spPr>
          <a:xfrm>
            <a:off x="1630654" y="2601470"/>
            <a:ext cx="28971" cy="429765"/>
          </a:xfrm>
          <a:custGeom>
            <a:avLst/>
            <a:gdLst/>
            <a:ahLst/>
            <a:cxnLst/>
            <a:rect b="b" l="l" r="r" t="t"/>
            <a:pathLst>
              <a:path h="429765" w="28971">
                <a:moveTo>
                  <a:pt x="0" y="429765"/>
                </a:moveTo>
                <a:lnTo>
                  <a:pt x="28971" y="429765"/>
                </a:lnTo>
                <a:lnTo>
                  <a:pt x="28971" y="0"/>
                </a:lnTo>
                <a:lnTo>
                  <a:pt x="0" y="0"/>
                </a:lnTo>
                <a:lnTo>
                  <a:pt x="0" y="42976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74" name="object 574"/>
          <p:cNvSpPr/>
          <p:nvPr/>
        </p:nvSpPr>
        <p:spPr>
          <a:xfrm>
            <a:off x="1630654" y="3019031"/>
            <a:ext cx="28981" cy="48767"/>
          </a:xfrm>
          <a:custGeom>
            <a:avLst/>
            <a:gdLst/>
            <a:ahLst/>
            <a:cxnLst/>
            <a:rect b="b" l="l" r="r" t="t"/>
            <a:pathLst>
              <a:path h="48767" w="28981">
                <a:moveTo>
                  <a:pt x="0" y="12204"/>
                </a:moveTo>
                <a:lnTo>
                  <a:pt x="0" y="48767"/>
                </a:lnTo>
                <a:lnTo>
                  <a:pt x="24409" y="24409"/>
                </a:lnTo>
                <a:lnTo>
                  <a:pt x="14516" y="12204"/>
                </a:lnTo>
                <a:lnTo>
                  <a:pt x="0" y="12204"/>
                </a:lnTo>
                <a:close/>
              </a:path>
              <a:path h="48767" w="28981">
                <a:moveTo>
                  <a:pt x="28981" y="12204"/>
                </a:moveTo>
                <a:lnTo>
                  <a:pt x="4622" y="0"/>
                </a:lnTo>
                <a:lnTo>
                  <a:pt x="14516" y="12204"/>
                </a:lnTo>
                <a:lnTo>
                  <a:pt x="28981" y="122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75" name="object 575"/>
          <p:cNvSpPr/>
          <p:nvPr/>
        </p:nvSpPr>
        <p:spPr>
          <a:xfrm>
            <a:off x="1630654" y="3019031"/>
            <a:ext cx="28981" cy="48767"/>
          </a:xfrm>
          <a:custGeom>
            <a:avLst/>
            <a:gdLst/>
            <a:ahLst/>
            <a:cxnLst/>
            <a:rect b="b" l="l" r="r" t="t"/>
            <a:pathLst>
              <a:path h="48767" w="28981">
                <a:moveTo>
                  <a:pt x="24409" y="24409"/>
                </a:moveTo>
                <a:lnTo>
                  <a:pt x="0" y="48767"/>
                </a:lnTo>
                <a:lnTo>
                  <a:pt x="0" y="12204"/>
                </a:lnTo>
                <a:lnTo>
                  <a:pt x="28981" y="12204"/>
                </a:lnTo>
                <a:lnTo>
                  <a:pt x="4622" y="0"/>
                </a:lnTo>
                <a:lnTo>
                  <a:pt x="24409" y="2440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76" name="object 576"/>
          <p:cNvSpPr/>
          <p:nvPr/>
        </p:nvSpPr>
        <p:spPr>
          <a:xfrm>
            <a:off x="1636763" y="2580131"/>
            <a:ext cx="341414" cy="102095"/>
          </a:xfrm>
          <a:custGeom>
            <a:avLst/>
            <a:gdLst/>
            <a:ahLst/>
            <a:cxnLst/>
            <a:rect b="b" l="l" r="r" t="t"/>
            <a:pathLst>
              <a:path h="102095" w="341414">
                <a:moveTo>
                  <a:pt x="341414" y="24358"/>
                </a:moveTo>
                <a:lnTo>
                  <a:pt x="324637" y="0"/>
                </a:lnTo>
                <a:lnTo>
                  <a:pt x="288036" y="30467"/>
                </a:lnTo>
                <a:lnTo>
                  <a:pt x="253009" y="53327"/>
                </a:lnTo>
                <a:lnTo>
                  <a:pt x="214909" y="65532"/>
                </a:lnTo>
                <a:lnTo>
                  <a:pt x="172237" y="70103"/>
                </a:lnTo>
                <a:lnTo>
                  <a:pt x="129527" y="67068"/>
                </a:lnTo>
                <a:lnTo>
                  <a:pt x="89941" y="56413"/>
                </a:lnTo>
                <a:lnTo>
                  <a:pt x="53327" y="36563"/>
                </a:lnTo>
                <a:lnTo>
                  <a:pt x="33540" y="24358"/>
                </a:lnTo>
                <a:lnTo>
                  <a:pt x="16764" y="9131"/>
                </a:lnTo>
                <a:lnTo>
                  <a:pt x="0" y="35077"/>
                </a:lnTo>
                <a:lnTo>
                  <a:pt x="18300" y="51790"/>
                </a:lnTo>
                <a:lnTo>
                  <a:pt x="38100" y="65532"/>
                </a:lnTo>
                <a:lnTo>
                  <a:pt x="80759" y="86868"/>
                </a:lnTo>
                <a:lnTo>
                  <a:pt x="126504" y="99072"/>
                </a:lnTo>
                <a:lnTo>
                  <a:pt x="172237" y="102095"/>
                </a:lnTo>
                <a:lnTo>
                  <a:pt x="217931" y="95999"/>
                </a:lnTo>
                <a:lnTo>
                  <a:pt x="263677" y="82308"/>
                </a:lnTo>
                <a:lnTo>
                  <a:pt x="304800" y="56413"/>
                </a:lnTo>
                <a:lnTo>
                  <a:pt x="341414" y="2435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77" name="object 577"/>
          <p:cNvSpPr/>
          <p:nvPr/>
        </p:nvSpPr>
        <p:spPr>
          <a:xfrm>
            <a:off x="1636763" y="2580131"/>
            <a:ext cx="341414" cy="102095"/>
          </a:xfrm>
          <a:custGeom>
            <a:avLst/>
            <a:gdLst/>
            <a:ahLst/>
            <a:cxnLst/>
            <a:rect b="b" l="l" r="r" t="t"/>
            <a:pathLst>
              <a:path h="102095" w="341414">
                <a:moveTo>
                  <a:pt x="16764" y="9131"/>
                </a:moveTo>
                <a:lnTo>
                  <a:pt x="33540" y="24358"/>
                </a:lnTo>
                <a:lnTo>
                  <a:pt x="53327" y="36563"/>
                </a:lnTo>
                <a:lnTo>
                  <a:pt x="89941" y="56413"/>
                </a:lnTo>
                <a:lnTo>
                  <a:pt x="129527" y="67068"/>
                </a:lnTo>
                <a:lnTo>
                  <a:pt x="172237" y="70103"/>
                </a:lnTo>
                <a:lnTo>
                  <a:pt x="214909" y="65532"/>
                </a:lnTo>
                <a:lnTo>
                  <a:pt x="253009" y="53327"/>
                </a:lnTo>
                <a:lnTo>
                  <a:pt x="288036" y="30467"/>
                </a:lnTo>
                <a:lnTo>
                  <a:pt x="324637" y="0"/>
                </a:lnTo>
                <a:lnTo>
                  <a:pt x="341414" y="24358"/>
                </a:lnTo>
                <a:lnTo>
                  <a:pt x="304800" y="56413"/>
                </a:lnTo>
                <a:lnTo>
                  <a:pt x="263677" y="82308"/>
                </a:lnTo>
                <a:lnTo>
                  <a:pt x="217931" y="95999"/>
                </a:lnTo>
                <a:lnTo>
                  <a:pt x="172237" y="102095"/>
                </a:lnTo>
                <a:lnTo>
                  <a:pt x="126504" y="99072"/>
                </a:lnTo>
                <a:lnTo>
                  <a:pt x="80759" y="86868"/>
                </a:lnTo>
                <a:lnTo>
                  <a:pt x="38100" y="65532"/>
                </a:lnTo>
                <a:lnTo>
                  <a:pt x="18300" y="51790"/>
                </a:lnTo>
                <a:lnTo>
                  <a:pt x="0" y="35077"/>
                </a:lnTo>
                <a:lnTo>
                  <a:pt x="16764" y="913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78" name="object 578"/>
          <p:cNvSpPr/>
          <p:nvPr/>
        </p:nvSpPr>
        <p:spPr>
          <a:xfrm>
            <a:off x="1630654" y="2571000"/>
            <a:ext cx="28981" cy="44208"/>
          </a:xfrm>
          <a:custGeom>
            <a:avLst/>
            <a:gdLst/>
            <a:ahLst/>
            <a:cxnLst/>
            <a:rect b="b" l="l" r="r" t="t"/>
            <a:pathLst>
              <a:path h="44208" w="28981">
                <a:moveTo>
                  <a:pt x="0" y="0"/>
                </a:moveTo>
                <a:lnTo>
                  <a:pt x="0" y="30467"/>
                </a:lnTo>
                <a:lnTo>
                  <a:pt x="14987" y="30467"/>
                </a:lnTo>
                <a:lnTo>
                  <a:pt x="22872" y="18262"/>
                </a:lnTo>
                <a:lnTo>
                  <a:pt x="0" y="0"/>
                </a:lnTo>
                <a:close/>
              </a:path>
              <a:path h="44208" w="28981">
                <a:moveTo>
                  <a:pt x="28981" y="30467"/>
                </a:moveTo>
                <a:lnTo>
                  <a:pt x="14987" y="30467"/>
                </a:lnTo>
                <a:lnTo>
                  <a:pt x="6108" y="44208"/>
                </a:lnTo>
                <a:lnTo>
                  <a:pt x="28981" y="3046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79" name="object 579"/>
          <p:cNvSpPr/>
          <p:nvPr/>
        </p:nvSpPr>
        <p:spPr>
          <a:xfrm>
            <a:off x="1630654" y="2571000"/>
            <a:ext cx="28981" cy="44208"/>
          </a:xfrm>
          <a:custGeom>
            <a:avLst/>
            <a:gdLst/>
            <a:ahLst/>
            <a:cxnLst/>
            <a:rect b="b" l="l" r="r" t="t"/>
            <a:pathLst>
              <a:path h="44208" w="28981">
                <a:moveTo>
                  <a:pt x="0" y="30467"/>
                </a:moveTo>
                <a:lnTo>
                  <a:pt x="0" y="0"/>
                </a:lnTo>
                <a:lnTo>
                  <a:pt x="22872" y="18262"/>
                </a:lnTo>
                <a:lnTo>
                  <a:pt x="6108" y="44208"/>
                </a:lnTo>
                <a:lnTo>
                  <a:pt x="28981" y="30467"/>
                </a:lnTo>
                <a:lnTo>
                  <a:pt x="0" y="3046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80" name="object 580"/>
          <p:cNvSpPr/>
          <p:nvPr/>
        </p:nvSpPr>
        <p:spPr>
          <a:xfrm>
            <a:off x="1959864" y="2203704"/>
            <a:ext cx="100558" cy="399300"/>
          </a:xfrm>
          <a:custGeom>
            <a:avLst/>
            <a:gdLst/>
            <a:ahLst/>
            <a:cxnLst/>
            <a:rect b="b" l="l" r="r" t="t"/>
            <a:pathLst>
              <a:path h="399300" w="100558">
                <a:moveTo>
                  <a:pt x="32004" y="60960"/>
                </a:moveTo>
                <a:lnTo>
                  <a:pt x="44208" y="82296"/>
                </a:lnTo>
                <a:lnTo>
                  <a:pt x="54876" y="106705"/>
                </a:lnTo>
                <a:lnTo>
                  <a:pt x="59436" y="128041"/>
                </a:lnTo>
                <a:lnTo>
                  <a:pt x="65531" y="152400"/>
                </a:lnTo>
                <a:lnTo>
                  <a:pt x="71640" y="199618"/>
                </a:lnTo>
                <a:lnTo>
                  <a:pt x="65531" y="246900"/>
                </a:lnTo>
                <a:lnTo>
                  <a:pt x="53340" y="294131"/>
                </a:lnTo>
                <a:lnTo>
                  <a:pt x="30467" y="339864"/>
                </a:lnTo>
                <a:lnTo>
                  <a:pt x="16776" y="358127"/>
                </a:lnTo>
                <a:lnTo>
                  <a:pt x="0" y="376427"/>
                </a:lnTo>
                <a:lnTo>
                  <a:pt x="19799" y="399300"/>
                </a:lnTo>
                <a:lnTo>
                  <a:pt x="38100" y="379450"/>
                </a:lnTo>
                <a:lnTo>
                  <a:pt x="54876" y="358127"/>
                </a:lnTo>
                <a:lnTo>
                  <a:pt x="79235" y="307873"/>
                </a:lnTo>
                <a:lnTo>
                  <a:pt x="92976" y="254495"/>
                </a:lnTo>
                <a:lnTo>
                  <a:pt x="100558" y="199618"/>
                </a:lnTo>
                <a:lnTo>
                  <a:pt x="92976" y="146291"/>
                </a:lnTo>
                <a:lnTo>
                  <a:pt x="88404" y="118859"/>
                </a:lnTo>
                <a:lnTo>
                  <a:pt x="80772" y="92964"/>
                </a:lnTo>
                <a:lnTo>
                  <a:pt x="68567" y="67068"/>
                </a:lnTo>
                <a:lnTo>
                  <a:pt x="54876" y="41173"/>
                </a:lnTo>
                <a:lnTo>
                  <a:pt x="21336" y="0"/>
                </a:lnTo>
                <a:lnTo>
                  <a:pt x="0" y="21323"/>
                </a:lnTo>
                <a:lnTo>
                  <a:pt x="32004" y="6096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81" name="object 581"/>
          <p:cNvSpPr/>
          <p:nvPr/>
        </p:nvSpPr>
        <p:spPr>
          <a:xfrm>
            <a:off x="1959864" y="2203704"/>
            <a:ext cx="100558" cy="399300"/>
          </a:xfrm>
          <a:custGeom>
            <a:avLst/>
            <a:gdLst/>
            <a:ahLst/>
            <a:cxnLst/>
            <a:rect b="b" l="l" r="r" t="t"/>
            <a:pathLst>
              <a:path h="399300" w="100558">
                <a:moveTo>
                  <a:pt x="0" y="376427"/>
                </a:moveTo>
                <a:lnTo>
                  <a:pt x="16776" y="358127"/>
                </a:lnTo>
                <a:lnTo>
                  <a:pt x="30467" y="339864"/>
                </a:lnTo>
                <a:lnTo>
                  <a:pt x="53340" y="294131"/>
                </a:lnTo>
                <a:lnTo>
                  <a:pt x="65531" y="246900"/>
                </a:lnTo>
                <a:lnTo>
                  <a:pt x="71640" y="199618"/>
                </a:lnTo>
                <a:lnTo>
                  <a:pt x="65531" y="152400"/>
                </a:lnTo>
                <a:lnTo>
                  <a:pt x="59436" y="128041"/>
                </a:lnTo>
                <a:lnTo>
                  <a:pt x="54876" y="106705"/>
                </a:lnTo>
                <a:lnTo>
                  <a:pt x="44208" y="82296"/>
                </a:lnTo>
                <a:lnTo>
                  <a:pt x="32004" y="60960"/>
                </a:lnTo>
                <a:lnTo>
                  <a:pt x="0" y="21323"/>
                </a:lnTo>
                <a:lnTo>
                  <a:pt x="21336" y="0"/>
                </a:lnTo>
                <a:lnTo>
                  <a:pt x="54876" y="41173"/>
                </a:lnTo>
                <a:lnTo>
                  <a:pt x="68567" y="67068"/>
                </a:lnTo>
                <a:lnTo>
                  <a:pt x="80772" y="92964"/>
                </a:lnTo>
                <a:lnTo>
                  <a:pt x="88404" y="118859"/>
                </a:lnTo>
                <a:lnTo>
                  <a:pt x="92976" y="146291"/>
                </a:lnTo>
                <a:lnTo>
                  <a:pt x="100558" y="199618"/>
                </a:lnTo>
                <a:lnTo>
                  <a:pt x="92976" y="254495"/>
                </a:lnTo>
                <a:lnTo>
                  <a:pt x="79235" y="307873"/>
                </a:lnTo>
                <a:lnTo>
                  <a:pt x="54876" y="358127"/>
                </a:lnTo>
                <a:lnTo>
                  <a:pt x="38100" y="379450"/>
                </a:lnTo>
                <a:lnTo>
                  <a:pt x="19799" y="399300"/>
                </a:lnTo>
                <a:lnTo>
                  <a:pt x="0" y="376427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82" name="object 582"/>
          <p:cNvSpPr/>
          <p:nvPr/>
        </p:nvSpPr>
        <p:spPr>
          <a:xfrm>
            <a:off x="1959864" y="2580131"/>
            <a:ext cx="19799" cy="24358"/>
          </a:xfrm>
          <a:custGeom>
            <a:avLst/>
            <a:gdLst/>
            <a:ahLst/>
            <a:cxnLst/>
            <a:rect b="b" l="l" r="r" t="t"/>
            <a:pathLst>
              <a:path h="24358" w="19799">
                <a:moveTo>
                  <a:pt x="19799" y="22872"/>
                </a:moveTo>
                <a:lnTo>
                  <a:pt x="7519" y="8687"/>
                </a:lnTo>
                <a:lnTo>
                  <a:pt x="18313" y="24358"/>
                </a:lnTo>
                <a:lnTo>
                  <a:pt x="19799" y="22872"/>
                </a:lnTo>
                <a:close/>
              </a:path>
              <a:path h="24358" w="19799">
                <a:moveTo>
                  <a:pt x="7519" y="8687"/>
                </a:moveTo>
                <a:lnTo>
                  <a:pt x="1536" y="0"/>
                </a:lnTo>
                <a:lnTo>
                  <a:pt x="0" y="0"/>
                </a:lnTo>
                <a:lnTo>
                  <a:pt x="7519" y="868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83" name="object 583"/>
          <p:cNvSpPr/>
          <p:nvPr/>
        </p:nvSpPr>
        <p:spPr>
          <a:xfrm>
            <a:off x="1959864" y="2580131"/>
            <a:ext cx="19799" cy="24358"/>
          </a:xfrm>
          <a:custGeom>
            <a:avLst/>
            <a:gdLst/>
            <a:ahLst/>
            <a:cxnLst/>
            <a:rect b="b" l="l" r="r" t="t"/>
            <a:pathLst>
              <a:path h="24358" w="19799">
                <a:moveTo>
                  <a:pt x="18313" y="24358"/>
                </a:moveTo>
                <a:lnTo>
                  <a:pt x="19799" y="22872"/>
                </a:lnTo>
                <a:lnTo>
                  <a:pt x="0" y="0"/>
                </a:lnTo>
                <a:lnTo>
                  <a:pt x="1536" y="0"/>
                </a:lnTo>
                <a:lnTo>
                  <a:pt x="18313" y="24358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84" name="object 584"/>
          <p:cNvSpPr/>
          <p:nvPr/>
        </p:nvSpPr>
        <p:spPr>
          <a:xfrm>
            <a:off x="1635277" y="2129040"/>
            <a:ext cx="344385" cy="95986"/>
          </a:xfrm>
          <a:custGeom>
            <a:avLst/>
            <a:gdLst/>
            <a:ahLst/>
            <a:cxnLst/>
            <a:rect b="b" l="l" r="r" t="t"/>
            <a:pathLst>
              <a:path h="95986" w="344385">
                <a:moveTo>
                  <a:pt x="15227" y="54864"/>
                </a:moveTo>
                <a:lnTo>
                  <a:pt x="0" y="70091"/>
                </a:lnTo>
                <a:lnTo>
                  <a:pt x="19786" y="92964"/>
                </a:lnTo>
                <a:lnTo>
                  <a:pt x="35026" y="77736"/>
                </a:lnTo>
                <a:lnTo>
                  <a:pt x="54813" y="65532"/>
                </a:lnTo>
                <a:lnTo>
                  <a:pt x="74663" y="54864"/>
                </a:lnTo>
                <a:lnTo>
                  <a:pt x="91427" y="45681"/>
                </a:lnTo>
                <a:lnTo>
                  <a:pt x="132549" y="33527"/>
                </a:lnTo>
                <a:lnTo>
                  <a:pt x="175221" y="30454"/>
                </a:lnTo>
                <a:lnTo>
                  <a:pt x="191985" y="30454"/>
                </a:lnTo>
                <a:lnTo>
                  <a:pt x="211823" y="33527"/>
                </a:lnTo>
                <a:lnTo>
                  <a:pt x="252958" y="45681"/>
                </a:lnTo>
                <a:lnTo>
                  <a:pt x="289521" y="68554"/>
                </a:lnTo>
                <a:lnTo>
                  <a:pt x="326123" y="95986"/>
                </a:lnTo>
                <a:lnTo>
                  <a:pt x="344385" y="71627"/>
                </a:lnTo>
                <a:lnTo>
                  <a:pt x="306285" y="42659"/>
                </a:lnTo>
                <a:lnTo>
                  <a:pt x="263626" y="18249"/>
                </a:lnTo>
                <a:lnTo>
                  <a:pt x="219417" y="4559"/>
                </a:lnTo>
                <a:lnTo>
                  <a:pt x="195059" y="0"/>
                </a:lnTo>
                <a:lnTo>
                  <a:pt x="172186" y="0"/>
                </a:lnTo>
                <a:lnTo>
                  <a:pt x="126453" y="4559"/>
                </a:lnTo>
                <a:lnTo>
                  <a:pt x="82245" y="16764"/>
                </a:lnTo>
                <a:lnTo>
                  <a:pt x="59423" y="25895"/>
                </a:lnTo>
                <a:lnTo>
                  <a:pt x="38100" y="39636"/>
                </a:lnTo>
                <a:lnTo>
                  <a:pt x="15227" y="5486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85" name="object 585"/>
          <p:cNvSpPr/>
          <p:nvPr/>
        </p:nvSpPr>
        <p:spPr>
          <a:xfrm>
            <a:off x="1635277" y="2129040"/>
            <a:ext cx="344385" cy="95986"/>
          </a:xfrm>
          <a:custGeom>
            <a:avLst/>
            <a:gdLst/>
            <a:ahLst/>
            <a:cxnLst/>
            <a:rect b="b" l="l" r="r" t="t"/>
            <a:pathLst>
              <a:path h="95986" w="344385">
                <a:moveTo>
                  <a:pt x="326123" y="95986"/>
                </a:moveTo>
                <a:lnTo>
                  <a:pt x="289521" y="68554"/>
                </a:lnTo>
                <a:lnTo>
                  <a:pt x="252958" y="45681"/>
                </a:lnTo>
                <a:lnTo>
                  <a:pt x="211823" y="33527"/>
                </a:lnTo>
                <a:lnTo>
                  <a:pt x="191985" y="30454"/>
                </a:lnTo>
                <a:lnTo>
                  <a:pt x="175221" y="30454"/>
                </a:lnTo>
                <a:lnTo>
                  <a:pt x="132549" y="33527"/>
                </a:lnTo>
                <a:lnTo>
                  <a:pt x="91427" y="45681"/>
                </a:lnTo>
                <a:lnTo>
                  <a:pt x="74663" y="54864"/>
                </a:lnTo>
                <a:lnTo>
                  <a:pt x="54813" y="65532"/>
                </a:lnTo>
                <a:lnTo>
                  <a:pt x="35026" y="77736"/>
                </a:lnTo>
                <a:lnTo>
                  <a:pt x="19786" y="92964"/>
                </a:lnTo>
                <a:lnTo>
                  <a:pt x="0" y="70091"/>
                </a:lnTo>
                <a:lnTo>
                  <a:pt x="15227" y="54864"/>
                </a:lnTo>
                <a:lnTo>
                  <a:pt x="38100" y="39636"/>
                </a:lnTo>
                <a:lnTo>
                  <a:pt x="59423" y="25895"/>
                </a:lnTo>
                <a:lnTo>
                  <a:pt x="82245" y="16764"/>
                </a:lnTo>
                <a:lnTo>
                  <a:pt x="126453" y="4559"/>
                </a:lnTo>
                <a:lnTo>
                  <a:pt x="172186" y="0"/>
                </a:lnTo>
                <a:lnTo>
                  <a:pt x="195059" y="0"/>
                </a:lnTo>
                <a:lnTo>
                  <a:pt x="219417" y="4559"/>
                </a:lnTo>
                <a:lnTo>
                  <a:pt x="263626" y="18249"/>
                </a:lnTo>
                <a:lnTo>
                  <a:pt x="306285" y="42659"/>
                </a:lnTo>
                <a:lnTo>
                  <a:pt x="344385" y="71627"/>
                </a:lnTo>
                <a:lnTo>
                  <a:pt x="326123" y="9598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86" name="object 586"/>
          <p:cNvSpPr/>
          <p:nvPr/>
        </p:nvSpPr>
        <p:spPr>
          <a:xfrm>
            <a:off x="1959864" y="2200668"/>
            <a:ext cx="21336" cy="24358"/>
          </a:xfrm>
          <a:custGeom>
            <a:avLst/>
            <a:gdLst/>
            <a:ahLst/>
            <a:cxnLst/>
            <a:rect b="b" l="l" r="r" t="t"/>
            <a:pathLst>
              <a:path h="24358" w="21336">
                <a:moveTo>
                  <a:pt x="21336" y="3035"/>
                </a:moveTo>
                <a:lnTo>
                  <a:pt x="19799" y="0"/>
                </a:lnTo>
                <a:lnTo>
                  <a:pt x="6129" y="18232"/>
                </a:lnTo>
                <a:lnTo>
                  <a:pt x="21336" y="3035"/>
                </a:lnTo>
                <a:close/>
              </a:path>
              <a:path h="24358" w="21336">
                <a:moveTo>
                  <a:pt x="6129" y="18232"/>
                </a:moveTo>
                <a:lnTo>
                  <a:pt x="0" y="24358"/>
                </a:lnTo>
                <a:lnTo>
                  <a:pt x="1536" y="24358"/>
                </a:lnTo>
                <a:lnTo>
                  <a:pt x="6129" y="1823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87" name="object 587"/>
          <p:cNvSpPr/>
          <p:nvPr/>
        </p:nvSpPr>
        <p:spPr>
          <a:xfrm>
            <a:off x="1959864" y="2200668"/>
            <a:ext cx="21336" cy="24358"/>
          </a:xfrm>
          <a:custGeom>
            <a:avLst/>
            <a:gdLst/>
            <a:ahLst/>
            <a:cxnLst/>
            <a:rect b="b" l="l" r="r" t="t"/>
            <a:pathLst>
              <a:path h="24358" w="21336">
                <a:moveTo>
                  <a:pt x="21336" y="3035"/>
                </a:moveTo>
                <a:lnTo>
                  <a:pt x="19799" y="0"/>
                </a:lnTo>
                <a:lnTo>
                  <a:pt x="1536" y="24358"/>
                </a:lnTo>
                <a:lnTo>
                  <a:pt x="0" y="24358"/>
                </a:lnTo>
                <a:lnTo>
                  <a:pt x="21336" y="30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88" name="object 588"/>
          <p:cNvSpPr/>
          <p:nvPr/>
        </p:nvSpPr>
        <p:spPr>
          <a:xfrm>
            <a:off x="1645140" y="1758701"/>
            <a:ext cx="0" cy="452635"/>
          </a:xfrm>
          <a:custGeom>
            <a:avLst/>
            <a:gdLst/>
            <a:ahLst/>
            <a:cxnLst/>
            <a:rect b="b" l="l" r="r" t="t"/>
            <a:pathLst>
              <a:path h="452635" w="0">
                <a:moveTo>
                  <a:pt x="0" y="0"/>
                </a:moveTo>
                <a:lnTo>
                  <a:pt x="0" y="452635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89" name="object 589"/>
          <p:cNvSpPr/>
          <p:nvPr/>
        </p:nvSpPr>
        <p:spPr>
          <a:xfrm>
            <a:off x="1630654" y="1758701"/>
            <a:ext cx="28971" cy="452635"/>
          </a:xfrm>
          <a:custGeom>
            <a:avLst/>
            <a:gdLst/>
            <a:ahLst/>
            <a:cxnLst/>
            <a:rect b="b" l="l" r="r" t="t"/>
            <a:pathLst>
              <a:path h="452635" w="28971">
                <a:moveTo>
                  <a:pt x="0" y="452635"/>
                </a:moveTo>
                <a:lnTo>
                  <a:pt x="28971" y="452635"/>
                </a:lnTo>
                <a:lnTo>
                  <a:pt x="28971" y="0"/>
                </a:lnTo>
                <a:lnTo>
                  <a:pt x="0" y="0"/>
                </a:lnTo>
                <a:lnTo>
                  <a:pt x="0" y="4526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90" name="object 590"/>
          <p:cNvSpPr/>
          <p:nvPr/>
        </p:nvSpPr>
        <p:spPr>
          <a:xfrm>
            <a:off x="1630654" y="2199131"/>
            <a:ext cx="28981" cy="45745"/>
          </a:xfrm>
          <a:custGeom>
            <a:avLst/>
            <a:gdLst/>
            <a:ahLst/>
            <a:cxnLst/>
            <a:rect b="b" l="l" r="r" t="t"/>
            <a:pathLst>
              <a:path h="45745" w="28981">
                <a:moveTo>
                  <a:pt x="0" y="12204"/>
                </a:moveTo>
                <a:lnTo>
                  <a:pt x="0" y="45745"/>
                </a:lnTo>
                <a:lnTo>
                  <a:pt x="24409" y="22872"/>
                </a:lnTo>
                <a:lnTo>
                  <a:pt x="15180" y="12204"/>
                </a:lnTo>
                <a:lnTo>
                  <a:pt x="0" y="12204"/>
                </a:lnTo>
                <a:close/>
              </a:path>
              <a:path h="45745" w="28981">
                <a:moveTo>
                  <a:pt x="28981" y="12204"/>
                </a:moveTo>
                <a:lnTo>
                  <a:pt x="4622" y="0"/>
                </a:lnTo>
                <a:lnTo>
                  <a:pt x="15180" y="12204"/>
                </a:lnTo>
                <a:lnTo>
                  <a:pt x="28981" y="122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91" name="object 591"/>
          <p:cNvSpPr/>
          <p:nvPr/>
        </p:nvSpPr>
        <p:spPr>
          <a:xfrm>
            <a:off x="1630654" y="2199131"/>
            <a:ext cx="28981" cy="45745"/>
          </a:xfrm>
          <a:custGeom>
            <a:avLst/>
            <a:gdLst/>
            <a:ahLst/>
            <a:cxnLst/>
            <a:rect b="b" l="l" r="r" t="t"/>
            <a:pathLst>
              <a:path h="45745" w="28981">
                <a:moveTo>
                  <a:pt x="24409" y="22872"/>
                </a:moveTo>
                <a:lnTo>
                  <a:pt x="0" y="45745"/>
                </a:lnTo>
                <a:lnTo>
                  <a:pt x="0" y="12204"/>
                </a:lnTo>
                <a:lnTo>
                  <a:pt x="28981" y="12204"/>
                </a:lnTo>
                <a:lnTo>
                  <a:pt x="4622" y="0"/>
                </a:lnTo>
                <a:lnTo>
                  <a:pt x="24409" y="22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92" name="object 592"/>
          <p:cNvSpPr/>
          <p:nvPr/>
        </p:nvSpPr>
        <p:spPr>
          <a:xfrm>
            <a:off x="1630654" y="1725168"/>
            <a:ext cx="28981" cy="45732"/>
          </a:xfrm>
          <a:custGeom>
            <a:avLst/>
            <a:gdLst/>
            <a:ahLst/>
            <a:cxnLst/>
            <a:rect b="b" l="l" r="r" t="t"/>
            <a:pathLst>
              <a:path h="45732" w="28981">
                <a:moveTo>
                  <a:pt x="0" y="0"/>
                </a:moveTo>
                <a:lnTo>
                  <a:pt x="0" y="33527"/>
                </a:lnTo>
                <a:lnTo>
                  <a:pt x="14521" y="33528"/>
                </a:lnTo>
                <a:lnTo>
                  <a:pt x="24409" y="21335"/>
                </a:lnTo>
                <a:lnTo>
                  <a:pt x="0" y="0"/>
                </a:lnTo>
                <a:close/>
              </a:path>
              <a:path h="45732" w="28981">
                <a:moveTo>
                  <a:pt x="28981" y="33527"/>
                </a:moveTo>
                <a:lnTo>
                  <a:pt x="14521" y="33528"/>
                </a:lnTo>
                <a:lnTo>
                  <a:pt x="4622" y="45732"/>
                </a:lnTo>
                <a:lnTo>
                  <a:pt x="28981" y="3352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93" name="object 593"/>
          <p:cNvSpPr/>
          <p:nvPr/>
        </p:nvSpPr>
        <p:spPr>
          <a:xfrm>
            <a:off x="1630654" y="1725168"/>
            <a:ext cx="28981" cy="45732"/>
          </a:xfrm>
          <a:custGeom>
            <a:avLst/>
            <a:gdLst/>
            <a:ahLst/>
            <a:cxnLst/>
            <a:rect b="b" l="l" r="r" t="t"/>
            <a:pathLst>
              <a:path h="45732" w="28981">
                <a:moveTo>
                  <a:pt x="0" y="33527"/>
                </a:moveTo>
                <a:lnTo>
                  <a:pt x="0" y="0"/>
                </a:lnTo>
                <a:lnTo>
                  <a:pt x="24409" y="21335"/>
                </a:lnTo>
                <a:lnTo>
                  <a:pt x="4622" y="45732"/>
                </a:lnTo>
                <a:lnTo>
                  <a:pt x="28981" y="33527"/>
                </a:lnTo>
                <a:lnTo>
                  <a:pt x="0" y="33527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94" name="object 594"/>
          <p:cNvSpPr/>
          <p:nvPr/>
        </p:nvSpPr>
        <p:spPr>
          <a:xfrm>
            <a:off x="525759" y="3009900"/>
            <a:ext cx="342899" cy="102095"/>
          </a:xfrm>
          <a:custGeom>
            <a:avLst/>
            <a:gdLst/>
            <a:ahLst/>
            <a:cxnLst/>
            <a:rect b="b" l="l" r="r" t="t"/>
            <a:pathLst>
              <a:path h="102095" w="342899">
                <a:moveTo>
                  <a:pt x="0" y="22872"/>
                </a:moveTo>
                <a:lnTo>
                  <a:pt x="13742" y="41122"/>
                </a:lnTo>
                <a:lnTo>
                  <a:pt x="35074" y="59435"/>
                </a:lnTo>
                <a:lnTo>
                  <a:pt x="56405" y="71640"/>
                </a:lnTo>
                <a:lnTo>
                  <a:pt x="79275" y="85331"/>
                </a:lnTo>
                <a:lnTo>
                  <a:pt x="124966" y="99072"/>
                </a:lnTo>
                <a:lnTo>
                  <a:pt x="147836" y="100609"/>
                </a:lnTo>
                <a:lnTo>
                  <a:pt x="172243" y="102095"/>
                </a:lnTo>
                <a:lnTo>
                  <a:pt x="217934" y="97535"/>
                </a:lnTo>
                <a:lnTo>
                  <a:pt x="262136" y="83845"/>
                </a:lnTo>
                <a:lnTo>
                  <a:pt x="288032" y="71640"/>
                </a:lnTo>
                <a:lnTo>
                  <a:pt x="306337" y="57899"/>
                </a:lnTo>
                <a:lnTo>
                  <a:pt x="326132" y="41122"/>
                </a:lnTo>
                <a:lnTo>
                  <a:pt x="342899" y="22872"/>
                </a:lnTo>
                <a:lnTo>
                  <a:pt x="324643" y="0"/>
                </a:lnTo>
                <a:lnTo>
                  <a:pt x="306337" y="16764"/>
                </a:lnTo>
                <a:lnTo>
                  <a:pt x="289570" y="32003"/>
                </a:lnTo>
                <a:lnTo>
                  <a:pt x="272802" y="44196"/>
                </a:lnTo>
                <a:lnTo>
                  <a:pt x="253008" y="53327"/>
                </a:lnTo>
                <a:lnTo>
                  <a:pt x="214908" y="65531"/>
                </a:lnTo>
                <a:lnTo>
                  <a:pt x="172243" y="71640"/>
                </a:lnTo>
                <a:lnTo>
                  <a:pt x="150912" y="68554"/>
                </a:lnTo>
                <a:lnTo>
                  <a:pt x="129580" y="67068"/>
                </a:lnTo>
                <a:lnTo>
                  <a:pt x="88404" y="54864"/>
                </a:lnTo>
                <a:lnTo>
                  <a:pt x="71636" y="44196"/>
                </a:lnTo>
                <a:lnTo>
                  <a:pt x="50304" y="33540"/>
                </a:lnTo>
                <a:lnTo>
                  <a:pt x="35074" y="16764"/>
                </a:lnTo>
                <a:lnTo>
                  <a:pt x="18305" y="0"/>
                </a:lnTo>
                <a:lnTo>
                  <a:pt x="0" y="228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95" name="object 595"/>
          <p:cNvSpPr/>
          <p:nvPr/>
        </p:nvSpPr>
        <p:spPr>
          <a:xfrm>
            <a:off x="525759" y="3009900"/>
            <a:ext cx="342899" cy="102095"/>
          </a:xfrm>
          <a:custGeom>
            <a:avLst/>
            <a:gdLst/>
            <a:ahLst/>
            <a:cxnLst/>
            <a:rect b="b" l="l" r="r" t="t"/>
            <a:pathLst>
              <a:path h="102095" w="342899">
                <a:moveTo>
                  <a:pt x="18305" y="0"/>
                </a:moveTo>
                <a:lnTo>
                  <a:pt x="35074" y="16764"/>
                </a:lnTo>
                <a:lnTo>
                  <a:pt x="50304" y="33540"/>
                </a:lnTo>
                <a:lnTo>
                  <a:pt x="71636" y="44196"/>
                </a:lnTo>
                <a:lnTo>
                  <a:pt x="88404" y="54864"/>
                </a:lnTo>
                <a:lnTo>
                  <a:pt x="129580" y="67068"/>
                </a:lnTo>
                <a:lnTo>
                  <a:pt x="150912" y="68554"/>
                </a:lnTo>
                <a:lnTo>
                  <a:pt x="172243" y="71640"/>
                </a:lnTo>
                <a:lnTo>
                  <a:pt x="214908" y="65531"/>
                </a:lnTo>
                <a:lnTo>
                  <a:pt x="253008" y="53327"/>
                </a:lnTo>
                <a:lnTo>
                  <a:pt x="272802" y="44196"/>
                </a:lnTo>
                <a:lnTo>
                  <a:pt x="289570" y="32003"/>
                </a:lnTo>
                <a:lnTo>
                  <a:pt x="306337" y="16764"/>
                </a:lnTo>
                <a:lnTo>
                  <a:pt x="324643" y="0"/>
                </a:lnTo>
                <a:lnTo>
                  <a:pt x="342899" y="22872"/>
                </a:lnTo>
                <a:lnTo>
                  <a:pt x="326132" y="41122"/>
                </a:lnTo>
                <a:lnTo>
                  <a:pt x="306337" y="57899"/>
                </a:lnTo>
                <a:lnTo>
                  <a:pt x="288032" y="71640"/>
                </a:lnTo>
                <a:lnTo>
                  <a:pt x="262136" y="83845"/>
                </a:lnTo>
                <a:lnTo>
                  <a:pt x="217934" y="97535"/>
                </a:lnTo>
                <a:lnTo>
                  <a:pt x="172243" y="102095"/>
                </a:lnTo>
                <a:lnTo>
                  <a:pt x="147836" y="100609"/>
                </a:lnTo>
                <a:lnTo>
                  <a:pt x="124966" y="99072"/>
                </a:lnTo>
                <a:lnTo>
                  <a:pt x="79275" y="85331"/>
                </a:lnTo>
                <a:lnTo>
                  <a:pt x="56405" y="71640"/>
                </a:lnTo>
                <a:lnTo>
                  <a:pt x="35074" y="59435"/>
                </a:lnTo>
                <a:lnTo>
                  <a:pt x="13742" y="41122"/>
                </a:lnTo>
                <a:lnTo>
                  <a:pt x="0" y="22872"/>
                </a:lnTo>
                <a:lnTo>
                  <a:pt x="18305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96" name="object 596"/>
          <p:cNvSpPr/>
          <p:nvPr/>
        </p:nvSpPr>
        <p:spPr>
          <a:xfrm>
            <a:off x="825996" y="2680690"/>
            <a:ext cx="71635" cy="352082"/>
          </a:xfrm>
          <a:custGeom>
            <a:avLst/>
            <a:gdLst/>
            <a:ahLst/>
            <a:cxnLst/>
            <a:rect b="b" l="l" r="r" t="t"/>
            <a:pathLst>
              <a:path h="352082" w="71635">
                <a:moveTo>
                  <a:pt x="0" y="67068"/>
                </a:moveTo>
                <a:lnTo>
                  <a:pt x="0" y="94513"/>
                </a:lnTo>
                <a:lnTo>
                  <a:pt x="9177" y="140246"/>
                </a:lnTo>
                <a:lnTo>
                  <a:pt x="24406" y="184454"/>
                </a:lnTo>
                <a:lnTo>
                  <a:pt x="38100" y="227114"/>
                </a:lnTo>
                <a:lnTo>
                  <a:pt x="41175" y="245364"/>
                </a:lnTo>
                <a:lnTo>
                  <a:pt x="44201" y="265214"/>
                </a:lnTo>
                <a:lnTo>
                  <a:pt x="44201" y="281978"/>
                </a:lnTo>
                <a:lnTo>
                  <a:pt x="41175" y="298754"/>
                </a:lnTo>
                <a:lnTo>
                  <a:pt x="33535" y="315518"/>
                </a:lnTo>
                <a:lnTo>
                  <a:pt x="22868" y="330746"/>
                </a:lnTo>
                <a:lnTo>
                  <a:pt x="44201" y="352082"/>
                </a:lnTo>
                <a:lnTo>
                  <a:pt x="57943" y="332232"/>
                </a:lnTo>
                <a:lnTo>
                  <a:pt x="68609" y="309410"/>
                </a:lnTo>
                <a:lnTo>
                  <a:pt x="71635" y="288086"/>
                </a:lnTo>
                <a:lnTo>
                  <a:pt x="71635" y="260654"/>
                </a:lnTo>
                <a:lnTo>
                  <a:pt x="68609" y="239318"/>
                </a:lnTo>
                <a:lnTo>
                  <a:pt x="65533" y="217932"/>
                </a:lnTo>
                <a:lnTo>
                  <a:pt x="51841" y="173786"/>
                </a:lnTo>
                <a:lnTo>
                  <a:pt x="38100" y="131064"/>
                </a:lnTo>
                <a:lnTo>
                  <a:pt x="27433" y="88404"/>
                </a:lnTo>
                <a:lnTo>
                  <a:pt x="27433" y="71640"/>
                </a:lnTo>
                <a:lnTo>
                  <a:pt x="30509" y="54864"/>
                </a:lnTo>
                <a:lnTo>
                  <a:pt x="35073" y="35077"/>
                </a:lnTo>
                <a:lnTo>
                  <a:pt x="44201" y="18313"/>
                </a:lnTo>
                <a:lnTo>
                  <a:pt x="21332" y="0"/>
                </a:lnTo>
                <a:lnTo>
                  <a:pt x="9177" y="19850"/>
                </a:lnTo>
                <a:lnTo>
                  <a:pt x="3075" y="45745"/>
                </a:lnTo>
                <a:lnTo>
                  <a:pt x="0" y="670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97" name="object 597"/>
          <p:cNvSpPr/>
          <p:nvPr/>
        </p:nvSpPr>
        <p:spPr>
          <a:xfrm>
            <a:off x="825996" y="2680690"/>
            <a:ext cx="71635" cy="352082"/>
          </a:xfrm>
          <a:custGeom>
            <a:avLst/>
            <a:gdLst/>
            <a:ahLst/>
            <a:cxnLst/>
            <a:rect b="b" l="l" r="r" t="t"/>
            <a:pathLst>
              <a:path h="352082" w="71635">
                <a:moveTo>
                  <a:pt x="22868" y="330746"/>
                </a:moveTo>
                <a:lnTo>
                  <a:pt x="33535" y="315518"/>
                </a:lnTo>
                <a:lnTo>
                  <a:pt x="41175" y="298754"/>
                </a:lnTo>
                <a:lnTo>
                  <a:pt x="44201" y="281978"/>
                </a:lnTo>
                <a:lnTo>
                  <a:pt x="44201" y="265214"/>
                </a:lnTo>
                <a:lnTo>
                  <a:pt x="41175" y="245364"/>
                </a:lnTo>
                <a:lnTo>
                  <a:pt x="38100" y="227114"/>
                </a:lnTo>
                <a:lnTo>
                  <a:pt x="24406" y="184454"/>
                </a:lnTo>
                <a:lnTo>
                  <a:pt x="9177" y="140246"/>
                </a:lnTo>
                <a:lnTo>
                  <a:pt x="0" y="94513"/>
                </a:lnTo>
                <a:lnTo>
                  <a:pt x="0" y="67068"/>
                </a:lnTo>
                <a:lnTo>
                  <a:pt x="3075" y="45745"/>
                </a:lnTo>
                <a:lnTo>
                  <a:pt x="9177" y="19850"/>
                </a:lnTo>
                <a:lnTo>
                  <a:pt x="21332" y="0"/>
                </a:lnTo>
                <a:lnTo>
                  <a:pt x="44201" y="18313"/>
                </a:lnTo>
                <a:lnTo>
                  <a:pt x="35073" y="35077"/>
                </a:lnTo>
                <a:lnTo>
                  <a:pt x="30509" y="54864"/>
                </a:lnTo>
                <a:lnTo>
                  <a:pt x="27433" y="71640"/>
                </a:lnTo>
                <a:lnTo>
                  <a:pt x="27433" y="88404"/>
                </a:lnTo>
                <a:lnTo>
                  <a:pt x="38100" y="131064"/>
                </a:lnTo>
                <a:lnTo>
                  <a:pt x="51841" y="173786"/>
                </a:lnTo>
                <a:lnTo>
                  <a:pt x="65533" y="217932"/>
                </a:lnTo>
                <a:lnTo>
                  <a:pt x="68609" y="239318"/>
                </a:lnTo>
                <a:lnTo>
                  <a:pt x="71635" y="260654"/>
                </a:lnTo>
                <a:lnTo>
                  <a:pt x="71635" y="288086"/>
                </a:lnTo>
                <a:lnTo>
                  <a:pt x="68609" y="309410"/>
                </a:lnTo>
                <a:lnTo>
                  <a:pt x="57943" y="332232"/>
                </a:lnTo>
                <a:lnTo>
                  <a:pt x="44201" y="352082"/>
                </a:lnTo>
                <a:lnTo>
                  <a:pt x="22868" y="330746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98" name="object 598"/>
          <p:cNvSpPr/>
          <p:nvPr/>
        </p:nvSpPr>
        <p:spPr>
          <a:xfrm>
            <a:off x="848865" y="3009900"/>
            <a:ext cx="21332" cy="22872"/>
          </a:xfrm>
          <a:custGeom>
            <a:avLst/>
            <a:gdLst/>
            <a:ahLst/>
            <a:cxnLst/>
            <a:rect b="b" l="l" r="r" t="t"/>
            <a:pathLst>
              <a:path h="22872" w="21332">
                <a:moveTo>
                  <a:pt x="21332" y="22872"/>
                </a:moveTo>
                <a:lnTo>
                  <a:pt x="13706" y="15245"/>
                </a:lnTo>
                <a:lnTo>
                  <a:pt x="19794" y="22872"/>
                </a:lnTo>
                <a:lnTo>
                  <a:pt x="21332" y="22872"/>
                </a:lnTo>
                <a:close/>
              </a:path>
              <a:path h="22872" w="21332">
                <a:moveTo>
                  <a:pt x="13706" y="15245"/>
                </a:moveTo>
                <a:lnTo>
                  <a:pt x="1537" y="0"/>
                </a:lnTo>
                <a:lnTo>
                  <a:pt x="0" y="1536"/>
                </a:lnTo>
                <a:lnTo>
                  <a:pt x="13706" y="1524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99" name="object 599"/>
          <p:cNvSpPr/>
          <p:nvPr/>
        </p:nvSpPr>
        <p:spPr>
          <a:xfrm>
            <a:off x="848865" y="3009900"/>
            <a:ext cx="21332" cy="22872"/>
          </a:xfrm>
          <a:custGeom>
            <a:avLst/>
            <a:gdLst/>
            <a:ahLst/>
            <a:cxnLst/>
            <a:rect b="b" l="l" r="r" t="t"/>
            <a:pathLst>
              <a:path h="22872" w="21332">
                <a:moveTo>
                  <a:pt x="19794" y="22872"/>
                </a:moveTo>
                <a:lnTo>
                  <a:pt x="21332" y="22872"/>
                </a:lnTo>
                <a:lnTo>
                  <a:pt x="0" y="1536"/>
                </a:lnTo>
                <a:lnTo>
                  <a:pt x="1537" y="0"/>
                </a:lnTo>
                <a:lnTo>
                  <a:pt x="19794" y="22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00" name="object 600"/>
          <p:cNvSpPr/>
          <p:nvPr/>
        </p:nvSpPr>
        <p:spPr>
          <a:xfrm>
            <a:off x="848865" y="2569464"/>
            <a:ext cx="431307" cy="131076"/>
          </a:xfrm>
          <a:custGeom>
            <a:avLst/>
            <a:gdLst/>
            <a:ahLst/>
            <a:cxnLst/>
            <a:rect b="b" l="l" r="r" t="t"/>
            <a:pathLst>
              <a:path h="131076" w="431307">
                <a:moveTo>
                  <a:pt x="19794" y="83845"/>
                </a:moveTo>
                <a:lnTo>
                  <a:pt x="0" y="109740"/>
                </a:lnTo>
                <a:lnTo>
                  <a:pt x="21332" y="131076"/>
                </a:lnTo>
                <a:lnTo>
                  <a:pt x="39637" y="106667"/>
                </a:lnTo>
                <a:lnTo>
                  <a:pt x="59432" y="89890"/>
                </a:lnTo>
                <a:lnTo>
                  <a:pt x="83840" y="71640"/>
                </a:lnTo>
                <a:lnTo>
                  <a:pt x="108198" y="57899"/>
                </a:lnTo>
                <a:lnTo>
                  <a:pt x="134094" y="47231"/>
                </a:lnTo>
                <a:lnTo>
                  <a:pt x="160040" y="39636"/>
                </a:lnTo>
                <a:lnTo>
                  <a:pt x="216396" y="32003"/>
                </a:lnTo>
                <a:lnTo>
                  <a:pt x="271264" y="39636"/>
                </a:lnTo>
                <a:lnTo>
                  <a:pt x="297160" y="47231"/>
                </a:lnTo>
                <a:lnTo>
                  <a:pt x="323107" y="57899"/>
                </a:lnTo>
                <a:lnTo>
                  <a:pt x="347464" y="71640"/>
                </a:lnTo>
                <a:lnTo>
                  <a:pt x="368796" y="89890"/>
                </a:lnTo>
                <a:lnTo>
                  <a:pt x="388640" y="106667"/>
                </a:lnTo>
                <a:lnTo>
                  <a:pt x="408434" y="131076"/>
                </a:lnTo>
                <a:lnTo>
                  <a:pt x="431307" y="109740"/>
                </a:lnTo>
                <a:lnTo>
                  <a:pt x="408434" y="83845"/>
                </a:lnTo>
                <a:lnTo>
                  <a:pt x="385564" y="63995"/>
                </a:lnTo>
                <a:lnTo>
                  <a:pt x="361207" y="44208"/>
                </a:lnTo>
                <a:lnTo>
                  <a:pt x="333772" y="27431"/>
                </a:lnTo>
                <a:lnTo>
                  <a:pt x="306337" y="18313"/>
                </a:lnTo>
                <a:lnTo>
                  <a:pt x="274340" y="7645"/>
                </a:lnTo>
                <a:lnTo>
                  <a:pt x="216396" y="0"/>
                </a:lnTo>
                <a:lnTo>
                  <a:pt x="155426" y="7645"/>
                </a:lnTo>
                <a:lnTo>
                  <a:pt x="124966" y="18313"/>
                </a:lnTo>
                <a:lnTo>
                  <a:pt x="97532" y="27431"/>
                </a:lnTo>
                <a:lnTo>
                  <a:pt x="70098" y="44208"/>
                </a:lnTo>
                <a:lnTo>
                  <a:pt x="44202" y="63995"/>
                </a:lnTo>
                <a:lnTo>
                  <a:pt x="19794" y="8384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01" name="object 601"/>
          <p:cNvSpPr/>
          <p:nvPr/>
        </p:nvSpPr>
        <p:spPr>
          <a:xfrm>
            <a:off x="848865" y="2569464"/>
            <a:ext cx="431307" cy="131076"/>
          </a:xfrm>
          <a:custGeom>
            <a:avLst/>
            <a:gdLst/>
            <a:ahLst/>
            <a:cxnLst/>
            <a:rect b="b" l="l" r="r" t="t"/>
            <a:pathLst>
              <a:path h="131076" w="431307">
                <a:moveTo>
                  <a:pt x="0" y="109740"/>
                </a:moveTo>
                <a:lnTo>
                  <a:pt x="19794" y="83845"/>
                </a:lnTo>
                <a:lnTo>
                  <a:pt x="44202" y="63995"/>
                </a:lnTo>
                <a:lnTo>
                  <a:pt x="70098" y="44208"/>
                </a:lnTo>
                <a:lnTo>
                  <a:pt x="97532" y="27431"/>
                </a:lnTo>
                <a:lnTo>
                  <a:pt x="124966" y="18313"/>
                </a:lnTo>
                <a:lnTo>
                  <a:pt x="155426" y="7645"/>
                </a:lnTo>
                <a:lnTo>
                  <a:pt x="216396" y="0"/>
                </a:lnTo>
                <a:lnTo>
                  <a:pt x="274340" y="7645"/>
                </a:lnTo>
                <a:lnTo>
                  <a:pt x="306337" y="18313"/>
                </a:lnTo>
                <a:lnTo>
                  <a:pt x="333772" y="27431"/>
                </a:lnTo>
                <a:lnTo>
                  <a:pt x="361207" y="44208"/>
                </a:lnTo>
                <a:lnTo>
                  <a:pt x="385564" y="63995"/>
                </a:lnTo>
                <a:lnTo>
                  <a:pt x="408434" y="83845"/>
                </a:lnTo>
                <a:lnTo>
                  <a:pt x="431307" y="109740"/>
                </a:lnTo>
                <a:lnTo>
                  <a:pt x="408434" y="131076"/>
                </a:lnTo>
                <a:lnTo>
                  <a:pt x="388640" y="106667"/>
                </a:lnTo>
                <a:lnTo>
                  <a:pt x="368796" y="89890"/>
                </a:lnTo>
                <a:lnTo>
                  <a:pt x="347464" y="71640"/>
                </a:lnTo>
                <a:lnTo>
                  <a:pt x="323107" y="57899"/>
                </a:lnTo>
                <a:lnTo>
                  <a:pt x="297160" y="47231"/>
                </a:lnTo>
                <a:lnTo>
                  <a:pt x="271264" y="39636"/>
                </a:lnTo>
                <a:lnTo>
                  <a:pt x="216396" y="32003"/>
                </a:lnTo>
                <a:lnTo>
                  <a:pt x="160040" y="39636"/>
                </a:lnTo>
                <a:lnTo>
                  <a:pt x="134094" y="47231"/>
                </a:lnTo>
                <a:lnTo>
                  <a:pt x="108198" y="57899"/>
                </a:lnTo>
                <a:lnTo>
                  <a:pt x="83840" y="71640"/>
                </a:lnTo>
                <a:lnTo>
                  <a:pt x="59432" y="89890"/>
                </a:lnTo>
                <a:lnTo>
                  <a:pt x="39637" y="106667"/>
                </a:lnTo>
                <a:lnTo>
                  <a:pt x="21332" y="131076"/>
                </a:lnTo>
                <a:lnTo>
                  <a:pt x="0" y="10974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02" name="object 602"/>
          <p:cNvSpPr/>
          <p:nvPr/>
        </p:nvSpPr>
        <p:spPr>
          <a:xfrm>
            <a:off x="847328" y="2679204"/>
            <a:ext cx="22868" cy="21335"/>
          </a:xfrm>
          <a:custGeom>
            <a:avLst/>
            <a:gdLst/>
            <a:ahLst/>
            <a:cxnLst/>
            <a:rect b="b" l="l" r="r" t="t"/>
            <a:pathLst>
              <a:path h="21335" w="22868">
                <a:moveTo>
                  <a:pt x="22868" y="19799"/>
                </a:moveTo>
                <a:lnTo>
                  <a:pt x="15161" y="13627"/>
                </a:lnTo>
                <a:lnTo>
                  <a:pt x="22868" y="21335"/>
                </a:lnTo>
                <a:lnTo>
                  <a:pt x="22868" y="19799"/>
                </a:lnTo>
                <a:close/>
              </a:path>
              <a:path h="21335" w="22868">
                <a:moveTo>
                  <a:pt x="15161" y="13627"/>
                </a:moveTo>
                <a:lnTo>
                  <a:pt x="1536" y="0"/>
                </a:lnTo>
                <a:lnTo>
                  <a:pt x="0" y="1485"/>
                </a:lnTo>
                <a:lnTo>
                  <a:pt x="15161" y="1362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03" name="object 603"/>
          <p:cNvSpPr/>
          <p:nvPr/>
        </p:nvSpPr>
        <p:spPr>
          <a:xfrm>
            <a:off x="847328" y="2679204"/>
            <a:ext cx="22868" cy="21335"/>
          </a:xfrm>
          <a:custGeom>
            <a:avLst/>
            <a:gdLst/>
            <a:ahLst/>
            <a:cxnLst/>
            <a:rect b="b" l="l" r="r" t="t"/>
            <a:pathLst>
              <a:path h="21335" w="22868">
                <a:moveTo>
                  <a:pt x="0" y="1485"/>
                </a:moveTo>
                <a:lnTo>
                  <a:pt x="1536" y="0"/>
                </a:lnTo>
                <a:lnTo>
                  <a:pt x="22868" y="21335"/>
                </a:lnTo>
                <a:lnTo>
                  <a:pt x="22868" y="19799"/>
                </a:lnTo>
                <a:lnTo>
                  <a:pt x="0" y="1485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04" name="object 604"/>
          <p:cNvSpPr/>
          <p:nvPr/>
        </p:nvSpPr>
        <p:spPr>
          <a:xfrm>
            <a:off x="1231403" y="2680690"/>
            <a:ext cx="73127" cy="350545"/>
          </a:xfrm>
          <a:custGeom>
            <a:avLst/>
            <a:gdLst/>
            <a:ahLst/>
            <a:cxnLst/>
            <a:rect b="b" l="l" r="r" t="t"/>
            <a:pathLst>
              <a:path h="350545" w="73127">
                <a:moveTo>
                  <a:pt x="24358" y="350545"/>
                </a:moveTo>
                <a:lnTo>
                  <a:pt x="48769" y="332232"/>
                </a:lnTo>
                <a:lnTo>
                  <a:pt x="39587" y="312445"/>
                </a:lnTo>
                <a:lnTo>
                  <a:pt x="31998" y="297205"/>
                </a:lnTo>
                <a:lnTo>
                  <a:pt x="30460" y="281978"/>
                </a:lnTo>
                <a:lnTo>
                  <a:pt x="30460" y="260654"/>
                </a:lnTo>
                <a:lnTo>
                  <a:pt x="33536" y="242341"/>
                </a:lnTo>
                <a:lnTo>
                  <a:pt x="35025" y="224040"/>
                </a:lnTo>
                <a:lnTo>
                  <a:pt x="48769" y="182905"/>
                </a:lnTo>
                <a:lnTo>
                  <a:pt x="60973" y="138709"/>
                </a:lnTo>
                <a:lnTo>
                  <a:pt x="73127" y="91478"/>
                </a:lnTo>
                <a:lnTo>
                  <a:pt x="73127" y="70154"/>
                </a:lnTo>
                <a:lnTo>
                  <a:pt x="70092" y="45745"/>
                </a:lnTo>
                <a:lnTo>
                  <a:pt x="60973" y="19850"/>
                </a:lnTo>
                <a:lnTo>
                  <a:pt x="50305" y="0"/>
                </a:lnTo>
                <a:lnTo>
                  <a:pt x="24358" y="15278"/>
                </a:lnTo>
                <a:lnTo>
                  <a:pt x="35025" y="35077"/>
                </a:lnTo>
                <a:lnTo>
                  <a:pt x="41123" y="51841"/>
                </a:lnTo>
                <a:lnTo>
                  <a:pt x="42660" y="71640"/>
                </a:lnTo>
                <a:lnTo>
                  <a:pt x="42660" y="86918"/>
                </a:lnTo>
                <a:lnTo>
                  <a:pt x="33536" y="128041"/>
                </a:lnTo>
                <a:lnTo>
                  <a:pt x="21332" y="172250"/>
                </a:lnTo>
                <a:lnTo>
                  <a:pt x="7590" y="213372"/>
                </a:lnTo>
                <a:lnTo>
                  <a:pt x="4564" y="237782"/>
                </a:lnTo>
                <a:lnTo>
                  <a:pt x="0" y="259105"/>
                </a:lnTo>
                <a:lnTo>
                  <a:pt x="0" y="283464"/>
                </a:lnTo>
                <a:lnTo>
                  <a:pt x="4564" y="307873"/>
                </a:lnTo>
                <a:lnTo>
                  <a:pt x="13693" y="329209"/>
                </a:lnTo>
                <a:lnTo>
                  <a:pt x="24358" y="35054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05" name="object 605"/>
          <p:cNvSpPr/>
          <p:nvPr/>
        </p:nvSpPr>
        <p:spPr>
          <a:xfrm>
            <a:off x="1231403" y="2680690"/>
            <a:ext cx="73127" cy="350545"/>
          </a:xfrm>
          <a:custGeom>
            <a:avLst/>
            <a:gdLst/>
            <a:ahLst/>
            <a:cxnLst/>
            <a:rect b="b" l="l" r="r" t="t"/>
            <a:pathLst>
              <a:path h="350545" w="73127">
                <a:moveTo>
                  <a:pt x="50305" y="0"/>
                </a:moveTo>
                <a:lnTo>
                  <a:pt x="60973" y="19850"/>
                </a:lnTo>
                <a:lnTo>
                  <a:pt x="70092" y="45745"/>
                </a:lnTo>
                <a:lnTo>
                  <a:pt x="73127" y="70154"/>
                </a:lnTo>
                <a:lnTo>
                  <a:pt x="73127" y="91478"/>
                </a:lnTo>
                <a:lnTo>
                  <a:pt x="60973" y="138709"/>
                </a:lnTo>
                <a:lnTo>
                  <a:pt x="48769" y="182905"/>
                </a:lnTo>
                <a:lnTo>
                  <a:pt x="35025" y="224040"/>
                </a:lnTo>
                <a:lnTo>
                  <a:pt x="33536" y="242341"/>
                </a:lnTo>
                <a:lnTo>
                  <a:pt x="30460" y="260654"/>
                </a:lnTo>
                <a:lnTo>
                  <a:pt x="30460" y="281978"/>
                </a:lnTo>
                <a:lnTo>
                  <a:pt x="31998" y="297205"/>
                </a:lnTo>
                <a:lnTo>
                  <a:pt x="39587" y="312445"/>
                </a:lnTo>
                <a:lnTo>
                  <a:pt x="48769" y="332232"/>
                </a:lnTo>
                <a:lnTo>
                  <a:pt x="24358" y="350545"/>
                </a:lnTo>
                <a:lnTo>
                  <a:pt x="13693" y="329209"/>
                </a:lnTo>
                <a:lnTo>
                  <a:pt x="4564" y="307873"/>
                </a:lnTo>
                <a:lnTo>
                  <a:pt x="0" y="283464"/>
                </a:lnTo>
                <a:lnTo>
                  <a:pt x="0" y="259105"/>
                </a:lnTo>
                <a:lnTo>
                  <a:pt x="4564" y="237782"/>
                </a:lnTo>
                <a:lnTo>
                  <a:pt x="7590" y="213372"/>
                </a:lnTo>
                <a:lnTo>
                  <a:pt x="21332" y="172250"/>
                </a:lnTo>
                <a:lnTo>
                  <a:pt x="33536" y="128041"/>
                </a:lnTo>
                <a:lnTo>
                  <a:pt x="42660" y="86918"/>
                </a:lnTo>
                <a:lnTo>
                  <a:pt x="42660" y="71640"/>
                </a:lnTo>
                <a:lnTo>
                  <a:pt x="41123" y="51841"/>
                </a:lnTo>
                <a:lnTo>
                  <a:pt x="35025" y="35077"/>
                </a:lnTo>
                <a:lnTo>
                  <a:pt x="24358" y="15278"/>
                </a:lnTo>
                <a:lnTo>
                  <a:pt x="50305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06" name="object 606"/>
          <p:cNvSpPr/>
          <p:nvPr/>
        </p:nvSpPr>
        <p:spPr>
          <a:xfrm>
            <a:off x="1255762" y="2679204"/>
            <a:ext cx="25947" cy="21335"/>
          </a:xfrm>
          <a:custGeom>
            <a:avLst/>
            <a:gdLst/>
            <a:ahLst/>
            <a:cxnLst/>
            <a:rect b="b" l="l" r="r" t="t"/>
            <a:pathLst>
              <a:path h="21335" w="25947">
                <a:moveTo>
                  <a:pt x="17460" y="6482"/>
                </a:moveTo>
                <a:lnTo>
                  <a:pt x="0" y="16763"/>
                </a:lnTo>
                <a:lnTo>
                  <a:pt x="1537" y="21335"/>
                </a:lnTo>
                <a:lnTo>
                  <a:pt x="17460" y="6482"/>
                </a:lnTo>
                <a:close/>
              </a:path>
              <a:path h="21335" w="25947">
                <a:moveTo>
                  <a:pt x="25947" y="1485"/>
                </a:moveTo>
                <a:lnTo>
                  <a:pt x="24410" y="0"/>
                </a:lnTo>
                <a:lnTo>
                  <a:pt x="17460" y="6482"/>
                </a:lnTo>
                <a:lnTo>
                  <a:pt x="25947" y="148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07" name="object 607"/>
          <p:cNvSpPr/>
          <p:nvPr/>
        </p:nvSpPr>
        <p:spPr>
          <a:xfrm>
            <a:off x="1255762" y="2679204"/>
            <a:ext cx="25947" cy="21335"/>
          </a:xfrm>
          <a:custGeom>
            <a:avLst/>
            <a:gdLst/>
            <a:ahLst/>
            <a:cxnLst/>
            <a:rect b="b" l="l" r="r" t="t"/>
            <a:pathLst>
              <a:path h="21335" w="25947">
                <a:moveTo>
                  <a:pt x="24410" y="0"/>
                </a:moveTo>
                <a:lnTo>
                  <a:pt x="25947" y="1485"/>
                </a:lnTo>
                <a:lnTo>
                  <a:pt x="0" y="16763"/>
                </a:lnTo>
                <a:lnTo>
                  <a:pt x="1537" y="21335"/>
                </a:lnTo>
                <a:lnTo>
                  <a:pt x="24410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08" name="object 608"/>
          <p:cNvSpPr/>
          <p:nvPr/>
        </p:nvSpPr>
        <p:spPr>
          <a:xfrm>
            <a:off x="1257300" y="3011436"/>
            <a:ext cx="397763" cy="120408"/>
          </a:xfrm>
          <a:custGeom>
            <a:avLst/>
            <a:gdLst/>
            <a:ahLst/>
            <a:cxnLst/>
            <a:rect b="b" l="l" r="r" t="t"/>
            <a:pathLst>
              <a:path h="120408" w="397763">
                <a:moveTo>
                  <a:pt x="22872" y="0"/>
                </a:moveTo>
                <a:lnTo>
                  <a:pt x="0" y="19799"/>
                </a:lnTo>
                <a:lnTo>
                  <a:pt x="19799" y="44208"/>
                </a:lnTo>
                <a:lnTo>
                  <a:pt x="41122" y="63995"/>
                </a:lnTo>
                <a:lnTo>
                  <a:pt x="65531" y="79222"/>
                </a:lnTo>
                <a:lnTo>
                  <a:pt x="89890" y="95999"/>
                </a:lnTo>
                <a:lnTo>
                  <a:pt x="141731" y="112763"/>
                </a:lnTo>
                <a:lnTo>
                  <a:pt x="196596" y="120408"/>
                </a:lnTo>
                <a:lnTo>
                  <a:pt x="253009" y="115785"/>
                </a:lnTo>
                <a:lnTo>
                  <a:pt x="280390" y="109740"/>
                </a:lnTo>
                <a:lnTo>
                  <a:pt x="307822" y="99072"/>
                </a:lnTo>
                <a:lnTo>
                  <a:pt x="333768" y="85331"/>
                </a:lnTo>
                <a:lnTo>
                  <a:pt x="355104" y="70103"/>
                </a:lnTo>
                <a:lnTo>
                  <a:pt x="377977" y="50253"/>
                </a:lnTo>
                <a:lnTo>
                  <a:pt x="397763" y="30467"/>
                </a:lnTo>
                <a:lnTo>
                  <a:pt x="377977" y="6108"/>
                </a:lnTo>
                <a:lnTo>
                  <a:pt x="356590" y="25895"/>
                </a:lnTo>
                <a:lnTo>
                  <a:pt x="338340" y="44208"/>
                </a:lnTo>
                <a:lnTo>
                  <a:pt x="318490" y="57899"/>
                </a:lnTo>
                <a:lnTo>
                  <a:pt x="295668" y="70103"/>
                </a:lnTo>
                <a:lnTo>
                  <a:pt x="271259" y="79222"/>
                </a:lnTo>
                <a:lnTo>
                  <a:pt x="248399" y="83794"/>
                </a:lnTo>
                <a:lnTo>
                  <a:pt x="196596" y="89890"/>
                </a:lnTo>
                <a:lnTo>
                  <a:pt x="147840" y="82308"/>
                </a:lnTo>
                <a:lnTo>
                  <a:pt x="102095" y="65531"/>
                </a:lnTo>
                <a:lnTo>
                  <a:pt x="79222" y="51790"/>
                </a:lnTo>
                <a:lnTo>
                  <a:pt x="57899" y="38100"/>
                </a:lnTo>
                <a:lnTo>
                  <a:pt x="39636" y="19799"/>
                </a:lnTo>
                <a:lnTo>
                  <a:pt x="228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09" name="object 609"/>
          <p:cNvSpPr/>
          <p:nvPr/>
        </p:nvSpPr>
        <p:spPr>
          <a:xfrm>
            <a:off x="1257300" y="3011436"/>
            <a:ext cx="397763" cy="120408"/>
          </a:xfrm>
          <a:custGeom>
            <a:avLst/>
            <a:gdLst/>
            <a:ahLst/>
            <a:cxnLst/>
            <a:rect b="b" l="l" r="r" t="t"/>
            <a:pathLst>
              <a:path h="120408" w="397763">
                <a:moveTo>
                  <a:pt x="22872" y="0"/>
                </a:moveTo>
                <a:lnTo>
                  <a:pt x="39636" y="19799"/>
                </a:lnTo>
                <a:lnTo>
                  <a:pt x="57899" y="38100"/>
                </a:lnTo>
                <a:lnTo>
                  <a:pt x="79222" y="51790"/>
                </a:lnTo>
                <a:lnTo>
                  <a:pt x="102095" y="65531"/>
                </a:lnTo>
                <a:lnTo>
                  <a:pt x="147840" y="82308"/>
                </a:lnTo>
                <a:lnTo>
                  <a:pt x="196596" y="89890"/>
                </a:lnTo>
                <a:lnTo>
                  <a:pt x="248399" y="83794"/>
                </a:lnTo>
                <a:lnTo>
                  <a:pt x="271259" y="79222"/>
                </a:lnTo>
                <a:lnTo>
                  <a:pt x="295668" y="70103"/>
                </a:lnTo>
                <a:lnTo>
                  <a:pt x="318490" y="57899"/>
                </a:lnTo>
                <a:lnTo>
                  <a:pt x="338340" y="44208"/>
                </a:lnTo>
                <a:lnTo>
                  <a:pt x="356590" y="25895"/>
                </a:lnTo>
                <a:lnTo>
                  <a:pt x="377977" y="6108"/>
                </a:lnTo>
                <a:lnTo>
                  <a:pt x="397763" y="30467"/>
                </a:lnTo>
                <a:lnTo>
                  <a:pt x="377977" y="50253"/>
                </a:lnTo>
                <a:lnTo>
                  <a:pt x="355104" y="70103"/>
                </a:lnTo>
                <a:lnTo>
                  <a:pt x="333768" y="85331"/>
                </a:lnTo>
                <a:lnTo>
                  <a:pt x="307822" y="99072"/>
                </a:lnTo>
                <a:lnTo>
                  <a:pt x="280390" y="109740"/>
                </a:lnTo>
                <a:lnTo>
                  <a:pt x="253009" y="115785"/>
                </a:lnTo>
                <a:lnTo>
                  <a:pt x="196596" y="120408"/>
                </a:lnTo>
                <a:lnTo>
                  <a:pt x="141731" y="112763"/>
                </a:lnTo>
                <a:lnTo>
                  <a:pt x="89890" y="95999"/>
                </a:lnTo>
                <a:lnTo>
                  <a:pt x="65531" y="79222"/>
                </a:lnTo>
                <a:lnTo>
                  <a:pt x="41122" y="63995"/>
                </a:lnTo>
                <a:lnTo>
                  <a:pt x="19799" y="44208"/>
                </a:lnTo>
                <a:lnTo>
                  <a:pt x="0" y="19799"/>
                </a:lnTo>
                <a:lnTo>
                  <a:pt x="22872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10" name="object 610"/>
          <p:cNvSpPr/>
          <p:nvPr/>
        </p:nvSpPr>
        <p:spPr>
          <a:xfrm>
            <a:off x="1255762" y="3011436"/>
            <a:ext cx="24410" cy="19799"/>
          </a:xfrm>
          <a:custGeom>
            <a:avLst/>
            <a:gdLst/>
            <a:ahLst/>
            <a:cxnLst/>
            <a:rect b="b" l="l" r="r" t="t"/>
            <a:pathLst>
              <a:path h="19799" w="24410">
                <a:moveTo>
                  <a:pt x="11535" y="11145"/>
                </a:moveTo>
                <a:lnTo>
                  <a:pt x="0" y="19799"/>
                </a:lnTo>
                <a:lnTo>
                  <a:pt x="1537" y="19799"/>
                </a:lnTo>
                <a:lnTo>
                  <a:pt x="11535" y="11145"/>
                </a:lnTo>
                <a:close/>
              </a:path>
              <a:path h="19799" w="24410">
                <a:moveTo>
                  <a:pt x="24410" y="0"/>
                </a:moveTo>
                <a:lnTo>
                  <a:pt x="11535" y="11145"/>
                </a:lnTo>
                <a:lnTo>
                  <a:pt x="24410" y="1485"/>
                </a:lnTo>
                <a:lnTo>
                  <a:pt x="244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11" name="object 611"/>
          <p:cNvSpPr/>
          <p:nvPr/>
        </p:nvSpPr>
        <p:spPr>
          <a:xfrm>
            <a:off x="1255762" y="3011436"/>
            <a:ext cx="24410" cy="19799"/>
          </a:xfrm>
          <a:custGeom>
            <a:avLst/>
            <a:gdLst/>
            <a:ahLst/>
            <a:cxnLst/>
            <a:rect b="b" l="l" r="r" t="t"/>
            <a:pathLst>
              <a:path h="19799" w="24410">
                <a:moveTo>
                  <a:pt x="0" y="19799"/>
                </a:moveTo>
                <a:lnTo>
                  <a:pt x="1537" y="19799"/>
                </a:lnTo>
                <a:lnTo>
                  <a:pt x="24410" y="0"/>
                </a:lnTo>
                <a:lnTo>
                  <a:pt x="24410" y="1485"/>
                </a:lnTo>
                <a:lnTo>
                  <a:pt x="0" y="1979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12" name="object 612"/>
          <p:cNvSpPr/>
          <p:nvPr/>
        </p:nvSpPr>
        <p:spPr>
          <a:xfrm>
            <a:off x="1645140" y="3029696"/>
            <a:ext cx="0" cy="460275"/>
          </a:xfrm>
          <a:custGeom>
            <a:avLst/>
            <a:gdLst/>
            <a:ahLst/>
            <a:cxnLst/>
            <a:rect b="b" l="l" r="r" t="t"/>
            <a:pathLst>
              <a:path h="460275" w="0">
                <a:moveTo>
                  <a:pt x="0" y="0"/>
                </a:moveTo>
                <a:lnTo>
                  <a:pt x="0" y="460275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13" name="object 613"/>
          <p:cNvSpPr/>
          <p:nvPr/>
        </p:nvSpPr>
        <p:spPr>
          <a:xfrm>
            <a:off x="1630654" y="3029696"/>
            <a:ext cx="28971" cy="460275"/>
          </a:xfrm>
          <a:custGeom>
            <a:avLst/>
            <a:gdLst/>
            <a:ahLst/>
            <a:cxnLst/>
            <a:rect b="b" l="l" r="r" t="t"/>
            <a:pathLst>
              <a:path h="460275" w="28971">
                <a:moveTo>
                  <a:pt x="0" y="460275"/>
                </a:moveTo>
                <a:lnTo>
                  <a:pt x="28971" y="460275"/>
                </a:lnTo>
                <a:lnTo>
                  <a:pt x="28971" y="0"/>
                </a:lnTo>
                <a:lnTo>
                  <a:pt x="0" y="0"/>
                </a:lnTo>
                <a:lnTo>
                  <a:pt x="0" y="46027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14" name="object 614"/>
          <p:cNvSpPr/>
          <p:nvPr/>
        </p:nvSpPr>
        <p:spPr>
          <a:xfrm>
            <a:off x="1630654" y="2990100"/>
            <a:ext cx="28981" cy="51803"/>
          </a:xfrm>
          <a:custGeom>
            <a:avLst/>
            <a:gdLst/>
            <a:ahLst/>
            <a:cxnLst/>
            <a:rect b="b" l="l" r="r" t="t"/>
            <a:pathLst>
              <a:path h="51803" w="28981">
                <a:moveTo>
                  <a:pt x="28981" y="0"/>
                </a:moveTo>
                <a:lnTo>
                  <a:pt x="4622" y="27444"/>
                </a:lnTo>
                <a:lnTo>
                  <a:pt x="14495" y="39598"/>
                </a:lnTo>
                <a:lnTo>
                  <a:pt x="28981" y="39598"/>
                </a:lnTo>
                <a:lnTo>
                  <a:pt x="28981" y="0"/>
                </a:lnTo>
                <a:close/>
              </a:path>
              <a:path h="51803" w="28981">
                <a:moveTo>
                  <a:pt x="24409" y="51803"/>
                </a:moveTo>
                <a:lnTo>
                  <a:pt x="14495" y="39598"/>
                </a:lnTo>
                <a:lnTo>
                  <a:pt x="0" y="39598"/>
                </a:lnTo>
                <a:lnTo>
                  <a:pt x="24409" y="5180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15" name="object 615"/>
          <p:cNvSpPr/>
          <p:nvPr/>
        </p:nvSpPr>
        <p:spPr>
          <a:xfrm>
            <a:off x="1630654" y="2990100"/>
            <a:ext cx="28981" cy="51803"/>
          </a:xfrm>
          <a:custGeom>
            <a:avLst/>
            <a:gdLst/>
            <a:ahLst/>
            <a:cxnLst/>
            <a:rect b="b" l="l" r="r" t="t"/>
            <a:pathLst>
              <a:path h="51803" w="28981">
                <a:moveTo>
                  <a:pt x="4622" y="27444"/>
                </a:moveTo>
                <a:lnTo>
                  <a:pt x="28981" y="0"/>
                </a:lnTo>
                <a:lnTo>
                  <a:pt x="28981" y="39598"/>
                </a:lnTo>
                <a:lnTo>
                  <a:pt x="0" y="39598"/>
                </a:lnTo>
                <a:lnTo>
                  <a:pt x="24409" y="51803"/>
                </a:lnTo>
                <a:lnTo>
                  <a:pt x="4622" y="2744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16" name="object 616"/>
          <p:cNvSpPr/>
          <p:nvPr/>
        </p:nvSpPr>
        <p:spPr>
          <a:xfrm>
            <a:off x="1260326" y="3386340"/>
            <a:ext cx="394737" cy="115836"/>
          </a:xfrm>
          <a:custGeom>
            <a:avLst/>
            <a:gdLst/>
            <a:ahLst/>
            <a:cxnLst/>
            <a:rect b="b" l="l" r="r" t="t"/>
            <a:pathLst>
              <a:path h="115836" w="394737">
                <a:moveTo>
                  <a:pt x="147836" y="38100"/>
                </a:moveTo>
                <a:lnTo>
                  <a:pt x="195118" y="31991"/>
                </a:lnTo>
                <a:lnTo>
                  <a:pt x="243874" y="38100"/>
                </a:lnTo>
                <a:lnTo>
                  <a:pt x="268232" y="44196"/>
                </a:lnTo>
                <a:lnTo>
                  <a:pt x="291105" y="51790"/>
                </a:lnTo>
                <a:lnTo>
                  <a:pt x="313978" y="65532"/>
                </a:lnTo>
                <a:lnTo>
                  <a:pt x="335314" y="79222"/>
                </a:lnTo>
                <a:lnTo>
                  <a:pt x="353564" y="94449"/>
                </a:lnTo>
                <a:lnTo>
                  <a:pt x="374950" y="115836"/>
                </a:lnTo>
                <a:lnTo>
                  <a:pt x="394737" y="91427"/>
                </a:lnTo>
                <a:lnTo>
                  <a:pt x="374950" y="71627"/>
                </a:lnTo>
                <a:lnTo>
                  <a:pt x="352078" y="53327"/>
                </a:lnTo>
                <a:lnTo>
                  <a:pt x="327668" y="38100"/>
                </a:lnTo>
                <a:lnTo>
                  <a:pt x="304796" y="24358"/>
                </a:lnTo>
                <a:lnTo>
                  <a:pt x="277364" y="13690"/>
                </a:lnTo>
                <a:lnTo>
                  <a:pt x="249982" y="7581"/>
                </a:lnTo>
                <a:lnTo>
                  <a:pt x="195118" y="0"/>
                </a:lnTo>
                <a:lnTo>
                  <a:pt x="141728" y="7581"/>
                </a:lnTo>
                <a:lnTo>
                  <a:pt x="89937" y="24358"/>
                </a:lnTo>
                <a:lnTo>
                  <a:pt x="62505" y="39636"/>
                </a:lnTo>
                <a:lnTo>
                  <a:pt x="38096" y="53327"/>
                </a:lnTo>
                <a:lnTo>
                  <a:pt x="0" y="91427"/>
                </a:lnTo>
                <a:lnTo>
                  <a:pt x="18309" y="115836"/>
                </a:lnTo>
                <a:lnTo>
                  <a:pt x="57946" y="77736"/>
                </a:lnTo>
                <a:lnTo>
                  <a:pt x="77732" y="65532"/>
                </a:lnTo>
                <a:lnTo>
                  <a:pt x="99068" y="53327"/>
                </a:lnTo>
                <a:lnTo>
                  <a:pt x="147836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17" name="object 617"/>
          <p:cNvSpPr/>
          <p:nvPr/>
        </p:nvSpPr>
        <p:spPr>
          <a:xfrm>
            <a:off x="1260326" y="3386340"/>
            <a:ext cx="394737" cy="115836"/>
          </a:xfrm>
          <a:custGeom>
            <a:avLst/>
            <a:gdLst/>
            <a:ahLst/>
            <a:cxnLst/>
            <a:rect b="b" l="l" r="r" t="t"/>
            <a:pathLst>
              <a:path h="115836" w="394737">
                <a:moveTo>
                  <a:pt x="374950" y="115836"/>
                </a:moveTo>
                <a:lnTo>
                  <a:pt x="353564" y="94449"/>
                </a:lnTo>
                <a:lnTo>
                  <a:pt x="335314" y="79222"/>
                </a:lnTo>
                <a:lnTo>
                  <a:pt x="313978" y="65532"/>
                </a:lnTo>
                <a:lnTo>
                  <a:pt x="291105" y="51790"/>
                </a:lnTo>
                <a:lnTo>
                  <a:pt x="268232" y="44196"/>
                </a:lnTo>
                <a:lnTo>
                  <a:pt x="243874" y="38100"/>
                </a:lnTo>
                <a:lnTo>
                  <a:pt x="195118" y="31991"/>
                </a:lnTo>
                <a:lnTo>
                  <a:pt x="147836" y="38100"/>
                </a:lnTo>
                <a:lnTo>
                  <a:pt x="99068" y="53327"/>
                </a:lnTo>
                <a:lnTo>
                  <a:pt x="77732" y="65532"/>
                </a:lnTo>
                <a:lnTo>
                  <a:pt x="57946" y="77736"/>
                </a:lnTo>
                <a:lnTo>
                  <a:pt x="18309" y="115836"/>
                </a:lnTo>
                <a:lnTo>
                  <a:pt x="0" y="91427"/>
                </a:lnTo>
                <a:lnTo>
                  <a:pt x="38096" y="53327"/>
                </a:lnTo>
                <a:lnTo>
                  <a:pt x="62505" y="39636"/>
                </a:lnTo>
                <a:lnTo>
                  <a:pt x="89937" y="24358"/>
                </a:lnTo>
                <a:lnTo>
                  <a:pt x="141728" y="7581"/>
                </a:lnTo>
                <a:lnTo>
                  <a:pt x="195118" y="0"/>
                </a:lnTo>
                <a:lnTo>
                  <a:pt x="249982" y="7581"/>
                </a:lnTo>
                <a:lnTo>
                  <a:pt x="277364" y="13690"/>
                </a:lnTo>
                <a:lnTo>
                  <a:pt x="304796" y="24358"/>
                </a:lnTo>
                <a:lnTo>
                  <a:pt x="327668" y="38100"/>
                </a:lnTo>
                <a:lnTo>
                  <a:pt x="352078" y="53327"/>
                </a:lnTo>
                <a:lnTo>
                  <a:pt x="374950" y="71627"/>
                </a:lnTo>
                <a:lnTo>
                  <a:pt x="394737" y="91427"/>
                </a:lnTo>
                <a:lnTo>
                  <a:pt x="374950" y="1158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18" name="object 618"/>
          <p:cNvSpPr/>
          <p:nvPr/>
        </p:nvSpPr>
        <p:spPr>
          <a:xfrm>
            <a:off x="1630654" y="3477768"/>
            <a:ext cx="28981" cy="51841"/>
          </a:xfrm>
          <a:custGeom>
            <a:avLst/>
            <a:gdLst/>
            <a:ahLst/>
            <a:cxnLst/>
            <a:rect b="b" l="l" r="r" t="t"/>
            <a:pathLst>
              <a:path h="51841" w="28981">
                <a:moveTo>
                  <a:pt x="14516" y="12204"/>
                </a:moveTo>
                <a:lnTo>
                  <a:pt x="4622" y="24409"/>
                </a:lnTo>
                <a:lnTo>
                  <a:pt x="28981" y="51841"/>
                </a:lnTo>
                <a:lnTo>
                  <a:pt x="28981" y="12204"/>
                </a:lnTo>
                <a:lnTo>
                  <a:pt x="14516" y="12204"/>
                </a:lnTo>
                <a:close/>
              </a:path>
              <a:path h="51841" w="28981">
                <a:moveTo>
                  <a:pt x="24409" y="0"/>
                </a:moveTo>
                <a:lnTo>
                  <a:pt x="0" y="12204"/>
                </a:lnTo>
                <a:lnTo>
                  <a:pt x="14516" y="12204"/>
                </a:lnTo>
                <a:lnTo>
                  <a:pt x="244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19" name="object 619"/>
          <p:cNvSpPr/>
          <p:nvPr/>
        </p:nvSpPr>
        <p:spPr>
          <a:xfrm>
            <a:off x="1630654" y="3477768"/>
            <a:ext cx="28981" cy="51841"/>
          </a:xfrm>
          <a:custGeom>
            <a:avLst/>
            <a:gdLst/>
            <a:ahLst/>
            <a:cxnLst/>
            <a:rect b="b" l="l" r="r" t="t"/>
            <a:pathLst>
              <a:path h="51841" w="28981">
                <a:moveTo>
                  <a:pt x="28981" y="12204"/>
                </a:moveTo>
                <a:lnTo>
                  <a:pt x="28981" y="51841"/>
                </a:lnTo>
                <a:lnTo>
                  <a:pt x="4622" y="24409"/>
                </a:lnTo>
                <a:lnTo>
                  <a:pt x="24409" y="0"/>
                </a:lnTo>
                <a:lnTo>
                  <a:pt x="0" y="12204"/>
                </a:lnTo>
                <a:lnTo>
                  <a:pt x="28981" y="1220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20" name="object 620"/>
          <p:cNvSpPr/>
          <p:nvPr/>
        </p:nvSpPr>
        <p:spPr>
          <a:xfrm>
            <a:off x="1187202" y="3480790"/>
            <a:ext cx="92970" cy="394741"/>
          </a:xfrm>
          <a:custGeom>
            <a:avLst/>
            <a:gdLst/>
            <a:ahLst/>
            <a:cxnLst/>
            <a:rect b="b" l="l" r="r" t="t"/>
            <a:pathLst>
              <a:path h="394741" w="92970">
                <a:moveTo>
                  <a:pt x="0" y="169164"/>
                </a:moveTo>
                <a:lnTo>
                  <a:pt x="0" y="198145"/>
                </a:lnTo>
                <a:lnTo>
                  <a:pt x="3026" y="248450"/>
                </a:lnTo>
                <a:lnTo>
                  <a:pt x="15229" y="300240"/>
                </a:lnTo>
                <a:lnTo>
                  <a:pt x="27433" y="326186"/>
                </a:lnTo>
                <a:lnTo>
                  <a:pt x="39637" y="347510"/>
                </a:lnTo>
                <a:lnTo>
                  <a:pt x="51791" y="371868"/>
                </a:lnTo>
                <a:lnTo>
                  <a:pt x="70097" y="394741"/>
                </a:lnTo>
                <a:lnTo>
                  <a:pt x="92970" y="373405"/>
                </a:lnTo>
                <a:lnTo>
                  <a:pt x="76200" y="353618"/>
                </a:lnTo>
                <a:lnTo>
                  <a:pt x="65533" y="332232"/>
                </a:lnTo>
                <a:lnTo>
                  <a:pt x="51791" y="309410"/>
                </a:lnTo>
                <a:lnTo>
                  <a:pt x="42663" y="289572"/>
                </a:lnTo>
                <a:lnTo>
                  <a:pt x="31997" y="243878"/>
                </a:lnTo>
                <a:lnTo>
                  <a:pt x="28971" y="196608"/>
                </a:lnTo>
                <a:lnTo>
                  <a:pt x="28971" y="170713"/>
                </a:lnTo>
                <a:lnTo>
                  <a:pt x="31997" y="147840"/>
                </a:lnTo>
                <a:lnTo>
                  <a:pt x="42663" y="103632"/>
                </a:lnTo>
                <a:lnTo>
                  <a:pt x="51791" y="82308"/>
                </a:lnTo>
                <a:lnTo>
                  <a:pt x="63995" y="62509"/>
                </a:lnTo>
                <a:lnTo>
                  <a:pt x="92970" y="18313"/>
                </a:lnTo>
                <a:lnTo>
                  <a:pt x="68559" y="0"/>
                </a:lnTo>
                <a:lnTo>
                  <a:pt x="39637" y="44208"/>
                </a:lnTo>
                <a:lnTo>
                  <a:pt x="27433" y="68605"/>
                </a:lnTo>
                <a:lnTo>
                  <a:pt x="15229" y="92964"/>
                </a:lnTo>
                <a:lnTo>
                  <a:pt x="3026" y="143268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21" name="object 621"/>
          <p:cNvSpPr/>
          <p:nvPr/>
        </p:nvSpPr>
        <p:spPr>
          <a:xfrm>
            <a:off x="1187202" y="3480790"/>
            <a:ext cx="92970" cy="394741"/>
          </a:xfrm>
          <a:custGeom>
            <a:avLst/>
            <a:gdLst/>
            <a:ahLst/>
            <a:cxnLst/>
            <a:rect b="b" l="l" r="r" t="t"/>
            <a:pathLst>
              <a:path h="394741" w="92970">
                <a:moveTo>
                  <a:pt x="92970" y="18313"/>
                </a:moveTo>
                <a:lnTo>
                  <a:pt x="63995" y="62509"/>
                </a:lnTo>
                <a:lnTo>
                  <a:pt x="51791" y="82308"/>
                </a:lnTo>
                <a:lnTo>
                  <a:pt x="42663" y="103632"/>
                </a:lnTo>
                <a:lnTo>
                  <a:pt x="31997" y="147840"/>
                </a:lnTo>
                <a:lnTo>
                  <a:pt x="28971" y="170713"/>
                </a:lnTo>
                <a:lnTo>
                  <a:pt x="28971" y="196608"/>
                </a:lnTo>
                <a:lnTo>
                  <a:pt x="31997" y="243878"/>
                </a:lnTo>
                <a:lnTo>
                  <a:pt x="42663" y="289572"/>
                </a:lnTo>
                <a:lnTo>
                  <a:pt x="51791" y="309410"/>
                </a:lnTo>
                <a:lnTo>
                  <a:pt x="65533" y="332232"/>
                </a:lnTo>
                <a:lnTo>
                  <a:pt x="76200" y="353618"/>
                </a:lnTo>
                <a:lnTo>
                  <a:pt x="92970" y="373405"/>
                </a:lnTo>
                <a:lnTo>
                  <a:pt x="70097" y="394741"/>
                </a:lnTo>
                <a:lnTo>
                  <a:pt x="51791" y="371868"/>
                </a:lnTo>
                <a:lnTo>
                  <a:pt x="39637" y="347510"/>
                </a:lnTo>
                <a:lnTo>
                  <a:pt x="27433" y="326186"/>
                </a:lnTo>
                <a:lnTo>
                  <a:pt x="15229" y="300240"/>
                </a:lnTo>
                <a:lnTo>
                  <a:pt x="3026" y="248450"/>
                </a:lnTo>
                <a:lnTo>
                  <a:pt x="0" y="198145"/>
                </a:lnTo>
                <a:lnTo>
                  <a:pt x="0" y="169164"/>
                </a:lnTo>
                <a:lnTo>
                  <a:pt x="3026" y="143268"/>
                </a:lnTo>
                <a:lnTo>
                  <a:pt x="15229" y="92964"/>
                </a:lnTo>
                <a:lnTo>
                  <a:pt x="27433" y="68605"/>
                </a:lnTo>
                <a:lnTo>
                  <a:pt x="39637" y="44208"/>
                </a:lnTo>
                <a:lnTo>
                  <a:pt x="68559" y="0"/>
                </a:lnTo>
                <a:lnTo>
                  <a:pt x="92970" y="1831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22" name="object 622"/>
          <p:cNvSpPr/>
          <p:nvPr/>
        </p:nvSpPr>
        <p:spPr>
          <a:xfrm>
            <a:off x="1255762" y="3477768"/>
            <a:ext cx="24410" cy="24409"/>
          </a:xfrm>
          <a:custGeom>
            <a:avLst/>
            <a:gdLst/>
            <a:ahLst/>
            <a:cxnLst/>
            <a:rect b="b" l="l" r="r" t="t"/>
            <a:pathLst>
              <a:path h="24409" w="24410">
                <a:moveTo>
                  <a:pt x="1537" y="1536"/>
                </a:moveTo>
                <a:lnTo>
                  <a:pt x="0" y="3022"/>
                </a:lnTo>
                <a:lnTo>
                  <a:pt x="15623" y="14743"/>
                </a:lnTo>
                <a:lnTo>
                  <a:pt x="4564" y="0"/>
                </a:lnTo>
                <a:lnTo>
                  <a:pt x="1537" y="1536"/>
                </a:lnTo>
                <a:close/>
              </a:path>
              <a:path h="24409" w="24410">
                <a:moveTo>
                  <a:pt x="24410" y="21335"/>
                </a:moveTo>
                <a:lnTo>
                  <a:pt x="15623" y="14743"/>
                </a:lnTo>
                <a:lnTo>
                  <a:pt x="22873" y="24409"/>
                </a:lnTo>
                <a:lnTo>
                  <a:pt x="24410" y="2133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23" name="object 623"/>
          <p:cNvSpPr/>
          <p:nvPr/>
        </p:nvSpPr>
        <p:spPr>
          <a:xfrm>
            <a:off x="1255762" y="3477768"/>
            <a:ext cx="24410" cy="24409"/>
          </a:xfrm>
          <a:custGeom>
            <a:avLst/>
            <a:gdLst/>
            <a:ahLst/>
            <a:cxnLst/>
            <a:rect b="b" l="l" r="r" t="t"/>
            <a:pathLst>
              <a:path h="24409" w="24410">
                <a:moveTo>
                  <a:pt x="4564" y="0"/>
                </a:moveTo>
                <a:lnTo>
                  <a:pt x="1537" y="1536"/>
                </a:lnTo>
                <a:lnTo>
                  <a:pt x="0" y="3022"/>
                </a:lnTo>
                <a:lnTo>
                  <a:pt x="24410" y="21335"/>
                </a:lnTo>
                <a:lnTo>
                  <a:pt x="22873" y="24409"/>
                </a:lnTo>
                <a:lnTo>
                  <a:pt x="4564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24" name="object 624"/>
          <p:cNvSpPr/>
          <p:nvPr/>
        </p:nvSpPr>
        <p:spPr>
          <a:xfrm>
            <a:off x="1257300" y="3852659"/>
            <a:ext cx="397763" cy="114300"/>
          </a:xfrm>
          <a:custGeom>
            <a:avLst/>
            <a:gdLst/>
            <a:ahLst/>
            <a:cxnLst/>
            <a:rect b="b" l="l" r="r" t="t"/>
            <a:pathLst>
              <a:path h="114300" w="397763">
                <a:moveTo>
                  <a:pt x="397763" y="22872"/>
                </a:moveTo>
                <a:lnTo>
                  <a:pt x="377977" y="0"/>
                </a:lnTo>
                <a:lnTo>
                  <a:pt x="338340" y="36563"/>
                </a:lnTo>
                <a:lnTo>
                  <a:pt x="317004" y="48768"/>
                </a:lnTo>
                <a:lnTo>
                  <a:pt x="294131" y="62509"/>
                </a:lnTo>
                <a:lnTo>
                  <a:pt x="248399" y="76200"/>
                </a:lnTo>
                <a:lnTo>
                  <a:pt x="198145" y="82308"/>
                </a:lnTo>
                <a:lnTo>
                  <a:pt x="149377" y="76200"/>
                </a:lnTo>
                <a:lnTo>
                  <a:pt x="124968" y="73177"/>
                </a:lnTo>
                <a:lnTo>
                  <a:pt x="103631" y="62509"/>
                </a:lnTo>
                <a:lnTo>
                  <a:pt x="80759" y="48768"/>
                </a:lnTo>
                <a:lnTo>
                  <a:pt x="59436" y="36563"/>
                </a:lnTo>
                <a:lnTo>
                  <a:pt x="41122" y="19850"/>
                </a:lnTo>
                <a:lnTo>
                  <a:pt x="21336" y="0"/>
                </a:lnTo>
                <a:lnTo>
                  <a:pt x="0" y="22872"/>
                </a:lnTo>
                <a:lnTo>
                  <a:pt x="22872" y="42672"/>
                </a:lnTo>
                <a:lnTo>
                  <a:pt x="42659" y="62509"/>
                </a:lnTo>
                <a:lnTo>
                  <a:pt x="67068" y="76200"/>
                </a:lnTo>
                <a:lnTo>
                  <a:pt x="92963" y="92976"/>
                </a:lnTo>
                <a:lnTo>
                  <a:pt x="115836" y="102095"/>
                </a:lnTo>
                <a:lnTo>
                  <a:pt x="146303" y="108204"/>
                </a:lnTo>
                <a:lnTo>
                  <a:pt x="198145" y="114300"/>
                </a:lnTo>
                <a:lnTo>
                  <a:pt x="253009" y="108204"/>
                </a:lnTo>
                <a:lnTo>
                  <a:pt x="303263" y="92976"/>
                </a:lnTo>
                <a:lnTo>
                  <a:pt x="330695" y="76200"/>
                </a:lnTo>
                <a:lnTo>
                  <a:pt x="355104" y="62509"/>
                </a:lnTo>
                <a:lnTo>
                  <a:pt x="397763" y="228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25" name="object 625"/>
          <p:cNvSpPr/>
          <p:nvPr/>
        </p:nvSpPr>
        <p:spPr>
          <a:xfrm>
            <a:off x="1257300" y="3852659"/>
            <a:ext cx="397763" cy="114300"/>
          </a:xfrm>
          <a:custGeom>
            <a:avLst/>
            <a:gdLst/>
            <a:ahLst/>
            <a:cxnLst/>
            <a:rect b="b" l="l" r="r" t="t"/>
            <a:pathLst>
              <a:path h="114300" w="397763">
                <a:moveTo>
                  <a:pt x="21336" y="0"/>
                </a:moveTo>
                <a:lnTo>
                  <a:pt x="41122" y="19850"/>
                </a:lnTo>
                <a:lnTo>
                  <a:pt x="59436" y="36563"/>
                </a:lnTo>
                <a:lnTo>
                  <a:pt x="80759" y="48768"/>
                </a:lnTo>
                <a:lnTo>
                  <a:pt x="103631" y="62509"/>
                </a:lnTo>
                <a:lnTo>
                  <a:pt x="124968" y="73177"/>
                </a:lnTo>
                <a:lnTo>
                  <a:pt x="149377" y="76200"/>
                </a:lnTo>
                <a:lnTo>
                  <a:pt x="198145" y="82308"/>
                </a:lnTo>
                <a:lnTo>
                  <a:pt x="248399" y="76200"/>
                </a:lnTo>
                <a:lnTo>
                  <a:pt x="294131" y="62509"/>
                </a:lnTo>
                <a:lnTo>
                  <a:pt x="317004" y="48768"/>
                </a:lnTo>
                <a:lnTo>
                  <a:pt x="338340" y="36563"/>
                </a:lnTo>
                <a:lnTo>
                  <a:pt x="377977" y="0"/>
                </a:lnTo>
                <a:lnTo>
                  <a:pt x="397763" y="22872"/>
                </a:lnTo>
                <a:lnTo>
                  <a:pt x="355104" y="62509"/>
                </a:lnTo>
                <a:lnTo>
                  <a:pt x="330695" y="76200"/>
                </a:lnTo>
                <a:lnTo>
                  <a:pt x="303263" y="92976"/>
                </a:lnTo>
                <a:lnTo>
                  <a:pt x="253009" y="108204"/>
                </a:lnTo>
                <a:lnTo>
                  <a:pt x="198145" y="114300"/>
                </a:lnTo>
                <a:lnTo>
                  <a:pt x="146303" y="108204"/>
                </a:lnTo>
                <a:lnTo>
                  <a:pt x="115836" y="102095"/>
                </a:lnTo>
                <a:lnTo>
                  <a:pt x="92963" y="92976"/>
                </a:lnTo>
                <a:lnTo>
                  <a:pt x="67068" y="76200"/>
                </a:lnTo>
                <a:lnTo>
                  <a:pt x="42659" y="62509"/>
                </a:lnTo>
                <a:lnTo>
                  <a:pt x="22872" y="42672"/>
                </a:lnTo>
                <a:lnTo>
                  <a:pt x="0" y="22872"/>
                </a:lnTo>
                <a:lnTo>
                  <a:pt x="21336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26" name="object 626"/>
          <p:cNvSpPr/>
          <p:nvPr/>
        </p:nvSpPr>
        <p:spPr>
          <a:xfrm>
            <a:off x="1257300" y="3852659"/>
            <a:ext cx="22872" cy="22872"/>
          </a:xfrm>
          <a:custGeom>
            <a:avLst/>
            <a:gdLst/>
            <a:ahLst/>
            <a:cxnLst/>
            <a:rect b="b" l="l" r="r" t="t"/>
            <a:pathLst>
              <a:path h="22872" w="22872">
                <a:moveTo>
                  <a:pt x="0" y="22872"/>
                </a:moveTo>
                <a:lnTo>
                  <a:pt x="22872" y="1536"/>
                </a:lnTo>
                <a:lnTo>
                  <a:pt x="21336" y="0"/>
                </a:lnTo>
                <a:lnTo>
                  <a:pt x="0" y="228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27" name="object 627"/>
          <p:cNvSpPr/>
          <p:nvPr/>
        </p:nvSpPr>
        <p:spPr>
          <a:xfrm>
            <a:off x="1257300" y="3852659"/>
            <a:ext cx="22872" cy="22872"/>
          </a:xfrm>
          <a:custGeom>
            <a:avLst/>
            <a:gdLst/>
            <a:ahLst/>
            <a:cxnLst/>
            <a:rect b="b" l="l" r="r" t="t"/>
            <a:pathLst>
              <a:path h="22872" w="22872">
                <a:moveTo>
                  <a:pt x="0" y="22872"/>
                </a:moveTo>
                <a:lnTo>
                  <a:pt x="21336" y="0"/>
                </a:lnTo>
                <a:lnTo>
                  <a:pt x="22872" y="1536"/>
                </a:lnTo>
                <a:lnTo>
                  <a:pt x="0" y="22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28" name="object 628"/>
          <p:cNvSpPr/>
          <p:nvPr/>
        </p:nvSpPr>
        <p:spPr>
          <a:xfrm>
            <a:off x="1645140" y="3863332"/>
            <a:ext cx="0" cy="426740"/>
          </a:xfrm>
          <a:custGeom>
            <a:avLst/>
            <a:gdLst/>
            <a:ahLst/>
            <a:cxnLst/>
            <a:rect b="b" l="l" r="r" t="t"/>
            <a:pathLst>
              <a:path h="426740" w="0">
                <a:moveTo>
                  <a:pt x="0" y="0"/>
                </a:moveTo>
                <a:lnTo>
                  <a:pt x="0" y="426740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29" name="object 629"/>
          <p:cNvSpPr/>
          <p:nvPr/>
        </p:nvSpPr>
        <p:spPr>
          <a:xfrm>
            <a:off x="1630654" y="3863332"/>
            <a:ext cx="28971" cy="426740"/>
          </a:xfrm>
          <a:custGeom>
            <a:avLst/>
            <a:gdLst/>
            <a:ahLst/>
            <a:cxnLst/>
            <a:rect b="b" l="l" r="r" t="t"/>
            <a:pathLst>
              <a:path h="426740" w="28971">
                <a:moveTo>
                  <a:pt x="0" y="426740"/>
                </a:moveTo>
                <a:lnTo>
                  <a:pt x="28971" y="426740"/>
                </a:lnTo>
                <a:lnTo>
                  <a:pt x="28971" y="0"/>
                </a:lnTo>
                <a:lnTo>
                  <a:pt x="0" y="0"/>
                </a:lnTo>
                <a:lnTo>
                  <a:pt x="0" y="42674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30" name="object 630"/>
          <p:cNvSpPr/>
          <p:nvPr/>
        </p:nvSpPr>
        <p:spPr>
          <a:xfrm>
            <a:off x="1630654" y="3828300"/>
            <a:ext cx="28981" cy="47231"/>
          </a:xfrm>
          <a:custGeom>
            <a:avLst/>
            <a:gdLst/>
            <a:ahLst/>
            <a:cxnLst/>
            <a:rect b="b" l="l" r="r" t="t"/>
            <a:pathLst>
              <a:path h="47231" w="28981">
                <a:moveTo>
                  <a:pt x="28981" y="0"/>
                </a:moveTo>
                <a:lnTo>
                  <a:pt x="4622" y="24358"/>
                </a:lnTo>
                <a:lnTo>
                  <a:pt x="13851" y="35026"/>
                </a:lnTo>
                <a:lnTo>
                  <a:pt x="28981" y="35026"/>
                </a:lnTo>
                <a:lnTo>
                  <a:pt x="28981" y="0"/>
                </a:lnTo>
                <a:close/>
              </a:path>
              <a:path h="47231" w="28981">
                <a:moveTo>
                  <a:pt x="24409" y="47231"/>
                </a:moveTo>
                <a:lnTo>
                  <a:pt x="13851" y="35026"/>
                </a:lnTo>
                <a:lnTo>
                  <a:pt x="0" y="35026"/>
                </a:lnTo>
                <a:lnTo>
                  <a:pt x="24409" y="4723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31" name="object 631"/>
          <p:cNvSpPr/>
          <p:nvPr/>
        </p:nvSpPr>
        <p:spPr>
          <a:xfrm>
            <a:off x="1630654" y="3828300"/>
            <a:ext cx="28981" cy="47231"/>
          </a:xfrm>
          <a:custGeom>
            <a:avLst/>
            <a:gdLst/>
            <a:ahLst/>
            <a:cxnLst/>
            <a:rect b="b" l="l" r="r" t="t"/>
            <a:pathLst>
              <a:path h="47231" w="28981">
                <a:moveTo>
                  <a:pt x="4622" y="24358"/>
                </a:moveTo>
                <a:lnTo>
                  <a:pt x="28981" y="0"/>
                </a:lnTo>
                <a:lnTo>
                  <a:pt x="28981" y="35026"/>
                </a:lnTo>
                <a:lnTo>
                  <a:pt x="0" y="35026"/>
                </a:lnTo>
                <a:lnTo>
                  <a:pt x="24409" y="47231"/>
                </a:lnTo>
                <a:lnTo>
                  <a:pt x="4622" y="2435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32" name="object 632"/>
          <p:cNvSpPr/>
          <p:nvPr/>
        </p:nvSpPr>
        <p:spPr>
          <a:xfrm>
            <a:off x="1257300" y="4183354"/>
            <a:ext cx="397763" cy="118922"/>
          </a:xfrm>
          <a:custGeom>
            <a:avLst/>
            <a:gdLst/>
            <a:ahLst/>
            <a:cxnLst/>
            <a:rect b="b" l="l" r="r" t="t"/>
            <a:pathLst>
              <a:path h="118922" w="397763">
                <a:moveTo>
                  <a:pt x="0" y="86867"/>
                </a:moveTo>
                <a:lnTo>
                  <a:pt x="21336" y="111277"/>
                </a:lnTo>
                <a:lnTo>
                  <a:pt x="39636" y="91490"/>
                </a:lnTo>
                <a:lnTo>
                  <a:pt x="59436" y="74714"/>
                </a:lnTo>
                <a:lnTo>
                  <a:pt x="80759" y="59435"/>
                </a:lnTo>
                <a:lnTo>
                  <a:pt x="103631" y="47282"/>
                </a:lnTo>
                <a:lnTo>
                  <a:pt x="127990" y="41186"/>
                </a:lnTo>
                <a:lnTo>
                  <a:pt x="150863" y="33540"/>
                </a:lnTo>
                <a:lnTo>
                  <a:pt x="201168" y="28981"/>
                </a:lnTo>
                <a:lnTo>
                  <a:pt x="248399" y="35077"/>
                </a:lnTo>
                <a:lnTo>
                  <a:pt x="295668" y="51841"/>
                </a:lnTo>
                <a:lnTo>
                  <a:pt x="317004" y="65544"/>
                </a:lnTo>
                <a:lnTo>
                  <a:pt x="338340" y="79286"/>
                </a:lnTo>
                <a:lnTo>
                  <a:pt x="356590" y="97535"/>
                </a:lnTo>
                <a:lnTo>
                  <a:pt x="377977" y="118922"/>
                </a:lnTo>
                <a:lnTo>
                  <a:pt x="397763" y="94513"/>
                </a:lnTo>
                <a:lnTo>
                  <a:pt x="377977" y="74714"/>
                </a:lnTo>
                <a:lnTo>
                  <a:pt x="356590" y="54876"/>
                </a:lnTo>
                <a:lnTo>
                  <a:pt x="333768" y="39649"/>
                </a:lnTo>
                <a:lnTo>
                  <a:pt x="307822" y="22872"/>
                </a:lnTo>
                <a:lnTo>
                  <a:pt x="256031" y="6108"/>
                </a:lnTo>
                <a:lnTo>
                  <a:pt x="201168" y="0"/>
                </a:lnTo>
                <a:lnTo>
                  <a:pt x="146303" y="3086"/>
                </a:lnTo>
                <a:lnTo>
                  <a:pt x="118859" y="12204"/>
                </a:lnTo>
                <a:lnTo>
                  <a:pt x="89890" y="19850"/>
                </a:lnTo>
                <a:lnTo>
                  <a:pt x="67068" y="32054"/>
                </a:lnTo>
                <a:lnTo>
                  <a:pt x="42659" y="48767"/>
                </a:lnTo>
                <a:lnTo>
                  <a:pt x="21336" y="67081"/>
                </a:lnTo>
                <a:lnTo>
                  <a:pt x="0" y="8686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33" name="object 633"/>
          <p:cNvSpPr/>
          <p:nvPr/>
        </p:nvSpPr>
        <p:spPr>
          <a:xfrm>
            <a:off x="1257300" y="4183354"/>
            <a:ext cx="397763" cy="118922"/>
          </a:xfrm>
          <a:custGeom>
            <a:avLst/>
            <a:gdLst/>
            <a:ahLst/>
            <a:cxnLst/>
            <a:rect b="b" l="l" r="r" t="t"/>
            <a:pathLst>
              <a:path h="118922" w="397763">
                <a:moveTo>
                  <a:pt x="377977" y="118922"/>
                </a:moveTo>
                <a:lnTo>
                  <a:pt x="356590" y="97535"/>
                </a:lnTo>
                <a:lnTo>
                  <a:pt x="338340" y="79286"/>
                </a:lnTo>
                <a:lnTo>
                  <a:pt x="317004" y="65544"/>
                </a:lnTo>
                <a:lnTo>
                  <a:pt x="295668" y="51841"/>
                </a:lnTo>
                <a:lnTo>
                  <a:pt x="248399" y="35077"/>
                </a:lnTo>
                <a:lnTo>
                  <a:pt x="201168" y="28981"/>
                </a:lnTo>
                <a:lnTo>
                  <a:pt x="150863" y="33540"/>
                </a:lnTo>
                <a:lnTo>
                  <a:pt x="127990" y="41186"/>
                </a:lnTo>
                <a:lnTo>
                  <a:pt x="103631" y="47282"/>
                </a:lnTo>
                <a:lnTo>
                  <a:pt x="80759" y="59435"/>
                </a:lnTo>
                <a:lnTo>
                  <a:pt x="59436" y="74714"/>
                </a:lnTo>
                <a:lnTo>
                  <a:pt x="39636" y="91490"/>
                </a:lnTo>
                <a:lnTo>
                  <a:pt x="21336" y="111277"/>
                </a:lnTo>
                <a:lnTo>
                  <a:pt x="0" y="86867"/>
                </a:lnTo>
                <a:lnTo>
                  <a:pt x="21336" y="67081"/>
                </a:lnTo>
                <a:lnTo>
                  <a:pt x="42659" y="48767"/>
                </a:lnTo>
                <a:lnTo>
                  <a:pt x="67068" y="32054"/>
                </a:lnTo>
                <a:lnTo>
                  <a:pt x="89890" y="19850"/>
                </a:lnTo>
                <a:lnTo>
                  <a:pt x="118859" y="12204"/>
                </a:lnTo>
                <a:lnTo>
                  <a:pt x="146303" y="3086"/>
                </a:lnTo>
                <a:lnTo>
                  <a:pt x="201168" y="0"/>
                </a:lnTo>
                <a:lnTo>
                  <a:pt x="256031" y="6108"/>
                </a:lnTo>
                <a:lnTo>
                  <a:pt x="307822" y="22872"/>
                </a:lnTo>
                <a:lnTo>
                  <a:pt x="333768" y="39649"/>
                </a:lnTo>
                <a:lnTo>
                  <a:pt x="356590" y="54876"/>
                </a:lnTo>
                <a:lnTo>
                  <a:pt x="377977" y="74714"/>
                </a:lnTo>
                <a:lnTo>
                  <a:pt x="397763" y="94513"/>
                </a:lnTo>
                <a:lnTo>
                  <a:pt x="377977" y="11892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34" name="object 634"/>
          <p:cNvSpPr/>
          <p:nvPr/>
        </p:nvSpPr>
        <p:spPr>
          <a:xfrm>
            <a:off x="1630654" y="4277868"/>
            <a:ext cx="28981" cy="53327"/>
          </a:xfrm>
          <a:custGeom>
            <a:avLst/>
            <a:gdLst/>
            <a:ahLst/>
            <a:cxnLst/>
            <a:rect b="b" l="l" r="r" t="t"/>
            <a:pathLst>
              <a:path h="53327" w="28981">
                <a:moveTo>
                  <a:pt x="14516" y="12204"/>
                </a:moveTo>
                <a:lnTo>
                  <a:pt x="4622" y="24409"/>
                </a:lnTo>
                <a:lnTo>
                  <a:pt x="28981" y="53327"/>
                </a:lnTo>
                <a:lnTo>
                  <a:pt x="28981" y="12204"/>
                </a:lnTo>
                <a:lnTo>
                  <a:pt x="14516" y="12204"/>
                </a:lnTo>
                <a:close/>
              </a:path>
              <a:path h="53327" w="28981">
                <a:moveTo>
                  <a:pt x="24409" y="0"/>
                </a:moveTo>
                <a:lnTo>
                  <a:pt x="0" y="12204"/>
                </a:lnTo>
                <a:lnTo>
                  <a:pt x="14516" y="12204"/>
                </a:lnTo>
                <a:lnTo>
                  <a:pt x="244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35" name="object 635"/>
          <p:cNvSpPr/>
          <p:nvPr/>
        </p:nvSpPr>
        <p:spPr>
          <a:xfrm>
            <a:off x="1630654" y="4277868"/>
            <a:ext cx="28981" cy="53327"/>
          </a:xfrm>
          <a:custGeom>
            <a:avLst/>
            <a:gdLst/>
            <a:ahLst/>
            <a:cxnLst/>
            <a:rect b="b" l="l" r="r" t="t"/>
            <a:pathLst>
              <a:path h="53327" w="28981">
                <a:moveTo>
                  <a:pt x="28981" y="12204"/>
                </a:moveTo>
                <a:lnTo>
                  <a:pt x="28981" y="53327"/>
                </a:lnTo>
                <a:lnTo>
                  <a:pt x="4622" y="24409"/>
                </a:lnTo>
                <a:lnTo>
                  <a:pt x="24409" y="0"/>
                </a:lnTo>
                <a:lnTo>
                  <a:pt x="0" y="12204"/>
                </a:lnTo>
                <a:lnTo>
                  <a:pt x="28981" y="1220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36" name="object 636"/>
          <p:cNvSpPr/>
          <p:nvPr/>
        </p:nvSpPr>
        <p:spPr>
          <a:xfrm>
            <a:off x="1228328" y="4274845"/>
            <a:ext cx="79275" cy="382485"/>
          </a:xfrm>
          <a:custGeom>
            <a:avLst/>
            <a:gdLst/>
            <a:ahLst/>
            <a:cxnLst/>
            <a:rect b="b" l="l" r="r" t="t"/>
            <a:pathLst>
              <a:path h="382485" w="79275">
                <a:moveTo>
                  <a:pt x="36611" y="135623"/>
                </a:moveTo>
                <a:lnTo>
                  <a:pt x="33535" y="114300"/>
                </a:lnTo>
                <a:lnTo>
                  <a:pt x="28971" y="94449"/>
                </a:lnTo>
                <a:lnTo>
                  <a:pt x="28971" y="70091"/>
                </a:lnTo>
                <a:lnTo>
                  <a:pt x="31997" y="54864"/>
                </a:lnTo>
                <a:lnTo>
                  <a:pt x="38100" y="35013"/>
                </a:lnTo>
                <a:lnTo>
                  <a:pt x="51843" y="16764"/>
                </a:lnTo>
                <a:lnTo>
                  <a:pt x="27433" y="0"/>
                </a:lnTo>
                <a:lnTo>
                  <a:pt x="13741" y="19786"/>
                </a:lnTo>
                <a:lnTo>
                  <a:pt x="3074" y="45681"/>
                </a:lnTo>
                <a:lnTo>
                  <a:pt x="0" y="68554"/>
                </a:lnTo>
                <a:lnTo>
                  <a:pt x="0" y="97523"/>
                </a:lnTo>
                <a:lnTo>
                  <a:pt x="3074" y="118859"/>
                </a:lnTo>
                <a:lnTo>
                  <a:pt x="9177" y="146291"/>
                </a:lnTo>
                <a:lnTo>
                  <a:pt x="24406" y="193522"/>
                </a:lnTo>
                <a:lnTo>
                  <a:pt x="38100" y="243827"/>
                </a:lnTo>
                <a:lnTo>
                  <a:pt x="48770" y="284949"/>
                </a:lnTo>
                <a:lnTo>
                  <a:pt x="50307" y="304800"/>
                </a:lnTo>
                <a:lnTo>
                  <a:pt x="45735" y="324586"/>
                </a:lnTo>
                <a:lnTo>
                  <a:pt x="41174" y="342900"/>
                </a:lnTo>
                <a:lnTo>
                  <a:pt x="27433" y="364223"/>
                </a:lnTo>
                <a:lnTo>
                  <a:pt x="51843" y="382485"/>
                </a:lnTo>
                <a:lnTo>
                  <a:pt x="67071" y="358127"/>
                </a:lnTo>
                <a:lnTo>
                  <a:pt x="73167" y="335254"/>
                </a:lnTo>
                <a:lnTo>
                  <a:pt x="79275" y="306285"/>
                </a:lnTo>
                <a:lnTo>
                  <a:pt x="77739" y="280390"/>
                </a:lnTo>
                <a:lnTo>
                  <a:pt x="67071" y="233159"/>
                </a:lnTo>
                <a:lnTo>
                  <a:pt x="51843" y="184391"/>
                </a:lnTo>
                <a:lnTo>
                  <a:pt x="36611" y="13562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37" name="object 637"/>
          <p:cNvSpPr/>
          <p:nvPr/>
        </p:nvSpPr>
        <p:spPr>
          <a:xfrm>
            <a:off x="1228328" y="4274845"/>
            <a:ext cx="79275" cy="382485"/>
          </a:xfrm>
          <a:custGeom>
            <a:avLst/>
            <a:gdLst/>
            <a:ahLst/>
            <a:cxnLst/>
            <a:rect b="b" l="l" r="r" t="t"/>
            <a:pathLst>
              <a:path h="382485" w="79275">
                <a:moveTo>
                  <a:pt x="51843" y="16764"/>
                </a:moveTo>
                <a:lnTo>
                  <a:pt x="38100" y="35013"/>
                </a:lnTo>
                <a:lnTo>
                  <a:pt x="31997" y="54864"/>
                </a:lnTo>
                <a:lnTo>
                  <a:pt x="28971" y="70091"/>
                </a:lnTo>
                <a:lnTo>
                  <a:pt x="28971" y="94449"/>
                </a:lnTo>
                <a:lnTo>
                  <a:pt x="33535" y="114300"/>
                </a:lnTo>
                <a:lnTo>
                  <a:pt x="36611" y="135623"/>
                </a:lnTo>
                <a:lnTo>
                  <a:pt x="51843" y="184391"/>
                </a:lnTo>
                <a:lnTo>
                  <a:pt x="67071" y="233159"/>
                </a:lnTo>
                <a:lnTo>
                  <a:pt x="77739" y="280390"/>
                </a:lnTo>
                <a:lnTo>
                  <a:pt x="79275" y="306285"/>
                </a:lnTo>
                <a:lnTo>
                  <a:pt x="73167" y="335254"/>
                </a:lnTo>
                <a:lnTo>
                  <a:pt x="67071" y="358127"/>
                </a:lnTo>
                <a:lnTo>
                  <a:pt x="51843" y="382485"/>
                </a:lnTo>
                <a:lnTo>
                  <a:pt x="27433" y="364223"/>
                </a:lnTo>
                <a:lnTo>
                  <a:pt x="41174" y="342900"/>
                </a:lnTo>
                <a:lnTo>
                  <a:pt x="45735" y="324586"/>
                </a:lnTo>
                <a:lnTo>
                  <a:pt x="50307" y="304800"/>
                </a:lnTo>
                <a:lnTo>
                  <a:pt x="48770" y="284949"/>
                </a:lnTo>
                <a:lnTo>
                  <a:pt x="38100" y="243827"/>
                </a:lnTo>
                <a:lnTo>
                  <a:pt x="24406" y="193522"/>
                </a:lnTo>
                <a:lnTo>
                  <a:pt x="9177" y="146291"/>
                </a:lnTo>
                <a:lnTo>
                  <a:pt x="3074" y="118859"/>
                </a:lnTo>
                <a:lnTo>
                  <a:pt x="0" y="97523"/>
                </a:lnTo>
                <a:lnTo>
                  <a:pt x="0" y="68554"/>
                </a:lnTo>
                <a:lnTo>
                  <a:pt x="3074" y="45681"/>
                </a:lnTo>
                <a:lnTo>
                  <a:pt x="13741" y="19786"/>
                </a:lnTo>
                <a:lnTo>
                  <a:pt x="27433" y="0"/>
                </a:lnTo>
                <a:lnTo>
                  <a:pt x="51843" y="1676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38" name="object 638"/>
          <p:cNvSpPr/>
          <p:nvPr/>
        </p:nvSpPr>
        <p:spPr>
          <a:xfrm>
            <a:off x="1255762" y="4267200"/>
            <a:ext cx="24410" cy="27432"/>
          </a:xfrm>
          <a:custGeom>
            <a:avLst/>
            <a:gdLst/>
            <a:ahLst/>
            <a:cxnLst/>
            <a:rect b="b" l="l" r="r" t="t"/>
            <a:pathLst>
              <a:path h="27432" w="24410">
                <a:moveTo>
                  <a:pt x="13956" y="17230"/>
                </a:moveTo>
                <a:lnTo>
                  <a:pt x="2662" y="4309"/>
                </a:lnTo>
                <a:lnTo>
                  <a:pt x="0" y="7645"/>
                </a:lnTo>
                <a:lnTo>
                  <a:pt x="13956" y="17230"/>
                </a:lnTo>
                <a:close/>
              </a:path>
              <a:path h="27432" w="24410">
                <a:moveTo>
                  <a:pt x="24410" y="24409"/>
                </a:moveTo>
                <a:lnTo>
                  <a:pt x="13956" y="17230"/>
                </a:lnTo>
                <a:lnTo>
                  <a:pt x="22873" y="27432"/>
                </a:lnTo>
                <a:lnTo>
                  <a:pt x="24410" y="24409"/>
                </a:lnTo>
                <a:close/>
              </a:path>
              <a:path h="27432" w="24410">
                <a:moveTo>
                  <a:pt x="6102" y="0"/>
                </a:moveTo>
                <a:lnTo>
                  <a:pt x="1537" y="3022"/>
                </a:lnTo>
                <a:lnTo>
                  <a:pt x="2662" y="4309"/>
                </a:lnTo>
                <a:lnTo>
                  <a:pt x="610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39" name="object 639"/>
          <p:cNvSpPr/>
          <p:nvPr/>
        </p:nvSpPr>
        <p:spPr>
          <a:xfrm>
            <a:off x="1255762" y="4267200"/>
            <a:ext cx="24410" cy="27432"/>
          </a:xfrm>
          <a:custGeom>
            <a:avLst/>
            <a:gdLst/>
            <a:ahLst/>
            <a:cxnLst/>
            <a:rect b="b" l="l" r="r" t="t"/>
            <a:pathLst>
              <a:path h="27432" w="24410">
                <a:moveTo>
                  <a:pt x="1537" y="3022"/>
                </a:moveTo>
                <a:lnTo>
                  <a:pt x="6102" y="0"/>
                </a:lnTo>
                <a:lnTo>
                  <a:pt x="0" y="7645"/>
                </a:lnTo>
                <a:lnTo>
                  <a:pt x="24410" y="24409"/>
                </a:lnTo>
                <a:lnTo>
                  <a:pt x="22873" y="27432"/>
                </a:lnTo>
                <a:lnTo>
                  <a:pt x="1537" y="302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40" name="object 640"/>
          <p:cNvSpPr/>
          <p:nvPr/>
        </p:nvSpPr>
        <p:spPr>
          <a:xfrm>
            <a:off x="848865" y="4637532"/>
            <a:ext cx="431307" cy="124967"/>
          </a:xfrm>
          <a:custGeom>
            <a:avLst/>
            <a:gdLst/>
            <a:ahLst/>
            <a:cxnLst/>
            <a:rect b="b" l="l" r="r" t="t"/>
            <a:pathLst>
              <a:path h="124967" w="431307">
                <a:moveTo>
                  <a:pt x="19794" y="0"/>
                </a:moveTo>
                <a:lnTo>
                  <a:pt x="0" y="21335"/>
                </a:lnTo>
                <a:lnTo>
                  <a:pt x="19794" y="45745"/>
                </a:lnTo>
                <a:lnTo>
                  <a:pt x="45740" y="65531"/>
                </a:lnTo>
                <a:lnTo>
                  <a:pt x="70098" y="85331"/>
                </a:lnTo>
                <a:lnTo>
                  <a:pt x="99070" y="99072"/>
                </a:lnTo>
                <a:lnTo>
                  <a:pt x="155426" y="118871"/>
                </a:lnTo>
                <a:lnTo>
                  <a:pt x="216396" y="124967"/>
                </a:lnTo>
                <a:lnTo>
                  <a:pt x="277366" y="118871"/>
                </a:lnTo>
                <a:lnTo>
                  <a:pt x="333772" y="99072"/>
                </a:lnTo>
                <a:lnTo>
                  <a:pt x="385564" y="67068"/>
                </a:lnTo>
                <a:lnTo>
                  <a:pt x="408434" y="45745"/>
                </a:lnTo>
                <a:lnTo>
                  <a:pt x="431307" y="21335"/>
                </a:lnTo>
                <a:lnTo>
                  <a:pt x="408434" y="0"/>
                </a:lnTo>
                <a:lnTo>
                  <a:pt x="388640" y="21335"/>
                </a:lnTo>
                <a:lnTo>
                  <a:pt x="368796" y="41122"/>
                </a:lnTo>
                <a:lnTo>
                  <a:pt x="321569" y="71640"/>
                </a:lnTo>
                <a:lnTo>
                  <a:pt x="269726" y="88404"/>
                </a:lnTo>
                <a:lnTo>
                  <a:pt x="216396" y="92963"/>
                </a:lnTo>
                <a:lnTo>
                  <a:pt x="163066" y="88404"/>
                </a:lnTo>
                <a:lnTo>
                  <a:pt x="109736" y="71640"/>
                </a:lnTo>
                <a:lnTo>
                  <a:pt x="85328" y="59435"/>
                </a:lnTo>
                <a:lnTo>
                  <a:pt x="63996" y="41122"/>
                </a:lnTo>
                <a:lnTo>
                  <a:pt x="39637" y="21335"/>
                </a:lnTo>
                <a:lnTo>
                  <a:pt x="197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41" name="object 641"/>
          <p:cNvSpPr/>
          <p:nvPr/>
        </p:nvSpPr>
        <p:spPr>
          <a:xfrm>
            <a:off x="848865" y="4637532"/>
            <a:ext cx="431307" cy="124967"/>
          </a:xfrm>
          <a:custGeom>
            <a:avLst/>
            <a:gdLst/>
            <a:ahLst/>
            <a:cxnLst/>
            <a:rect b="b" l="l" r="r" t="t"/>
            <a:pathLst>
              <a:path h="124967" w="431307">
                <a:moveTo>
                  <a:pt x="431307" y="21335"/>
                </a:moveTo>
                <a:lnTo>
                  <a:pt x="408434" y="45745"/>
                </a:lnTo>
                <a:lnTo>
                  <a:pt x="385564" y="67068"/>
                </a:lnTo>
                <a:lnTo>
                  <a:pt x="333772" y="99072"/>
                </a:lnTo>
                <a:lnTo>
                  <a:pt x="277366" y="118871"/>
                </a:lnTo>
                <a:lnTo>
                  <a:pt x="216396" y="124967"/>
                </a:lnTo>
                <a:lnTo>
                  <a:pt x="155426" y="118871"/>
                </a:lnTo>
                <a:lnTo>
                  <a:pt x="99070" y="99072"/>
                </a:lnTo>
                <a:lnTo>
                  <a:pt x="70098" y="85331"/>
                </a:lnTo>
                <a:lnTo>
                  <a:pt x="45740" y="65531"/>
                </a:lnTo>
                <a:lnTo>
                  <a:pt x="19794" y="45745"/>
                </a:lnTo>
                <a:lnTo>
                  <a:pt x="0" y="21335"/>
                </a:lnTo>
                <a:lnTo>
                  <a:pt x="19794" y="0"/>
                </a:lnTo>
                <a:lnTo>
                  <a:pt x="39637" y="21335"/>
                </a:lnTo>
                <a:lnTo>
                  <a:pt x="63996" y="41122"/>
                </a:lnTo>
                <a:lnTo>
                  <a:pt x="85328" y="59435"/>
                </a:lnTo>
                <a:lnTo>
                  <a:pt x="109736" y="71640"/>
                </a:lnTo>
                <a:lnTo>
                  <a:pt x="163066" y="88404"/>
                </a:lnTo>
                <a:lnTo>
                  <a:pt x="216396" y="92963"/>
                </a:lnTo>
                <a:lnTo>
                  <a:pt x="269726" y="88404"/>
                </a:lnTo>
                <a:lnTo>
                  <a:pt x="321569" y="71640"/>
                </a:lnTo>
                <a:lnTo>
                  <a:pt x="368796" y="41122"/>
                </a:lnTo>
                <a:lnTo>
                  <a:pt x="388640" y="21335"/>
                </a:lnTo>
                <a:lnTo>
                  <a:pt x="408434" y="0"/>
                </a:lnTo>
                <a:lnTo>
                  <a:pt x="431307" y="213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42" name="object 642"/>
          <p:cNvSpPr/>
          <p:nvPr/>
        </p:nvSpPr>
        <p:spPr>
          <a:xfrm>
            <a:off x="1255762" y="4637532"/>
            <a:ext cx="24410" cy="21335"/>
          </a:xfrm>
          <a:custGeom>
            <a:avLst/>
            <a:gdLst/>
            <a:ahLst/>
            <a:cxnLst/>
            <a:rect b="b" l="l" r="r" t="t"/>
            <a:pathLst>
              <a:path h="21335" w="24410">
                <a:moveTo>
                  <a:pt x="16089" y="13574"/>
                </a:moveTo>
                <a:lnTo>
                  <a:pt x="1537" y="0"/>
                </a:lnTo>
                <a:lnTo>
                  <a:pt x="0" y="1536"/>
                </a:lnTo>
                <a:lnTo>
                  <a:pt x="16089" y="13574"/>
                </a:lnTo>
                <a:close/>
              </a:path>
              <a:path h="21335" w="24410">
                <a:moveTo>
                  <a:pt x="24410" y="19799"/>
                </a:moveTo>
                <a:lnTo>
                  <a:pt x="16089" y="13574"/>
                </a:lnTo>
                <a:lnTo>
                  <a:pt x="24410" y="21335"/>
                </a:lnTo>
                <a:lnTo>
                  <a:pt x="24410" y="1979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43" name="object 643"/>
          <p:cNvSpPr/>
          <p:nvPr/>
        </p:nvSpPr>
        <p:spPr>
          <a:xfrm>
            <a:off x="1255762" y="4637532"/>
            <a:ext cx="24410" cy="21335"/>
          </a:xfrm>
          <a:custGeom>
            <a:avLst/>
            <a:gdLst/>
            <a:ahLst/>
            <a:cxnLst/>
            <a:rect b="b" l="l" r="r" t="t"/>
            <a:pathLst>
              <a:path h="21335" w="24410">
                <a:moveTo>
                  <a:pt x="24410" y="19799"/>
                </a:moveTo>
                <a:lnTo>
                  <a:pt x="24410" y="21335"/>
                </a:lnTo>
                <a:lnTo>
                  <a:pt x="1537" y="0"/>
                </a:lnTo>
                <a:lnTo>
                  <a:pt x="0" y="1536"/>
                </a:lnTo>
                <a:lnTo>
                  <a:pt x="24410" y="1979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44" name="object 644"/>
          <p:cNvSpPr/>
          <p:nvPr/>
        </p:nvSpPr>
        <p:spPr>
          <a:xfrm>
            <a:off x="822970" y="4271759"/>
            <a:ext cx="79226" cy="385572"/>
          </a:xfrm>
          <a:custGeom>
            <a:avLst/>
            <a:gdLst/>
            <a:ahLst/>
            <a:cxnLst/>
            <a:rect b="b" l="l" r="r" t="t"/>
            <a:pathLst>
              <a:path h="385572" w="79226">
                <a:moveTo>
                  <a:pt x="27433" y="184404"/>
                </a:moveTo>
                <a:lnTo>
                  <a:pt x="10665" y="234708"/>
                </a:lnTo>
                <a:lnTo>
                  <a:pt x="1537" y="281940"/>
                </a:lnTo>
                <a:lnTo>
                  <a:pt x="0" y="309372"/>
                </a:lnTo>
                <a:lnTo>
                  <a:pt x="3026" y="335318"/>
                </a:lnTo>
                <a:lnTo>
                  <a:pt x="12203" y="361213"/>
                </a:lnTo>
                <a:lnTo>
                  <a:pt x="24358" y="385572"/>
                </a:lnTo>
                <a:lnTo>
                  <a:pt x="47227" y="367309"/>
                </a:lnTo>
                <a:lnTo>
                  <a:pt x="38100" y="345986"/>
                </a:lnTo>
                <a:lnTo>
                  <a:pt x="30459" y="327672"/>
                </a:lnTo>
                <a:lnTo>
                  <a:pt x="27433" y="309372"/>
                </a:lnTo>
                <a:lnTo>
                  <a:pt x="28921" y="289572"/>
                </a:lnTo>
                <a:lnTo>
                  <a:pt x="38100" y="243840"/>
                </a:lnTo>
                <a:lnTo>
                  <a:pt x="54867" y="195072"/>
                </a:lnTo>
                <a:lnTo>
                  <a:pt x="70097" y="144818"/>
                </a:lnTo>
                <a:lnTo>
                  <a:pt x="79226" y="97536"/>
                </a:lnTo>
                <a:lnTo>
                  <a:pt x="79226" y="70104"/>
                </a:lnTo>
                <a:lnTo>
                  <a:pt x="74662" y="45745"/>
                </a:lnTo>
                <a:lnTo>
                  <a:pt x="63995" y="22872"/>
                </a:lnTo>
                <a:lnTo>
                  <a:pt x="47227" y="0"/>
                </a:lnTo>
                <a:lnTo>
                  <a:pt x="25895" y="22872"/>
                </a:lnTo>
                <a:lnTo>
                  <a:pt x="41126" y="39636"/>
                </a:lnTo>
                <a:lnTo>
                  <a:pt x="47227" y="56413"/>
                </a:lnTo>
                <a:lnTo>
                  <a:pt x="51791" y="76200"/>
                </a:lnTo>
                <a:lnTo>
                  <a:pt x="51791" y="91440"/>
                </a:lnTo>
                <a:lnTo>
                  <a:pt x="42664" y="135636"/>
                </a:lnTo>
                <a:lnTo>
                  <a:pt x="27433" y="1844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45" name="object 645"/>
          <p:cNvSpPr/>
          <p:nvPr/>
        </p:nvSpPr>
        <p:spPr>
          <a:xfrm>
            <a:off x="822970" y="4271759"/>
            <a:ext cx="79226" cy="385572"/>
          </a:xfrm>
          <a:custGeom>
            <a:avLst/>
            <a:gdLst/>
            <a:ahLst/>
            <a:cxnLst/>
            <a:rect b="b" l="l" r="r" t="t"/>
            <a:pathLst>
              <a:path h="385572" w="79226">
                <a:moveTo>
                  <a:pt x="24358" y="385572"/>
                </a:moveTo>
                <a:lnTo>
                  <a:pt x="12203" y="361213"/>
                </a:lnTo>
                <a:lnTo>
                  <a:pt x="3026" y="335318"/>
                </a:lnTo>
                <a:lnTo>
                  <a:pt x="0" y="309372"/>
                </a:lnTo>
                <a:lnTo>
                  <a:pt x="1537" y="281940"/>
                </a:lnTo>
                <a:lnTo>
                  <a:pt x="10665" y="234708"/>
                </a:lnTo>
                <a:lnTo>
                  <a:pt x="27433" y="184404"/>
                </a:lnTo>
                <a:lnTo>
                  <a:pt x="42664" y="135636"/>
                </a:lnTo>
                <a:lnTo>
                  <a:pt x="51791" y="91440"/>
                </a:lnTo>
                <a:lnTo>
                  <a:pt x="51791" y="76200"/>
                </a:lnTo>
                <a:lnTo>
                  <a:pt x="47227" y="56413"/>
                </a:lnTo>
                <a:lnTo>
                  <a:pt x="41126" y="39636"/>
                </a:lnTo>
                <a:lnTo>
                  <a:pt x="25895" y="22872"/>
                </a:lnTo>
                <a:lnTo>
                  <a:pt x="47227" y="0"/>
                </a:lnTo>
                <a:lnTo>
                  <a:pt x="63995" y="22872"/>
                </a:lnTo>
                <a:lnTo>
                  <a:pt x="74662" y="45745"/>
                </a:lnTo>
                <a:lnTo>
                  <a:pt x="79226" y="70104"/>
                </a:lnTo>
                <a:lnTo>
                  <a:pt x="79226" y="97536"/>
                </a:lnTo>
                <a:lnTo>
                  <a:pt x="70097" y="144818"/>
                </a:lnTo>
                <a:lnTo>
                  <a:pt x="54867" y="195072"/>
                </a:lnTo>
                <a:lnTo>
                  <a:pt x="38100" y="243840"/>
                </a:lnTo>
                <a:lnTo>
                  <a:pt x="28921" y="289572"/>
                </a:lnTo>
                <a:lnTo>
                  <a:pt x="27433" y="309372"/>
                </a:lnTo>
                <a:lnTo>
                  <a:pt x="30459" y="327672"/>
                </a:lnTo>
                <a:lnTo>
                  <a:pt x="38100" y="345986"/>
                </a:lnTo>
                <a:lnTo>
                  <a:pt x="47227" y="367309"/>
                </a:lnTo>
                <a:lnTo>
                  <a:pt x="24358" y="3855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46" name="object 646"/>
          <p:cNvSpPr/>
          <p:nvPr/>
        </p:nvSpPr>
        <p:spPr>
          <a:xfrm>
            <a:off x="847328" y="4637532"/>
            <a:ext cx="22868" cy="21335"/>
          </a:xfrm>
          <a:custGeom>
            <a:avLst/>
            <a:gdLst/>
            <a:ahLst/>
            <a:cxnLst/>
            <a:rect b="b" l="l" r="r" t="t"/>
            <a:pathLst>
              <a:path h="21335" w="22868">
                <a:moveTo>
                  <a:pt x="22868" y="1536"/>
                </a:moveTo>
                <a:lnTo>
                  <a:pt x="21330" y="0"/>
                </a:lnTo>
                <a:lnTo>
                  <a:pt x="11431" y="10669"/>
                </a:lnTo>
                <a:lnTo>
                  <a:pt x="22868" y="1536"/>
                </a:lnTo>
                <a:close/>
              </a:path>
              <a:path h="21335" w="22868">
                <a:moveTo>
                  <a:pt x="11431" y="10669"/>
                </a:moveTo>
                <a:lnTo>
                  <a:pt x="0" y="19799"/>
                </a:lnTo>
                <a:lnTo>
                  <a:pt x="1536" y="21335"/>
                </a:lnTo>
                <a:lnTo>
                  <a:pt x="11431" y="1066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47" name="object 647"/>
          <p:cNvSpPr/>
          <p:nvPr/>
        </p:nvSpPr>
        <p:spPr>
          <a:xfrm>
            <a:off x="847328" y="4637532"/>
            <a:ext cx="22868" cy="21335"/>
          </a:xfrm>
          <a:custGeom>
            <a:avLst/>
            <a:gdLst/>
            <a:ahLst/>
            <a:cxnLst/>
            <a:rect b="b" l="l" r="r" t="t"/>
            <a:pathLst>
              <a:path h="21335" w="22868">
                <a:moveTo>
                  <a:pt x="1536" y="21335"/>
                </a:moveTo>
                <a:lnTo>
                  <a:pt x="0" y="19799"/>
                </a:lnTo>
                <a:lnTo>
                  <a:pt x="22868" y="1536"/>
                </a:lnTo>
                <a:lnTo>
                  <a:pt x="21330" y="0"/>
                </a:lnTo>
                <a:lnTo>
                  <a:pt x="1536" y="21335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48" name="object 648"/>
          <p:cNvSpPr/>
          <p:nvPr/>
        </p:nvSpPr>
        <p:spPr>
          <a:xfrm>
            <a:off x="524272" y="4201668"/>
            <a:ext cx="344387" cy="105168"/>
          </a:xfrm>
          <a:custGeom>
            <a:avLst/>
            <a:gdLst/>
            <a:ahLst/>
            <a:cxnLst/>
            <a:rect b="b" l="l" r="r" t="t"/>
            <a:pathLst>
              <a:path h="105168" w="344387">
                <a:moveTo>
                  <a:pt x="15229" y="62509"/>
                </a:moveTo>
                <a:lnTo>
                  <a:pt x="0" y="80759"/>
                </a:lnTo>
                <a:lnTo>
                  <a:pt x="19792" y="105168"/>
                </a:lnTo>
                <a:lnTo>
                  <a:pt x="36562" y="86868"/>
                </a:lnTo>
                <a:lnTo>
                  <a:pt x="51791" y="73177"/>
                </a:lnTo>
                <a:lnTo>
                  <a:pt x="73124" y="59436"/>
                </a:lnTo>
                <a:lnTo>
                  <a:pt x="91429" y="48768"/>
                </a:lnTo>
                <a:lnTo>
                  <a:pt x="109735" y="42659"/>
                </a:lnTo>
                <a:lnTo>
                  <a:pt x="131067" y="35077"/>
                </a:lnTo>
                <a:lnTo>
                  <a:pt x="172192" y="28968"/>
                </a:lnTo>
                <a:lnTo>
                  <a:pt x="211830" y="33528"/>
                </a:lnTo>
                <a:lnTo>
                  <a:pt x="252957" y="42659"/>
                </a:lnTo>
                <a:lnTo>
                  <a:pt x="291057" y="65532"/>
                </a:lnTo>
                <a:lnTo>
                  <a:pt x="309363" y="76200"/>
                </a:lnTo>
                <a:lnTo>
                  <a:pt x="324592" y="92964"/>
                </a:lnTo>
                <a:lnTo>
                  <a:pt x="344387" y="68554"/>
                </a:lnTo>
                <a:lnTo>
                  <a:pt x="327619" y="53327"/>
                </a:lnTo>
                <a:lnTo>
                  <a:pt x="306287" y="36563"/>
                </a:lnTo>
                <a:lnTo>
                  <a:pt x="263624" y="15227"/>
                </a:lnTo>
                <a:lnTo>
                  <a:pt x="217933" y="3022"/>
                </a:lnTo>
                <a:lnTo>
                  <a:pt x="172192" y="0"/>
                </a:lnTo>
                <a:lnTo>
                  <a:pt x="124965" y="4559"/>
                </a:lnTo>
                <a:lnTo>
                  <a:pt x="100557" y="13741"/>
                </a:lnTo>
                <a:lnTo>
                  <a:pt x="77687" y="21336"/>
                </a:lnTo>
                <a:lnTo>
                  <a:pt x="56356" y="33528"/>
                </a:lnTo>
                <a:lnTo>
                  <a:pt x="36562" y="47231"/>
                </a:lnTo>
                <a:lnTo>
                  <a:pt x="15229" y="6250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49" name="object 649"/>
          <p:cNvSpPr/>
          <p:nvPr/>
        </p:nvSpPr>
        <p:spPr>
          <a:xfrm>
            <a:off x="524272" y="4201668"/>
            <a:ext cx="344387" cy="105168"/>
          </a:xfrm>
          <a:custGeom>
            <a:avLst/>
            <a:gdLst/>
            <a:ahLst/>
            <a:cxnLst/>
            <a:rect b="b" l="l" r="r" t="t"/>
            <a:pathLst>
              <a:path h="105168" w="344387">
                <a:moveTo>
                  <a:pt x="324592" y="92964"/>
                </a:moveTo>
                <a:lnTo>
                  <a:pt x="309363" y="76200"/>
                </a:lnTo>
                <a:lnTo>
                  <a:pt x="291057" y="65532"/>
                </a:lnTo>
                <a:lnTo>
                  <a:pt x="252957" y="42659"/>
                </a:lnTo>
                <a:lnTo>
                  <a:pt x="211830" y="33528"/>
                </a:lnTo>
                <a:lnTo>
                  <a:pt x="172192" y="28968"/>
                </a:lnTo>
                <a:lnTo>
                  <a:pt x="131067" y="35077"/>
                </a:lnTo>
                <a:lnTo>
                  <a:pt x="109735" y="42659"/>
                </a:lnTo>
                <a:lnTo>
                  <a:pt x="91429" y="48768"/>
                </a:lnTo>
                <a:lnTo>
                  <a:pt x="73124" y="59436"/>
                </a:lnTo>
                <a:lnTo>
                  <a:pt x="51791" y="73177"/>
                </a:lnTo>
                <a:lnTo>
                  <a:pt x="36562" y="86868"/>
                </a:lnTo>
                <a:lnTo>
                  <a:pt x="19792" y="105168"/>
                </a:lnTo>
                <a:lnTo>
                  <a:pt x="0" y="80759"/>
                </a:lnTo>
                <a:lnTo>
                  <a:pt x="15229" y="62509"/>
                </a:lnTo>
                <a:lnTo>
                  <a:pt x="36562" y="47231"/>
                </a:lnTo>
                <a:lnTo>
                  <a:pt x="56356" y="33528"/>
                </a:lnTo>
                <a:lnTo>
                  <a:pt x="77687" y="21336"/>
                </a:lnTo>
                <a:lnTo>
                  <a:pt x="100557" y="13741"/>
                </a:lnTo>
                <a:lnTo>
                  <a:pt x="124965" y="4559"/>
                </a:lnTo>
                <a:lnTo>
                  <a:pt x="172192" y="0"/>
                </a:lnTo>
                <a:lnTo>
                  <a:pt x="217933" y="3022"/>
                </a:lnTo>
                <a:lnTo>
                  <a:pt x="263624" y="15227"/>
                </a:lnTo>
                <a:lnTo>
                  <a:pt x="306287" y="36563"/>
                </a:lnTo>
                <a:lnTo>
                  <a:pt x="327619" y="53327"/>
                </a:lnTo>
                <a:lnTo>
                  <a:pt x="344387" y="68554"/>
                </a:lnTo>
                <a:lnTo>
                  <a:pt x="324592" y="9296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50" name="object 650"/>
          <p:cNvSpPr/>
          <p:nvPr/>
        </p:nvSpPr>
        <p:spPr>
          <a:xfrm>
            <a:off x="848865" y="4270222"/>
            <a:ext cx="21332" cy="24409"/>
          </a:xfrm>
          <a:custGeom>
            <a:avLst/>
            <a:gdLst/>
            <a:ahLst/>
            <a:cxnLst/>
            <a:rect b="b" l="l" r="r" t="t"/>
            <a:pathLst>
              <a:path h="24409" w="21332">
                <a:moveTo>
                  <a:pt x="21332" y="1536"/>
                </a:moveTo>
                <a:lnTo>
                  <a:pt x="19794" y="0"/>
                </a:lnTo>
                <a:lnTo>
                  <a:pt x="0" y="24409"/>
                </a:lnTo>
                <a:lnTo>
                  <a:pt x="21332" y="15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51" name="object 651"/>
          <p:cNvSpPr/>
          <p:nvPr/>
        </p:nvSpPr>
        <p:spPr>
          <a:xfrm>
            <a:off x="848865" y="4270222"/>
            <a:ext cx="21332" cy="24409"/>
          </a:xfrm>
          <a:custGeom>
            <a:avLst/>
            <a:gdLst/>
            <a:ahLst/>
            <a:cxnLst/>
            <a:rect b="b" l="l" r="r" t="t"/>
            <a:pathLst>
              <a:path h="24409" w="21332">
                <a:moveTo>
                  <a:pt x="21332" y="1536"/>
                </a:moveTo>
                <a:lnTo>
                  <a:pt x="19794" y="0"/>
                </a:lnTo>
                <a:lnTo>
                  <a:pt x="0" y="24409"/>
                </a:lnTo>
                <a:lnTo>
                  <a:pt x="21332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52" name="object 652"/>
          <p:cNvSpPr/>
          <p:nvPr/>
        </p:nvSpPr>
        <p:spPr>
          <a:xfrm>
            <a:off x="3855745" y="6794004"/>
            <a:ext cx="347459" cy="103631"/>
          </a:xfrm>
          <a:custGeom>
            <a:avLst/>
            <a:gdLst/>
            <a:ahLst/>
            <a:cxnLst/>
            <a:rect b="b" l="l" r="r" t="t"/>
            <a:pathLst>
              <a:path h="103631" w="347459">
                <a:moveTo>
                  <a:pt x="347459" y="22872"/>
                </a:moveTo>
                <a:lnTo>
                  <a:pt x="329158" y="0"/>
                </a:lnTo>
                <a:lnTo>
                  <a:pt x="309359" y="18249"/>
                </a:lnTo>
                <a:lnTo>
                  <a:pt x="292595" y="31991"/>
                </a:lnTo>
                <a:lnTo>
                  <a:pt x="275818" y="42659"/>
                </a:lnTo>
                <a:lnTo>
                  <a:pt x="257517" y="53327"/>
                </a:lnTo>
                <a:lnTo>
                  <a:pt x="216395" y="65531"/>
                </a:lnTo>
                <a:lnTo>
                  <a:pt x="175209" y="71640"/>
                </a:lnTo>
                <a:lnTo>
                  <a:pt x="155422" y="70091"/>
                </a:lnTo>
                <a:lnTo>
                  <a:pt x="132549" y="65531"/>
                </a:lnTo>
                <a:lnTo>
                  <a:pt x="112750" y="60972"/>
                </a:lnTo>
                <a:lnTo>
                  <a:pt x="91427" y="53327"/>
                </a:lnTo>
                <a:lnTo>
                  <a:pt x="74650" y="42659"/>
                </a:lnTo>
                <a:lnTo>
                  <a:pt x="54864" y="31991"/>
                </a:lnTo>
                <a:lnTo>
                  <a:pt x="19786" y="0"/>
                </a:lnTo>
                <a:lnTo>
                  <a:pt x="0" y="22872"/>
                </a:lnTo>
                <a:lnTo>
                  <a:pt x="39585" y="57899"/>
                </a:lnTo>
                <a:lnTo>
                  <a:pt x="59423" y="71640"/>
                </a:lnTo>
                <a:lnTo>
                  <a:pt x="80759" y="83794"/>
                </a:lnTo>
                <a:lnTo>
                  <a:pt x="103632" y="91427"/>
                </a:lnTo>
                <a:lnTo>
                  <a:pt x="129527" y="97535"/>
                </a:lnTo>
                <a:lnTo>
                  <a:pt x="150850" y="100558"/>
                </a:lnTo>
                <a:lnTo>
                  <a:pt x="175209" y="103631"/>
                </a:lnTo>
                <a:lnTo>
                  <a:pt x="220954" y="97535"/>
                </a:lnTo>
                <a:lnTo>
                  <a:pt x="266700" y="83794"/>
                </a:lnTo>
                <a:lnTo>
                  <a:pt x="291058" y="71640"/>
                </a:lnTo>
                <a:lnTo>
                  <a:pt x="309359" y="57899"/>
                </a:lnTo>
                <a:lnTo>
                  <a:pt x="329158" y="41122"/>
                </a:lnTo>
                <a:lnTo>
                  <a:pt x="347459" y="228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53" name="object 653"/>
          <p:cNvSpPr/>
          <p:nvPr/>
        </p:nvSpPr>
        <p:spPr>
          <a:xfrm>
            <a:off x="3855745" y="6794004"/>
            <a:ext cx="347459" cy="103631"/>
          </a:xfrm>
          <a:custGeom>
            <a:avLst/>
            <a:gdLst/>
            <a:ahLst/>
            <a:cxnLst/>
            <a:rect b="b" l="l" r="r" t="t"/>
            <a:pathLst>
              <a:path h="103631" w="347459">
                <a:moveTo>
                  <a:pt x="19786" y="0"/>
                </a:moveTo>
                <a:lnTo>
                  <a:pt x="54864" y="31991"/>
                </a:lnTo>
                <a:lnTo>
                  <a:pt x="74650" y="42659"/>
                </a:lnTo>
                <a:lnTo>
                  <a:pt x="91427" y="53327"/>
                </a:lnTo>
                <a:lnTo>
                  <a:pt x="112750" y="60972"/>
                </a:lnTo>
                <a:lnTo>
                  <a:pt x="132549" y="65531"/>
                </a:lnTo>
                <a:lnTo>
                  <a:pt x="155422" y="70091"/>
                </a:lnTo>
                <a:lnTo>
                  <a:pt x="175209" y="71640"/>
                </a:lnTo>
                <a:lnTo>
                  <a:pt x="216395" y="65531"/>
                </a:lnTo>
                <a:lnTo>
                  <a:pt x="257517" y="53327"/>
                </a:lnTo>
                <a:lnTo>
                  <a:pt x="275818" y="42659"/>
                </a:lnTo>
                <a:lnTo>
                  <a:pt x="292595" y="31991"/>
                </a:lnTo>
                <a:lnTo>
                  <a:pt x="309359" y="18249"/>
                </a:lnTo>
                <a:lnTo>
                  <a:pt x="329158" y="0"/>
                </a:lnTo>
                <a:lnTo>
                  <a:pt x="347459" y="22872"/>
                </a:lnTo>
                <a:lnTo>
                  <a:pt x="329158" y="41122"/>
                </a:lnTo>
                <a:lnTo>
                  <a:pt x="309359" y="57899"/>
                </a:lnTo>
                <a:lnTo>
                  <a:pt x="291058" y="71640"/>
                </a:lnTo>
                <a:lnTo>
                  <a:pt x="266700" y="83794"/>
                </a:lnTo>
                <a:lnTo>
                  <a:pt x="220954" y="97535"/>
                </a:lnTo>
                <a:lnTo>
                  <a:pt x="175209" y="103631"/>
                </a:lnTo>
                <a:lnTo>
                  <a:pt x="150850" y="100558"/>
                </a:lnTo>
                <a:lnTo>
                  <a:pt x="129527" y="97535"/>
                </a:lnTo>
                <a:lnTo>
                  <a:pt x="103632" y="91427"/>
                </a:lnTo>
                <a:lnTo>
                  <a:pt x="80759" y="83794"/>
                </a:lnTo>
                <a:lnTo>
                  <a:pt x="59423" y="71640"/>
                </a:lnTo>
                <a:lnTo>
                  <a:pt x="39585" y="57899"/>
                </a:lnTo>
                <a:lnTo>
                  <a:pt x="0" y="22872"/>
                </a:lnTo>
                <a:lnTo>
                  <a:pt x="19786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54" name="object 654"/>
          <p:cNvSpPr/>
          <p:nvPr/>
        </p:nvSpPr>
        <p:spPr>
          <a:xfrm>
            <a:off x="4158996" y="6464795"/>
            <a:ext cx="71640" cy="352082"/>
          </a:xfrm>
          <a:custGeom>
            <a:avLst/>
            <a:gdLst/>
            <a:ahLst/>
            <a:cxnLst/>
            <a:rect b="b" l="l" r="r" t="t"/>
            <a:pathLst>
              <a:path h="352082" w="71640">
                <a:moveTo>
                  <a:pt x="51803" y="175272"/>
                </a:moveTo>
                <a:lnTo>
                  <a:pt x="36563" y="131063"/>
                </a:lnTo>
                <a:lnTo>
                  <a:pt x="27444" y="89941"/>
                </a:lnTo>
                <a:lnTo>
                  <a:pt x="27444" y="71640"/>
                </a:lnTo>
                <a:lnTo>
                  <a:pt x="28981" y="54863"/>
                </a:lnTo>
                <a:lnTo>
                  <a:pt x="36563" y="35077"/>
                </a:lnTo>
                <a:lnTo>
                  <a:pt x="45694" y="18300"/>
                </a:lnTo>
                <a:lnTo>
                  <a:pt x="21336" y="0"/>
                </a:lnTo>
                <a:lnTo>
                  <a:pt x="10667" y="19850"/>
                </a:lnTo>
                <a:lnTo>
                  <a:pt x="1549" y="45745"/>
                </a:lnTo>
                <a:lnTo>
                  <a:pt x="0" y="67068"/>
                </a:lnTo>
                <a:lnTo>
                  <a:pt x="0" y="94500"/>
                </a:lnTo>
                <a:lnTo>
                  <a:pt x="9131" y="140195"/>
                </a:lnTo>
                <a:lnTo>
                  <a:pt x="24358" y="184404"/>
                </a:lnTo>
                <a:lnTo>
                  <a:pt x="36563" y="228600"/>
                </a:lnTo>
                <a:lnTo>
                  <a:pt x="42671" y="245363"/>
                </a:lnTo>
                <a:lnTo>
                  <a:pt x="44208" y="265214"/>
                </a:lnTo>
                <a:lnTo>
                  <a:pt x="44208" y="281927"/>
                </a:lnTo>
                <a:lnTo>
                  <a:pt x="41135" y="298704"/>
                </a:lnTo>
                <a:lnTo>
                  <a:pt x="35026" y="315468"/>
                </a:lnTo>
                <a:lnTo>
                  <a:pt x="24358" y="330695"/>
                </a:lnTo>
                <a:lnTo>
                  <a:pt x="45694" y="352082"/>
                </a:lnTo>
                <a:lnTo>
                  <a:pt x="59436" y="333768"/>
                </a:lnTo>
                <a:lnTo>
                  <a:pt x="68567" y="309359"/>
                </a:lnTo>
                <a:lnTo>
                  <a:pt x="71640" y="288036"/>
                </a:lnTo>
                <a:lnTo>
                  <a:pt x="71640" y="262140"/>
                </a:lnTo>
                <a:lnTo>
                  <a:pt x="70103" y="239268"/>
                </a:lnTo>
                <a:lnTo>
                  <a:pt x="64007" y="217932"/>
                </a:lnTo>
                <a:lnTo>
                  <a:pt x="51803" y="1752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55" name="object 655"/>
          <p:cNvSpPr/>
          <p:nvPr/>
        </p:nvSpPr>
        <p:spPr>
          <a:xfrm>
            <a:off x="4158996" y="6464795"/>
            <a:ext cx="71640" cy="352082"/>
          </a:xfrm>
          <a:custGeom>
            <a:avLst/>
            <a:gdLst/>
            <a:ahLst/>
            <a:cxnLst/>
            <a:rect b="b" l="l" r="r" t="t"/>
            <a:pathLst>
              <a:path h="352082" w="71640">
                <a:moveTo>
                  <a:pt x="24358" y="330695"/>
                </a:moveTo>
                <a:lnTo>
                  <a:pt x="35026" y="315468"/>
                </a:lnTo>
                <a:lnTo>
                  <a:pt x="41135" y="298704"/>
                </a:lnTo>
                <a:lnTo>
                  <a:pt x="44208" y="281927"/>
                </a:lnTo>
                <a:lnTo>
                  <a:pt x="44208" y="265214"/>
                </a:lnTo>
                <a:lnTo>
                  <a:pt x="42671" y="245363"/>
                </a:lnTo>
                <a:lnTo>
                  <a:pt x="36563" y="228600"/>
                </a:lnTo>
                <a:lnTo>
                  <a:pt x="24358" y="184404"/>
                </a:lnTo>
                <a:lnTo>
                  <a:pt x="9131" y="140195"/>
                </a:lnTo>
                <a:lnTo>
                  <a:pt x="0" y="94500"/>
                </a:lnTo>
                <a:lnTo>
                  <a:pt x="0" y="67068"/>
                </a:lnTo>
                <a:lnTo>
                  <a:pt x="1549" y="45745"/>
                </a:lnTo>
                <a:lnTo>
                  <a:pt x="10667" y="19850"/>
                </a:lnTo>
                <a:lnTo>
                  <a:pt x="21336" y="0"/>
                </a:lnTo>
                <a:lnTo>
                  <a:pt x="45694" y="18300"/>
                </a:lnTo>
                <a:lnTo>
                  <a:pt x="36563" y="35077"/>
                </a:lnTo>
                <a:lnTo>
                  <a:pt x="28981" y="54863"/>
                </a:lnTo>
                <a:lnTo>
                  <a:pt x="27444" y="71640"/>
                </a:lnTo>
                <a:lnTo>
                  <a:pt x="27444" y="89941"/>
                </a:lnTo>
                <a:lnTo>
                  <a:pt x="36563" y="131063"/>
                </a:lnTo>
                <a:lnTo>
                  <a:pt x="51803" y="175272"/>
                </a:lnTo>
                <a:lnTo>
                  <a:pt x="64007" y="217932"/>
                </a:lnTo>
                <a:lnTo>
                  <a:pt x="70103" y="239268"/>
                </a:lnTo>
                <a:lnTo>
                  <a:pt x="71640" y="262140"/>
                </a:lnTo>
                <a:lnTo>
                  <a:pt x="71640" y="288036"/>
                </a:lnTo>
                <a:lnTo>
                  <a:pt x="68567" y="309359"/>
                </a:lnTo>
                <a:lnTo>
                  <a:pt x="59436" y="333768"/>
                </a:lnTo>
                <a:lnTo>
                  <a:pt x="45694" y="352082"/>
                </a:lnTo>
                <a:lnTo>
                  <a:pt x="24358" y="33069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56" name="object 656"/>
          <p:cNvSpPr/>
          <p:nvPr/>
        </p:nvSpPr>
        <p:spPr>
          <a:xfrm>
            <a:off x="4183354" y="6794004"/>
            <a:ext cx="21335" cy="22872"/>
          </a:xfrm>
          <a:custGeom>
            <a:avLst/>
            <a:gdLst/>
            <a:ahLst/>
            <a:cxnLst/>
            <a:rect b="b" l="l" r="r" t="t"/>
            <a:pathLst>
              <a:path h="22872" w="21335">
                <a:moveTo>
                  <a:pt x="21335" y="22872"/>
                </a:moveTo>
                <a:lnTo>
                  <a:pt x="13830" y="15349"/>
                </a:lnTo>
                <a:lnTo>
                  <a:pt x="19850" y="22872"/>
                </a:lnTo>
                <a:lnTo>
                  <a:pt x="21335" y="22872"/>
                </a:lnTo>
                <a:close/>
              </a:path>
              <a:path h="22872" w="21335">
                <a:moveTo>
                  <a:pt x="13830" y="15349"/>
                </a:moveTo>
                <a:lnTo>
                  <a:pt x="1549" y="0"/>
                </a:lnTo>
                <a:lnTo>
                  <a:pt x="0" y="1485"/>
                </a:lnTo>
                <a:lnTo>
                  <a:pt x="13830" y="1534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57" name="object 657"/>
          <p:cNvSpPr/>
          <p:nvPr/>
        </p:nvSpPr>
        <p:spPr>
          <a:xfrm>
            <a:off x="4183354" y="6794004"/>
            <a:ext cx="21335" cy="22872"/>
          </a:xfrm>
          <a:custGeom>
            <a:avLst/>
            <a:gdLst/>
            <a:ahLst/>
            <a:cxnLst/>
            <a:rect b="b" l="l" r="r" t="t"/>
            <a:pathLst>
              <a:path h="22872" w="21335">
                <a:moveTo>
                  <a:pt x="19850" y="22872"/>
                </a:moveTo>
                <a:lnTo>
                  <a:pt x="21335" y="22872"/>
                </a:lnTo>
                <a:lnTo>
                  <a:pt x="0" y="1485"/>
                </a:lnTo>
                <a:lnTo>
                  <a:pt x="1549" y="0"/>
                </a:lnTo>
                <a:lnTo>
                  <a:pt x="19850" y="22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58" name="object 658"/>
          <p:cNvSpPr/>
          <p:nvPr/>
        </p:nvSpPr>
        <p:spPr>
          <a:xfrm>
            <a:off x="4183354" y="6353568"/>
            <a:ext cx="429767" cy="131076"/>
          </a:xfrm>
          <a:custGeom>
            <a:avLst/>
            <a:gdLst/>
            <a:ahLst/>
            <a:cxnLst/>
            <a:rect b="b" l="l" r="r" t="t"/>
            <a:pathLst>
              <a:path h="131076" w="429767">
                <a:moveTo>
                  <a:pt x="18313" y="83794"/>
                </a:moveTo>
                <a:lnTo>
                  <a:pt x="0" y="109740"/>
                </a:lnTo>
                <a:lnTo>
                  <a:pt x="21335" y="131076"/>
                </a:lnTo>
                <a:lnTo>
                  <a:pt x="38100" y="106667"/>
                </a:lnTo>
                <a:lnTo>
                  <a:pt x="57950" y="89890"/>
                </a:lnTo>
                <a:lnTo>
                  <a:pt x="82308" y="71640"/>
                </a:lnTo>
                <a:lnTo>
                  <a:pt x="106718" y="57899"/>
                </a:lnTo>
                <a:lnTo>
                  <a:pt x="131076" y="47231"/>
                </a:lnTo>
                <a:lnTo>
                  <a:pt x="157022" y="39585"/>
                </a:lnTo>
                <a:lnTo>
                  <a:pt x="214909" y="32003"/>
                </a:lnTo>
                <a:lnTo>
                  <a:pt x="271322" y="39585"/>
                </a:lnTo>
                <a:lnTo>
                  <a:pt x="295681" y="47231"/>
                </a:lnTo>
                <a:lnTo>
                  <a:pt x="323113" y="57899"/>
                </a:lnTo>
                <a:lnTo>
                  <a:pt x="345986" y="71640"/>
                </a:lnTo>
                <a:lnTo>
                  <a:pt x="368846" y="89890"/>
                </a:lnTo>
                <a:lnTo>
                  <a:pt x="388645" y="106667"/>
                </a:lnTo>
                <a:lnTo>
                  <a:pt x="406946" y="131076"/>
                </a:lnTo>
                <a:lnTo>
                  <a:pt x="429767" y="109740"/>
                </a:lnTo>
                <a:lnTo>
                  <a:pt x="408444" y="83794"/>
                </a:lnTo>
                <a:lnTo>
                  <a:pt x="385622" y="63995"/>
                </a:lnTo>
                <a:lnTo>
                  <a:pt x="361213" y="44208"/>
                </a:lnTo>
                <a:lnTo>
                  <a:pt x="333781" y="27431"/>
                </a:lnTo>
                <a:lnTo>
                  <a:pt x="304800" y="18262"/>
                </a:lnTo>
                <a:lnTo>
                  <a:pt x="275882" y="7594"/>
                </a:lnTo>
                <a:lnTo>
                  <a:pt x="214909" y="0"/>
                </a:lnTo>
                <a:lnTo>
                  <a:pt x="153949" y="7594"/>
                </a:lnTo>
                <a:lnTo>
                  <a:pt x="121945" y="18262"/>
                </a:lnTo>
                <a:lnTo>
                  <a:pt x="94513" y="27431"/>
                </a:lnTo>
                <a:lnTo>
                  <a:pt x="67081" y="44208"/>
                </a:lnTo>
                <a:lnTo>
                  <a:pt x="41186" y="63995"/>
                </a:lnTo>
                <a:lnTo>
                  <a:pt x="18313" y="8379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59" name="object 659"/>
          <p:cNvSpPr/>
          <p:nvPr/>
        </p:nvSpPr>
        <p:spPr>
          <a:xfrm>
            <a:off x="4183354" y="6353568"/>
            <a:ext cx="429767" cy="131076"/>
          </a:xfrm>
          <a:custGeom>
            <a:avLst/>
            <a:gdLst/>
            <a:ahLst/>
            <a:cxnLst/>
            <a:rect b="b" l="l" r="r" t="t"/>
            <a:pathLst>
              <a:path h="131076" w="429767">
                <a:moveTo>
                  <a:pt x="0" y="109740"/>
                </a:moveTo>
                <a:lnTo>
                  <a:pt x="18313" y="83794"/>
                </a:lnTo>
                <a:lnTo>
                  <a:pt x="41186" y="63995"/>
                </a:lnTo>
                <a:lnTo>
                  <a:pt x="67081" y="44208"/>
                </a:lnTo>
                <a:lnTo>
                  <a:pt x="94513" y="27431"/>
                </a:lnTo>
                <a:lnTo>
                  <a:pt x="121945" y="18262"/>
                </a:lnTo>
                <a:lnTo>
                  <a:pt x="153949" y="7594"/>
                </a:lnTo>
                <a:lnTo>
                  <a:pt x="214909" y="0"/>
                </a:lnTo>
                <a:lnTo>
                  <a:pt x="275882" y="7594"/>
                </a:lnTo>
                <a:lnTo>
                  <a:pt x="304800" y="18262"/>
                </a:lnTo>
                <a:lnTo>
                  <a:pt x="333781" y="27431"/>
                </a:lnTo>
                <a:lnTo>
                  <a:pt x="361213" y="44208"/>
                </a:lnTo>
                <a:lnTo>
                  <a:pt x="385622" y="63995"/>
                </a:lnTo>
                <a:lnTo>
                  <a:pt x="408444" y="83794"/>
                </a:lnTo>
                <a:lnTo>
                  <a:pt x="429767" y="109740"/>
                </a:lnTo>
                <a:lnTo>
                  <a:pt x="406946" y="131076"/>
                </a:lnTo>
                <a:lnTo>
                  <a:pt x="388645" y="106667"/>
                </a:lnTo>
                <a:lnTo>
                  <a:pt x="368846" y="89890"/>
                </a:lnTo>
                <a:lnTo>
                  <a:pt x="345986" y="71640"/>
                </a:lnTo>
                <a:lnTo>
                  <a:pt x="323113" y="57899"/>
                </a:lnTo>
                <a:lnTo>
                  <a:pt x="295681" y="47231"/>
                </a:lnTo>
                <a:lnTo>
                  <a:pt x="271322" y="39585"/>
                </a:lnTo>
                <a:lnTo>
                  <a:pt x="214909" y="32003"/>
                </a:lnTo>
                <a:lnTo>
                  <a:pt x="157022" y="39585"/>
                </a:lnTo>
                <a:lnTo>
                  <a:pt x="131076" y="47231"/>
                </a:lnTo>
                <a:lnTo>
                  <a:pt x="106718" y="57899"/>
                </a:lnTo>
                <a:lnTo>
                  <a:pt x="82308" y="71640"/>
                </a:lnTo>
                <a:lnTo>
                  <a:pt x="57950" y="89890"/>
                </a:lnTo>
                <a:lnTo>
                  <a:pt x="38100" y="106667"/>
                </a:lnTo>
                <a:lnTo>
                  <a:pt x="21335" y="131076"/>
                </a:lnTo>
                <a:lnTo>
                  <a:pt x="0" y="109740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60" name="object 660"/>
          <p:cNvSpPr/>
          <p:nvPr/>
        </p:nvSpPr>
        <p:spPr>
          <a:xfrm>
            <a:off x="4180331" y="6463309"/>
            <a:ext cx="24358" cy="21335"/>
          </a:xfrm>
          <a:custGeom>
            <a:avLst/>
            <a:gdLst/>
            <a:ahLst/>
            <a:cxnLst/>
            <a:rect b="b" l="l" r="r" t="t"/>
            <a:pathLst>
              <a:path h="21335" w="24358">
                <a:moveTo>
                  <a:pt x="24358" y="19786"/>
                </a:moveTo>
                <a:lnTo>
                  <a:pt x="18128" y="15105"/>
                </a:lnTo>
                <a:lnTo>
                  <a:pt x="24358" y="21335"/>
                </a:lnTo>
                <a:lnTo>
                  <a:pt x="24358" y="19786"/>
                </a:lnTo>
                <a:close/>
              </a:path>
              <a:path h="21335" w="24358">
                <a:moveTo>
                  <a:pt x="18128" y="15105"/>
                </a:moveTo>
                <a:lnTo>
                  <a:pt x="3022" y="0"/>
                </a:lnTo>
                <a:lnTo>
                  <a:pt x="0" y="1485"/>
                </a:lnTo>
                <a:lnTo>
                  <a:pt x="18128" y="1510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61" name="object 661"/>
          <p:cNvSpPr/>
          <p:nvPr/>
        </p:nvSpPr>
        <p:spPr>
          <a:xfrm>
            <a:off x="4180331" y="6463309"/>
            <a:ext cx="24358" cy="21335"/>
          </a:xfrm>
          <a:custGeom>
            <a:avLst/>
            <a:gdLst/>
            <a:ahLst/>
            <a:cxnLst/>
            <a:rect b="b" l="l" r="r" t="t"/>
            <a:pathLst>
              <a:path h="21335" w="24358">
                <a:moveTo>
                  <a:pt x="0" y="1485"/>
                </a:moveTo>
                <a:lnTo>
                  <a:pt x="3022" y="0"/>
                </a:lnTo>
                <a:lnTo>
                  <a:pt x="24358" y="21335"/>
                </a:lnTo>
                <a:lnTo>
                  <a:pt x="24358" y="19786"/>
                </a:lnTo>
                <a:lnTo>
                  <a:pt x="0" y="148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62" name="object 662"/>
          <p:cNvSpPr/>
          <p:nvPr/>
        </p:nvSpPr>
        <p:spPr>
          <a:xfrm>
            <a:off x="4564354" y="6464795"/>
            <a:ext cx="71640" cy="350545"/>
          </a:xfrm>
          <a:custGeom>
            <a:avLst/>
            <a:gdLst/>
            <a:ahLst/>
            <a:cxnLst/>
            <a:rect b="b" l="l" r="r" t="t"/>
            <a:pathLst>
              <a:path h="350545" w="71640">
                <a:moveTo>
                  <a:pt x="4622" y="237782"/>
                </a:moveTo>
                <a:lnTo>
                  <a:pt x="0" y="259105"/>
                </a:lnTo>
                <a:lnTo>
                  <a:pt x="0" y="283463"/>
                </a:lnTo>
                <a:lnTo>
                  <a:pt x="4622" y="307873"/>
                </a:lnTo>
                <a:lnTo>
                  <a:pt x="13741" y="329209"/>
                </a:lnTo>
                <a:lnTo>
                  <a:pt x="24409" y="350545"/>
                </a:lnTo>
                <a:lnTo>
                  <a:pt x="48767" y="333768"/>
                </a:lnTo>
                <a:lnTo>
                  <a:pt x="38100" y="313982"/>
                </a:lnTo>
                <a:lnTo>
                  <a:pt x="32054" y="297205"/>
                </a:lnTo>
                <a:lnTo>
                  <a:pt x="30518" y="281927"/>
                </a:lnTo>
                <a:lnTo>
                  <a:pt x="30518" y="262140"/>
                </a:lnTo>
                <a:lnTo>
                  <a:pt x="33540" y="242341"/>
                </a:lnTo>
                <a:lnTo>
                  <a:pt x="35077" y="224040"/>
                </a:lnTo>
                <a:lnTo>
                  <a:pt x="48767" y="182905"/>
                </a:lnTo>
                <a:lnTo>
                  <a:pt x="62509" y="138709"/>
                </a:lnTo>
                <a:lnTo>
                  <a:pt x="71640" y="91427"/>
                </a:lnTo>
                <a:lnTo>
                  <a:pt x="71640" y="70104"/>
                </a:lnTo>
                <a:lnTo>
                  <a:pt x="70154" y="45745"/>
                </a:lnTo>
                <a:lnTo>
                  <a:pt x="60972" y="19850"/>
                </a:lnTo>
                <a:lnTo>
                  <a:pt x="50304" y="0"/>
                </a:lnTo>
                <a:lnTo>
                  <a:pt x="24409" y="15227"/>
                </a:lnTo>
                <a:lnTo>
                  <a:pt x="35077" y="35077"/>
                </a:lnTo>
                <a:lnTo>
                  <a:pt x="41186" y="51841"/>
                </a:lnTo>
                <a:lnTo>
                  <a:pt x="42722" y="71640"/>
                </a:lnTo>
                <a:lnTo>
                  <a:pt x="42722" y="86868"/>
                </a:lnTo>
                <a:lnTo>
                  <a:pt x="35077" y="129527"/>
                </a:lnTo>
                <a:lnTo>
                  <a:pt x="21335" y="172250"/>
                </a:lnTo>
                <a:lnTo>
                  <a:pt x="7645" y="213372"/>
                </a:lnTo>
                <a:lnTo>
                  <a:pt x="4622" y="23778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63" name="object 663"/>
          <p:cNvSpPr/>
          <p:nvPr/>
        </p:nvSpPr>
        <p:spPr>
          <a:xfrm>
            <a:off x="4564354" y="6464795"/>
            <a:ext cx="71640" cy="350545"/>
          </a:xfrm>
          <a:custGeom>
            <a:avLst/>
            <a:gdLst/>
            <a:ahLst/>
            <a:cxnLst/>
            <a:rect b="b" l="l" r="r" t="t"/>
            <a:pathLst>
              <a:path h="350545" w="71640">
                <a:moveTo>
                  <a:pt x="50304" y="0"/>
                </a:moveTo>
                <a:lnTo>
                  <a:pt x="60972" y="19850"/>
                </a:lnTo>
                <a:lnTo>
                  <a:pt x="70154" y="45745"/>
                </a:lnTo>
                <a:lnTo>
                  <a:pt x="71640" y="70104"/>
                </a:lnTo>
                <a:lnTo>
                  <a:pt x="71640" y="91427"/>
                </a:lnTo>
                <a:lnTo>
                  <a:pt x="62509" y="138709"/>
                </a:lnTo>
                <a:lnTo>
                  <a:pt x="48767" y="182905"/>
                </a:lnTo>
                <a:lnTo>
                  <a:pt x="35077" y="224040"/>
                </a:lnTo>
                <a:lnTo>
                  <a:pt x="33540" y="242341"/>
                </a:lnTo>
                <a:lnTo>
                  <a:pt x="30518" y="262140"/>
                </a:lnTo>
                <a:lnTo>
                  <a:pt x="30518" y="281927"/>
                </a:lnTo>
                <a:lnTo>
                  <a:pt x="32054" y="297205"/>
                </a:lnTo>
                <a:lnTo>
                  <a:pt x="38100" y="313982"/>
                </a:lnTo>
                <a:lnTo>
                  <a:pt x="48767" y="333768"/>
                </a:lnTo>
                <a:lnTo>
                  <a:pt x="24409" y="350545"/>
                </a:lnTo>
                <a:lnTo>
                  <a:pt x="13741" y="329209"/>
                </a:lnTo>
                <a:lnTo>
                  <a:pt x="4622" y="307873"/>
                </a:lnTo>
                <a:lnTo>
                  <a:pt x="0" y="283463"/>
                </a:lnTo>
                <a:lnTo>
                  <a:pt x="0" y="259105"/>
                </a:lnTo>
                <a:lnTo>
                  <a:pt x="4622" y="237782"/>
                </a:lnTo>
                <a:lnTo>
                  <a:pt x="7645" y="213372"/>
                </a:lnTo>
                <a:lnTo>
                  <a:pt x="21335" y="172250"/>
                </a:lnTo>
                <a:lnTo>
                  <a:pt x="35077" y="129527"/>
                </a:lnTo>
                <a:lnTo>
                  <a:pt x="42722" y="86868"/>
                </a:lnTo>
                <a:lnTo>
                  <a:pt x="42722" y="71640"/>
                </a:lnTo>
                <a:lnTo>
                  <a:pt x="41186" y="51841"/>
                </a:lnTo>
                <a:lnTo>
                  <a:pt x="35077" y="35077"/>
                </a:lnTo>
                <a:lnTo>
                  <a:pt x="24409" y="15227"/>
                </a:lnTo>
                <a:lnTo>
                  <a:pt x="50304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64" name="object 664"/>
          <p:cNvSpPr/>
          <p:nvPr/>
        </p:nvSpPr>
        <p:spPr>
          <a:xfrm>
            <a:off x="4588763" y="6463309"/>
            <a:ext cx="25895" cy="21335"/>
          </a:xfrm>
          <a:custGeom>
            <a:avLst/>
            <a:gdLst/>
            <a:ahLst/>
            <a:cxnLst/>
            <a:rect b="b" l="l" r="r" t="t"/>
            <a:pathLst>
              <a:path h="21335" w="25895">
                <a:moveTo>
                  <a:pt x="17469" y="6440"/>
                </a:moveTo>
                <a:lnTo>
                  <a:pt x="0" y="16713"/>
                </a:lnTo>
                <a:lnTo>
                  <a:pt x="1536" y="21335"/>
                </a:lnTo>
                <a:lnTo>
                  <a:pt x="17469" y="6440"/>
                </a:lnTo>
                <a:close/>
              </a:path>
              <a:path h="21335" w="25895">
                <a:moveTo>
                  <a:pt x="25895" y="1485"/>
                </a:moveTo>
                <a:lnTo>
                  <a:pt x="24358" y="0"/>
                </a:lnTo>
                <a:lnTo>
                  <a:pt x="17469" y="6440"/>
                </a:lnTo>
                <a:lnTo>
                  <a:pt x="25895" y="148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65" name="object 665"/>
          <p:cNvSpPr/>
          <p:nvPr/>
        </p:nvSpPr>
        <p:spPr>
          <a:xfrm>
            <a:off x="4588763" y="6463309"/>
            <a:ext cx="25895" cy="21335"/>
          </a:xfrm>
          <a:custGeom>
            <a:avLst/>
            <a:gdLst/>
            <a:ahLst/>
            <a:cxnLst/>
            <a:rect b="b" l="l" r="r" t="t"/>
            <a:pathLst>
              <a:path h="21335" w="25895">
                <a:moveTo>
                  <a:pt x="24358" y="0"/>
                </a:moveTo>
                <a:lnTo>
                  <a:pt x="25895" y="1485"/>
                </a:lnTo>
                <a:lnTo>
                  <a:pt x="0" y="16713"/>
                </a:lnTo>
                <a:lnTo>
                  <a:pt x="1536" y="21335"/>
                </a:lnTo>
                <a:lnTo>
                  <a:pt x="24358" y="0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66" name="object 666"/>
          <p:cNvSpPr/>
          <p:nvPr/>
        </p:nvSpPr>
        <p:spPr>
          <a:xfrm>
            <a:off x="4590300" y="6794004"/>
            <a:ext cx="399262" cy="120395"/>
          </a:xfrm>
          <a:custGeom>
            <a:avLst/>
            <a:gdLst/>
            <a:ahLst/>
            <a:cxnLst/>
            <a:rect b="b" l="l" r="r" t="t"/>
            <a:pathLst>
              <a:path h="120396" w="399262">
                <a:moveTo>
                  <a:pt x="22821" y="1485"/>
                </a:moveTo>
                <a:lnTo>
                  <a:pt x="0" y="21335"/>
                </a:lnTo>
                <a:lnTo>
                  <a:pt x="19799" y="45694"/>
                </a:lnTo>
                <a:lnTo>
                  <a:pt x="42672" y="65531"/>
                </a:lnTo>
                <a:lnTo>
                  <a:pt x="67030" y="80759"/>
                </a:lnTo>
                <a:lnTo>
                  <a:pt x="92976" y="97535"/>
                </a:lnTo>
                <a:lnTo>
                  <a:pt x="115798" y="106654"/>
                </a:lnTo>
                <a:lnTo>
                  <a:pt x="144767" y="114300"/>
                </a:lnTo>
                <a:lnTo>
                  <a:pt x="201168" y="120395"/>
                </a:lnTo>
                <a:lnTo>
                  <a:pt x="256044" y="114300"/>
                </a:lnTo>
                <a:lnTo>
                  <a:pt x="283476" y="106654"/>
                </a:lnTo>
                <a:lnTo>
                  <a:pt x="310908" y="97535"/>
                </a:lnTo>
                <a:lnTo>
                  <a:pt x="336804" y="80759"/>
                </a:lnTo>
                <a:lnTo>
                  <a:pt x="358140" y="65531"/>
                </a:lnTo>
                <a:lnTo>
                  <a:pt x="381000" y="45694"/>
                </a:lnTo>
                <a:lnTo>
                  <a:pt x="399262" y="22872"/>
                </a:lnTo>
                <a:lnTo>
                  <a:pt x="377926" y="0"/>
                </a:lnTo>
                <a:lnTo>
                  <a:pt x="361162" y="21335"/>
                </a:lnTo>
                <a:lnTo>
                  <a:pt x="341363" y="39585"/>
                </a:lnTo>
                <a:lnTo>
                  <a:pt x="321576" y="53327"/>
                </a:lnTo>
                <a:lnTo>
                  <a:pt x="300189" y="67017"/>
                </a:lnTo>
                <a:lnTo>
                  <a:pt x="274294" y="77685"/>
                </a:lnTo>
                <a:lnTo>
                  <a:pt x="251421" y="83794"/>
                </a:lnTo>
                <a:lnTo>
                  <a:pt x="201168" y="89890"/>
                </a:lnTo>
                <a:lnTo>
                  <a:pt x="149326" y="83794"/>
                </a:lnTo>
                <a:lnTo>
                  <a:pt x="124968" y="77685"/>
                </a:lnTo>
                <a:lnTo>
                  <a:pt x="103644" y="67017"/>
                </a:lnTo>
                <a:lnTo>
                  <a:pt x="80772" y="53327"/>
                </a:lnTo>
                <a:lnTo>
                  <a:pt x="59436" y="39585"/>
                </a:lnTo>
                <a:lnTo>
                  <a:pt x="38100" y="21335"/>
                </a:lnTo>
                <a:lnTo>
                  <a:pt x="22821" y="148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67" name="object 667"/>
          <p:cNvSpPr/>
          <p:nvPr/>
        </p:nvSpPr>
        <p:spPr>
          <a:xfrm>
            <a:off x="4590300" y="6794004"/>
            <a:ext cx="399262" cy="120395"/>
          </a:xfrm>
          <a:custGeom>
            <a:avLst/>
            <a:gdLst/>
            <a:ahLst/>
            <a:cxnLst/>
            <a:rect b="b" l="l" r="r" t="t"/>
            <a:pathLst>
              <a:path h="120396" w="399262">
                <a:moveTo>
                  <a:pt x="22821" y="1485"/>
                </a:moveTo>
                <a:lnTo>
                  <a:pt x="38100" y="21335"/>
                </a:lnTo>
                <a:lnTo>
                  <a:pt x="59436" y="39585"/>
                </a:lnTo>
                <a:lnTo>
                  <a:pt x="80772" y="53327"/>
                </a:lnTo>
                <a:lnTo>
                  <a:pt x="103644" y="67017"/>
                </a:lnTo>
                <a:lnTo>
                  <a:pt x="124968" y="77685"/>
                </a:lnTo>
                <a:lnTo>
                  <a:pt x="149326" y="83794"/>
                </a:lnTo>
                <a:lnTo>
                  <a:pt x="201168" y="89890"/>
                </a:lnTo>
                <a:lnTo>
                  <a:pt x="251421" y="83794"/>
                </a:lnTo>
                <a:lnTo>
                  <a:pt x="274294" y="77685"/>
                </a:lnTo>
                <a:lnTo>
                  <a:pt x="300189" y="67017"/>
                </a:lnTo>
                <a:lnTo>
                  <a:pt x="321576" y="53327"/>
                </a:lnTo>
                <a:lnTo>
                  <a:pt x="341363" y="39585"/>
                </a:lnTo>
                <a:lnTo>
                  <a:pt x="361162" y="21335"/>
                </a:lnTo>
                <a:lnTo>
                  <a:pt x="377926" y="0"/>
                </a:lnTo>
                <a:lnTo>
                  <a:pt x="399262" y="22872"/>
                </a:lnTo>
                <a:lnTo>
                  <a:pt x="381000" y="45694"/>
                </a:lnTo>
                <a:lnTo>
                  <a:pt x="358140" y="65531"/>
                </a:lnTo>
                <a:lnTo>
                  <a:pt x="336804" y="80759"/>
                </a:lnTo>
                <a:lnTo>
                  <a:pt x="310908" y="97535"/>
                </a:lnTo>
                <a:lnTo>
                  <a:pt x="283476" y="106654"/>
                </a:lnTo>
                <a:lnTo>
                  <a:pt x="256044" y="114300"/>
                </a:lnTo>
                <a:lnTo>
                  <a:pt x="201168" y="120395"/>
                </a:lnTo>
                <a:lnTo>
                  <a:pt x="144767" y="114300"/>
                </a:lnTo>
                <a:lnTo>
                  <a:pt x="115798" y="106654"/>
                </a:lnTo>
                <a:lnTo>
                  <a:pt x="92976" y="97535"/>
                </a:lnTo>
                <a:lnTo>
                  <a:pt x="67030" y="80759"/>
                </a:lnTo>
                <a:lnTo>
                  <a:pt x="42672" y="65531"/>
                </a:lnTo>
                <a:lnTo>
                  <a:pt x="19799" y="45694"/>
                </a:lnTo>
                <a:lnTo>
                  <a:pt x="0" y="21335"/>
                </a:lnTo>
                <a:lnTo>
                  <a:pt x="22821" y="148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68" name="object 668"/>
          <p:cNvSpPr/>
          <p:nvPr/>
        </p:nvSpPr>
        <p:spPr>
          <a:xfrm>
            <a:off x="4588763" y="6795490"/>
            <a:ext cx="24358" cy="19850"/>
          </a:xfrm>
          <a:custGeom>
            <a:avLst/>
            <a:gdLst/>
            <a:ahLst/>
            <a:cxnLst/>
            <a:rect b="b" l="l" r="r" t="t"/>
            <a:pathLst>
              <a:path h="19850" w="24358">
                <a:moveTo>
                  <a:pt x="7382" y="14765"/>
                </a:moveTo>
                <a:lnTo>
                  <a:pt x="0" y="19850"/>
                </a:lnTo>
                <a:lnTo>
                  <a:pt x="1536" y="19850"/>
                </a:lnTo>
                <a:lnTo>
                  <a:pt x="7382" y="14765"/>
                </a:lnTo>
                <a:close/>
              </a:path>
              <a:path h="19850" w="24358">
                <a:moveTo>
                  <a:pt x="24358" y="0"/>
                </a:moveTo>
                <a:lnTo>
                  <a:pt x="7382" y="14765"/>
                </a:lnTo>
                <a:lnTo>
                  <a:pt x="24358" y="3073"/>
                </a:lnTo>
                <a:lnTo>
                  <a:pt x="243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69" name="object 669"/>
          <p:cNvSpPr/>
          <p:nvPr/>
        </p:nvSpPr>
        <p:spPr>
          <a:xfrm>
            <a:off x="4588763" y="6795490"/>
            <a:ext cx="24358" cy="19850"/>
          </a:xfrm>
          <a:custGeom>
            <a:avLst/>
            <a:gdLst/>
            <a:ahLst/>
            <a:cxnLst/>
            <a:rect b="b" l="l" r="r" t="t"/>
            <a:pathLst>
              <a:path h="19850" w="24358">
                <a:moveTo>
                  <a:pt x="0" y="19850"/>
                </a:moveTo>
                <a:lnTo>
                  <a:pt x="1536" y="19850"/>
                </a:lnTo>
                <a:lnTo>
                  <a:pt x="24358" y="0"/>
                </a:lnTo>
                <a:lnTo>
                  <a:pt x="24358" y="3073"/>
                </a:lnTo>
                <a:lnTo>
                  <a:pt x="0" y="1985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70" name="object 670"/>
          <p:cNvSpPr/>
          <p:nvPr/>
        </p:nvSpPr>
        <p:spPr>
          <a:xfrm>
            <a:off x="4965204" y="6806209"/>
            <a:ext cx="31991" cy="467867"/>
          </a:xfrm>
          <a:custGeom>
            <a:avLst/>
            <a:gdLst/>
            <a:ahLst/>
            <a:cxnLst/>
            <a:rect b="b" l="l" r="r" t="t"/>
            <a:pathLst>
              <a:path h="467867" w="31991">
                <a:moveTo>
                  <a:pt x="28917" y="0"/>
                </a:moveTo>
                <a:lnTo>
                  <a:pt x="0" y="0"/>
                </a:lnTo>
                <a:lnTo>
                  <a:pt x="1485" y="467867"/>
                </a:lnTo>
                <a:lnTo>
                  <a:pt x="31991" y="467867"/>
                </a:lnTo>
                <a:lnTo>
                  <a:pt x="2891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71" name="object 671"/>
          <p:cNvSpPr/>
          <p:nvPr/>
        </p:nvSpPr>
        <p:spPr>
          <a:xfrm>
            <a:off x="4965204" y="6806209"/>
            <a:ext cx="31991" cy="467867"/>
          </a:xfrm>
          <a:custGeom>
            <a:avLst/>
            <a:gdLst/>
            <a:ahLst/>
            <a:cxnLst/>
            <a:rect b="b" l="l" r="r" t="t"/>
            <a:pathLst>
              <a:path h="467867" w="31991">
                <a:moveTo>
                  <a:pt x="28917" y="0"/>
                </a:moveTo>
                <a:lnTo>
                  <a:pt x="0" y="0"/>
                </a:lnTo>
                <a:lnTo>
                  <a:pt x="1485" y="467867"/>
                </a:lnTo>
                <a:lnTo>
                  <a:pt x="31991" y="467867"/>
                </a:lnTo>
                <a:lnTo>
                  <a:pt x="28917" y="0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72" name="object 672"/>
          <p:cNvSpPr/>
          <p:nvPr/>
        </p:nvSpPr>
        <p:spPr>
          <a:xfrm>
            <a:off x="4965204" y="6763499"/>
            <a:ext cx="28917" cy="53378"/>
          </a:xfrm>
          <a:custGeom>
            <a:avLst/>
            <a:gdLst/>
            <a:ahLst/>
            <a:cxnLst/>
            <a:rect b="b" l="l" r="r" t="t"/>
            <a:pathLst>
              <a:path h="53378" w="28917">
                <a:moveTo>
                  <a:pt x="28917" y="0"/>
                </a:moveTo>
                <a:lnTo>
                  <a:pt x="3022" y="30505"/>
                </a:lnTo>
                <a:lnTo>
                  <a:pt x="14407" y="42710"/>
                </a:lnTo>
                <a:lnTo>
                  <a:pt x="28917" y="42710"/>
                </a:lnTo>
                <a:lnTo>
                  <a:pt x="28917" y="0"/>
                </a:lnTo>
                <a:close/>
              </a:path>
              <a:path h="53378" w="28917">
                <a:moveTo>
                  <a:pt x="24358" y="53378"/>
                </a:moveTo>
                <a:lnTo>
                  <a:pt x="14407" y="42710"/>
                </a:lnTo>
                <a:lnTo>
                  <a:pt x="0" y="42710"/>
                </a:lnTo>
                <a:lnTo>
                  <a:pt x="24358" y="5337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73" name="object 673"/>
          <p:cNvSpPr/>
          <p:nvPr/>
        </p:nvSpPr>
        <p:spPr>
          <a:xfrm>
            <a:off x="4965204" y="6763499"/>
            <a:ext cx="28917" cy="53378"/>
          </a:xfrm>
          <a:custGeom>
            <a:avLst/>
            <a:gdLst/>
            <a:ahLst/>
            <a:cxnLst/>
            <a:rect b="b" l="l" r="r" t="t"/>
            <a:pathLst>
              <a:path h="53378" w="28917">
                <a:moveTo>
                  <a:pt x="3022" y="30505"/>
                </a:moveTo>
                <a:lnTo>
                  <a:pt x="28917" y="0"/>
                </a:lnTo>
                <a:lnTo>
                  <a:pt x="28917" y="42710"/>
                </a:lnTo>
                <a:lnTo>
                  <a:pt x="0" y="42710"/>
                </a:lnTo>
                <a:lnTo>
                  <a:pt x="24358" y="53378"/>
                </a:lnTo>
                <a:lnTo>
                  <a:pt x="3022" y="3050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74" name="object 674"/>
          <p:cNvSpPr/>
          <p:nvPr/>
        </p:nvSpPr>
        <p:spPr>
          <a:xfrm>
            <a:off x="4590300" y="7170445"/>
            <a:ext cx="400799" cy="114300"/>
          </a:xfrm>
          <a:custGeom>
            <a:avLst/>
            <a:gdLst/>
            <a:ahLst/>
            <a:cxnLst/>
            <a:rect b="b" l="l" r="r" t="t"/>
            <a:pathLst>
              <a:path h="114300" w="400799">
                <a:moveTo>
                  <a:pt x="152400" y="38100"/>
                </a:moveTo>
                <a:lnTo>
                  <a:pt x="202653" y="31991"/>
                </a:lnTo>
                <a:lnTo>
                  <a:pt x="249936" y="38100"/>
                </a:lnTo>
                <a:lnTo>
                  <a:pt x="274294" y="44145"/>
                </a:lnTo>
                <a:lnTo>
                  <a:pt x="295630" y="51790"/>
                </a:lnTo>
                <a:lnTo>
                  <a:pt x="320040" y="63995"/>
                </a:lnTo>
                <a:lnTo>
                  <a:pt x="341363" y="77685"/>
                </a:lnTo>
                <a:lnTo>
                  <a:pt x="381000" y="114300"/>
                </a:lnTo>
                <a:lnTo>
                  <a:pt x="400799" y="91427"/>
                </a:lnTo>
                <a:lnTo>
                  <a:pt x="359676" y="53327"/>
                </a:lnTo>
                <a:lnTo>
                  <a:pt x="333730" y="36550"/>
                </a:lnTo>
                <a:lnTo>
                  <a:pt x="309372" y="24358"/>
                </a:lnTo>
                <a:lnTo>
                  <a:pt x="283476" y="13690"/>
                </a:lnTo>
                <a:lnTo>
                  <a:pt x="256044" y="7581"/>
                </a:lnTo>
                <a:lnTo>
                  <a:pt x="202653" y="0"/>
                </a:lnTo>
                <a:lnTo>
                  <a:pt x="144767" y="7581"/>
                </a:lnTo>
                <a:lnTo>
                  <a:pt x="94462" y="24358"/>
                </a:lnTo>
                <a:lnTo>
                  <a:pt x="67030" y="38100"/>
                </a:lnTo>
                <a:lnTo>
                  <a:pt x="42672" y="53327"/>
                </a:lnTo>
                <a:lnTo>
                  <a:pt x="22821" y="71577"/>
                </a:lnTo>
                <a:lnTo>
                  <a:pt x="0" y="91427"/>
                </a:lnTo>
                <a:lnTo>
                  <a:pt x="19799" y="114300"/>
                </a:lnTo>
                <a:lnTo>
                  <a:pt x="41135" y="94449"/>
                </a:lnTo>
                <a:lnTo>
                  <a:pt x="59436" y="79222"/>
                </a:lnTo>
                <a:lnTo>
                  <a:pt x="82308" y="63995"/>
                </a:lnTo>
                <a:lnTo>
                  <a:pt x="103644" y="53327"/>
                </a:lnTo>
                <a:lnTo>
                  <a:pt x="15240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75" name="object 675"/>
          <p:cNvSpPr/>
          <p:nvPr/>
        </p:nvSpPr>
        <p:spPr>
          <a:xfrm>
            <a:off x="4590300" y="7170445"/>
            <a:ext cx="400799" cy="114300"/>
          </a:xfrm>
          <a:custGeom>
            <a:avLst/>
            <a:gdLst/>
            <a:ahLst/>
            <a:cxnLst/>
            <a:rect b="b" l="l" r="r" t="t"/>
            <a:pathLst>
              <a:path h="114300" w="400799">
                <a:moveTo>
                  <a:pt x="381000" y="114300"/>
                </a:moveTo>
                <a:lnTo>
                  <a:pt x="341363" y="77685"/>
                </a:lnTo>
                <a:lnTo>
                  <a:pt x="320040" y="63995"/>
                </a:lnTo>
                <a:lnTo>
                  <a:pt x="295630" y="51790"/>
                </a:lnTo>
                <a:lnTo>
                  <a:pt x="274294" y="44145"/>
                </a:lnTo>
                <a:lnTo>
                  <a:pt x="249936" y="38100"/>
                </a:lnTo>
                <a:lnTo>
                  <a:pt x="202653" y="31991"/>
                </a:lnTo>
                <a:lnTo>
                  <a:pt x="152400" y="38100"/>
                </a:lnTo>
                <a:lnTo>
                  <a:pt x="103644" y="53327"/>
                </a:lnTo>
                <a:lnTo>
                  <a:pt x="82308" y="63995"/>
                </a:lnTo>
                <a:lnTo>
                  <a:pt x="59436" y="79222"/>
                </a:lnTo>
                <a:lnTo>
                  <a:pt x="41135" y="94449"/>
                </a:lnTo>
                <a:lnTo>
                  <a:pt x="19799" y="114300"/>
                </a:lnTo>
                <a:lnTo>
                  <a:pt x="0" y="91427"/>
                </a:lnTo>
                <a:lnTo>
                  <a:pt x="22821" y="71577"/>
                </a:lnTo>
                <a:lnTo>
                  <a:pt x="42672" y="53327"/>
                </a:lnTo>
                <a:lnTo>
                  <a:pt x="67030" y="38100"/>
                </a:lnTo>
                <a:lnTo>
                  <a:pt x="94462" y="24358"/>
                </a:lnTo>
                <a:lnTo>
                  <a:pt x="144767" y="7581"/>
                </a:lnTo>
                <a:lnTo>
                  <a:pt x="202653" y="0"/>
                </a:lnTo>
                <a:lnTo>
                  <a:pt x="256044" y="7581"/>
                </a:lnTo>
                <a:lnTo>
                  <a:pt x="283476" y="13690"/>
                </a:lnTo>
                <a:lnTo>
                  <a:pt x="309372" y="24358"/>
                </a:lnTo>
                <a:lnTo>
                  <a:pt x="333730" y="36550"/>
                </a:lnTo>
                <a:lnTo>
                  <a:pt x="359676" y="53327"/>
                </a:lnTo>
                <a:lnTo>
                  <a:pt x="400799" y="91427"/>
                </a:lnTo>
                <a:lnTo>
                  <a:pt x="381000" y="11430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76" name="object 676"/>
          <p:cNvSpPr/>
          <p:nvPr/>
        </p:nvSpPr>
        <p:spPr>
          <a:xfrm>
            <a:off x="4966690" y="7261872"/>
            <a:ext cx="30505" cy="47231"/>
          </a:xfrm>
          <a:custGeom>
            <a:avLst/>
            <a:gdLst/>
            <a:ahLst/>
            <a:cxnLst/>
            <a:rect b="b" l="l" r="r" t="t"/>
            <a:pathLst>
              <a:path h="47231" w="30505">
                <a:moveTo>
                  <a:pt x="13844" y="12204"/>
                </a:moveTo>
                <a:lnTo>
                  <a:pt x="4610" y="22872"/>
                </a:lnTo>
                <a:lnTo>
                  <a:pt x="30505" y="47231"/>
                </a:lnTo>
                <a:lnTo>
                  <a:pt x="30505" y="12204"/>
                </a:lnTo>
                <a:lnTo>
                  <a:pt x="13844" y="12204"/>
                </a:lnTo>
                <a:close/>
              </a:path>
              <a:path h="47231" w="30505">
                <a:moveTo>
                  <a:pt x="24409" y="0"/>
                </a:moveTo>
                <a:lnTo>
                  <a:pt x="0" y="12204"/>
                </a:lnTo>
                <a:lnTo>
                  <a:pt x="13844" y="12204"/>
                </a:lnTo>
                <a:lnTo>
                  <a:pt x="244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77" name="object 677"/>
          <p:cNvSpPr/>
          <p:nvPr/>
        </p:nvSpPr>
        <p:spPr>
          <a:xfrm>
            <a:off x="4966690" y="7261872"/>
            <a:ext cx="30505" cy="47231"/>
          </a:xfrm>
          <a:custGeom>
            <a:avLst/>
            <a:gdLst/>
            <a:ahLst/>
            <a:cxnLst/>
            <a:rect b="b" l="l" r="r" t="t"/>
            <a:pathLst>
              <a:path h="47231" w="30505">
                <a:moveTo>
                  <a:pt x="30505" y="12204"/>
                </a:moveTo>
                <a:lnTo>
                  <a:pt x="30505" y="47231"/>
                </a:lnTo>
                <a:lnTo>
                  <a:pt x="4610" y="22872"/>
                </a:lnTo>
                <a:lnTo>
                  <a:pt x="24409" y="0"/>
                </a:lnTo>
                <a:lnTo>
                  <a:pt x="0" y="12204"/>
                </a:lnTo>
                <a:lnTo>
                  <a:pt x="30505" y="1220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78" name="object 678"/>
          <p:cNvSpPr/>
          <p:nvPr/>
        </p:nvSpPr>
        <p:spPr>
          <a:xfrm>
            <a:off x="4518672" y="7264895"/>
            <a:ext cx="94449" cy="394741"/>
          </a:xfrm>
          <a:custGeom>
            <a:avLst/>
            <a:gdLst/>
            <a:ahLst/>
            <a:cxnLst/>
            <a:rect b="b" l="l" r="r" t="t"/>
            <a:pathLst>
              <a:path h="394741" w="94449">
                <a:moveTo>
                  <a:pt x="28917" y="196608"/>
                </a:moveTo>
                <a:lnTo>
                  <a:pt x="31991" y="170700"/>
                </a:lnTo>
                <a:lnTo>
                  <a:pt x="33527" y="149377"/>
                </a:lnTo>
                <a:lnTo>
                  <a:pt x="44196" y="103632"/>
                </a:lnTo>
                <a:lnTo>
                  <a:pt x="54863" y="82308"/>
                </a:lnTo>
                <a:lnTo>
                  <a:pt x="63995" y="62509"/>
                </a:lnTo>
                <a:lnTo>
                  <a:pt x="94449" y="18300"/>
                </a:lnTo>
                <a:lnTo>
                  <a:pt x="70091" y="0"/>
                </a:lnTo>
                <a:lnTo>
                  <a:pt x="41122" y="44208"/>
                </a:lnTo>
                <a:lnTo>
                  <a:pt x="28917" y="68605"/>
                </a:lnTo>
                <a:lnTo>
                  <a:pt x="16763" y="94500"/>
                </a:lnTo>
                <a:lnTo>
                  <a:pt x="4559" y="146304"/>
                </a:lnTo>
                <a:lnTo>
                  <a:pt x="1536" y="169164"/>
                </a:lnTo>
                <a:lnTo>
                  <a:pt x="0" y="199682"/>
                </a:lnTo>
                <a:lnTo>
                  <a:pt x="4559" y="248450"/>
                </a:lnTo>
                <a:lnTo>
                  <a:pt x="16763" y="300240"/>
                </a:lnTo>
                <a:lnTo>
                  <a:pt x="28917" y="326136"/>
                </a:lnTo>
                <a:lnTo>
                  <a:pt x="41122" y="347459"/>
                </a:lnTo>
                <a:lnTo>
                  <a:pt x="53327" y="371868"/>
                </a:lnTo>
                <a:lnTo>
                  <a:pt x="71627" y="394741"/>
                </a:lnTo>
                <a:lnTo>
                  <a:pt x="94449" y="373405"/>
                </a:lnTo>
                <a:lnTo>
                  <a:pt x="77736" y="353568"/>
                </a:lnTo>
                <a:lnTo>
                  <a:pt x="67017" y="332232"/>
                </a:lnTo>
                <a:lnTo>
                  <a:pt x="54863" y="309359"/>
                </a:lnTo>
                <a:lnTo>
                  <a:pt x="44196" y="289572"/>
                </a:lnTo>
                <a:lnTo>
                  <a:pt x="33527" y="245364"/>
                </a:lnTo>
                <a:lnTo>
                  <a:pt x="28917" y="19660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79" name="object 679"/>
          <p:cNvSpPr/>
          <p:nvPr/>
        </p:nvSpPr>
        <p:spPr>
          <a:xfrm>
            <a:off x="4518672" y="7264895"/>
            <a:ext cx="94449" cy="394741"/>
          </a:xfrm>
          <a:custGeom>
            <a:avLst/>
            <a:gdLst/>
            <a:ahLst/>
            <a:cxnLst/>
            <a:rect b="b" l="l" r="r" t="t"/>
            <a:pathLst>
              <a:path h="394741" w="94449">
                <a:moveTo>
                  <a:pt x="94449" y="18300"/>
                </a:moveTo>
                <a:lnTo>
                  <a:pt x="63995" y="62509"/>
                </a:lnTo>
                <a:lnTo>
                  <a:pt x="54863" y="82308"/>
                </a:lnTo>
                <a:lnTo>
                  <a:pt x="44196" y="103632"/>
                </a:lnTo>
                <a:lnTo>
                  <a:pt x="33527" y="149377"/>
                </a:lnTo>
                <a:lnTo>
                  <a:pt x="31991" y="170700"/>
                </a:lnTo>
                <a:lnTo>
                  <a:pt x="28917" y="196608"/>
                </a:lnTo>
                <a:lnTo>
                  <a:pt x="33527" y="245364"/>
                </a:lnTo>
                <a:lnTo>
                  <a:pt x="44196" y="289572"/>
                </a:lnTo>
                <a:lnTo>
                  <a:pt x="54863" y="309359"/>
                </a:lnTo>
                <a:lnTo>
                  <a:pt x="67017" y="332232"/>
                </a:lnTo>
                <a:lnTo>
                  <a:pt x="77736" y="353568"/>
                </a:lnTo>
                <a:lnTo>
                  <a:pt x="94449" y="373405"/>
                </a:lnTo>
                <a:lnTo>
                  <a:pt x="71627" y="394741"/>
                </a:lnTo>
                <a:lnTo>
                  <a:pt x="53327" y="371868"/>
                </a:lnTo>
                <a:lnTo>
                  <a:pt x="41122" y="347459"/>
                </a:lnTo>
                <a:lnTo>
                  <a:pt x="28917" y="326136"/>
                </a:lnTo>
                <a:lnTo>
                  <a:pt x="16763" y="300240"/>
                </a:lnTo>
                <a:lnTo>
                  <a:pt x="4559" y="248450"/>
                </a:lnTo>
                <a:lnTo>
                  <a:pt x="0" y="199682"/>
                </a:lnTo>
                <a:lnTo>
                  <a:pt x="1536" y="169164"/>
                </a:lnTo>
                <a:lnTo>
                  <a:pt x="4559" y="146304"/>
                </a:lnTo>
                <a:lnTo>
                  <a:pt x="16763" y="94500"/>
                </a:lnTo>
                <a:lnTo>
                  <a:pt x="28917" y="68605"/>
                </a:lnTo>
                <a:lnTo>
                  <a:pt x="41122" y="44208"/>
                </a:lnTo>
                <a:lnTo>
                  <a:pt x="70091" y="0"/>
                </a:lnTo>
                <a:lnTo>
                  <a:pt x="94449" y="1830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80" name="object 680"/>
          <p:cNvSpPr/>
          <p:nvPr/>
        </p:nvSpPr>
        <p:spPr>
          <a:xfrm>
            <a:off x="4588763" y="7257300"/>
            <a:ext cx="24358" cy="27444"/>
          </a:xfrm>
          <a:custGeom>
            <a:avLst/>
            <a:gdLst/>
            <a:ahLst/>
            <a:cxnLst/>
            <a:rect b="b" l="l" r="r" t="t"/>
            <a:pathLst>
              <a:path h="27444" w="24358">
                <a:moveTo>
                  <a:pt x="11877" y="16518"/>
                </a:moveTo>
                <a:lnTo>
                  <a:pt x="2000" y="5107"/>
                </a:lnTo>
                <a:lnTo>
                  <a:pt x="0" y="7594"/>
                </a:lnTo>
                <a:lnTo>
                  <a:pt x="11877" y="16518"/>
                </a:lnTo>
                <a:close/>
              </a:path>
              <a:path h="27444" w="24358">
                <a:moveTo>
                  <a:pt x="24358" y="25895"/>
                </a:moveTo>
                <a:lnTo>
                  <a:pt x="11877" y="16518"/>
                </a:lnTo>
                <a:lnTo>
                  <a:pt x="21336" y="27444"/>
                </a:lnTo>
                <a:lnTo>
                  <a:pt x="24358" y="25895"/>
                </a:lnTo>
                <a:close/>
              </a:path>
              <a:path h="27444" w="24358">
                <a:moveTo>
                  <a:pt x="6108" y="0"/>
                </a:moveTo>
                <a:lnTo>
                  <a:pt x="1536" y="4571"/>
                </a:lnTo>
                <a:lnTo>
                  <a:pt x="2000" y="5107"/>
                </a:lnTo>
                <a:lnTo>
                  <a:pt x="61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81" name="object 681"/>
          <p:cNvSpPr/>
          <p:nvPr/>
        </p:nvSpPr>
        <p:spPr>
          <a:xfrm>
            <a:off x="4588763" y="7257300"/>
            <a:ext cx="24358" cy="27444"/>
          </a:xfrm>
          <a:custGeom>
            <a:avLst/>
            <a:gdLst/>
            <a:ahLst/>
            <a:cxnLst/>
            <a:rect b="b" l="l" r="r" t="t"/>
            <a:pathLst>
              <a:path h="27444" w="24358">
                <a:moveTo>
                  <a:pt x="1536" y="4571"/>
                </a:moveTo>
                <a:lnTo>
                  <a:pt x="6108" y="0"/>
                </a:lnTo>
                <a:lnTo>
                  <a:pt x="0" y="7594"/>
                </a:lnTo>
                <a:lnTo>
                  <a:pt x="24358" y="25895"/>
                </a:lnTo>
                <a:lnTo>
                  <a:pt x="21336" y="27444"/>
                </a:lnTo>
                <a:lnTo>
                  <a:pt x="1536" y="457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82" name="object 682"/>
          <p:cNvSpPr/>
          <p:nvPr/>
        </p:nvSpPr>
        <p:spPr>
          <a:xfrm>
            <a:off x="4590300" y="7636763"/>
            <a:ext cx="396240" cy="114300"/>
          </a:xfrm>
          <a:custGeom>
            <a:avLst/>
            <a:gdLst/>
            <a:ahLst/>
            <a:cxnLst/>
            <a:rect b="b" l="l" r="r" t="t"/>
            <a:pathLst>
              <a:path h="114300" w="396240">
                <a:moveTo>
                  <a:pt x="396240" y="22872"/>
                </a:moveTo>
                <a:lnTo>
                  <a:pt x="376389" y="0"/>
                </a:lnTo>
                <a:lnTo>
                  <a:pt x="338289" y="36563"/>
                </a:lnTo>
                <a:lnTo>
                  <a:pt x="318503" y="50304"/>
                </a:lnTo>
                <a:lnTo>
                  <a:pt x="295630" y="62458"/>
                </a:lnTo>
                <a:lnTo>
                  <a:pt x="249936" y="76200"/>
                </a:lnTo>
                <a:lnTo>
                  <a:pt x="201168" y="82308"/>
                </a:lnTo>
                <a:lnTo>
                  <a:pt x="149326" y="76200"/>
                </a:lnTo>
                <a:lnTo>
                  <a:pt x="126453" y="73126"/>
                </a:lnTo>
                <a:lnTo>
                  <a:pt x="103644" y="62458"/>
                </a:lnTo>
                <a:lnTo>
                  <a:pt x="82308" y="50304"/>
                </a:lnTo>
                <a:lnTo>
                  <a:pt x="59436" y="36563"/>
                </a:lnTo>
                <a:lnTo>
                  <a:pt x="41135" y="19799"/>
                </a:lnTo>
                <a:lnTo>
                  <a:pt x="19799" y="0"/>
                </a:lnTo>
                <a:lnTo>
                  <a:pt x="0" y="22872"/>
                </a:lnTo>
                <a:lnTo>
                  <a:pt x="22821" y="42672"/>
                </a:lnTo>
                <a:lnTo>
                  <a:pt x="42672" y="62458"/>
                </a:lnTo>
                <a:lnTo>
                  <a:pt x="68567" y="79235"/>
                </a:lnTo>
                <a:lnTo>
                  <a:pt x="92976" y="92976"/>
                </a:lnTo>
                <a:lnTo>
                  <a:pt x="117335" y="102095"/>
                </a:lnTo>
                <a:lnTo>
                  <a:pt x="144767" y="108204"/>
                </a:lnTo>
                <a:lnTo>
                  <a:pt x="201168" y="114300"/>
                </a:lnTo>
                <a:lnTo>
                  <a:pt x="252958" y="108204"/>
                </a:lnTo>
                <a:lnTo>
                  <a:pt x="304800" y="92976"/>
                </a:lnTo>
                <a:lnTo>
                  <a:pt x="332244" y="79235"/>
                </a:lnTo>
                <a:lnTo>
                  <a:pt x="355053" y="62458"/>
                </a:lnTo>
                <a:lnTo>
                  <a:pt x="396240" y="228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83" name="object 683"/>
          <p:cNvSpPr/>
          <p:nvPr/>
        </p:nvSpPr>
        <p:spPr>
          <a:xfrm>
            <a:off x="4590300" y="7636763"/>
            <a:ext cx="396240" cy="114300"/>
          </a:xfrm>
          <a:custGeom>
            <a:avLst/>
            <a:gdLst/>
            <a:ahLst/>
            <a:cxnLst/>
            <a:rect b="b" l="l" r="r" t="t"/>
            <a:pathLst>
              <a:path h="114300" w="396240">
                <a:moveTo>
                  <a:pt x="19799" y="0"/>
                </a:moveTo>
                <a:lnTo>
                  <a:pt x="41135" y="19799"/>
                </a:lnTo>
                <a:lnTo>
                  <a:pt x="59436" y="36563"/>
                </a:lnTo>
                <a:lnTo>
                  <a:pt x="82308" y="50304"/>
                </a:lnTo>
                <a:lnTo>
                  <a:pt x="103644" y="62458"/>
                </a:lnTo>
                <a:lnTo>
                  <a:pt x="126453" y="73126"/>
                </a:lnTo>
                <a:lnTo>
                  <a:pt x="149326" y="76200"/>
                </a:lnTo>
                <a:lnTo>
                  <a:pt x="201168" y="82308"/>
                </a:lnTo>
                <a:lnTo>
                  <a:pt x="249936" y="76200"/>
                </a:lnTo>
                <a:lnTo>
                  <a:pt x="295630" y="62458"/>
                </a:lnTo>
                <a:lnTo>
                  <a:pt x="318503" y="50304"/>
                </a:lnTo>
                <a:lnTo>
                  <a:pt x="338289" y="36563"/>
                </a:lnTo>
                <a:lnTo>
                  <a:pt x="376389" y="0"/>
                </a:lnTo>
                <a:lnTo>
                  <a:pt x="396240" y="22872"/>
                </a:lnTo>
                <a:lnTo>
                  <a:pt x="355053" y="62458"/>
                </a:lnTo>
                <a:lnTo>
                  <a:pt x="332244" y="79235"/>
                </a:lnTo>
                <a:lnTo>
                  <a:pt x="304800" y="92976"/>
                </a:lnTo>
                <a:lnTo>
                  <a:pt x="252958" y="108204"/>
                </a:lnTo>
                <a:lnTo>
                  <a:pt x="201168" y="114300"/>
                </a:lnTo>
                <a:lnTo>
                  <a:pt x="144767" y="108204"/>
                </a:lnTo>
                <a:lnTo>
                  <a:pt x="117335" y="102095"/>
                </a:lnTo>
                <a:lnTo>
                  <a:pt x="92976" y="92976"/>
                </a:lnTo>
                <a:lnTo>
                  <a:pt x="68567" y="79235"/>
                </a:lnTo>
                <a:lnTo>
                  <a:pt x="42672" y="62458"/>
                </a:lnTo>
                <a:lnTo>
                  <a:pt x="22821" y="42672"/>
                </a:lnTo>
                <a:lnTo>
                  <a:pt x="0" y="22872"/>
                </a:lnTo>
                <a:lnTo>
                  <a:pt x="19799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84" name="object 684"/>
          <p:cNvSpPr/>
          <p:nvPr/>
        </p:nvSpPr>
        <p:spPr>
          <a:xfrm>
            <a:off x="4590300" y="7636763"/>
            <a:ext cx="22821" cy="22872"/>
          </a:xfrm>
          <a:custGeom>
            <a:avLst/>
            <a:gdLst/>
            <a:ahLst/>
            <a:cxnLst/>
            <a:rect b="b" l="l" r="r" t="t"/>
            <a:pathLst>
              <a:path h="22872" w="22821">
                <a:moveTo>
                  <a:pt x="0" y="22872"/>
                </a:moveTo>
                <a:lnTo>
                  <a:pt x="22821" y="1536"/>
                </a:lnTo>
                <a:lnTo>
                  <a:pt x="19799" y="0"/>
                </a:lnTo>
                <a:lnTo>
                  <a:pt x="0" y="228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85" name="object 685"/>
          <p:cNvSpPr/>
          <p:nvPr/>
        </p:nvSpPr>
        <p:spPr>
          <a:xfrm>
            <a:off x="4590300" y="7636763"/>
            <a:ext cx="22821" cy="22872"/>
          </a:xfrm>
          <a:custGeom>
            <a:avLst/>
            <a:gdLst/>
            <a:ahLst/>
            <a:cxnLst/>
            <a:rect b="b" l="l" r="r" t="t"/>
            <a:pathLst>
              <a:path h="22872" w="22821">
                <a:moveTo>
                  <a:pt x="0" y="22872"/>
                </a:moveTo>
                <a:lnTo>
                  <a:pt x="19799" y="0"/>
                </a:lnTo>
                <a:lnTo>
                  <a:pt x="22821" y="1536"/>
                </a:lnTo>
                <a:lnTo>
                  <a:pt x="0" y="22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86" name="object 686"/>
          <p:cNvSpPr/>
          <p:nvPr/>
        </p:nvSpPr>
        <p:spPr>
          <a:xfrm>
            <a:off x="4978153" y="7648969"/>
            <a:ext cx="0" cy="417562"/>
          </a:xfrm>
          <a:custGeom>
            <a:avLst/>
            <a:gdLst/>
            <a:ahLst/>
            <a:cxnLst/>
            <a:rect b="b" l="l" r="r" t="t"/>
            <a:pathLst>
              <a:path h="417562" w="0">
                <a:moveTo>
                  <a:pt x="0" y="0"/>
                </a:moveTo>
                <a:lnTo>
                  <a:pt x="0" y="417562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87" name="object 687"/>
          <p:cNvSpPr/>
          <p:nvPr/>
        </p:nvSpPr>
        <p:spPr>
          <a:xfrm>
            <a:off x="4963667" y="7648969"/>
            <a:ext cx="28971" cy="417562"/>
          </a:xfrm>
          <a:custGeom>
            <a:avLst/>
            <a:gdLst/>
            <a:ahLst/>
            <a:cxnLst/>
            <a:rect b="b" l="l" r="r" t="t"/>
            <a:pathLst>
              <a:path h="417562" w="28971">
                <a:moveTo>
                  <a:pt x="0" y="417562"/>
                </a:moveTo>
                <a:lnTo>
                  <a:pt x="28971" y="417562"/>
                </a:lnTo>
                <a:lnTo>
                  <a:pt x="28971" y="0"/>
                </a:lnTo>
                <a:lnTo>
                  <a:pt x="0" y="0"/>
                </a:lnTo>
                <a:lnTo>
                  <a:pt x="0" y="41756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88" name="object 688"/>
          <p:cNvSpPr/>
          <p:nvPr/>
        </p:nvSpPr>
        <p:spPr>
          <a:xfrm>
            <a:off x="4963667" y="7612354"/>
            <a:ext cx="28968" cy="47282"/>
          </a:xfrm>
          <a:custGeom>
            <a:avLst/>
            <a:gdLst/>
            <a:ahLst/>
            <a:cxnLst/>
            <a:rect b="b" l="l" r="r" t="t"/>
            <a:pathLst>
              <a:path h="47282" w="28968">
                <a:moveTo>
                  <a:pt x="28968" y="0"/>
                </a:moveTo>
                <a:lnTo>
                  <a:pt x="3022" y="24409"/>
                </a:lnTo>
                <a:lnTo>
                  <a:pt x="13614" y="36614"/>
                </a:lnTo>
                <a:lnTo>
                  <a:pt x="28968" y="36614"/>
                </a:lnTo>
                <a:lnTo>
                  <a:pt x="28968" y="0"/>
                </a:lnTo>
                <a:close/>
              </a:path>
              <a:path h="47282" w="28968">
                <a:moveTo>
                  <a:pt x="22872" y="47282"/>
                </a:moveTo>
                <a:lnTo>
                  <a:pt x="13614" y="36614"/>
                </a:lnTo>
                <a:lnTo>
                  <a:pt x="0" y="36614"/>
                </a:lnTo>
                <a:lnTo>
                  <a:pt x="22872" y="4728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89" name="object 689"/>
          <p:cNvSpPr/>
          <p:nvPr/>
        </p:nvSpPr>
        <p:spPr>
          <a:xfrm>
            <a:off x="4963667" y="7612354"/>
            <a:ext cx="28968" cy="47282"/>
          </a:xfrm>
          <a:custGeom>
            <a:avLst/>
            <a:gdLst/>
            <a:ahLst/>
            <a:cxnLst/>
            <a:rect b="b" l="l" r="r" t="t"/>
            <a:pathLst>
              <a:path h="47282" w="28968">
                <a:moveTo>
                  <a:pt x="3022" y="24409"/>
                </a:moveTo>
                <a:lnTo>
                  <a:pt x="28968" y="0"/>
                </a:lnTo>
                <a:lnTo>
                  <a:pt x="28968" y="36614"/>
                </a:lnTo>
                <a:lnTo>
                  <a:pt x="0" y="36614"/>
                </a:lnTo>
                <a:lnTo>
                  <a:pt x="22872" y="47282"/>
                </a:lnTo>
                <a:lnTo>
                  <a:pt x="3022" y="2440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90" name="object 690"/>
          <p:cNvSpPr/>
          <p:nvPr/>
        </p:nvSpPr>
        <p:spPr>
          <a:xfrm>
            <a:off x="4590300" y="7962900"/>
            <a:ext cx="396240" cy="115836"/>
          </a:xfrm>
          <a:custGeom>
            <a:avLst/>
            <a:gdLst/>
            <a:ahLst/>
            <a:cxnLst/>
            <a:rect b="b" l="l" r="r" t="t"/>
            <a:pathLst>
              <a:path h="115836" w="396240">
                <a:moveTo>
                  <a:pt x="150863" y="38100"/>
                </a:moveTo>
                <a:lnTo>
                  <a:pt x="201168" y="32004"/>
                </a:lnTo>
                <a:lnTo>
                  <a:pt x="248399" y="38100"/>
                </a:lnTo>
                <a:lnTo>
                  <a:pt x="271272" y="44195"/>
                </a:lnTo>
                <a:lnTo>
                  <a:pt x="294144" y="51790"/>
                </a:lnTo>
                <a:lnTo>
                  <a:pt x="318503" y="63995"/>
                </a:lnTo>
                <a:lnTo>
                  <a:pt x="338289" y="79222"/>
                </a:lnTo>
                <a:lnTo>
                  <a:pt x="356603" y="95999"/>
                </a:lnTo>
                <a:lnTo>
                  <a:pt x="376389" y="115836"/>
                </a:lnTo>
                <a:lnTo>
                  <a:pt x="396240" y="91427"/>
                </a:lnTo>
                <a:lnTo>
                  <a:pt x="376389" y="73177"/>
                </a:lnTo>
                <a:lnTo>
                  <a:pt x="355053" y="53327"/>
                </a:lnTo>
                <a:lnTo>
                  <a:pt x="332244" y="38100"/>
                </a:lnTo>
                <a:lnTo>
                  <a:pt x="306298" y="24409"/>
                </a:lnTo>
                <a:lnTo>
                  <a:pt x="281940" y="13690"/>
                </a:lnTo>
                <a:lnTo>
                  <a:pt x="252958" y="9131"/>
                </a:lnTo>
                <a:lnTo>
                  <a:pt x="201168" y="0"/>
                </a:lnTo>
                <a:lnTo>
                  <a:pt x="143230" y="9131"/>
                </a:lnTo>
                <a:lnTo>
                  <a:pt x="92976" y="24409"/>
                </a:lnTo>
                <a:lnTo>
                  <a:pt x="63995" y="38100"/>
                </a:lnTo>
                <a:lnTo>
                  <a:pt x="41135" y="53327"/>
                </a:lnTo>
                <a:lnTo>
                  <a:pt x="0" y="91427"/>
                </a:lnTo>
                <a:lnTo>
                  <a:pt x="19799" y="115836"/>
                </a:lnTo>
                <a:lnTo>
                  <a:pt x="60921" y="77736"/>
                </a:lnTo>
                <a:lnTo>
                  <a:pt x="80772" y="63995"/>
                </a:lnTo>
                <a:lnTo>
                  <a:pt x="100558" y="53327"/>
                </a:lnTo>
                <a:lnTo>
                  <a:pt x="150863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91" name="object 691"/>
          <p:cNvSpPr/>
          <p:nvPr/>
        </p:nvSpPr>
        <p:spPr>
          <a:xfrm>
            <a:off x="4590300" y="7962900"/>
            <a:ext cx="396240" cy="115836"/>
          </a:xfrm>
          <a:custGeom>
            <a:avLst/>
            <a:gdLst/>
            <a:ahLst/>
            <a:cxnLst/>
            <a:rect b="b" l="l" r="r" t="t"/>
            <a:pathLst>
              <a:path h="115836" w="396240">
                <a:moveTo>
                  <a:pt x="376389" y="115836"/>
                </a:moveTo>
                <a:lnTo>
                  <a:pt x="356603" y="95999"/>
                </a:lnTo>
                <a:lnTo>
                  <a:pt x="338289" y="79222"/>
                </a:lnTo>
                <a:lnTo>
                  <a:pt x="318503" y="63995"/>
                </a:lnTo>
                <a:lnTo>
                  <a:pt x="294144" y="51790"/>
                </a:lnTo>
                <a:lnTo>
                  <a:pt x="271272" y="44195"/>
                </a:lnTo>
                <a:lnTo>
                  <a:pt x="248399" y="38100"/>
                </a:lnTo>
                <a:lnTo>
                  <a:pt x="201168" y="32004"/>
                </a:lnTo>
                <a:lnTo>
                  <a:pt x="150863" y="38100"/>
                </a:lnTo>
                <a:lnTo>
                  <a:pt x="100558" y="53327"/>
                </a:lnTo>
                <a:lnTo>
                  <a:pt x="80772" y="63995"/>
                </a:lnTo>
                <a:lnTo>
                  <a:pt x="60921" y="77736"/>
                </a:lnTo>
                <a:lnTo>
                  <a:pt x="19799" y="115836"/>
                </a:lnTo>
                <a:lnTo>
                  <a:pt x="0" y="91427"/>
                </a:lnTo>
                <a:lnTo>
                  <a:pt x="41135" y="53327"/>
                </a:lnTo>
                <a:lnTo>
                  <a:pt x="63995" y="38100"/>
                </a:lnTo>
                <a:lnTo>
                  <a:pt x="92976" y="24409"/>
                </a:lnTo>
                <a:lnTo>
                  <a:pt x="143230" y="9131"/>
                </a:lnTo>
                <a:lnTo>
                  <a:pt x="201168" y="0"/>
                </a:lnTo>
                <a:lnTo>
                  <a:pt x="252958" y="9131"/>
                </a:lnTo>
                <a:lnTo>
                  <a:pt x="281940" y="13690"/>
                </a:lnTo>
                <a:lnTo>
                  <a:pt x="306298" y="24409"/>
                </a:lnTo>
                <a:lnTo>
                  <a:pt x="332244" y="38100"/>
                </a:lnTo>
                <a:lnTo>
                  <a:pt x="355053" y="53327"/>
                </a:lnTo>
                <a:lnTo>
                  <a:pt x="376389" y="73177"/>
                </a:lnTo>
                <a:lnTo>
                  <a:pt x="396240" y="91427"/>
                </a:lnTo>
                <a:lnTo>
                  <a:pt x="376389" y="1158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92" name="object 692"/>
          <p:cNvSpPr/>
          <p:nvPr/>
        </p:nvSpPr>
        <p:spPr>
          <a:xfrm>
            <a:off x="4963667" y="8054327"/>
            <a:ext cx="28968" cy="51841"/>
          </a:xfrm>
          <a:custGeom>
            <a:avLst/>
            <a:gdLst/>
            <a:ahLst/>
            <a:cxnLst/>
            <a:rect b="b" l="l" r="r" t="t"/>
            <a:pathLst>
              <a:path h="51841" w="28968">
                <a:moveTo>
                  <a:pt x="12947" y="12204"/>
                </a:moveTo>
                <a:lnTo>
                  <a:pt x="3022" y="24409"/>
                </a:lnTo>
                <a:lnTo>
                  <a:pt x="28968" y="51841"/>
                </a:lnTo>
                <a:lnTo>
                  <a:pt x="28968" y="12204"/>
                </a:lnTo>
                <a:lnTo>
                  <a:pt x="12947" y="12204"/>
                </a:lnTo>
                <a:close/>
              </a:path>
              <a:path h="51841" w="28968">
                <a:moveTo>
                  <a:pt x="22872" y="0"/>
                </a:moveTo>
                <a:lnTo>
                  <a:pt x="0" y="12204"/>
                </a:lnTo>
                <a:lnTo>
                  <a:pt x="12947" y="12204"/>
                </a:lnTo>
                <a:lnTo>
                  <a:pt x="228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93" name="object 693"/>
          <p:cNvSpPr/>
          <p:nvPr/>
        </p:nvSpPr>
        <p:spPr>
          <a:xfrm>
            <a:off x="4963667" y="8054327"/>
            <a:ext cx="28968" cy="51841"/>
          </a:xfrm>
          <a:custGeom>
            <a:avLst/>
            <a:gdLst/>
            <a:ahLst/>
            <a:cxnLst/>
            <a:rect b="b" l="l" r="r" t="t"/>
            <a:pathLst>
              <a:path h="51841" w="28968">
                <a:moveTo>
                  <a:pt x="28968" y="12204"/>
                </a:moveTo>
                <a:lnTo>
                  <a:pt x="28968" y="51841"/>
                </a:lnTo>
                <a:lnTo>
                  <a:pt x="3022" y="24409"/>
                </a:lnTo>
                <a:lnTo>
                  <a:pt x="22872" y="0"/>
                </a:lnTo>
                <a:lnTo>
                  <a:pt x="0" y="12204"/>
                </a:lnTo>
                <a:lnTo>
                  <a:pt x="28968" y="1220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94" name="object 694"/>
          <p:cNvSpPr/>
          <p:nvPr/>
        </p:nvSpPr>
        <p:spPr>
          <a:xfrm>
            <a:off x="4561332" y="8058899"/>
            <a:ext cx="79222" cy="382536"/>
          </a:xfrm>
          <a:custGeom>
            <a:avLst/>
            <a:gdLst/>
            <a:ahLst/>
            <a:cxnLst/>
            <a:rect b="b" l="l" r="r" t="t"/>
            <a:pathLst>
              <a:path h="382536" w="79222">
                <a:moveTo>
                  <a:pt x="28968" y="94500"/>
                </a:moveTo>
                <a:lnTo>
                  <a:pt x="28968" y="71628"/>
                </a:lnTo>
                <a:lnTo>
                  <a:pt x="30467" y="54864"/>
                </a:lnTo>
                <a:lnTo>
                  <a:pt x="39636" y="36601"/>
                </a:lnTo>
                <a:lnTo>
                  <a:pt x="51790" y="18300"/>
                </a:lnTo>
                <a:lnTo>
                  <a:pt x="27431" y="0"/>
                </a:lnTo>
                <a:lnTo>
                  <a:pt x="15227" y="21323"/>
                </a:lnTo>
                <a:lnTo>
                  <a:pt x="3022" y="45732"/>
                </a:lnTo>
                <a:lnTo>
                  <a:pt x="0" y="68605"/>
                </a:lnTo>
                <a:lnTo>
                  <a:pt x="0" y="96037"/>
                </a:lnTo>
                <a:lnTo>
                  <a:pt x="3022" y="118910"/>
                </a:lnTo>
                <a:lnTo>
                  <a:pt x="9131" y="146291"/>
                </a:lnTo>
                <a:lnTo>
                  <a:pt x="24358" y="193573"/>
                </a:lnTo>
                <a:lnTo>
                  <a:pt x="39636" y="243878"/>
                </a:lnTo>
                <a:lnTo>
                  <a:pt x="48767" y="286537"/>
                </a:lnTo>
                <a:lnTo>
                  <a:pt x="48767" y="304800"/>
                </a:lnTo>
                <a:lnTo>
                  <a:pt x="45745" y="326123"/>
                </a:lnTo>
                <a:lnTo>
                  <a:pt x="39636" y="342900"/>
                </a:lnTo>
                <a:lnTo>
                  <a:pt x="27431" y="364223"/>
                </a:lnTo>
                <a:lnTo>
                  <a:pt x="51790" y="382536"/>
                </a:lnTo>
                <a:lnTo>
                  <a:pt x="65531" y="358178"/>
                </a:lnTo>
                <a:lnTo>
                  <a:pt x="73177" y="336791"/>
                </a:lnTo>
                <a:lnTo>
                  <a:pt x="79222" y="306336"/>
                </a:lnTo>
                <a:lnTo>
                  <a:pt x="79222" y="283464"/>
                </a:lnTo>
                <a:lnTo>
                  <a:pt x="67068" y="233210"/>
                </a:lnTo>
                <a:lnTo>
                  <a:pt x="51790" y="184391"/>
                </a:lnTo>
                <a:lnTo>
                  <a:pt x="36563" y="137160"/>
                </a:lnTo>
                <a:lnTo>
                  <a:pt x="33540" y="114300"/>
                </a:lnTo>
                <a:lnTo>
                  <a:pt x="28968" y="9450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95" name="object 695"/>
          <p:cNvSpPr/>
          <p:nvPr/>
        </p:nvSpPr>
        <p:spPr>
          <a:xfrm>
            <a:off x="4561332" y="8058899"/>
            <a:ext cx="79222" cy="382536"/>
          </a:xfrm>
          <a:custGeom>
            <a:avLst/>
            <a:gdLst/>
            <a:ahLst/>
            <a:cxnLst/>
            <a:rect b="b" l="l" r="r" t="t"/>
            <a:pathLst>
              <a:path h="382536" w="79222">
                <a:moveTo>
                  <a:pt x="51790" y="18300"/>
                </a:moveTo>
                <a:lnTo>
                  <a:pt x="39636" y="36601"/>
                </a:lnTo>
                <a:lnTo>
                  <a:pt x="30467" y="54864"/>
                </a:lnTo>
                <a:lnTo>
                  <a:pt x="28968" y="71628"/>
                </a:lnTo>
                <a:lnTo>
                  <a:pt x="28968" y="94500"/>
                </a:lnTo>
                <a:lnTo>
                  <a:pt x="33540" y="114300"/>
                </a:lnTo>
                <a:lnTo>
                  <a:pt x="36563" y="137160"/>
                </a:lnTo>
                <a:lnTo>
                  <a:pt x="51790" y="184391"/>
                </a:lnTo>
                <a:lnTo>
                  <a:pt x="67068" y="233210"/>
                </a:lnTo>
                <a:lnTo>
                  <a:pt x="79222" y="283464"/>
                </a:lnTo>
                <a:lnTo>
                  <a:pt x="79222" y="306336"/>
                </a:lnTo>
                <a:lnTo>
                  <a:pt x="73177" y="336791"/>
                </a:lnTo>
                <a:lnTo>
                  <a:pt x="65531" y="358178"/>
                </a:lnTo>
                <a:lnTo>
                  <a:pt x="51790" y="382536"/>
                </a:lnTo>
                <a:lnTo>
                  <a:pt x="27431" y="364223"/>
                </a:lnTo>
                <a:lnTo>
                  <a:pt x="39636" y="342900"/>
                </a:lnTo>
                <a:lnTo>
                  <a:pt x="45745" y="326123"/>
                </a:lnTo>
                <a:lnTo>
                  <a:pt x="48767" y="304800"/>
                </a:lnTo>
                <a:lnTo>
                  <a:pt x="48767" y="286537"/>
                </a:lnTo>
                <a:lnTo>
                  <a:pt x="39636" y="243878"/>
                </a:lnTo>
                <a:lnTo>
                  <a:pt x="24358" y="193573"/>
                </a:lnTo>
                <a:lnTo>
                  <a:pt x="9131" y="146291"/>
                </a:lnTo>
                <a:lnTo>
                  <a:pt x="3022" y="118910"/>
                </a:lnTo>
                <a:lnTo>
                  <a:pt x="0" y="96037"/>
                </a:lnTo>
                <a:lnTo>
                  <a:pt x="0" y="68605"/>
                </a:lnTo>
                <a:lnTo>
                  <a:pt x="3022" y="45732"/>
                </a:lnTo>
                <a:lnTo>
                  <a:pt x="15227" y="21323"/>
                </a:lnTo>
                <a:lnTo>
                  <a:pt x="27431" y="0"/>
                </a:lnTo>
                <a:lnTo>
                  <a:pt x="51790" y="1830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96" name="object 696"/>
          <p:cNvSpPr/>
          <p:nvPr/>
        </p:nvSpPr>
        <p:spPr>
          <a:xfrm>
            <a:off x="4588763" y="8052790"/>
            <a:ext cx="24358" cy="25946"/>
          </a:xfrm>
          <a:custGeom>
            <a:avLst/>
            <a:gdLst/>
            <a:ahLst/>
            <a:cxnLst/>
            <a:rect b="b" l="l" r="r" t="t"/>
            <a:pathLst>
              <a:path h="25946" w="24358">
                <a:moveTo>
                  <a:pt x="13428" y="16197"/>
                </a:moveTo>
                <a:lnTo>
                  <a:pt x="1992" y="2098"/>
                </a:lnTo>
                <a:lnTo>
                  <a:pt x="0" y="6108"/>
                </a:lnTo>
                <a:lnTo>
                  <a:pt x="13428" y="16197"/>
                </a:lnTo>
                <a:close/>
              </a:path>
              <a:path h="25946" w="24358">
                <a:moveTo>
                  <a:pt x="24358" y="24409"/>
                </a:moveTo>
                <a:lnTo>
                  <a:pt x="13428" y="16197"/>
                </a:lnTo>
                <a:lnTo>
                  <a:pt x="21336" y="25946"/>
                </a:lnTo>
                <a:lnTo>
                  <a:pt x="24358" y="24409"/>
                </a:lnTo>
                <a:close/>
              </a:path>
              <a:path h="25946" w="24358">
                <a:moveTo>
                  <a:pt x="3035" y="0"/>
                </a:moveTo>
                <a:lnTo>
                  <a:pt x="1536" y="1536"/>
                </a:lnTo>
                <a:lnTo>
                  <a:pt x="1992" y="2098"/>
                </a:lnTo>
                <a:lnTo>
                  <a:pt x="30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97" name="object 697"/>
          <p:cNvSpPr/>
          <p:nvPr/>
        </p:nvSpPr>
        <p:spPr>
          <a:xfrm>
            <a:off x="4588763" y="8052790"/>
            <a:ext cx="24358" cy="25946"/>
          </a:xfrm>
          <a:custGeom>
            <a:avLst/>
            <a:gdLst/>
            <a:ahLst/>
            <a:cxnLst/>
            <a:rect b="b" l="l" r="r" t="t"/>
            <a:pathLst>
              <a:path h="25946" w="24358">
                <a:moveTo>
                  <a:pt x="1536" y="1536"/>
                </a:moveTo>
                <a:lnTo>
                  <a:pt x="3035" y="0"/>
                </a:lnTo>
                <a:lnTo>
                  <a:pt x="0" y="6108"/>
                </a:lnTo>
                <a:lnTo>
                  <a:pt x="24358" y="24409"/>
                </a:lnTo>
                <a:lnTo>
                  <a:pt x="21336" y="25946"/>
                </a:lnTo>
                <a:lnTo>
                  <a:pt x="1536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98" name="object 698"/>
          <p:cNvSpPr/>
          <p:nvPr/>
        </p:nvSpPr>
        <p:spPr>
          <a:xfrm>
            <a:off x="4183354" y="8421636"/>
            <a:ext cx="429767" cy="124967"/>
          </a:xfrm>
          <a:custGeom>
            <a:avLst/>
            <a:gdLst/>
            <a:ahLst/>
            <a:cxnLst/>
            <a:rect b="b" l="l" r="r" t="t"/>
            <a:pathLst>
              <a:path h="124968" w="429767">
                <a:moveTo>
                  <a:pt x="19850" y="0"/>
                </a:moveTo>
                <a:lnTo>
                  <a:pt x="0" y="21336"/>
                </a:lnTo>
                <a:lnTo>
                  <a:pt x="19850" y="45694"/>
                </a:lnTo>
                <a:lnTo>
                  <a:pt x="44208" y="65532"/>
                </a:lnTo>
                <a:lnTo>
                  <a:pt x="67081" y="85331"/>
                </a:lnTo>
                <a:lnTo>
                  <a:pt x="96050" y="99072"/>
                </a:lnTo>
                <a:lnTo>
                  <a:pt x="153949" y="118859"/>
                </a:lnTo>
                <a:lnTo>
                  <a:pt x="214909" y="124968"/>
                </a:lnTo>
                <a:lnTo>
                  <a:pt x="275882" y="118859"/>
                </a:lnTo>
                <a:lnTo>
                  <a:pt x="332244" y="99072"/>
                </a:lnTo>
                <a:lnTo>
                  <a:pt x="384086" y="67017"/>
                </a:lnTo>
                <a:lnTo>
                  <a:pt x="406946" y="45694"/>
                </a:lnTo>
                <a:lnTo>
                  <a:pt x="429767" y="21336"/>
                </a:lnTo>
                <a:lnTo>
                  <a:pt x="406946" y="0"/>
                </a:lnTo>
                <a:lnTo>
                  <a:pt x="387108" y="21336"/>
                </a:lnTo>
                <a:lnTo>
                  <a:pt x="367309" y="41122"/>
                </a:lnTo>
                <a:lnTo>
                  <a:pt x="318541" y="71640"/>
                </a:lnTo>
                <a:lnTo>
                  <a:pt x="268249" y="88353"/>
                </a:lnTo>
                <a:lnTo>
                  <a:pt x="214909" y="92964"/>
                </a:lnTo>
                <a:lnTo>
                  <a:pt x="161582" y="88353"/>
                </a:lnTo>
                <a:lnTo>
                  <a:pt x="108254" y="71640"/>
                </a:lnTo>
                <a:lnTo>
                  <a:pt x="83845" y="59436"/>
                </a:lnTo>
                <a:lnTo>
                  <a:pt x="62509" y="41122"/>
                </a:lnTo>
                <a:lnTo>
                  <a:pt x="39649" y="21336"/>
                </a:lnTo>
                <a:lnTo>
                  <a:pt x="198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99" name="object 699"/>
          <p:cNvSpPr/>
          <p:nvPr/>
        </p:nvSpPr>
        <p:spPr>
          <a:xfrm>
            <a:off x="4183354" y="8421636"/>
            <a:ext cx="429767" cy="124967"/>
          </a:xfrm>
          <a:custGeom>
            <a:avLst/>
            <a:gdLst/>
            <a:ahLst/>
            <a:cxnLst/>
            <a:rect b="b" l="l" r="r" t="t"/>
            <a:pathLst>
              <a:path h="124968" w="429767">
                <a:moveTo>
                  <a:pt x="429767" y="21336"/>
                </a:moveTo>
                <a:lnTo>
                  <a:pt x="406946" y="45694"/>
                </a:lnTo>
                <a:lnTo>
                  <a:pt x="384086" y="67017"/>
                </a:lnTo>
                <a:lnTo>
                  <a:pt x="332244" y="99072"/>
                </a:lnTo>
                <a:lnTo>
                  <a:pt x="275882" y="118859"/>
                </a:lnTo>
                <a:lnTo>
                  <a:pt x="214909" y="124968"/>
                </a:lnTo>
                <a:lnTo>
                  <a:pt x="153949" y="118859"/>
                </a:lnTo>
                <a:lnTo>
                  <a:pt x="96050" y="99072"/>
                </a:lnTo>
                <a:lnTo>
                  <a:pt x="67081" y="85331"/>
                </a:lnTo>
                <a:lnTo>
                  <a:pt x="44208" y="65532"/>
                </a:lnTo>
                <a:lnTo>
                  <a:pt x="19850" y="45694"/>
                </a:lnTo>
                <a:lnTo>
                  <a:pt x="0" y="21336"/>
                </a:lnTo>
                <a:lnTo>
                  <a:pt x="19850" y="0"/>
                </a:lnTo>
                <a:lnTo>
                  <a:pt x="39649" y="21336"/>
                </a:lnTo>
                <a:lnTo>
                  <a:pt x="62509" y="41122"/>
                </a:lnTo>
                <a:lnTo>
                  <a:pt x="83845" y="59436"/>
                </a:lnTo>
                <a:lnTo>
                  <a:pt x="108254" y="71640"/>
                </a:lnTo>
                <a:lnTo>
                  <a:pt x="161582" y="88353"/>
                </a:lnTo>
                <a:lnTo>
                  <a:pt x="214909" y="92964"/>
                </a:lnTo>
                <a:lnTo>
                  <a:pt x="268249" y="88353"/>
                </a:lnTo>
                <a:lnTo>
                  <a:pt x="318541" y="71640"/>
                </a:lnTo>
                <a:lnTo>
                  <a:pt x="367309" y="41122"/>
                </a:lnTo>
                <a:lnTo>
                  <a:pt x="387108" y="21336"/>
                </a:lnTo>
                <a:lnTo>
                  <a:pt x="406946" y="0"/>
                </a:lnTo>
                <a:lnTo>
                  <a:pt x="429767" y="21336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00" name="object 700"/>
          <p:cNvSpPr/>
          <p:nvPr/>
        </p:nvSpPr>
        <p:spPr>
          <a:xfrm>
            <a:off x="4588763" y="8421636"/>
            <a:ext cx="24358" cy="21335"/>
          </a:xfrm>
          <a:custGeom>
            <a:avLst/>
            <a:gdLst/>
            <a:ahLst/>
            <a:cxnLst/>
            <a:rect b="b" l="l" r="r" t="t"/>
            <a:pathLst>
              <a:path h="21335" w="24358">
                <a:moveTo>
                  <a:pt x="15964" y="13488"/>
                </a:moveTo>
                <a:lnTo>
                  <a:pt x="1536" y="0"/>
                </a:lnTo>
                <a:lnTo>
                  <a:pt x="0" y="1485"/>
                </a:lnTo>
                <a:lnTo>
                  <a:pt x="15964" y="13488"/>
                </a:lnTo>
                <a:close/>
              </a:path>
              <a:path h="21335" w="24358">
                <a:moveTo>
                  <a:pt x="24358" y="19799"/>
                </a:moveTo>
                <a:lnTo>
                  <a:pt x="15964" y="13488"/>
                </a:lnTo>
                <a:lnTo>
                  <a:pt x="24358" y="21336"/>
                </a:lnTo>
                <a:lnTo>
                  <a:pt x="24358" y="1979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01" name="object 701"/>
          <p:cNvSpPr/>
          <p:nvPr/>
        </p:nvSpPr>
        <p:spPr>
          <a:xfrm>
            <a:off x="4588763" y="8421636"/>
            <a:ext cx="24358" cy="21335"/>
          </a:xfrm>
          <a:custGeom>
            <a:avLst/>
            <a:gdLst/>
            <a:ahLst/>
            <a:cxnLst/>
            <a:rect b="b" l="l" r="r" t="t"/>
            <a:pathLst>
              <a:path h="21335" w="24358">
                <a:moveTo>
                  <a:pt x="24358" y="19799"/>
                </a:moveTo>
                <a:lnTo>
                  <a:pt x="24358" y="21336"/>
                </a:lnTo>
                <a:lnTo>
                  <a:pt x="1536" y="0"/>
                </a:lnTo>
                <a:lnTo>
                  <a:pt x="0" y="1485"/>
                </a:lnTo>
                <a:lnTo>
                  <a:pt x="24358" y="1979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02" name="object 702"/>
          <p:cNvSpPr/>
          <p:nvPr/>
        </p:nvSpPr>
        <p:spPr>
          <a:xfrm>
            <a:off x="4155922" y="8057400"/>
            <a:ext cx="79273" cy="384035"/>
          </a:xfrm>
          <a:custGeom>
            <a:avLst/>
            <a:gdLst/>
            <a:ahLst/>
            <a:cxnLst/>
            <a:rect b="b" l="l" r="r" t="t"/>
            <a:pathLst>
              <a:path h="384035" w="79273">
                <a:moveTo>
                  <a:pt x="3073" y="333730"/>
                </a:moveTo>
                <a:lnTo>
                  <a:pt x="12204" y="359676"/>
                </a:lnTo>
                <a:lnTo>
                  <a:pt x="24409" y="384035"/>
                </a:lnTo>
                <a:lnTo>
                  <a:pt x="48767" y="365721"/>
                </a:lnTo>
                <a:lnTo>
                  <a:pt x="38100" y="344398"/>
                </a:lnTo>
                <a:lnTo>
                  <a:pt x="30518" y="326135"/>
                </a:lnTo>
                <a:lnTo>
                  <a:pt x="27432" y="307835"/>
                </a:lnTo>
                <a:lnTo>
                  <a:pt x="28981" y="288035"/>
                </a:lnTo>
                <a:lnTo>
                  <a:pt x="39636" y="242303"/>
                </a:lnTo>
                <a:lnTo>
                  <a:pt x="54876" y="193535"/>
                </a:lnTo>
                <a:lnTo>
                  <a:pt x="71640" y="143230"/>
                </a:lnTo>
                <a:lnTo>
                  <a:pt x="79273" y="95999"/>
                </a:lnTo>
                <a:lnTo>
                  <a:pt x="79273" y="68567"/>
                </a:lnTo>
                <a:lnTo>
                  <a:pt x="74714" y="44208"/>
                </a:lnTo>
                <a:lnTo>
                  <a:pt x="64046" y="21335"/>
                </a:lnTo>
                <a:lnTo>
                  <a:pt x="48767" y="0"/>
                </a:lnTo>
                <a:lnTo>
                  <a:pt x="27432" y="21335"/>
                </a:lnTo>
                <a:lnTo>
                  <a:pt x="39636" y="38099"/>
                </a:lnTo>
                <a:lnTo>
                  <a:pt x="47282" y="54876"/>
                </a:lnTo>
                <a:lnTo>
                  <a:pt x="50304" y="74663"/>
                </a:lnTo>
                <a:lnTo>
                  <a:pt x="50304" y="89903"/>
                </a:lnTo>
                <a:lnTo>
                  <a:pt x="44208" y="134099"/>
                </a:lnTo>
                <a:lnTo>
                  <a:pt x="27432" y="182867"/>
                </a:lnTo>
                <a:lnTo>
                  <a:pt x="12204" y="233171"/>
                </a:lnTo>
                <a:lnTo>
                  <a:pt x="1536" y="280403"/>
                </a:lnTo>
                <a:lnTo>
                  <a:pt x="0" y="307835"/>
                </a:lnTo>
                <a:lnTo>
                  <a:pt x="3073" y="33373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03" name="object 703"/>
          <p:cNvSpPr/>
          <p:nvPr/>
        </p:nvSpPr>
        <p:spPr>
          <a:xfrm>
            <a:off x="4155922" y="8057400"/>
            <a:ext cx="79273" cy="384035"/>
          </a:xfrm>
          <a:custGeom>
            <a:avLst/>
            <a:gdLst/>
            <a:ahLst/>
            <a:cxnLst/>
            <a:rect b="b" l="l" r="r" t="t"/>
            <a:pathLst>
              <a:path h="384035" w="79273">
                <a:moveTo>
                  <a:pt x="24409" y="384035"/>
                </a:moveTo>
                <a:lnTo>
                  <a:pt x="12204" y="359676"/>
                </a:lnTo>
                <a:lnTo>
                  <a:pt x="3073" y="333730"/>
                </a:lnTo>
                <a:lnTo>
                  <a:pt x="0" y="307835"/>
                </a:lnTo>
                <a:lnTo>
                  <a:pt x="1536" y="280403"/>
                </a:lnTo>
                <a:lnTo>
                  <a:pt x="12204" y="233171"/>
                </a:lnTo>
                <a:lnTo>
                  <a:pt x="27432" y="182867"/>
                </a:lnTo>
                <a:lnTo>
                  <a:pt x="44208" y="134099"/>
                </a:lnTo>
                <a:lnTo>
                  <a:pt x="50304" y="89903"/>
                </a:lnTo>
                <a:lnTo>
                  <a:pt x="50304" y="74663"/>
                </a:lnTo>
                <a:lnTo>
                  <a:pt x="47282" y="54876"/>
                </a:lnTo>
                <a:lnTo>
                  <a:pt x="39636" y="38099"/>
                </a:lnTo>
                <a:lnTo>
                  <a:pt x="27432" y="21335"/>
                </a:lnTo>
                <a:lnTo>
                  <a:pt x="48767" y="0"/>
                </a:lnTo>
                <a:lnTo>
                  <a:pt x="64046" y="21335"/>
                </a:lnTo>
                <a:lnTo>
                  <a:pt x="74714" y="44208"/>
                </a:lnTo>
                <a:lnTo>
                  <a:pt x="79273" y="68567"/>
                </a:lnTo>
                <a:lnTo>
                  <a:pt x="79273" y="95999"/>
                </a:lnTo>
                <a:lnTo>
                  <a:pt x="71640" y="143230"/>
                </a:lnTo>
                <a:lnTo>
                  <a:pt x="54876" y="193535"/>
                </a:lnTo>
                <a:lnTo>
                  <a:pt x="39636" y="242303"/>
                </a:lnTo>
                <a:lnTo>
                  <a:pt x="28981" y="288035"/>
                </a:lnTo>
                <a:lnTo>
                  <a:pt x="27432" y="307835"/>
                </a:lnTo>
                <a:lnTo>
                  <a:pt x="30518" y="326135"/>
                </a:lnTo>
                <a:lnTo>
                  <a:pt x="38100" y="344398"/>
                </a:lnTo>
                <a:lnTo>
                  <a:pt x="48767" y="365721"/>
                </a:lnTo>
                <a:lnTo>
                  <a:pt x="24409" y="3840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04" name="object 704"/>
          <p:cNvSpPr/>
          <p:nvPr/>
        </p:nvSpPr>
        <p:spPr>
          <a:xfrm>
            <a:off x="4180331" y="8421636"/>
            <a:ext cx="24358" cy="21335"/>
          </a:xfrm>
          <a:custGeom>
            <a:avLst/>
            <a:gdLst/>
            <a:ahLst/>
            <a:cxnLst/>
            <a:rect b="b" l="l" r="r" t="t"/>
            <a:pathLst>
              <a:path h="21335" w="24358">
                <a:moveTo>
                  <a:pt x="24358" y="1485"/>
                </a:moveTo>
                <a:lnTo>
                  <a:pt x="22872" y="0"/>
                </a:lnTo>
                <a:lnTo>
                  <a:pt x="14814" y="8661"/>
                </a:lnTo>
                <a:lnTo>
                  <a:pt x="24358" y="1485"/>
                </a:lnTo>
                <a:close/>
              </a:path>
              <a:path h="21335" w="24358">
                <a:moveTo>
                  <a:pt x="14814" y="8661"/>
                </a:moveTo>
                <a:lnTo>
                  <a:pt x="0" y="19799"/>
                </a:lnTo>
                <a:lnTo>
                  <a:pt x="3022" y="21336"/>
                </a:lnTo>
                <a:lnTo>
                  <a:pt x="14814" y="866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05" name="object 705"/>
          <p:cNvSpPr/>
          <p:nvPr/>
        </p:nvSpPr>
        <p:spPr>
          <a:xfrm>
            <a:off x="4180331" y="8421636"/>
            <a:ext cx="24358" cy="21335"/>
          </a:xfrm>
          <a:custGeom>
            <a:avLst/>
            <a:gdLst/>
            <a:ahLst/>
            <a:cxnLst/>
            <a:rect b="b" l="l" r="r" t="t"/>
            <a:pathLst>
              <a:path h="21335" w="24358">
                <a:moveTo>
                  <a:pt x="3022" y="21336"/>
                </a:moveTo>
                <a:lnTo>
                  <a:pt x="0" y="19799"/>
                </a:lnTo>
                <a:lnTo>
                  <a:pt x="24358" y="1485"/>
                </a:lnTo>
                <a:lnTo>
                  <a:pt x="22872" y="0"/>
                </a:lnTo>
                <a:lnTo>
                  <a:pt x="3022" y="213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06" name="object 706"/>
          <p:cNvSpPr/>
          <p:nvPr/>
        </p:nvSpPr>
        <p:spPr>
          <a:xfrm>
            <a:off x="3855745" y="7985772"/>
            <a:ext cx="347459" cy="105117"/>
          </a:xfrm>
          <a:custGeom>
            <a:avLst/>
            <a:gdLst/>
            <a:ahLst/>
            <a:cxnLst/>
            <a:rect b="b" l="l" r="r" t="t"/>
            <a:pathLst>
              <a:path h="105117" w="347459">
                <a:moveTo>
                  <a:pt x="18249" y="62458"/>
                </a:moveTo>
                <a:lnTo>
                  <a:pt x="0" y="80759"/>
                </a:lnTo>
                <a:lnTo>
                  <a:pt x="19786" y="105117"/>
                </a:lnTo>
                <a:lnTo>
                  <a:pt x="39585" y="86868"/>
                </a:lnTo>
                <a:lnTo>
                  <a:pt x="54864" y="73126"/>
                </a:lnTo>
                <a:lnTo>
                  <a:pt x="74650" y="59423"/>
                </a:lnTo>
                <a:lnTo>
                  <a:pt x="91427" y="48768"/>
                </a:lnTo>
                <a:lnTo>
                  <a:pt x="109677" y="42659"/>
                </a:lnTo>
                <a:lnTo>
                  <a:pt x="132549" y="35026"/>
                </a:lnTo>
                <a:lnTo>
                  <a:pt x="173723" y="28917"/>
                </a:lnTo>
                <a:lnTo>
                  <a:pt x="213309" y="33528"/>
                </a:lnTo>
                <a:lnTo>
                  <a:pt x="254495" y="42659"/>
                </a:lnTo>
                <a:lnTo>
                  <a:pt x="294132" y="63995"/>
                </a:lnTo>
                <a:lnTo>
                  <a:pt x="310845" y="76200"/>
                </a:lnTo>
                <a:lnTo>
                  <a:pt x="327609" y="92964"/>
                </a:lnTo>
                <a:lnTo>
                  <a:pt x="347459" y="68554"/>
                </a:lnTo>
                <a:lnTo>
                  <a:pt x="329158" y="53327"/>
                </a:lnTo>
                <a:lnTo>
                  <a:pt x="309359" y="36563"/>
                </a:lnTo>
                <a:lnTo>
                  <a:pt x="265150" y="15227"/>
                </a:lnTo>
                <a:lnTo>
                  <a:pt x="219417" y="3022"/>
                </a:lnTo>
                <a:lnTo>
                  <a:pt x="173723" y="0"/>
                </a:lnTo>
                <a:lnTo>
                  <a:pt x="124955" y="6096"/>
                </a:lnTo>
                <a:lnTo>
                  <a:pt x="100558" y="13690"/>
                </a:lnTo>
                <a:lnTo>
                  <a:pt x="79222" y="21323"/>
                </a:lnTo>
                <a:lnTo>
                  <a:pt x="57886" y="33528"/>
                </a:lnTo>
                <a:lnTo>
                  <a:pt x="39585" y="47231"/>
                </a:lnTo>
                <a:lnTo>
                  <a:pt x="18249" y="6245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07" name="object 707"/>
          <p:cNvSpPr/>
          <p:nvPr/>
        </p:nvSpPr>
        <p:spPr>
          <a:xfrm>
            <a:off x="3855745" y="7985772"/>
            <a:ext cx="347459" cy="105117"/>
          </a:xfrm>
          <a:custGeom>
            <a:avLst/>
            <a:gdLst/>
            <a:ahLst/>
            <a:cxnLst/>
            <a:rect b="b" l="l" r="r" t="t"/>
            <a:pathLst>
              <a:path h="105117" w="347459">
                <a:moveTo>
                  <a:pt x="327609" y="92964"/>
                </a:moveTo>
                <a:lnTo>
                  <a:pt x="310845" y="76200"/>
                </a:lnTo>
                <a:lnTo>
                  <a:pt x="294132" y="63995"/>
                </a:lnTo>
                <a:lnTo>
                  <a:pt x="254495" y="42659"/>
                </a:lnTo>
                <a:lnTo>
                  <a:pt x="213309" y="33528"/>
                </a:lnTo>
                <a:lnTo>
                  <a:pt x="173723" y="28917"/>
                </a:lnTo>
                <a:lnTo>
                  <a:pt x="132549" y="35026"/>
                </a:lnTo>
                <a:lnTo>
                  <a:pt x="109677" y="42659"/>
                </a:lnTo>
                <a:lnTo>
                  <a:pt x="91427" y="48768"/>
                </a:lnTo>
                <a:lnTo>
                  <a:pt x="74650" y="59423"/>
                </a:lnTo>
                <a:lnTo>
                  <a:pt x="54864" y="73126"/>
                </a:lnTo>
                <a:lnTo>
                  <a:pt x="39585" y="86868"/>
                </a:lnTo>
                <a:lnTo>
                  <a:pt x="19786" y="105117"/>
                </a:lnTo>
                <a:lnTo>
                  <a:pt x="0" y="80759"/>
                </a:lnTo>
                <a:lnTo>
                  <a:pt x="18249" y="62458"/>
                </a:lnTo>
                <a:lnTo>
                  <a:pt x="39585" y="47231"/>
                </a:lnTo>
                <a:lnTo>
                  <a:pt x="57886" y="33528"/>
                </a:lnTo>
                <a:lnTo>
                  <a:pt x="79222" y="21323"/>
                </a:lnTo>
                <a:lnTo>
                  <a:pt x="100558" y="13690"/>
                </a:lnTo>
                <a:lnTo>
                  <a:pt x="124955" y="6096"/>
                </a:lnTo>
                <a:lnTo>
                  <a:pt x="173723" y="0"/>
                </a:lnTo>
                <a:lnTo>
                  <a:pt x="219417" y="3022"/>
                </a:lnTo>
                <a:lnTo>
                  <a:pt x="265150" y="15227"/>
                </a:lnTo>
                <a:lnTo>
                  <a:pt x="309359" y="36563"/>
                </a:lnTo>
                <a:lnTo>
                  <a:pt x="329158" y="53327"/>
                </a:lnTo>
                <a:lnTo>
                  <a:pt x="347459" y="68554"/>
                </a:lnTo>
                <a:lnTo>
                  <a:pt x="327609" y="9296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08" name="object 708"/>
          <p:cNvSpPr/>
          <p:nvPr/>
        </p:nvSpPr>
        <p:spPr>
          <a:xfrm>
            <a:off x="4183354" y="8054327"/>
            <a:ext cx="21335" cy="24409"/>
          </a:xfrm>
          <a:custGeom>
            <a:avLst/>
            <a:gdLst/>
            <a:ahLst/>
            <a:cxnLst/>
            <a:rect b="b" l="l" r="r" t="t"/>
            <a:pathLst>
              <a:path h="24409" w="21335">
                <a:moveTo>
                  <a:pt x="21335" y="3073"/>
                </a:moveTo>
                <a:lnTo>
                  <a:pt x="19850" y="0"/>
                </a:lnTo>
                <a:lnTo>
                  <a:pt x="0" y="24409"/>
                </a:lnTo>
                <a:lnTo>
                  <a:pt x="21335" y="307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09" name="object 709"/>
          <p:cNvSpPr/>
          <p:nvPr/>
        </p:nvSpPr>
        <p:spPr>
          <a:xfrm>
            <a:off x="4183354" y="8054327"/>
            <a:ext cx="21335" cy="24409"/>
          </a:xfrm>
          <a:custGeom>
            <a:avLst/>
            <a:gdLst/>
            <a:ahLst/>
            <a:cxnLst/>
            <a:rect b="b" l="l" r="r" t="t"/>
            <a:pathLst>
              <a:path h="24409" w="21335">
                <a:moveTo>
                  <a:pt x="21335" y="3073"/>
                </a:moveTo>
                <a:lnTo>
                  <a:pt x="19850" y="0"/>
                </a:lnTo>
                <a:lnTo>
                  <a:pt x="0" y="24409"/>
                </a:lnTo>
                <a:lnTo>
                  <a:pt x="21335" y="3073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10" name="object 710"/>
          <p:cNvSpPr/>
          <p:nvPr/>
        </p:nvSpPr>
        <p:spPr>
          <a:xfrm>
            <a:off x="3867145" y="7648971"/>
            <a:ext cx="0" cy="429765"/>
          </a:xfrm>
          <a:custGeom>
            <a:avLst/>
            <a:gdLst/>
            <a:ahLst/>
            <a:cxnLst/>
            <a:rect b="b" l="l" r="r" t="t"/>
            <a:pathLst>
              <a:path h="429765" w="0">
                <a:moveTo>
                  <a:pt x="0" y="0"/>
                </a:moveTo>
                <a:lnTo>
                  <a:pt x="0" y="429765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11" name="object 711"/>
          <p:cNvSpPr/>
          <p:nvPr/>
        </p:nvSpPr>
        <p:spPr>
          <a:xfrm>
            <a:off x="3852659" y="7648971"/>
            <a:ext cx="28971" cy="429765"/>
          </a:xfrm>
          <a:custGeom>
            <a:avLst/>
            <a:gdLst/>
            <a:ahLst/>
            <a:cxnLst/>
            <a:rect b="b" l="l" r="r" t="t"/>
            <a:pathLst>
              <a:path h="429765" w="28971">
                <a:moveTo>
                  <a:pt x="0" y="429765"/>
                </a:moveTo>
                <a:lnTo>
                  <a:pt x="28971" y="429765"/>
                </a:lnTo>
                <a:lnTo>
                  <a:pt x="28971" y="0"/>
                </a:lnTo>
                <a:lnTo>
                  <a:pt x="0" y="0"/>
                </a:lnTo>
                <a:lnTo>
                  <a:pt x="0" y="42976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12" name="object 712"/>
          <p:cNvSpPr/>
          <p:nvPr/>
        </p:nvSpPr>
        <p:spPr>
          <a:xfrm>
            <a:off x="3852659" y="8066532"/>
            <a:ext cx="28981" cy="47231"/>
          </a:xfrm>
          <a:custGeom>
            <a:avLst/>
            <a:gdLst/>
            <a:ahLst/>
            <a:cxnLst/>
            <a:rect b="b" l="l" r="r" t="t"/>
            <a:pathLst>
              <a:path h="47231" w="28981">
                <a:moveTo>
                  <a:pt x="0" y="12204"/>
                </a:moveTo>
                <a:lnTo>
                  <a:pt x="0" y="47231"/>
                </a:lnTo>
                <a:lnTo>
                  <a:pt x="22872" y="24358"/>
                </a:lnTo>
                <a:lnTo>
                  <a:pt x="12999" y="12204"/>
                </a:lnTo>
                <a:lnTo>
                  <a:pt x="0" y="12204"/>
                </a:lnTo>
                <a:close/>
              </a:path>
              <a:path h="47231" w="28981">
                <a:moveTo>
                  <a:pt x="28981" y="12204"/>
                </a:moveTo>
                <a:lnTo>
                  <a:pt x="3086" y="0"/>
                </a:lnTo>
                <a:lnTo>
                  <a:pt x="12999" y="12204"/>
                </a:lnTo>
                <a:lnTo>
                  <a:pt x="28981" y="122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13" name="object 713"/>
          <p:cNvSpPr/>
          <p:nvPr/>
        </p:nvSpPr>
        <p:spPr>
          <a:xfrm>
            <a:off x="3852659" y="8066532"/>
            <a:ext cx="28981" cy="47231"/>
          </a:xfrm>
          <a:custGeom>
            <a:avLst/>
            <a:gdLst/>
            <a:ahLst/>
            <a:cxnLst/>
            <a:rect b="b" l="l" r="r" t="t"/>
            <a:pathLst>
              <a:path h="47231" w="28981">
                <a:moveTo>
                  <a:pt x="22872" y="24358"/>
                </a:moveTo>
                <a:lnTo>
                  <a:pt x="0" y="47231"/>
                </a:lnTo>
                <a:lnTo>
                  <a:pt x="0" y="12204"/>
                </a:lnTo>
                <a:lnTo>
                  <a:pt x="28981" y="12204"/>
                </a:lnTo>
                <a:lnTo>
                  <a:pt x="3086" y="0"/>
                </a:lnTo>
                <a:lnTo>
                  <a:pt x="22872" y="24358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14" name="object 714"/>
          <p:cNvSpPr/>
          <p:nvPr/>
        </p:nvSpPr>
        <p:spPr>
          <a:xfrm>
            <a:off x="3857231" y="7626096"/>
            <a:ext cx="344436" cy="102108"/>
          </a:xfrm>
          <a:custGeom>
            <a:avLst/>
            <a:gdLst/>
            <a:ahLst/>
            <a:cxnLst/>
            <a:rect b="b" l="l" r="r" t="t"/>
            <a:pathLst>
              <a:path h="102107" w="344436">
                <a:moveTo>
                  <a:pt x="344436" y="25907"/>
                </a:moveTo>
                <a:lnTo>
                  <a:pt x="327672" y="0"/>
                </a:lnTo>
                <a:lnTo>
                  <a:pt x="291109" y="32003"/>
                </a:lnTo>
                <a:lnTo>
                  <a:pt x="254546" y="51803"/>
                </a:lnTo>
                <a:lnTo>
                  <a:pt x="214909" y="65544"/>
                </a:lnTo>
                <a:lnTo>
                  <a:pt x="175272" y="70103"/>
                </a:lnTo>
                <a:lnTo>
                  <a:pt x="132600" y="67081"/>
                </a:lnTo>
                <a:lnTo>
                  <a:pt x="92963" y="57899"/>
                </a:lnTo>
                <a:lnTo>
                  <a:pt x="56400" y="36563"/>
                </a:lnTo>
                <a:lnTo>
                  <a:pt x="35064" y="25907"/>
                </a:lnTo>
                <a:lnTo>
                  <a:pt x="16763" y="10667"/>
                </a:lnTo>
                <a:lnTo>
                  <a:pt x="0" y="36563"/>
                </a:lnTo>
                <a:lnTo>
                  <a:pt x="18300" y="51803"/>
                </a:lnTo>
                <a:lnTo>
                  <a:pt x="41173" y="64007"/>
                </a:lnTo>
                <a:lnTo>
                  <a:pt x="83832" y="86867"/>
                </a:lnTo>
                <a:lnTo>
                  <a:pt x="129578" y="99072"/>
                </a:lnTo>
                <a:lnTo>
                  <a:pt x="175272" y="102107"/>
                </a:lnTo>
                <a:lnTo>
                  <a:pt x="219468" y="97535"/>
                </a:lnTo>
                <a:lnTo>
                  <a:pt x="265214" y="80771"/>
                </a:lnTo>
                <a:lnTo>
                  <a:pt x="307873" y="57899"/>
                </a:lnTo>
                <a:lnTo>
                  <a:pt x="344436" y="2590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15" name="object 715"/>
          <p:cNvSpPr/>
          <p:nvPr/>
        </p:nvSpPr>
        <p:spPr>
          <a:xfrm>
            <a:off x="3857231" y="7626096"/>
            <a:ext cx="344436" cy="102108"/>
          </a:xfrm>
          <a:custGeom>
            <a:avLst/>
            <a:gdLst/>
            <a:ahLst/>
            <a:cxnLst/>
            <a:rect b="b" l="l" r="r" t="t"/>
            <a:pathLst>
              <a:path h="102107" w="344436">
                <a:moveTo>
                  <a:pt x="16763" y="10667"/>
                </a:moveTo>
                <a:lnTo>
                  <a:pt x="35064" y="25907"/>
                </a:lnTo>
                <a:lnTo>
                  <a:pt x="56400" y="36563"/>
                </a:lnTo>
                <a:lnTo>
                  <a:pt x="92963" y="57899"/>
                </a:lnTo>
                <a:lnTo>
                  <a:pt x="132600" y="67081"/>
                </a:lnTo>
                <a:lnTo>
                  <a:pt x="175272" y="70103"/>
                </a:lnTo>
                <a:lnTo>
                  <a:pt x="214909" y="65544"/>
                </a:lnTo>
                <a:lnTo>
                  <a:pt x="254546" y="51803"/>
                </a:lnTo>
                <a:lnTo>
                  <a:pt x="291109" y="32003"/>
                </a:lnTo>
                <a:lnTo>
                  <a:pt x="327672" y="0"/>
                </a:lnTo>
                <a:lnTo>
                  <a:pt x="344436" y="25907"/>
                </a:lnTo>
                <a:lnTo>
                  <a:pt x="307873" y="57899"/>
                </a:lnTo>
                <a:lnTo>
                  <a:pt x="265214" y="80771"/>
                </a:lnTo>
                <a:lnTo>
                  <a:pt x="219468" y="97535"/>
                </a:lnTo>
                <a:lnTo>
                  <a:pt x="175272" y="102107"/>
                </a:lnTo>
                <a:lnTo>
                  <a:pt x="129578" y="99072"/>
                </a:lnTo>
                <a:lnTo>
                  <a:pt x="83832" y="86867"/>
                </a:lnTo>
                <a:lnTo>
                  <a:pt x="41173" y="64007"/>
                </a:lnTo>
                <a:lnTo>
                  <a:pt x="18300" y="51803"/>
                </a:lnTo>
                <a:lnTo>
                  <a:pt x="0" y="36563"/>
                </a:lnTo>
                <a:lnTo>
                  <a:pt x="16763" y="10667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16" name="object 716"/>
          <p:cNvSpPr/>
          <p:nvPr/>
        </p:nvSpPr>
        <p:spPr>
          <a:xfrm>
            <a:off x="3852659" y="7618463"/>
            <a:ext cx="28981" cy="44196"/>
          </a:xfrm>
          <a:custGeom>
            <a:avLst/>
            <a:gdLst/>
            <a:ahLst/>
            <a:cxnLst/>
            <a:rect b="b" l="l" r="r" t="t"/>
            <a:pathLst>
              <a:path h="44196" w="28981">
                <a:moveTo>
                  <a:pt x="0" y="0"/>
                </a:moveTo>
                <a:lnTo>
                  <a:pt x="0" y="30505"/>
                </a:lnTo>
                <a:lnTo>
                  <a:pt x="13434" y="30505"/>
                </a:lnTo>
                <a:lnTo>
                  <a:pt x="21336" y="18300"/>
                </a:lnTo>
                <a:lnTo>
                  <a:pt x="0" y="0"/>
                </a:lnTo>
                <a:close/>
              </a:path>
              <a:path h="44196" w="28981">
                <a:moveTo>
                  <a:pt x="28981" y="30505"/>
                </a:moveTo>
                <a:lnTo>
                  <a:pt x="13434" y="30505"/>
                </a:lnTo>
                <a:lnTo>
                  <a:pt x="4572" y="44195"/>
                </a:lnTo>
                <a:lnTo>
                  <a:pt x="28981" y="3050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17" name="object 717"/>
          <p:cNvSpPr/>
          <p:nvPr/>
        </p:nvSpPr>
        <p:spPr>
          <a:xfrm>
            <a:off x="3852659" y="7618463"/>
            <a:ext cx="28981" cy="44196"/>
          </a:xfrm>
          <a:custGeom>
            <a:avLst/>
            <a:gdLst/>
            <a:ahLst/>
            <a:cxnLst/>
            <a:rect b="b" l="l" r="r" t="t"/>
            <a:pathLst>
              <a:path h="44196" w="28981">
                <a:moveTo>
                  <a:pt x="0" y="30505"/>
                </a:moveTo>
                <a:lnTo>
                  <a:pt x="0" y="0"/>
                </a:lnTo>
                <a:lnTo>
                  <a:pt x="21336" y="18300"/>
                </a:lnTo>
                <a:lnTo>
                  <a:pt x="4572" y="44195"/>
                </a:lnTo>
                <a:lnTo>
                  <a:pt x="28981" y="30505"/>
                </a:lnTo>
                <a:lnTo>
                  <a:pt x="0" y="3050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18" name="object 718"/>
          <p:cNvSpPr/>
          <p:nvPr/>
        </p:nvSpPr>
        <p:spPr>
          <a:xfrm>
            <a:off x="4183354" y="7249668"/>
            <a:ext cx="99072" cy="400786"/>
          </a:xfrm>
          <a:custGeom>
            <a:avLst/>
            <a:gdLst/>
            <a:ahLst/>
            <a:cxnLst/>
            <a:rect b="b" l="l" r="r" t="t"/>
            <a:pathLst>
              <a:path h="400786" w="99072">
                <a:moveTo>
                  <a:pt x="28981" y="338327"/>
                </a:moveTo>
                <a:lnTo>
                  <a:pt x="16776" y="358127"/>
                </a:lnTo>
                <a:lnTo>
                  <a:pt x="0" y="376427"/>
                </a:lnTo>
                <a:lnTo>
                  <a:pt x="19850" y="400786"/>
                </a:lnTo>
                <a:lnTo>
                  <a:pt x="38100" y="380999"/>
                </a:lnTo>
                <a:lnTo>
                  <a:pt x="53390" y="356641"/>
                </a:lnTo>
                <a:lnTo>
                  <a:pt x="79286" y="309359"/>
                </a:lnTo>
                <a:lnTo>
                  <a:pt x="92976" y="256031"/>
                </a:lnTo>
                <a:lnTo>
                  <a:pt x="99072" y="199631"/>
                </a:lnTo>
                <a:lnTo>
                  <a:pt x="92976" y="144754"/>
                </a:lnTo>
                <a:lnTo>
                  <a:pt x="86867" y="118859"/>
                </a:lnTo>
                <a:lnTo>
                  <a:pt x="79286" y="91427"/>
                </a:lnTo>
                <a:lnTo>
                  <a:pt x="70154" y="65531"/>
                </a:lnTo>
                <a:lnTo>
                  <a:pt x="54876" y="42659"/>
                </a:lnTo>
                <a:lnTo>
                  <a:pt x="21335" y="0"/>
                </a:lnTo>
                <a:lnTo>
                  <a:pt x="0" y="21335"/>
                </a:lnTo>
                <a:lnTo>
                  <a:pt x="32054" y="60972"/>
                </a:lnTo>
                <a:lnTo>
                  <a:pt x="44208" y="80759"/>
                </a:lnTo>
                <a:lnTo>
                  <a:pt x="53390" y="105168"/>
                </a:lnTo>
                <a:lnTo>
                  <a:pt x="60972" y="129527"/>
                </a:lnTo>
                <a:lnTo>
                  <a:pt x="65544" y="150863"/>
                </a:lnTo>
                <a:lnTo>
                  <a:pt x="70154" y="199631"/>
                </a:lnTo>
                <a:lnTo>
                  <a:pt x="65544" y="248386"/>
                </a:lnTo>
                <a:lnTo>
                  <a:pt x="53390" y="295668"/>
                </a:lnTo>
                <a:lnTo>
                  <a:pt x="28981" y="33832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19" name="object 719"/>
          <p:cNvSpPr/>
          <p:nvPr/>
        </p:nvSpPr>
        <p:spPr>
          <a:xfrm>
            <a:off x="4183354" y="7249668"/>
            <a:ext cx="99072" cy="400786"/>
          </a:xfrm>
          <a:custGeom>
            <a:avLst/>
            <a:gdLst/>
            <a:ahLst/>
            <a:cxnLst/>
            <a:rect b="b" l="l" r="r" t="t"/>
            <a:pathLst>
              <a:path h="400786" w="99072">
                <a:moveTo>
                  <a:pt x="0" y="376427"/>
                </a:moveTo>
                <a:lnTo>
                  <a:pt x="16776" y="358127"/>
                </a:lnTo>
                <a:lnTo>
                  <a:pt x="28981" y="338327"/>
                </a:lnTo>
                <a:lnTo>
                  <a:pt x="53390" y="295668"/>
                </a:lnTo>
                <a:lnTo>
                  <a:pt x="65544" y="248386"/>
                </a:lnTo>
                <a:lnTo>
                  <a:pt x="70154" y="199631"/>
                </a:lnTo>
                <a:lnTo>
                  <a:pt x="65544" y="150863"/>
                </a:lnTo>
                <a:lnTo>
                  <a:pt x="60972" y="129527"/>
                </a:lnTo>
                <a:lnTo>
                  <a:pt x="53390" y="105168"/>
                </a:lnTo>
                <a:lnTo>
                  <a:pt x="44208" y="80759"/>
                </a:lnTo>
                <a:lnTo>
                  <a:pt x="32054" y="60972"/>
                </a:lnTo>
                <a:lnTo>
                  <a:pt x="0" y="21335"/>
                </a:lnTo>
                <a:lnTo>
                  <a:pt x="21335" y="0"/>
                </a:lnTo>
                <a:lnTo>
                  <a:pt x="54876" y="42659"/>
                </a:lnTo>
                <a:lnTo>
                  <a:pt x="70154" y="65531"/>
                </a:lnTo>
                <a:lnTo>
                  <a:pt x="79286" y="91427"/>
                </a:lnTo>
                <a:lnTo>
                  <a:pt x="86867" y="118859"/>
                </a:lnTo>
                <a:lnTo>
                  <a:pt x="92976" y="144754"/>
                </a:lnTo>
                <a:lnTo>
                  <a:pt x="99072" y="199631"/>
                </a:lnTo>
                <a:lnTo>
                  <a:pt x="92976" y="256031"/>
                </a:lnTo>
                <a:lnTo>
                  <a:pt x="79286" y="309359"/>
                </a:lnTo>
                <a:lnTo>
                  <a:pt x="53390" y="356641"/>
                </a:lnTo>
                <a:lnTo>
                  <a:pt x="38100" y="380999"/>
                </a:lnTo>
                <a:lnTo>
                  <a:pt x="19850" y="400786"/>
                </a:lnTo>
                <a:lnTo>
                  <a:pt x="0" y="376427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20" name="object 720"/>
          <p:cNvSpPr/>
          <p:nvPr/>
        </p:nvSpPr>
        <p:spPr>
          <a:xfrm>
            <a:off x="4183354" y="7626096"/>
            <a:ext cx="19850" cy="25908"/>
          </a:xfrm>
          <a:custGeom>
            <a:avLst/>
            <a:gdLst/>
            <a:ahLst/>
            <a:cxnLst/>
            <a:rect b="b" l="l" r="r" t="t"/>
            <a:pathLst>
              <a:path h="25907" w="19850">
                <a:moveTo>
                  <a:pt x="19850" y="24358"/>
                </a:moveTo>
                <a:lnTo>
                  <a:pt x="7522" y="9230"/>
                </a:lnTo>
                <a:lnTo>
                  <a:pt x="18313" y="25907"/>
                </a:lnTo>
                <a:lnTo>
                  <a:pt x="19850" y="24358"/>
                </a:lnTo>
                <a:close/>
              </a:path>
              <a:path h="25907" w="19850">
                <a:moveTo>
                  <a:pt x="7522" y="9230"/>
                </a:moveTo>
                <a:lnTo>
                  <a:pt x="1549" y="0"/>
                </a:lnTo>
                <a:lnTo>
                  <a:pt x="0" y="0"/>
                </a:lnTo>
                <a:lnTo>
                  <a:pt x="7522" y="923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21" name="object 721"/>
          <p:cNvSpPr/>
          <p:nvPr/>
        </p:nvSpPr>
        <p:spPr>
          <a:xfrm>
            <a:off x="4183354" y="7626096"/>
            <a:ext cx="19850" cy="25908"/>
          </a:xfrm>
          <a:custGeom>
            <a:avLst/>
            <a:gdLst/>
            <a:ahLst/>
            <a:cxnLst/>
            <a:rect b="b" l="l" r="r" t="t"/>
            <a:pathLst>
              <a:path h="25907" w="19850">
                <a:moveTo>
                  <a:pt x="18313" y="25907"/>
                </a:moveTo>
                <a:lnTo>
                  <a:pt x="19850" y="24358"/>
                </a:lnTo>
                <a:lnTo>
                  <a:pt x="0" y="0"/>
                </a:lnTo>
                <a:lnTo>
                  <a:pt x="1549" y="0"/>
                </a:lnTo>
                <a:lnTo>
                  <a:pt x="18313" y="2590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22" name="object 722"/>
          <p:cNvSpPr/>
          <p:nvPr/>
        </p:nvSpPr>
        <p:spPr>
          <a:xfrm>
            <a:off x="3855745" y="7175004"/>
            <a:ext cx="347459" cy="95999"/>
          </a:xfrm>
          <a:custGeom>
            <a:avLst/>
            <a:gdLst/>
            <a:ahLst/>
            <a:cxnLst/>
            <a:rect b="b" l="l" r="r" t="t"/>
            <a:pathLst>
              <a:path h="95999" w="347459">
                <a:moveTo>
                  <a:pt x="18249" y="54863"/>
                </a:moveTo>
                <a:lnTo>
                  <a:pt x="0" y="70091"/>
                </a:lnTo>
                <a:lnTo>
                  <a:pt x="19786" y="94449"/>
                </a:lnTo>
                <a:lnTo>
                  <a:pt x="39585" y="79222"/>
                </a:lnTo>
                <a:lnTo>
                  <a:pt x="57886" y="67017"/>
                </a:lnTo>
                <a:lnTo>
                  <a:pt x="76200" y="54863"/>
                </a:lnTo>
                <a:lnTo>
                  <a:pt x="94449" y="47231"/>
                </a:lnTo>
                <a:lnTo>
                  <a:pt x="135623" y="33540"/>
                </a:lnTo>
                <a:lnTo>
                  <a:pt x="176758" y="28917"/>
                </a:lnTo>
                <a:lnTo>
                  <a:pt x="195059" y="31991"/>
                </a:lnTo>
                <a:lnTo>
                  <a:pt x="214858" y="35026"/>
                </a:lnTo>
                <a:lnTo>
                  <a:pt x="256032" y="45694"/>
                </a:lnTo>
                <a:lnTo>
                  <a:pt x="292595" y="68554"/>
                </a:lnTo>
                <a:lnTo>
                  <a:pt x="329158" y="95999"/>
                </a:lnTo>
                <a:lnTo>
                  <a:pt x="347459" y="73126"/>
                </a:lnTo>
                <a:lnTo>
                  <a:pt x="309359" y="42659"/>
                </a:lnTo>
                <a:lnTo>
                  <a:pt x="266700" y="16763"/>
                </a:lnTo>
                <a:lnTo>
                  <a:pt x="222491" y="4559"/>
                </a:lnTo>
                <a:lnTo>
                  <a:pt x="198081" y="1485"/>
                </a:lnTo>
                <a:lnTo>
                  <a:pt x="173723" y="0"/>
                </a:lnTo>
                <a:lnTo>
                  <a:pt x="129527" y="3022"/>
                </a:lnTo>
                <a:lnTo>
                  <a:pt x="85318" y="16763"/>
                </a:lnTo>
                <a:lnTo>
                  <a:pt x="60909" y="27431"/>
                </a:lnTo>
                <a:lnTo>
                  <a:pt x="41122" y="41122"/>
                </a:lnTo>
                <a:lnTo>
                  <a:pt x="18249" y="5486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23" name="object 723"/>
          <p:cNvSpPr/>
          <p:nvPr/>
        </p:nvSpPr>
        <p:spPr>
          <a:xfrm>
            <a:off x="3855745" y="7175004"/>
            <a:ext cx="347459" cy="95999"/>
          </a:xfrm>
          <a:custGeom>
            <a:avLst/>
            <a:gdLst/>
            <a:ahLst/>
            <a:cxnLst/>
            <a:rect b="b" l="l" r="r" t="t"/>
            <a:pathLst>
              <a:path h="95999" w="347459">
                <a:moveTo>
                  <a:pt x="329158" y="95999"/>
                </a:moveTo>
                <a:lnTo>
                  <a:pt x="292595" y="68554"/>
                </a:lnTo>
                <a:lnTo>
                  <a:pt x="256032" y="45694"/>
                </a:lnTo>
                <a:lnTo>
                  <a:pt x="214858" y="35026"/>
                </a:lnTo>
                <a:lnTo>
                  <a:pt x="195059" y="31991"/>
                </a:lnTo>
                <a:lnTo>
                  <a:pt x="176758" y="28917"/>
                </a:lnTo>
                <a:lnTo>
                  <a:pt x="135623" y="33540"/>
                </a:lnTo>
                <a:lnTo>
                  <a:pt x="94449" y="47231"/>
                </a:lnTo>
                <a:lnTo>
                  <a:pt x="76200" y="54863"/>
                </a:lnTo>
                <a:lnTo>
                  <a:pt x="57886" y="67017"/>
                </a:lnTo>
                <a:lnTo>
                  <a:pt x="39585" y="79222"/>
                </a:lnTo>
                <a:lnTo>
                  <a:pt x="19786" y="94449"/>
                </a:lnTo>
                <a:lnTo>
                  <a:pt x="0" y="70091"/>
                </a:lnTo>
                <a:lnTo>
                  <a:pt x="18249" y="54863"/>
                </a:lnTo>
                <a:lnTo>
                  <a:pt x="41122" y="41122"/>
                </a:lnTo>
                <a:lnTo>
                  <a:pt x="60909" y="27431"/>
                </a:lnTo>
                <a:lnTo>
                  <a:pt x="85318" y="16763"/>
                </a:lnTo>
                <a:lnTo>
                  <a:pt x="129527" y="3022"/>
                </a:lnTo>
                <a:lnTo>
                  <a:pt x="173723" y="0"/>
                </a:lnTo>
                <a:lnTo>
                  <a:pt x="198081" y="1485"/>
                </a:lnTo>
                <a:lnTo>
                  <a:pt x="222491" y="4559"/>
                </a:lnTo>
                <a:lnTo>
                  <a:pt x="266700" y="16763"/>
                </a:lnTo>
                <a:lnTo>
                  <a:pt x="309359" y="42659"/>
                </a:lnTo>
                <a:lnTo>
                  <a:pt x="347459" y="73126"/>
                </a:lnTo>
                <a:lnTo>
                  <a:pt x="329158" y="9599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24" name="object 724"/>
          <p:cNvSpPr/>
          <p:nvPr/>
        </p:nvSpPr>
        <p:spPr>
          <a:xfrm>
            <a:off x="4183354" y="7248131"/>
            <a:ext cx="21335" cy="22872"/>
          </a:xfrm>
          <a:custGeom>
            <a:avLst/>
            <a:gdLst/>
            <a:ahLst/>
            <a:cxnLst/>
            <a:rect b="b" l="l" r="r" t="t"/>
            <a:pathLst>
              <a:path h="22872" w="21335">
                <a:moveTo>
                  <a:pt x="21335" y="1536"/>
                </a:moveTo>
                <a:lnTo>
                  <a:pt x="19850" y="0"/>
                </a:lnTo>
                <a:lnTo>
                  <a:pt x="7751" y="15121"/>
                </a:lnTo>
                <a:lnTo>
                  <a:pt x="21335" y="1536"/>
                </a:lnTo>
                <a:close/>
              </a:path>
              <a:path h="22872" w="21335">
                <a:moveTo>
                  <a:pt x="7751" y="15121"/>
                </a:moveTo>
                <a:lnTo>
                  <a:pt x="0" y="22872"/>
                </a:lnTo>
                <a:lnTo>
                  <a:pt x="1549" y="22872"/>
                </a:lnTo>
                <a:lnTo>
                  <a:pt x="7751" y="1512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25" name="object 725"/>
          <p:cNvSpPr/>
          <p:nvPr/>
        </p:nvSpPr>
        <p:spPr>
          <a:xfrm>
            <a:off x="4183354" y="7248131"/>
            <a:ext cx="21335" cy="22872"/>
          </a:xfrm>
          <a:custGeom>
            <a:avLst/>
            <a:gdLst/>
            <a:ahLst/>
            <a:cxnLst/>
            <a:rect b="b" l="l" r="r" t="t"/>
            <a:pathLst>
              <a:path h="22872" w="21335">
                <a:moveTo>
                  <a:pt x="21335" y="1536"/>
                </a:moveTo>
                <a:lnTo>
                  <a:pt x="19850" y="0"/>
                </a:lnTo>
                <a:lnTo>
                  <a:pt x="1549" y="22872"/>
                </a:lnTo>
                <a:lnTo>
                  <a:pt x="0" y="22872"/>
                </a:lnTo>
                <a:lnTo>
                  <a:pt x="21335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26" name="object 726"/>
          <p:cNvSpPr/>
          <p:nvPr/>
        </p:nvSpPr>
        <p:spPr>
          <a:xfrm>
            <a:off x="3867145" y="6806203"/>
            <a:ext cx="0" cy="451097"/>
          </a:xfrm>
          <a:custGeom>
            <a:avLst/>
            <a:gdLst/>
            <a:ahLst/>
            <a:cxnLst/>
            <a:rect b="b" l="l" r="r" t="t"/>
            <a:pathLst>
              <a:path h="451097" w="0">
                <a:moveTo>
                  <a:pt x="0" y="0"/>
                </a:moveTo>
                <a:lnTo>
                  <a:pt x="0" y="451097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27" name="object 727"/>
          <p:cNvSpPr/>
          <p:nvPr/>
        </p:nvSpPr>
        <p:spPr>
          <a:xfrm>
            <a:off x="3852659" y="6806203"/>
            <a:ext cx="28971" cy="451097"/>
          </a:xfrm>
          <a:custGeom>
            <a:avLst/>
            <a:gdLst/>
            <a:ahLst/>
            <a:cxnLst/>
            <a:rect b="b" l="l" r="r" t="t"/>
            <a:pathLst>
              <a:path h="451097" w="28971">
                <a:moveTo>
                  <a:pt x="0" y="451097"/>
                </a:moveTo>
                <a:lnTo>
                  <a:pt x="28971" y="451097"/>
                </a:lnTo>
                <a:lnTo>
                  <a:pt x="28971" y="0"/>
                </a:lnTo>
                <a:lnTo>
                  <a:pt x="0" y="0"/>
                </a:lnTo>
                <a:lnTo>
                  <a:pt x="0" y="45109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28" name="object 728"/>
          <p:cNvSpPr/>
          <p:nvPr/>
        </p:nvSpPr>
        <p:spPr>
          <a:xfrm>
            <a:off x="3852659" y="7245096"/>
            <a:ext cx="28981" cy="47231"/>
          </a:xfrm>
          <a:custGeom>
            <a:avLst/>
            <a:gdLst/>
            <a:ahLst/>
            <a:cxnLst/>
            <a:rect b="b" l="l" r="r" t="t"/>
            <a:pathLst>
              <a:path h="47231" w="28981">
                <a:moveTo>
                  <a:pt x="0" y="12204"/>
                </a:moveTo>
                <a:lnTo>
                  <a:pt x="0" y="47231"/>
                </a:lnTo>
                <a:lnTo>
                  <a:pt x="22872" y="24358"/>
                </a:lnTo>
                <a:lnTo>
                  <a:pt x="12999" y="12204"/>
                </a:lnTo>
                <a:lnTo>
                  <a:pt x="0" y="12204"/>
                </a:lnTo>
                <a:close/>
              </a:path>
              <a:path h="47231" w="28981">
                <a:moveTo>
                  <a:pt x="28981" y="12204"/>
                </a:moveTo>
                <a:lnTo>
                  <a:pt x="3086" y="0"/>
                </a:lnTo>
                <a:lnTo>
                  <a:pt x="12999" y="12204"/>
                </a:lnTo>
                <a:lnTo>
                  <a:pt x="28981" y="122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29" name="object 729"/>
          <p:cNvSpPr/>
          <p:nvPr/>
        </p:nvSpPr>
        <p:spPr>
          <a:xfrm>
            <a:off x="3852659" y="7245096"/>
            <a:ext cx="28981" cy="47231"/>
          </a:xfrm>
          <a:custGeom>
            <a:avLst/>
            <a:gdLst/>
            <a:ahLst/>
            <a:cxnLst/>
            <a:rect b="b" l="l" r="r" t="t"/>
            <a:pathLst>
              <a:path h="47231" w="28981">
                <a:moveTo>
                  <a:pt x="22872" y="24358"/>
                </a:moveTo>
                <a:lnTo>
                  <a:pt x="0" y="47231"/>
                </a:lnTo>
                <a:lnTo>
                  <a:pt x="0" y="12204"/>
                </a:lnTo>
                <a:lnTo>
                  <a:pt x="28981" y="12204"/>
                </a:lnTo>
                <a:lnTo>
                  <a:pt x="3086" y="0"/>
                </a:lnTo>
                <a:lnTo>
                  <a:pt x="22872" y="2435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30" name="object 730"/>
          <p:cNvSpPr/>
          <p:nvPr/>
        </p:nvSpPr>
        <p:spPr>
          <a:xfrm>
            <a:off x="3852659" y="6772668"/>
            <a:ext cx="28981" cy="44208"/>
          </a:xfrm>
          <a:custGeom>
            <a:avLst/>
            <a:gdLst/>
            <a:ahLst/>
            <a:cxnLst/>
            <a:rect b="b" l="l" r="r" t="t"/>
            <a:pathLst>
              <a:path h="44208" w="28981">
                <a:moveTo>
                  <a:pt x="0" y="0"/>
                </a:moveTo>
                <a:lnTo>
                  <a:pt x="0" y="33540"/>
                </a:lnTo>
                <a:lnTo>
                  <a:pt x="12314" y="33540"/>
                </a:lnTo>
                <a:lnTo>
                  <a:pt x="22872" y="21336"/>
                </a:lnTo>
                <a:lnTo>
                  <a:pt x="0" y="0"/>
                </a:lnTo>
                <a:close/>
              </a:path>
              <a:path h="44208" w="28981">
                <a:moveTo>
                  <a:pt x="28981" y="33540"/>
                </a:moveTo>
                <a:lnTo>
                  <a:pt x="12314" y="33540"/>
                </a:lnTo>
                <a:lnTo>
                  <a:pt x="3086" y="44208"/>
                </a:lnTo>
                <a:lnTo>
                  <a:pt x="28981" y="3354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31" name="object 731"/>
          <p:cNvSpPr/>
          <p:nvPr/>
        </p:nvSpPr>
        <p:spPr>
          <a:xfrm>
            <a:off x="3852659" y="6772668"/>
            <a:ext cx="28981" cy="44208"/>
          </a:xfrm>
          <a:custGeom>
            <a:avLst/>
            <a:gdLst/>
            <a:ahLst/>
            <a:cxnLst/>
            <a:rect b="b" l="l" r="r" t="t"/>
            <a:pathLst>
              <a:path h="44208" w="28981">
                <a:moveTo>
                  <a:pt x="0" y="33540"/>
                </a:moveTo>
                <a:lnTo>
                  <a:pt x="0" y="0"/>
                </a:lnTo>
                <a:lnTo>
                  <a:pt x="22872" y="21336"/>
                </a:lnTo>
                <a:lnTo>
                  <a:pt x="3086" y="44208"/>
                </a:lnTo>
                <a:lnTo>
                  <a:pt x="28981" y="33540"/>
                </a:lnTo>
                <a:lnTo>
                  <a:pt x="0" y="3354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32" name="object 732"/>
          <p:cNvSpPr/>
          <p:nvPr/>
        </p:nvSpPr>
        <p:spPr>
          <a:xfrm>
            <a:off x="2757685" y="8909297"/>
            <a:ext cx="0" cy="435867"/>
          </a:xfrm>
          <a:custGeom>
            <a:avLst/>
            <a:gdLst/>
            <a:ahLst/>
            <a:cxnLst/>
            <a:rect b="b" l="l" r="r" t="t"/>
            <a:pathLst>
              <a:path h="435867" w="0">
                <a:moveTo>
                  <a:pt x="0" y="0"/>
                </a:moveTo>
                <a:lnTo>
                  <a:pt x="0" y="435867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33" name="object 733"/>
          <p:cNvSpPr/>
          <p:nvPr/>
        </p:nvSpPr>
        <p:spPr>
          <a:xfrm>
            <a:off x="2743200" y="8909297"/>
            <a:ext cx="28971" cy="435867"/>
          </a:xfrm>
          <a:custGeom>
            <a:avLst/>
            <a:gdLst/>
            <a:ahLst/>
            <a:cxnLst/>
            <a:rect b="b" l="l" r="r" t="t"/>
            <a:pathLst>
              <a:path h="435867" w="28971">
                <a:moveTo>
                  <a:pt x="0" y="435867"/>
                </a:moveTo>
                <a:lnTo>
                  <a:pt x="28971" y="435867"/>
                </a:lnTo>
                <a:lnTo>
                  <a:pt x="28971" y="0"/>
                </a:lnTo>
                <a:lnTo>
                  <a:pt x="0" y="0"/>
                </a:lnTo>
                <a:lnTo>
                  <a:pt x="0" y="43586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34" name="object 734"/>
          <p:cNvSpPr/>
          <p:nvPr/>
        </p:nvSpPr>
        <p:spPr>
          <a:xfrm>
            <a:off x="2749296" y="8889503"/>
            <a:ext cx="341363" cy="100558"/>
          </a:xfrm>
          <a:custGeom>
            <a:avLst/>
            <a:gdLst/>
            <a:ahLst/>
            <a:cxnLst/>
            <a:rect b="b" l="l" r="r" t="t"/>
            <a:pathLst>
              <a:path h="100558" w="341363">
                <a:moveTo>
                  <a:pt x="341363" y="25896"/>
                </a:moveTo>
                <a:lnTo>
                  <a:pt x="324599" y="0"/>
                </a:lnTo>
                <a:lnTo>
                  <a:pt x="288036" y="31998"/>
                </a:lnTo>
                <a:lnTo>
                  <a:pt x="252958" y="51793"/>
                </a:lnTo>
                <a:lnTo>
                  <a:pt x="214858" y="62458"/>
                </a:lnTo>
                <a:lnTo>
                  <a:pt x="172199" y="68560"/>
                </a:lnTo>
                <a:lnTo>
                  <a:pt x="131076" y="65534"/>
                </a:lnTo>
                <a:lnTo>
                  <a:pt x="91440" y="54867"/>
                </a:lnTo>
                <a:lnTo>
                  <a:pt x="53340" y="35024"/>
                </a:lnTo>
                <a:lnTo>
                  <a:pt x="35026" y="22870"/>
                </a:lnTo>
                <a:lnTo>
                  <a:pt x="16776" y="7590"/>
                </a:lnTo>
                <a:lnTo>
                  <a:pt x="0" y="33536"/>
                </a:lnTo>
                <a:lnTo>
                  <a:pt x="18313" y="48766"/>
                </a:lnTo>
                <a:lnTo>
                  <a:pt x="38100" y="62458"/>
                </a:lnTo>
                <a:lnTo>
                  <a:pt x="82308" y="85328"/>
                </a:lnTo>
                <a:lnTo>
                  <a:pt x="128003" y="95994"/>
                </a:lnTo>
                <a:lnTo>
                  <a:pt x="172199" y="100558"/>
                </a:lnTo>
                <a:lnTo>
                  <a:pt x="217944" y="94456"/>
                </a:lnTo>
                <a:lnTo>
                  <a:pt x="263626" y="80764"/>
                </a:lnTo>
                <a:lnTo>
                  <a:pt x="304800" y="57894"/>
                </a:lnTo>
                <a:lnTo>
                  <a:pt x="341363" y="2589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35" name="object 735"/>
          <p:cNvSpPr/>
          <p:nvPr/>
        </p:nvSpPr>
        <p:spPr>
          <a:xfrm>
            <a:off x="2749296" y="8889503"/>
            <a:ext cx="341363" cy="100558"/>
          </a:xfrm>
          <a:custGeom>
            <a:avLst/>
            <a:gdLst/>
            <a:ahLst/>
            <a:cxnLst/>
            <a:rect b="b" l="l" r="r" t="t"/>
            <a:pathLst>
              <a:path h="100558" w="341363">
                <a:moveTo>
                  <a:pt x="16776" y="7590"/>
                </a:moveTo>
                <a:lnTo>
                  <a:pt x="35026" y="22870"/>
                </a:lnTo>
                <a:lnTo>
                  <a:pt x="53340" y="35024"/>
                </a:lnTo>
                <a:lnTo>
                  <a:pt x="91440" y="54867"/>
                </a:lnTo>
                <a:lnTo>
                  <a:pt x="131076" y="65534"/>
                </a:lnTo>
                <a:lnTo>
                  <a:pt x="172199" y="68560"/>
                </a:lnTo>
                <a:lnTo>
                  <a:pt x="214858" y="62458"/>
                </a:lnTo>
                <a:lnTo>
                  <a:pt x="252958" y="51793"/>
                </a:lnTo>
                <a:lnTo>
                  <a:pt x="288036" y="31998"/>
                </a:lnTo>
                <a:lnTo>
                  <a:pt x="324599" y="0"/>
                </a:lnTo>
                <a:lnTo>
                  <a:pt x="341363" y="25896"/>
                </a:lnTo>
                <a:lnTo>
                  <a:pt x="304800" y="57894"/>
                </a:lnTo>
                <a:lnTo>
                  <a:pt x="263626" y="80764"/>
                </a:lnTo>
                <a:lnTo>
                  <a:pt x="217944" y="94456"/>
                </a:lnTo>
                <a:lnTo>
                  <a:pt x="172199" y="100558"/>
                </a:lnTo>
                <a:lnTo>
                  <a:pt x="128003" y="95994"/>
                </a:lnTo>
                <a:lnTo>
                  <a:pt x="82308" y="85328"/>
                </a:lnTo>
                <a:lnTo>
                  <a:pt x="38100" y="62458"/>
                </a:lnTo>
                <a:lnTo>
                  <a:pt x="18313" y="48766"/>
                </a:lnTo>
                <a:lnTo>
                  <a:pt x="0" y="33536"/>
                </a:lnTo>
                <a:lnTo>
                  <a:pt x="16776" y="759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36" name="object 736"/>
          <p:cNvSpPr/>
          <p:nvPr/>
        </p:nvSpPr>
        <p:spPr>
          <a:xfrm>
            <a:off x="2743200" y="8878837"/>
            <a:ext cx="28968" cy="44202"/>
          </a:xfrm>
          <a:custGeom>
            <a:avLst/>
            <a:gdLst/>
            <a:ahLst/>
            <a:cxnLst/>
            <a:rect b="b" l="l" r="r" t="t"/>
            <a:pathLst>
              <a:path h="44202" w="28968">
                <a:moveTo>
                  <a:pt x="0" y="0"/>
                </a:moveTo>
                <a:lnTo>
                  <a:pt x="0" y="30459"/>
                </a:lnTo>
                <a:lnTo>
                  <a:pt x="14981" y="30459"/>
                </a:lnTo>
                <a:lnTo>
                  <a:pt x="22872" y="18256"/>
                </a:lnTo>
                <a:lnTo>
                  <a:pt x="0" y="0"/>
                </a:lnTo>
                <a:close/>
              </a:path>
              <a:path h="44202" w="28968">
                <a:moveTo>
                  <a:pt x="28968" y="30459"/>
                </a:moveTo>
                <a:lnTo>
                  <a:pt x="14981" y="30459"/>
                </a:lnTo>
                <a:lnTo>
                  <a:pt x="6095" y="44202"/>
                </a:lnTo>
                <a:lnTo>
                  <a:pt x="28968" y="3045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37" name="object 737"/>
          <p:cNvSpPr/>
          <p:nvPr/>
        </p:nvSpPr>
        <p:spPr>
          <a:xfrm>
            <a:off x="2743200" y="8878837"/>
            <a:ext cx="28968" cy="44202"/>
          </a:xfrm>
          <a:custGeom>
            <a:avLst/>
            <a:gdLst/>
            <a:ahLst/>
            <a:cxnLst/>
            <a:rect b="b" l="l" r="r" t="t"/>
            <a:pathLst>
              <a:path h="44202" w="28968">
                <a:moveTo>
                  <a:pt x="0" y="30459"/>
                </a:moveTo>
                <a:lnTo>
                  <a:pt x="0" y="0"/>
                </a:lnTo>
                <a:lnTo>
                  <a:pt x="22872" y="18256"/>
                </a:lnTo>
                <a:lnTo>
                  <a:pt x="6095" y="44202"/>
                </a:lnTo>
                <a:lnTo>
                  <a:pt x="28968" y="30459"/>
                </a:lnTo>
                <a:lnTo>
                  <a:pt x="0" y="3045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38" name="object 738"/>
          <p:cNvSpPr/>
          <p:nvPr/>
        </p:nvSpPr>
        <p:spPr>
          <a:xfrm>
            <a:off x="3072409" y="8513064"/>
            <a:ext cx="100558" cy="399309"/>
          </a:xfrm>
          <a:custGeom>
            <a:avLst/>
            <a:gdLst/>
            <a:ahLst/>
            <a:cxnLst/>
            <a:rect b="b" l="l" r="r" t="t"/>
            <a:pathLst>
              <a:path h="399309" w="100558">
                <a:moveTo>
                  <a:pt x="54813" y="294138"/>
                </a:moveTo>
                <a:lnTo>
                  <a:pt x="30454" y="338339"/>
                </a:lnTo>
                <a:lnTo>
                  <a:pt x="18249" y="358133"/>
                </a:lnTo>
                <a:lnTo>
                  <a:pt x="0" y="376439"/>
                </a:lnTo>
                <a:lnTo>
                  <a:pt x="19786" y="399309"/>
                </a:lnTo>
                <a:lnTo>
                  <a:pt x="39585" y="379465"/>
                </a:lnTo>
                <a:lnTo>
                  <a:pt x="54813" y="356595"/>
                </a:lnTo>
                <a:lnTo>
                  <a:pt x="80759" y="309368"/>
                </a:lnTo>
                <a:lnTo>
                  <a:pt x="92913" y="252958"/>
                </a:lnTo>
                <a:lnTo>
                  <a:pt x="100558" y="198145"/>
                </a:lnTo>
                <a:lnTo>
                  <a:pt x="92913" y="144767"/>
                </a:lnTo>
                <a:lnTo>
                  <a:pt x="88353" y="118872"/>
                </a:lnTo>
                <a:lnTo>
                  <a:pt x="80759" y="91440"/>
                </a:lnTo>
                <a:lnTo>
                  <a:pt x="70091" y="63995"/>
                </a:lnTo>
                <a:lnTo>
                  <a:pt x="54813" y="41135"/>
                </a:lnTo>
                <a:lnTo>
                  <a:pt x="21336" y="0"/>
                </a:lnTo>
                <a:lnTo>
                  <a:pt x="0" y="21336"/>
                </a:lnTo>
                <a:lnTo>
                  <a:pt x="31991" y="60972"/>
                </a:lnTo>
                <a:lnTo>
                  <a:pt x="44145" y="80772"/>
                </a:lnTo>
                <a:lnTo>
                  <a:pt x="54813" y="105181"/>
                </a:lnTo>
                <a:lnTo>
                  <a:pt x="60921" y="127990"/>
                </a:lnTo>
                <a:lnTo>
                  <a:pt x="65481" y="149326"/>
                </a:lnTo>
                <a:lnTo>
                  <a:pt x="71589" y="198145"/>
                </a:lnTo>
                <a:lnTo>
                  <a:pt x="65481" y="245376"/>
                </a:lnTo>
                <a:lnTo>
                  <a:pt x="54813" y="29413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39" name="object 739"/>
          <p:cNvSpPr/>
          <p:nvPr/>
        </p:nvSpPr>
        <p:spPr>
          <a:xfrm>
            <a:off x="3072409" y="8513064"/>
            <a:ext cx="100558" cy="399309"/>
          </a:xfrm>
          <a:custGeom>
            <a:avLst/>
            <a:gdLst/>
            <a:ahLst/>
            <a:cxnLst/>
            <a:rect b="b" l="l" r="r" t="t"/>
            <a:pathLst>
              <a:path h="399309" w="100558">
                <a:moveTo>
                  <a:pt x="0" y="376439"/>
                </a:moveTo>
                <a:lnTo>
                  <a:pt x="18249" y="358133"/>
                </a:lnTo>
                <a:lnTo>
                  <a:pt x="30454" y="338339"/>
                </a:lnTo>
                <a:lnTo>
                  <a:pt x="54813" y="294138"/>
                </a:lnTo>
                <a:lnTo>
                  <a:pt x="65481" y="245376"/>
                </a:lnTo>
                <a:lnTo>
                  <a:pt x="71589" y="198145"/>
                </a:lnTo>
                <a:lnTo>
                  <a:pt x="65481" y="149326"/>
                </a:lnTo>
                <a:lnTo>
                  <a:pt x="60921" y="127990"/>
                </a:lnTo>
                <a:lnTo>
                  <a:pt x="54813" y="105181"/>
                </a:lnTo>
                <a:lnTo>
                  <a:pt x="44145" y="80772"/>
                </a:lnTo>
                <a:lnTo>
                  <a:pt x="31991" y="60972"/>
                </a:lnTo>
                <a:lnTo>
                  <a:pt x="0" y="21336"/>
                </a:lnTo>
                <a:lnTo>
                  <a:pt x="21336" y="0"/>
                </a:lnTo>
                <a:lnTo>
                  <a:pt x="54813" y="41135"/>
                </a:lnTo>
                <a:lnTo>
                  <a:pt x="70091" y="63995"/>
                </a:lnTo>
                <a:lnTo>
                  <a:pt x="80759" y="91440"/>
                </a:lnTo>
                <a:lnTo>
                  <a:pt x="88353" y="118872"/>
                </a:lnTo>
                <a:lnTo>
                  <a:pt x="92913" y="144767"/>
                </a:lnTo>
                <a:lnTo>
                  <a:pt x="100558" y="198145"/>
                </a:lnTo>
                <a:lnTo>
                  <a:pt x="92913" y="252958"/>
                </a:lnTo>
                <a:lnTo>
                  <a:pt x="80759" y="309368"/>
                </a:lnTo>
                <a:lnTo>
                  <a:pt x="54813" y="356595"/>
                </a:lnTo>
                <a:lnTo>
                  <a:pt x="39585" y="379465"/>
                </a:lnTo>
                <a:lnTo>
                  <a:pt x="19786" y="399309"/>
                </a:lnTo>
                <a:lnTo>
                  <a:pt x="0" y="37643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40" name="object 740"/>
          <p:cNvSpPr/>
          <p:nvPr/>
        </p:nvSpPr>
        <p:spPr>
          <a:xfrm>
            <a:off x="3072409" y="8889503"/>
            <a:ext cx="19786" cy="25896"/>
          </a:xfrm>
          <a:custGeom>
            <a:avLst/>
            <a:gdLst/>
            <a:ahLst/>
            <a:cxnLst/>
            <a:rect b="b" l="l" r="r" t="t"/>
            <a:pathLst>
              <a:path h="25896" w="19786">
                <a:moveTo>
                  <a:pt x="19786" y="22870"/>
                </a:moveTo>
                <a:lnTo>
                  <a:pt x="5901" y="6821"/>
                </a:lnTo>
                <a:lnTo>
                  <a:pt x="18249" y="25896"/>
                </a:lnTo>
                <a:lnTo>
                  <a:pt x="19786" y="22870"/>
                </a:lnTo>
                <a:close/>
              </a:path>
              <a:path h="25896" w="19786">
                <a:moveTo>
                  <a:pt x="5901" y="6821"/>
                </a:moveTo>
                <a:lnTo>
                  <a:pt x="1485" y="0"/>
                </a:lnTo>
                <a:lnTo>
                  <a:pt x="0" y="0"/>
                </a:lnTo>
                <a:lnTo>
                  <a:pt x="5901" y="682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41" name="object 741"/>
          <p:cNvSpPr/>
          <p:nvPr/>
        </p:nvSpPr>
        <p:spPr>
          <a:xfrm>
            <a:off x="3072409" y="8889503"/>
            <a:ext cx="19786" cy="25896"/>
          </a:xfrm>
          <a:custGeom>
            <a:avLst/>
            <a:gdLst/>
            <a:ahLst/>
            <a:cxnLst/>
            <a:rect b="b" l="l" r="r" t="t"/>
            <a:pathLst>
              <a:path h="25896" w="19786">
                <a:moveTo>
                  <a:pt x="18249" y="25896"/>
                </a:moveTo>
                <a:lnTo>
                  <a:pt x="19786" y="22870"/>
                </a:lnTo>
                <a:lnTo>
                  <a:pt x="0" y="0"/>
                </a:lnTo>
                <a:lnTo>
                  <a:pt x="1485" y="0"/>
                </a:lnTo>
                <a:lnTo>
                  <a:pt x="18249" y="25896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42" name="object 742"/>
          <p:cNvSpPr/>
          <p:nvPr/>
        </p:nvSpPr>
        <p:spPr>
          <a:xfrm>
            <a:off x="2743200" y="8435327"/>
            <a:ext cx="348995" cy="99072"/>
          </a:xfrm>
          <a:custGeom>
            <a:avLst/>
            <a:gdLst/>
            <a:ahLst/>
            <a:cxnLst/>
            <a:rect b="b" l="l" r="r" t="t"/>
            <a:pathLst>
              <a:path h="99072" w="348995">
                <a:moveTo>
                  <a:pt x="178295" y="28968"/>
                </a:moveTo>
                <a:lnTo>
                  <a:pt x="196595" y="32004"/>
                </a:lnTo>
                <a:lnTo>
                  <a:pt x="216395" y="35077"/>
                </a:lnTo>
                <a:lnTo>
                  <a:pt x="257568" y="48768"/>
                </a:lnTo>
                <a:lnTo>
                  <a:pt x="275831" y="57950"/>
                </a:lnTo>
                <a:lnTo>
                  <a:pt x="294131" y="70104"/>
                </a:lnTo>
                <a:lnTo>
                  <a:pt x="330695" y="99072"/>
                </a:lnTo>
                <a:lnTo>
                  <a:pt x="348995" y="74663"/>
                </a:lnTo>
                <a:lnTo>
                  <a:pt x="310895" y="42672"/>
                </a:lnTo>
                <a:lnTo>
                  <a:pt x="291109" y="28968"/>
                </a:lnTo>
                <a:lnTo>
                  <a:pt x="266700" y="19850"/>
                </a:lnTo>
                <a:lnTo>
                  <a:pt x="224040" y="6108"/>
                </a:lnTo>
                <a:lnTo>
                  <a:pt x="201168" y="1536"/>
                </a:lnTo>
                <a:lnTo>
                  <a:pt x="175272" y="0"/>
                </a:lnTo>
                <a:lnTo>
                  <a:pt x="127990" y="3073"/>
                </a:lnTo>
                <a:lnTo>
                  <a:pt x="105168" y="9182"/>
                </a:lnTo>
                <a:lnTo>
                  <a:pt x="80759" y="18313"/>
                </a:lnTo>
                <a:lnTo>
                  <a:pt x="38100" y="41173"/>
                </a:lnTo>
                <a:lnTo>
                  <a:pt x="0" y="71640"/>
                </a:lnTo>
                <a:lnTo>
                  <a:pt x="19799" y="94513"/>
                </a:lnTo>
                <a:lnTo>
                  <a:pt x="54863" y="67068"/>
                </a:lnTo>
                <a:lnTo>
                  <a:pt x="94500" y="45745"/>
                </a:lnTo>
                <a:lnTo>
                  <a:pt x="114300" y="39636"/>
                </a:lnTo>
                <a:lnTo>
                  <a:pt x="134099" y="33540"/>
                </a:lnTo>
                <a:lnTo>
                  <a:pt x="178295" y="289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43" name="object 743"/>
          <p:cNvSpPr/>
          <p:nvPr/>
        </p:nvSpPr>
        <p:spPr>
          <a:xfrm>
            <a:off x="2743200" y="8435327"/>
            <a:ext cx="348995" cy="99072"/>
          </a:xfrm>
          <a:custGeom>
            <a:avLst/>
            <a:gdLst/>
            <a:ahLst/>
            <a:cxnLst/>
            <a:rect b="b" l="l" r="r" t="t"/>
            <a:pathLst>
              <a:path h="99072" w="348995">
                <a:moveTo>
                  <a:pt x="330695" y="99072"/>
                </a:moveTo>
                <a:lnTo>
                  <a:pt x="294131" y="70104"/>
                </a:lnTo>
                <a:lnTo>
                  <a:pt x="275831" y="57950"/>
                </a:lnTo>
                <a:lnTo>
                  <a:pt x="257568" y="48768"/>
                </a:lnTo>
                <a:lnTo>
                  <a:pt x="216395" y="35077"/>
                </a:lnTo>
                <a:lnTo>
                  <a:pt x="196595" y="32004"/>
                </a:lnTo>
                <a:lnTo>
                  <a:pt x="178295" y="28968"/>
                </a:lnTo>
                <a:lnTo>
                  <a:pt x="134099" y="33540"/>
                </a:lnTo>
                <a:lnTo>
                  <a:pt x="114300" y="39636"/>
                </a:lnTo>
                <a:lnTo>
                  <a:pt x="94500" y="45745"/>
                </a:lnTo>
                <a:lnTo>
                  <a:pt x="54863" y="67068"/>
                </a:lnTo>
                <a:lnTo>
                  <a:pt x="19799" y="94513"/>
                </a:lnTo>
                <a:lnTo>
                  <a:pt x="0" y="71640"/>
                </a:lnTo>
                <a:lnTo>
                  <a:pt x="38100" y="41173"/>
                </a:lnTo>
                <a:lnTo>
                  <a:pt x="80759" y="18313"/>
                </a:lnTo>
                <a:lnTo>
                  <a:pt x="105168" y="9182"/>
                </a:lnTo>
                <a:lnTo>
                  <a:pt x="127990" y="3073"/>
                </a:lnTo>
                <a:lnTo>
                  <a:pt x="175272" y="0"/>
                </a:lnTo>
                <a:lnTo>
                  <a:pt x="201168" y="1536"/>
                </a:lnTo>
                <a:lnTo>
                  <a:pt x="224040" y="6108"/>
                </a:lnTo>
                <a:lnTo>
                  <a:pt x="266700" y="19850"/>
                </a:lnTo>
                <a:lnTo>
                  <a:pt x="291109" y="28968"/>
                </a:lnTo>
                <a:lnTo>
                  <a:pt x="310895" y="42672"/>
                </a:lnTo>
                <a:lnTo>
                  <a:pt x="348995" y="74663"/>
                </a:lnTo>
                <a:lnTo>
                  <a:pt x="330695" y="990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44" name="object 744"/>
          <p:cNvSpPr/>
          <p:nvPr/>
        </p:nvSpPr>
        <p:spPr>
          <a:xfrm>
            <a:off x="3072409" y="8509990"/>
            <a:ext cx="21336" cy="24409"/>
          </a:xfrm>
          <a:custGeom>
            <a:avLst/>
            <a:gdLst/>
            <a:ahLst/>
            <a:cxnLst/>
            <a:rect b="b" l="l" r="r" t="t"/>
            <a:pathLst>
              <a:path h="24409" w="21336">
                <a:moveTo>
                  <a:pt x="21336" y="3073"/>
                </a:moveTo>
                <a:lnTo>
                  <a:pt x="19786" y="0"/>
                </a:lnTo>
                <a:lnTo>
                  <a:pt x="5937" y="18471"/>
                </a:lnTo>
                <a:lnTo>
                  <a:pt x="21336" y="3073"/>
                </a:lnTo>
                <a:close/>
              </a:path>
              <a:path h="24409" w="21336">
                <a:moveTo>
                  <a:pt x="5937" y="18471"/>
                </a:moveTo>
                <a:lnTo>
                  <a:pt x="0" y="24409"/>
                </a:lnTo>
                <a:lnTo>
                  <a:pt x="1485" y="24409"/>
                </a:lnTo>
                <a:lnTo>
                  <a:pt x="5937" y="1847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45" name="object 745"/>
          <p:cNvSpPr/>
          <p:nvPr/>
        </p:nvSpPr>
        <p:spPr>
          <a:xfrm>
            <a:off x="3072409" y="8509990"/>
            <a:ext cx="21336" cy="24409"/>
          </a:xfrm>
          <a:custGeom>
            <a:avLst/>
            <a:gdLst/>
            <a:ahLst/>
            <a:cxnLst/>
            <a:rect b="b" l="l" r="r" t="t"/>
            <a:pathLst>
              <a:path h="24409" w="21336">
                <a:moveTo>
                  <a:pt x="21336" y="3073"/>
                </a:moveTo>
                <a:lnTo>
                  <a:pt x="19786" y="0"/>
                </a:lnTo>
                <a:lnTo>
                  <a:pt x="1485" y="24409"/>
                </a:lnTo>
                <a:lnTo>
                  <a:pt x="0" y="24409"/>
                </a:lnTo>
                <a:lnTo>
                  <a:pt x="21336" y="307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46" name="object 746"/>
          <p:cNvSpPr/>
          <p:nvPr/>
        </p:nvSpPr>
        <p:spPr>
          <a:xfrm>
            <a:off x="2754638" y="8068075"/>
            <a:ext cx="0" cy="451097"/>
          </a:xfrm>
          <a:custGeom>
            <a:avLst/>
            <a:gdLst/>
            <a:ahLst/>
            <a:cxnLst/>
            <a:rect b="b" l="l" r="r" t="t"/>
            <a:pathLst>
              <a:path h="451097" w="0">
                <a:moveTo>
                  <a:pt x="0" y="0"/>
                </a:moveTo>
                <a:lnTo>
                  <a:pt x="0" y="451097"/>
                </a:lnTo>
              </a:path>
            </a:pathLst>
          </a:custGeom>
          <a:ln w="3019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47" name="object 747"/>
          <p:cNvSpPr/>
          <p:nvPr/>
        </p:nvSpPr>
        <p:spPr>
          <a:xfrm>
            <a:off x="2740177" y="8068075"/>
            <a:ext cx="28922" cy="451097"/>
          </a:xfrm>
          <a:custGeom>
            <a:avLst/>
            <a:gdLst/>
            <a:ahLst/>
            <a:cxnLst/>
            <a:rect b="b" l="l" r="r" t="t"/>
            <a:pathLst>
              <a:path h="451097" w="28922">
                <a:moveTo>
                  <a:pt x="0" y="451097"/>
                </a:moveTo>
                <a:lnTo>
                  <a:pt x="28922" y="451097"/>
                </a:lnTo>
                <a:lnTo>
                  <a:pt x="28922" y="0"/>
                </a:lnTo>
                <a:lnTo>
                  <a:pt x="0" y="0"/>
                </a:lnTo>
                <a:lnTo>
                  <a:pt x="0" y="45109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48" name="object 748"/>
          <p:cNvSpPr/>
          <p:nvPr/>
        </p:nvSpPr>
        <p:spPr>
          <a:xfrm>
            <a:off x="2740177" y="8506968"/>
            <a:ext cx="28917" cy="42659"/>
          </a:xfrm>
          <a:custGeom>
            <a:avLst/>
            <a:gdLst/>
            <a:ahLst/>
            <a:cxnLst/>
            <a:rect b="b" l="l" r="r" t="t"/>
            <a:pathLst>
              <a:path h="42659" w="28917">
                <a:moveTo>
                  <a:pt x="0" y="12204"/>
                </a:moveTo>
                <a:lnTo>
                  <a:pt x="0" y="42659"/>
                </a:lnTo>
                <a:lnTo>
                  <a:pt x="22821" y="22872"/>
                </a:lnTo>
                <a:lnTo>
                  <a:pt x="13587" y="12204"/>
                </a:lnTo>
                <a:lnTo>
                  <a:pt x="0" y="12204"/>
                </a:lnTo>
                <a:close/>
              </a:path>
              <a:path h="42659" w="28917">
                <a:moveTo>
                  <a:pt x="28917" y="12204"/>
                </a:moveTo>
                <a:lnTo>
                  <a:pt x="3022" y="0"/>
                </a:lnTo>
                <a:lnTo>
                  <a:pt x="13587" y="12204"/>
                </a:lnTo>
                <a:lnTo>
                  <a:pt x="28917" y="122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49" name="object 749"/>
          <p:cNvSpPr/>
          <p:nvPr/>
        </p:nvSpPr>
        <p:spPr>
          <a:xfrm>
            <a:off x="2740177" y="8506968"/>
            <a:ext cx="28917" cy="42659"/>
          </a:xfrm>
          <a:custGeom>
            <a:avLst/>
            <a:gdLst/>
            <a:ahLst/>
            <a:cxnLst/>
            <a:rect b="b" l="l" r="r" t="t"/>
            <a:pathLst>
              <a:path h="42659" w="28917">
                <a:moveTo>
                  <a:pt x="22821" y="22872"/>
                </a:moveTo>
                <a:lnTo>
                  <a:pt x="0" y="42659"/>
                </a:lnTo>
                <a:lnTo>
                  <a:pt x="0" y="12204"/>
                </a:lnTo>
                <a:lnTo>
                  <a:pt x="28917" y="12204"/>
                </a:lnTo>
                <a:lnTo>
                  <a:pt x="3022" y="0"/>
                </a:lnTo>
                <a:lnTo>
                  <a:pt x="22821" y="22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50" name="object 750"/>
          <p:cNvSpPr/>
          <p:nvPr/>
        </p:nvSpPr>
        <p:spPr>
          <a:xfrm>
            <a:off x="2743200" y="8057400"/>
            <a:ext cx="348995" cy="102095"/>
          </a:xfrm>
          <a:custGeom>
            <a:avLst/>
            <a:gdLst/>
            <a:ahLst/>
            <a:cxnLst/>
            <a:rect b="b" l="l" r="r" t="t"/>
            <a:pathLst>
              <a:path h="102095" w="348995">
                <a:moveTo>
                  <a:pt x="348995" y="22821"/>
                </a:moveTo>
                <a:lnTo>
                  <a:pt x="330695" y="0"/>
                </a:lnTo>
                <a:lnTo>
                  <a:pt x="312445" y="16776"/>
                </a:lnTo>
                <a:lnTo>
                  <a:pt x="295668" y="30467"/>
                </a:lnTo>
                <a:lnTo>
                  <a:pt x="277368" y="42671"/>
                </a:lnTo>
                <a:lnTo>
                  <a:pt x="259054" y="53339"/>
                </a:lnTo>
                <a:lnTo>
                  <a:pt x="217931" y="67030"/>
                </a:lnTo>
                <a:lnTo>
                  <a:pt x="176809" y="70103"/>
                </a:lnTo>
                <a:lnTo>
                  <a:pt x="153936" y="70103"/>
                </a:lnTo>
                <a:lnTo>
                  <a:pt x="132600" y="67030"/>
                </a:lnTo>
                <a:lnTo>
                  <a:pt x="112763" y="62458"/>
                </a:lnTo>
                <a:lnTo>
                  <a:pt x="92963" y="54876"/>
                </a:lnTo>
                <a:lnTo>
                  <a:pt x="73177" y="42671"/>
                </a:lnTo>
                <a:lnTo>
                  <a:pt x="53327" y="33489"/>
                </a:lnTo>
                <a:lnTo>
                  <a:pt x="19799" y="0"/>
                </a:lnTo>
                <a:lnTo>
                  <a:pt x="0" y="22821"/>
                </a:lnTo>
                <a:lnTo>
                  <a:pt x="36563" y="57899"/>
                </a:lnTo>
                <a:lnTo>
                  <a:pt x="59436" y="70103"/>
                </a:lnTo>
                <a:lnTo>
                  <a:pt x="80759" y="83794"/>
                </a:lnTo>
                <a:lnTo>
                  <a:pt x="103631" y="91439"/>
                </a:lnTo>
                <a:lnTo>
                  <a:pt x="127990" y="97535"/>
                </a:lnTo>
                <a:lnTo>
                  <a:pt x="150863" y="102095"/>
                </a:lnTo>
                <a:lnTo>
                  <a:pt x="176809" y="102095"/>
                </a:lnTo>
                <a:lnTo>
                  <a:pt x="222504" y="97535"/>
                </a:lnTo>
                <a:lnTo>
                  <a:pt x="268236" y="82308"/>
                </a:lnTo>
                <a:lnTo>
                  <a:pt x="292595" y="70103"/>
                </a:lnTo>
                <a:lnTo>
                  <a:pt x="312445" y="56362"/>
                </a:lnTo>
                <a:lnTo>
                  <a:pt x="332231" y="41135"/>
                </a:lnTo>
                <a:lnTo>
                  <a:pt x="348995" y="2282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51" name="object 751"/>
          <p:cNvSpPr/>
          <p:nvPr/>
        </p:nvSpPr>
        <p:spPr>
          <a:xfrm>
            <a:off x="2743200" y="8057400"/>
            <a:ext cx="348995" cy="102095"/>
          </a:xfrm>
          <a:custGeom>
            <a:avLst/>
            <a:gdLst/>
            <a:ahLst/>
            <a:cxnLst/>
            <a:rect b="b" l="l" r="r" t="t"/>
            <a:pathLst>
              <a:path h="102095" w="348995">
                <a:moveTo>
                  <a:pt x="19799" y="0"/>
                </a:moveTo>
                <a:lnTo>
                  <a:pt x="53327" y="33489"/>
                </a:lnTo>
                <a:lnTo>
                  <a:pt x="73177" y="42671"/>
                </a:lnTo>
                <a:lnTo>
                  <a:pt x="92963" y="54876"/>
                </a:lnTo>
                <a:lnTo>
                  <a:pt x="112763" y="62458"/>
                </a:lnTo>
                <a:lnTo>
                  <a:pt x="132600" y="67030"/>
                </a:lnTo>
                <a:lnTo>
                  <a:pt x="153936" y="70103"/>
                </a:lnTo>
                <a:lnTo>
                  <a:pt x="176809" y="70103"/>
                </a:lnTo>
                <a:lnTo>
                  <a:pt x="217931" y="67030"/>
                </a:lnTo>
                <a:lnTo>
                  <a:pt x="259054" y="53339"/>
                </a:lnTo>
                <a:lnTo>
                  <a:pt x="277368" y="42671"/>
                </a:lnTo>
                <a:lnTo>
                  <a:pt x="295668" y="30467"/>
                </a:lnTo>
                <a:lnTo>
                  <a:pt x="312445" y="16776"/>
                </a:lnTo>
                <a:lnTo>
                  <a:pt x="330695" y="0"/>
                </a:lnTo>
                <a:lnTo>
                  <a:pt x="348995" y="22821"/>
                </a:lnTo>
                <a:lnTo>
                  <a:pt x="332231" y="41135"/>
                </a:lnTo>
                <a:lnTo>
                  <a:pt x="312445" y="56362"/>
                </a:lnTo>
                <a:lnTo>
                  <a:pt x="292595" y="70103"/>
                </a:lnTo>
                <a:lnTo>
                  <a:pt x="268236" y="82308"/>
                </a:lnTo>
                <a:lnTo>
                  <a:pt x="222504" y="97535"/>
                </a:lnTo>
                <a:lnTo>
                  <a:pt x="176809" y="102095"/>
                </a:lnTo>
                <a:lnTo>
                  <a:pt x="150863" y="102095"/>
                </a:lnTo>
                <a:lnTo>
                  <a:pt x="127990" y="97535"/>
                </a:lnTo>
                <a:lnTo>
                  <a:pt x="103631" y="91439"/>
                </a:lnTo>
                <a:lnTo>
                  <a:pt x="80759" y="83794"/>
                </a:lnTo>
                <a:lnTo>
                  <a:pt x="59436" y="70103"/>
                </a:lnTo>
                <a:lnTo>
                  <a:pt x="36563" y="57899"/>
                </a:lnTo>
                <a:lnTo>
                  <a:pt x="0" y="22821"/>
                </a:lnTo>
                <a:lnTo>
                  <a:pt x="19799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52" name="object 752"/>
          <p:cNvSpPr/>
          <p:nvPr/>
        </p:nvSpPr>
        <p:spPr>
          <a:xfrm>
            <a:off x="2740177" y="8034540"/>
            <a:ext cx="28917" cy="45681"/>
          </a:xfrm>
          <a:custGeom>
            <a:avLst/>
            <a:gdLst/>
            <a:ahLst/>
            <a:cxnLst/>
            <a:rect b="b" l="l" r="r" t="t"/>
            <a:pathLst>
              <a:path h="45681" w="28917">
                <a:moveTo>
                  <a:pt x="0" y="0"/>
                </a:moveTo>
                <a:lnTo>
                  <a:pt x="0" y="33528"/>
                </a:lnTo>
                <a:lnTo>
                  <a:pt x="13566" y="33528"/>
                </a:lnTo>
                <a:lnTo>
                  <a:pt x="22821" y="22860"/>
                </a:lnTo>
                <a:lnTo>
                  <a:pt x="0" y="0"/>
                </a:lnTo>
                <a:close/>
              </a:path>
              <a:path h="45681" w="28917">
                <a:moveTo>
                  <a:pt x="28917" y="33528"/>
                </a:moveTo>
                <a:lnTo>
                  <a:pt x="13566" y="33528"/>
                </a:lnTo>
                <a:lnTo>
                  <a:pt x="3022" y="45681"/>
                </a:lnTo>
                <a:lnTo>
                  <a:pt x="28917" y="3352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53" name="object 753"/>
          <p:cNvSpPr/>
          <p:nvPr/>
        </p:nvSpPr>
        <p:spPr>
          <a:xfrm>
            <a:off x="2740177" y="8034540"/>
            <a:ext cx="28917" cy="45681"/>
          </a:xfrm>
          <a:custGeom>
            <a:avLst/>
            <a:gdLst/>
            <a:ahLst/>
            <a:cxnLst/>
            <a:rect b="b" l="l" r="r" t="t"/>
            <a:pathLst>
              <a:path h="45681" w="28917">
                <a:moveTo>
                  <a:pt x="0" y="33528"/>
                </a:moveTo>
                <a:lnTo>
                  <a:pt x="0" y="0"/>
                </a:lnTo>
                <a:lnTo>
                  <a:pt x="22821" y="22860"/>
                </a:lnTo>
                <a:lnTo>
                  <a:pt x="3022" y="45681"/>
                </a:lnTo>
                <a:lnTo>
                  <a:pt x="28917" y="33528"/>
                </a:lnTo>
                <a:lnTo>
                  <a:pt x="0" y="3352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54" name="object 754"/>
          <p:cNvSpPr/>
          <p:nvPr/>
        </p:nvSpPr>
        <p:spPr>
          <a:xfrm>
            <a:off x="3048000" y="7728204"/>
            <a:ext cx="73177" cy="352018"/>
          </a:xfrm>
          <a:custGeom>
            <a:avLst/>
            <a:gdLst/>
            <a:ahLst/>
            <a:cxnLst/>
            <a:rect b="b" l="l" r="r" t="t"/>
            <a:pathLst>
              <a:path h="352018" w="73177">
                <a:moveTo>
                  <a:pt x="0" y="67068"/>
                </a:moveTo>
                <a:lnTo>
                  <a:pt x="1536" y="94500"/>
                </a:lnTo>
                <a:lnTo>
                  <a:pt x="10668" y="138696"/>
                </a:lnTo>
                <a:lnTo>
                  <a:pt x="24409" y="181368"/>
                </a:lnTo>
                <a:lnTo>
                  <a:pt x="36563" y="225564"/>
                </a:lnTo>
                <a:lnTo>
                  <a:pt x="42659" y="245364"/>
                </a:lnTo>
                <a:lnTo>
                  <a:pt x="45745" y="265150"/>
                </a:lnTo>
                <a:lnTo>
                  <a:pt x="44195" y="280441"/>
                </a:lnTo>
                <a:lnTo>
                  <a:pt x="41122" y="298691"/>
                </a:lnTo>
                <a:lnTo>
                  <a:pt x="35077" y="312432"/>
                </a:lnTo>
                <a:lnTo>
                  <a:pt x="24409" y="330695"/>
                </a:lnTo>
                <a:lnTo>
                  <a:pt x="45745" y="352018"/>
                </a:lnTo>
                <a:lnTo>
                  <a:pt x="59436" y="330695"/>
                </a:lnTo>
                <a:lnTo>
                  <a:pt x="68554" y="307873"/>
                </a:lnTo>
                <a:lnTo>
                  <a:pt x="71640" y="286486"/>
                </a:lnTo>
                <a:lnTo>
                  <a:pt x="73177" y="260591"/>
                </a:lnTo>
                <a:lnTo>
                  <a:pt x="70104" y="239255"/>
                </a:lnTo>
                <a:lnTo>
                  <a:pt x="63995" y="214896"/>
                </a:lnTo>
                <a:lnTo>
                  <a:pt x="51790" y="172186"/>
                </a:lnTo>
                <a:lnTo>
                  <a:pt x="38100" y="128041"/>
                </a:lnTo>
                <a:lnTo>
                  <a:pt x="28968" y="88392"/>
                </a:lnTo>
                <a:lnTo>
                  <a:pt x="27431" y="70091"/>
                </a:lnTo>
                <a:lnTo>
                  <a:pt x="32004" y="53327"/>
                </a:lnTo>
                <a:lnTo>
                  <a:pt x="36563" y="35064"/>
                </a:lnTo>
                <a:lnTo>
                  <a:pt x="45745" y="16764"/>
                </a:lnTo>
                <a:lnTo>
                  <a:pt x="22872" y="0"/>
                </a:lnTo>
                <a:lnTo>
                  <a:pt x="10668" y="19786"/>
                </a:lnTo>
                <a:lnTo>
                  <a:pt x="4559" y="42659"/>
                </a:lnTo>
                <a:lnTo>
                  <a:pt x="0" y="670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55" name="object 755"/>
          <p:cNvSpPr/>
          <p:nvPr/>
        </p:nvSpPr>
        <p:spPr>
          <a:xfrm>
            <a:off x="3048000" y="7728204"/>
            <a:ext cx="73177" cy="352018"/>
          </a:xfrm>
          <a:custGeom>
            <a:avLst/>
            <a:gdLst/>
            <a:ahLst/>
            <a:cxnLst/>
            <a:rect b="b" l="l" r="r" t="t"/>
            <a:pathLst>
              <a:path h="352018" w="73177">
                <a:moveTo>
                  <a:pt x="24409" y="330695"/>
                </a:moveTo>
                <a:lnTo>
                  <a:pt x="35077" y="312432"/>
                </a:lnTo>
                <a:lnTo>
                  <a:pt x="41122" y="298691"/>
                </a:lnTo>
                <a:lnTo>
                  <a:pt x="44195" y="280441"/>
                </a:lnTo>
                <a:lnTo>
                  <a:pt x="45745" y="265150"/>
                </a:lnTo>
                <a:lnTo>
                  <a:pt x="42659" y="245364"/>
                </a:lnTo>
                <a:lnTo>
                  <a:pt x="36563" y="225564"/>
                </a:lnTo>
                <a:lnTo>
                  <a:pt x="24409" y="181368"/>
                </a:lnTo>
                <a:lnTo>
                  <a:pt x="10668" y="138696"/>
                </a:lnTo>
                <a:lnTo>
                  <a:pt x="1536" y="94500"/>
                </a:lnTo>
                <a:lnTo>
                  <a:pt x="0" y="67068"/>
                </a:lnTo>
                <a:lnTo>
                  <a:pt x="4559" y="42659"/>
                </a:lnTo>
                <a:lnTo>
                  <a:pt x="10668" y="19786"/>
                </a:lnTo>
                <a:lnTo>
                  <a:pt x="22872" y="0"/>
                </a:lnTo>
                <a:lnTo>
                  <a:pt x="45745" y="16764"/>
                </a:lnTo>
                <a:lnTo>
                  <a:pt x="36563" y="35064"/>
                </a:lnTo>
                <a:lnTo>
                  <a:pt x="32004" y="53327"/>
                </a:lnTo>
                <a:lnTo>
                  <a:pt x="27431" y="70091"/>
                </a:lnTo>
                <a:lnTo>
                  <a:pt x="28968" y="88392"/>
                </a:lnTo>
                <a:lnTo>
                  <a:pt x="38100" y="128041"/>
                </a:lnTo>
                <a:lnTo>
                  <a:pt x="51790" y="172186"/>
                </a:lnTo>
                <a:lnTo>
                  <a:pt x="63995" y="214896"/>
                </a:lnTo>
                <a:lnTo>
                  <a:pt x="70104" y="239255"/>
                </a:lnTo>
                <a:lnTo>
                  <a:pt x="73177" y="260591"/>
                </a:lnTo>
                <a:lnTo>
                  <a:pt x="71640" y="286486"/>
                </a:lnTo>
                <a:lnTo>
                  <a:pt x="68554" y="307873"/>
                </a:lnTo>
                <a:lnTo>
                  <a:pt x="59436" y="330695"/>
                </a:lnTo>
                <a:lnTo>
                  <a:pt x="45745" y="352018"/>
                </a:lnTo>
                <a:lnTo>
                  <a:pt x="24409" y="33069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56" name="object 756"/>
          <p:cNvSpPr/>
          <p:nvPr/>
        </p:nvSpPr>
        <p:spPr>
          <a:xfrm>
            <a:off x="3072409" y="8057400"/>
            <a:ext cx="21336" cy="22821"/>
          </a:xfrm>
          <a:custGeom>
            <a:avLst/>
            <a:gdLst/>
            <a:ahLst/>
            <a:cxnLst/>
            <a:rect b="b" l="l" r="r" t="t"/>
            <a:pathLst>
              <a:path h="22821" w="21336">
                <a:moveTo>
                  <a:pt x="21336" y="22821"/>
                </a:moveTo>
                <a:lnTo>
                  <a:pt x="13533" y="15024"/>
                </a:lnTo>
                <a:lnTo>
                  <a:pt x="19786" y="22821"/>
                </a:lnTo>
                <a:lnTo>
                  <a:pt x="21336" y="22821"/>
                </a:lnTo>
                <a:close/>
              </a:path>
              <a:path h="22821" w="21336">
                <a:moveTo>
                  <a:pt x="13533" y="15024"/>
                </a:moveTo>
                <a:lnTo>
                  <a:pt x="1485" y="0"/>
                </a:lnTo>
                <a:lnTo>
                  <a:pt x="0" y="1498"/>
                </a:lnTo>
                <a:lnTo>
                  <a:pt x="13533" y="1502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57" name="object 757"/>
          <p:cNvSpPr/>
          <p:nvPr/>
        </p:nvSpPr>
        <p:spPr>
          <a:xfrm>
            <a:off x="3072409" y="8057400"/>
            <a:ext cx="21336" cy="22821"/>
          </a:xfrm>
          <a:custGeom>
            <a:avLst/>
            <a:gdLst/>
            <a:ahLst/>
            <a:cxnLst/>
            <a:rect b="b" l="l" r="r" t="t"/>
            <a:pathLst>
              <a:path h="22821" w="21336">
                <a:moveTo>
                  <a:pt x="19786" y="22821"/>
                </a:moveTo>
                <a:lnTo>
                  <a:pt x="21336" y="22821"/>
                </a:lnTo>
                <a:lnTo>
                  <a:pt x="0" y="1498"/>
                </a:lnTo>
                <a:lnTo>
                  <a:pt x="1485" y="0"/>
                </a:lnTo>
                <a:lnTo>
                  <a:pt x="19786" y="2282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58" name="object 758"/>
          <p:cNvSpPr/>
          <p:nvPr/>
        </p:nvSpPr>
        <p:spPr>
          <a:xfrm>
            <a:off x="3072409" y="7616977"/>
            <a:ext cx="431253" cy="131013"/>
          </a:xfrm>
          <a:custGeom>
            <a:avLst/>
            <a:gdLst/>
            <a:ahLst/>
            <a:cxnLst/>
            <a:rect b="b" l="l" r="r" t="t"/>
            <a:pathLst>
              <a:path h="131013" w="431253">
                <a:moveTo>
                  <a:pt x="19786" y="82245"/>
                </a:moveTo>
                <a:lnTo>
                  <a:pt x="0" y="108191"/>
                </a:lnTo>
                <a:lnTo>
                  <a:pt x="21336" y="131013"/>
                </a:lnTo>
                <a:lnTo>
                  <a:pt x="39585" y="106654"/>
                </a:lnTo>
                <a:lnTo>
                  <a:pt x="60921" y="86868"/>
                </a:lnTo>
                <a:lnTo>
                  <a:pt x="83794" y="68554"/>
                </a:lnTo>
                <a:lnTo>
                  <a:pt x="108191" y="56349"/>
                </a:lnTo>
                <a:lnTo>
                  <a:pt x="131013" y="45681"/>
                </a:lnTo>
                <a:lnTo>
                  <a:pt x="159994" y="36563"/>
                </a:lnTo>
                <a:lnTo>
                  <a:pt x="214858" y="31991"/>
                </a:lnTo>
                <a:lnTo>
                  <a:pt x="271259" y="36563"/>
                </a:lnTo>
                <a:lnTo>
                  <a:pt x="295617" y="45681"/>
                </a:lnTo>
                <a:lnTo>
                  <a:pt x="323049" y="56349"/>
                </a:lnTo>
                <a:lnTo>
                  <a:pt x="345922" y="68554"/>
                </a:lnTo>
                <a:lnTo>
                  <a:pt x="368795" y="86868"/>
                </a:lnTo>
                <a:lnTo>
                  <a:pt x="388594" y="106654"/>
                </a:lnTo>
                <a:lnTo>
                  <a:pt x="409917" y="131013"/>
                </a:lnTo>
                <a:lnTo>
                  <a:pt x="431253" y="108191"/>
                </a:lnTo>
                <a:lnTo>
                  <a:pt x="409917" y="82245"/>
                </a:lnTo>
                <a:lnTo>
                  <a:pt x="385559" y="60921"/>
                </a:lnTo>
                <a:lnTo>
                  <a:pt x="361149" y="41122"/>
                </a:lnTo>
                <a:lnTo>
                  <a:pt x="333717" y="27432"/>
                </a:lnTo>
                <a:lnTo>
                  <a:pt x="304800" y="15227"/>
                </a:lnTo>
                <a:lnTo>
                  <a:pt x="275831" y="6045"/>
                </a:lnTo>
                <a:lnTo>
                  <a:pt x="214858" y="0"/>
                </a:lnTo>
                <a:lnTo>
                  <a:pt x="155422" y="6045"/>
                </a:lnTo>
                <a:lnTo>
                  <a:pt x="121894" y="15227"/>
                </a:lnTo>
                <a:lnTo>
                  <a:pt x="97536" y="27432"/>
                </a:lnTo>
                <a:lnTo>
                  <a:pt x="70091" y="41122"/>
                </a:lnTo>
                <a:lnTo>
                  <a:pt x="44145" y="60921"/>
                </a:lnTo>
                <a:lnTo>
                  <a:pt x="19786" y="8224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59" name="object 759"/>
          <p:cNvSpPr/>
          <p:nvPr/>
        </p:nvSpPr>
        <p:spPr>
          <a:xfrm>
            <a:off x="3072409" y="7616977"/>
            <a:ext cx="431253" cy="131013"/>
          </a:xfrm>
          <a:custGeom>
            <a:avLst/>
            <a:gdLst/>
            <a:ahLst/>
            <a:cxnLst/>
            <a:rect b="b" l="l" r="r" t="t"/>
            <a:pathLst>
              <a:path h="131013" w="431253">
                <a:moveTo>
                  <a:pt x="0" y="108191"/>
                </a:moveTo>
                <a:lnTo>
                  <a:pt x="19786" y="82245"/>
                </a:lnTo>
                <a:lnTo>
                  <a:pt x="44145" y="60921"/>
                </a:lnTo>
                <a:lnTo>
                  <a:pt x="70091" y="41122"/>
                </a:lnTo>
                <a:lnTo>
                  <a:pt x="97536" y="27432"/>
                </a:lnTo>
                <a:lnTo>
                  <a:pt x="121894" y="15227"/>
                </a:lnTo>
                <a:lnTo>
                  <a:pt x="155422" y="6045"/>
                </a:lnTo>
                <a:lnTo>
                  <a:pt x="214858" y="0"/>
                </a:lnTo>
                <a:lnTo>
                  <a:pt x="275831" y="6045"/>
                </a:lnTo>
                <a:lnTo>
                  <a:pt x="304800" y="15227"/>
                </a:lnTo>
                <a:lnTo>
                  <a:pt x="333717" y="27432"/>
                </a:lnTo>
                <a:lnTo>
                  <a:pt x="361149" y="41122"/>
                </a:lnTo>
                <a:lnTo>
                  <a:pt x="385559" y="60921"/>
                </a:lnTo>
                <a:lnTo>
                  <a:pt x="409917" y="82245"/>
                </a:lnTo>
                <a:lnTo>
                  <a:pt x="431253" y="108191"/>
                </a:lnTo>
                <a:lnTo>
                  <a:pt x="409917" y="131013"/>
                </a:lnTo>
                <a:lnTo>
                  <a:pt x="388594" y="106654"/>
                </a:lnTo>
                <a:lnTo>
                  <a:pt x="368795" y="86868"/>
                </a:lnTo>
                <a:lnTo>
                  <a:pt x="345922" y="68554"/>
                </a:lnTo>
                <a:lnTo>
                  <a:pt x="323049" y="56349"/>
                </a:lnTo>
                <a:lnTo>
                  <a:pt x="295617" y="45681"/>
                </a:lnTo>
                <a:lnTo>
                  <a:pt x="271259" y="36563"/>
                </a:lnTo>
                <a:lnTo>
                  <a:pt x="214858" y="31991"/>
                </a:lnTo>
                <a:lnTo>
                  <a:pt x="159994" y="36563"/>
                </a:lnTo>
                <a:lnTo>
                  <a:pt x="131013" y="45681"/>
                </a:lnTo>
                <a:lnTo>
                  <a:pt x="108191" y="56349"/>
                </a:lnTo>
                <a:lnTo>
                  <a:pt x="83794" y="68554"/>
                </a:lnTo>
                <a:lnTo>
                  <a:pt x="60921" y="86868"/>
                </a:lnTo>
                <a:lnTo>
                  <a:pt x="39585" y="106654"/>
                </a:lnTo>
                <a:lnTo>
                  <a:pt x="21336" y="131013"/>
                </a:lnTo>
                <a:lnTo>
                  <a:pt x="0" y="10819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60" name="object 760"/>
          <p:cNvSpPr/>
          <p:nvPr/>
        </p:nvSpPr>
        <p:spPr>
          <a:xfrm>
            <a:off x="3070872" y="7725168"/>
            <a:ext cx="22872" cy="22821"/>
          </a:xfrm>
          <a:custGeom>
            <a:avLst/>
            <a:gdLst/>
            <a:ahLst/>
            <a:cxnLst/>
            <a:rect b="b" l="l" r="r" t="t"/>
            <a:pathLst>
              <a:path h="22821" w="22872">
                <a:moveTo>
                  <a:pt x="22872" y="19799"/>
                </a:moveTo>
                <a:lnTo>
                  <a:pt x="13896" y="13219"/>
                </a:lnTo>
                <a:lnTo>
                  <a:pt x="22872" y="22821"/>
                </a:lnTo>
                <a:lnTo>
                  <a:pt x="22872" y="19799"/>
                </a:lnTo>
                <a:close/>
              </a:path>
              <a:path h="22821" w="22872">
                <a:moveTo>
                  <a:pt x="13896" y="13219"/>
                </a:moveTo>
                <a:lnTo>
                  <a:pt x="1536" y="0"/>
                </a:lnTo>
                <a:lnTo>
                  <a:pt x="0" y="3035"/>
                </a:lnTo>
                <a:lnTo>
                  <a:pt x="13896" y="1321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61" name="object 761"/>
          <p:cNvSpPr/>
          <p:nvPr/>
        </p:nvSpPr>
        <p:spPr>
          <a:xfrm>
            <a:off x="3070872" y="7725168"/>
            <a:ext cx="22872" cy="22821"/>
          </a:xfrm>
          <a:custGeom>
            <a:avLst/>
            <a:gdLst/>
            <a:ahLst/>
            <a:cxnLst/>
            <a:rect b="b" l="l" r="r" t="t"/>
            <a:pathLst>
              <a:path h="22821" w="22872">
                <a:moveTo>
                  <a:pt x="0" y="3035"/>
                </a:moveTo>
                <a:lnTo>
                  <a:pt x="1536" y="0"/>
                </a:lnTo>
                <a:lnTo>
                  <a:pt x="22872" y="22821"/>
                </a:lnTo>
                <a:lnTo>
                  <a:pt x="22872" y="19799"/>
                </a:lnTo>
                <a:lnTo>
                  <a:pt x="0" y="30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62" name="object 762"/>
          <p:cNvSpPr/>
          <p:nvPr/>
        </p:nvSpPr>
        <p:spPr>
          <a:xfrm>
            <a:off x="3456432" y="7728204"/>
            <a:ext cx="71640" cy="350532"/>
          </a:xfrm>
          <a:custGeom>
            <a:avLst/>
            <a:gdLst/>
            <a:ahLst/>
            <a:cxnLst/>
            <a:rect b="b" l="l" r="r" t="t"/>
            <a:pathLst>
              <a:path h="350532" w="71640">
                <a:moveTo>
                  <a:pt x="0" y="257568"/>
                </a:moveTo>
                <a:lnTo>
                  <a:pt x="0" y="283464"/>
                </a:lnTo>
                <a:lnTo>
                  <a:pt x="3022" y="306336"/>
                </a:lnTo>
                <a:lnTo>
                  <a:pt x="10667" y="329196"/>
                </a:lnTo>
                <a:lnTo>
                  <a:pt x="22872" y="350532"/>
                </a:lnTo>
                <a:lnTo>
                  <a:pt x="47231" y="332232"/>
                </a:lnTo>
                <a:lnTo>
                  <a:pt x="36563" y="312432"/>
                </a:lnTo>
                <a:lnTo>
                  <a:pt x="30467" y="297205"/>
                </a:lnTo>
                <a:lnTo>
                  <a:pt x="28968" y="280441"/>
                </a:lnTo>
                <a:lnTo>
                  <a:pt x="28968" y="259105"/>
                </a:lnTo>
                <a:lnTo>
                  <a:pt x="30467" y="240792"/>
                </a:lnTo>
                <a:lnTo>
                  <a:pt x="35077" y="224028"/>
                </a:lnTo>
                <a:lnTo>
                  <a:pt x="47231" y="179832"/>
                </a:lnTo>
                <a:lnTo>
                  <a:pt x="59435" y="138696"/>
                </a:lnTo>
                <a:lnTo>
                  <a:pt x="68567" y="89941"/>
                </a:lnTo>
                <a:lnTo>
                  <a:pt x="71640" y="68605"/>
                </a:lnTo>
                <a:lnTo>
                  <a:pt x="67068" y="44196"/>
                </a:lnTo>
                <a:lnTo>
                  <a:pt x="59435" y="19786"/>
                </a:lnTo>
                <a:lnTo>
                  <a:pt x="48767" y="0"/>
                </a:lnTo>
                <a:lnTo>
                  <a:pt x="22872" y="15227"/>
                </a:lnTo>
                <a:lnTo>
                  <a:pt x="35077" y="35064"/>
                </a:lnTo>
                <a:lnTo>
                  <a:pt x="38100" y="50292"/>
                </a:lnTo>
                <a:lnTo>
                  <a:pt x="41122" y="70091"/>
                </a:lnTo>
                <a:lnTo>
                  <a:pt x="39636" y="86855"/>
                </a:lnTo>
                <a:lnTo>
                  <a:pt x="32003" y="128041"/>
                </a:lnTo>
                <a:lnTo>
                  <a:pt x="19799" y="169164"/>
                </a:lnTo>
                <a:lnTo>
                  <a:pt x="6108" y="213360"/>
                </a:lnTo>
                <a:lnTo>
                  <a:pt x="1536" y="237718"/>
                </a:lnTo>
                <a:lnTo>
                  <a:pt x="0" y="2575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63" name="object 763"/>
          <p:cNvSpPr/>
          <p:nvPr/>
        </p:nvSpPr>
        <p:spPr>
          <a:xfrm>
            <a:off x="3456432" y="7728204"/>
            <a:ext cx="71640" cy="350532"/>
          </a:xfrm>
          <a:custGeom>
            <a:avLst/>
            <a:gdLst/>
            <a:ahLst/>
            <a:cxnLst/>
            <a:rect b="b" l="l" r="r" t="t"/>
            <a:pathLst>
              <a:path h="350532" w="71640">
                <a:moveTo>
                  <a:pt x="48767" y="0"/>
                </a:moveTo>
                <a:lnTo>
                  <a:pt x="59435" y="19786"/>
                </a:lnTo>
                <a:lnTo>
                  <a:pt x="67068" y="44196"/>
                </a:lnTo>
                <a:lnTo>
                  <a:pt x="71640" y="68605"/>
                </a:lnTo>
                <a:lnTo>
                  <a:pt x="68567" y="89941"/>
                </a:lnTo>
                <a:lnTo>
                  <a:pt x="59435" y="138696"/>
                </a:lnTo>
                <a:lnTo>
                  <a:pt x="47231" y="179832"/>
                </a:lnTo>
                <a:lnTo>
                  <a:pt x="35077" y="224028"/>
                </a:lnTo>
                <a:lnTo>
                  <a:pt x="30467" y="240792"/>
                </a:lnTo>
                <a:lnTo>
                  <a:pt x="28968" y="259105"/>
                </a:lnTo>
                <a:lnTo>
                  <a:pt x="28968" y="280441"/>
                </a:lnTo>
                <a:lnTo>
                  <a:pt x="30467" y="297205"/>
                </a:lnTo>
                <a:lnTo>
                  <a:pt x="36563" y="312432"/>
                </a:lnTo>
                <a:lnTo>
                  <a:pt x="47231" y="332232"/>
                </a:lnTo>
                <a:lnTo>
                  <a:pt x="22872" y="350532"/>
                </a:lnTo>
                <a:lnTo>
                  <a:pt x="10667" y="329196"/>
                </a:lnTo>
                <a:lnTo>
                  <a:pt x="3022" y="306336"/>
                </a:lnTo>
                <a:lnTo>
                  <a:pt x="0" y="283464"/>
                </a:lnTo>
                <a:lnTo>
                  <a:pt x="0" y="257568"/>
                </a:lnTo>
                <a:lnTo>
                  <a:pt x="1536" y="237718"/>
                </a:lnTo>
                <a:lnTo>
                  <a:pt x="6108" y="213360"/>
                </a:lnTo>
                <a:lnTo>
                  <a:pt x="19799" y="169164"/>
                </a:lnTo>
                <a:lnTo>
                  <a:pt x="32003" y="128041"/>
                </a:lnTo>
                <a:lnTo>
                  <a:pt x="39636" y="86855"/>
                </a:lnTo>
                <a:lnTo>
                  <a:pt x="41122" y="70091"/>
                </a:lnTo>
                <a:lnTo>
                  <a:pt x="38100" y="50292"/>
                </a:lnTo>
                <a:lnTo>
                  <a:pt x="35077" y="35064"/>
                </a:lnTo>
                <a:lnTo>
                  <a:pt x="22872" y="15227"/>
                </a:lnTo>
                <a:lnTo>
                  <a:pt x="48767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64" name="object 764"/>
          <p:cNvSpPr/>
          <p:nvPr/>
        </p:nvSpPr>
        <p:spPr>
          <a:xfrm>
            <a:off x="3479304" y="7725168"/>
            <a:ext cx="25895" cy="22821"/>
          </a:xfrm>
          <a:custGeom>
            <a:avLst/>
            <a:gdLst/>
            <a:ahLst/>
            <a:cxnLst/>
            <a:rect b="b" l="l" r="r" t="t"/>
            <a:pathLst>
              <a:path h="22821" w="25895">
                <a:moveTo>
                  <a:pt x="16179" y="8748"/>
                </a:moveTo>
                <a:lnTo>
                  <a:pt x="0" y="18262"/>
                </a:lnTo>
                <a:lnTo>
                  <a:pt x="3022" y="22821"/>
                </a:lnTo>
                <a:lnTo>
                  <a:pt x="16179" y="8748"/>
                </a:lnTo>
                <a:close/>
              </a:path>
              <a:path h="22821" w="25895">
                <a:moveTo>
                  <a:pt x="25895" y="3035"/>
                </a:moveTo>
                <a:lnTo>
                  <a:pt x="24358" y="0"/>
                </a:lnTo>
                <a:lnTo>
                  <a:pt x="16179" y="8748"/>
                </a:lnTo>
                <a:lnTo>
                  <a:pt x="25895" y="303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65" name="object 765"/>
          <p:cNvSpPr/>
          <p:nvPr/>
        </p:nvSpPr>
        <p:spPr>
          <a:xfrm>
            <a:off x="3479304" y="7725168"/>
            <a:ext cx="25895" cy="22821"/>
          </a:xfrm>
          <a:custGeom>
            <a:avLst/>
            <a:gdLst/>
            <a:ahLst/>
            <a:cxnLst/>
            <a:rect b="b" l="l" r="r" t="t"/>
            <a:pathLst>
              <a:path h="22821" w="25895">
                <a:moveTo>
                  <a:pt x="24358" y="0"/>
                </a:moveTo>
                <a:lnTo>
                  <a:pt x="25895" y="3035"/>
                </a:lnTo>
                <a:lnTo>
                  <a:pt x="0" y="18262"/>
                </a:lnTo>
                <a:lnTo>
                  <a:pt x="3022" y="22821"/>
                </a:lnTo>
                <a:lnTo>
                  <a:pt x="24358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66" name="object 766"/>
          <p:cNvSpPr/>
          <p:nvPr/>
        </p:nvSpPr>
        <p:spPr>
          <a:xfrm>
            <a:off x="3482327" y="8058899"/>
            <a:ext cx="393204" cy="118910"/>
          </a:xfrm>
          <a:custGeom>
            <a:avLst/>
            <a:gdLst/>
            <a:ahLst/>
            <a:cxnLst/>
            <a:rect b="b" l="l" r="r" t="t"/>
            <a:pathLst>
              <a:path h="118910" w="393204">
                <a:moveTo>
                  <a:pt x="21336" y="0"/>
                </a:moveTo>
                <a:lnTo>
                  <a:pt x="0" y="19837"/>
                </a:lnTo>
                <a:lnTo>
                  <a:pt x="18313" y="42710"/>
                </a:lnTo>
                <a:lnTo>
                  <a:pt x="39636" y="62496"/>
                </a:lnTo>
                <a:lnTo>
                  <a:pt x="63995" y="79273"/>
                </a:lnTo>
                <a:lnTo>
                  <a:pt x="86867" y="94500"/>
                </a:lnTo>
                <a:lnTo>
                  <a:pt x="140195" y="112801"/>
                </a:lnTo>
                <a:lnTo>
                  <a:pt x="195072" y="118910"/>
                </a:lnTo>
                <a:lnTo>
                  <a:pt x="249936" y="114300"/>
                </a:lnTo>
                <a:lnTo>
                  <a:pt x="278904" y="108191"/>
                </a:lnTo>
                <a:lnTo>
                  <a:pt x="304800" y="99060"/>
                </a:lnTo>
                <a:lnTo>
                  <a:pt x="329209" y="85369"/>
                </a:lnTo>
                <a:lnTo>
                  <a:pt x="353567" y="68605"/>
                </a:lnTo>
                <a:lnTo>
                  <a:pt x="374903" y="48755"/>
                </a:lnTo>
                <a:lnTo>
                  <a:pt x="393204" y="27432"/>
                </a:lnTo>
                <a:lnTo>
                  <a:pt x="373418" y="3073"/>
                </a:lnTo>
                <a:lnTo>
                  <a:pt x="355104" y="25946"/>
                </a:lnTo>
                <a:lnTo>
                  <a:pt x="336803" y="42710"/>
                </a:lnTo>
                <a:lnTo>
                  <a:pt x="315467" y="56400"/>
                </a:lnTo>
                <a:lnTo>
                  <a:pt x="292595" y="68605"/>
                </a:lnTo>
                <a:lnTo>
                  <a:pt x="269773" y="79273"/>
                </a:lnTo>
                <a:lnTo>
                  <a:pt x="246913" y="82296"/>
                </a:lnTo>
                <a:lnTo>
                  <a:pt x="195072" y="86855"/>
                </a:lnTo>
                <a:lnTo>
                  <a:pt x="146303" y="80810"/>
                </a:lnTo>
                <a:lnTo>
                  <a:pt x="99072" y="65532"/>
                </a:lnTo>
                <a:lnTo>
                  <a:pt x="77736" y="51841"/>
                </a:lnTo>
                <a:lnTo>
                  <a:pt x="56413" y="36601"/>
                </a:lnTo>
                <a:lnTo>
                  <a:pt x="38100" y="19837"/>
                </a:lnTo>
                <a:lnTo>
                  <a:pt x="213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67" name="object 767"/>
          <p:cNvSpPr/>
          <p:nvPr/>
        </p:nvSpPr>
        <p:spPr>
          <a:xfrm>
            <a:off x="3482327" y="8058899"/>
            <a:ext cx="393204" cy="118910"/>
          </a:xfrm>
          <a:custGeom>
            <a:avLst/>
            <a:gdLst/>
            <a:ahLst/>
            <a:cxnLst/>
            <a:rect b="b" l="l" r="r" t="t"/>
            <a:pathLst>
              <a:path h="118910" w="393204">
                <a:moveTo>
                  <a:pt x="21336" y="0"/>
                </a:moveTo>
                <a:lnTo>
                  <a:pt x="38100" y="19837"/>
                </a:lnTo>
                <a:lnTo>
                  <a:pt x="56413" y="36601"/>
                </a:lnTo>
                <a:lnTo>
                  <a:pt x="77736" y="51841"/>
                </a:lnTo>
                <a:lnTo>
                  <a:pt x="99072" y="65532"/>
                </a:lnTo>
                <a:lnTo>
                  <a:pt x="146303" y="80810"/>
                </a:lnTo>
                <a:lnTo>
                  <a:pt x="195072" y="86855"/>
                </a:lnTo>
                <a:lnTo>
                  <a:pt x="246913" y="82296"/>
                </a:lnTo>
                <a:lnTo>
                  <a:pt x="269773" y="79273"/>
                </a:lnTo>
                <a:lnTo>
                  <a:pt x="292595" y="68605"/>
                </a:lnTo>
                <a:lnTo>
                  <a:pt x="315467" y="56400"/>
                </a:lnTo>
                <a:lnTo>
                  <a:pt x="336803" y="42710"/>
                </a:lnTo>
                <a:lnTo>
                  <a:pt x="355104" y="25946"/>
                </a:lnTo>
                <a:lnTo>
                  <a:pt x="373418" y="3073"/>
                </a:lnTo>
                <a:lnTo>
                  <a:pt x="393204" y="27432"/>
                </a:lnTo>
                <a:lnTo>
                  <a:pt x="374903" y="48755"/>
                </a:lnTo>
                <a:lnTo>
                  <a:pt x="353567" y="68605"/>
                </a:lnTo>
                <a:lnTo>
                  <a:pt x="329209" y="85369"/>
                </a:lnTo>
                <a:lnTo>
                  <a:pt x="304800" y="99060"/>
                </a:lnTo>
                <a:lnTo>
                  <a:pt x="278904" y="108191"/>
                </a:lnTo>
                <a:lnTo>
                  <a:pt x="249936" y="114300"/>
                </a:lnTo>
                <a:lnTo>
                  <a:pt x="195072" y="118910"/>
                </a:lnTo>
                <a:lnTo>
                  <a:pt x="140195" y="112801"/>
                </a:lnTo>
                <a:lnTo>
                  <a:pt x="86867" y="94500"/>
                </a:lnTo>
                <a:lnTo>
                  <a:pt x="63995" y="79273"/>
                </a:lnTo>
                <a:lnTo>
                  <a:pt x="39636" y="62496"/>
                </a:lnTo>
                <a:lnTo>
                  <a:pt x="18313" y="42710"/>
                </a:lnTo>
                <a:lnTo>
                  <a:pt x="0" y="19837"/>
                </a:lnTo>
                <a:lnTo>
                  <a:pt x="21336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68" name="object 768"/>
          <p:cNvSpPr/>
          <p:nvPr/>
        </p:nvSpPr>
        <p:spPr>
          <a:xfrm>
            <a:off x="3479304" y="8058899"/>
            <a:ext cx="24358" cy="19837"/>
          </a:xfrm>
          <a:custGeom>
            <a:avLst/>
            <a:gdLst/>
            <a:ahLst/>
            <a:cxnLst/>
            <a:rect b="b" l="l" r="r" t="t"/>
            <a:pathLst>
              <a:path h="19837" w="24358">
                <a:moveTo>
                  <a:pt x="15747" y="8006"/>
                </a:moveTo>
                <a:lnTo>
                  <a:pt x="0" y="19837"/>
                </a:lnTo>
                <a:lnTo>
                  <a:pt x="3022" y="19837"/>
                </a:lnTo>
                <a:lnTo>
                  <a:pt x="15747" y="8006"/>
                </a:lnTo>
                <a:close/>
              </a:path>
              <a:path h="19837" w="24358">
                <a:moveTo>
                  <a:pt x="24358" y="0"/>
                </a:moveTo>
                <a:lnTo>
                  <a:pt x="15747" y="8006"/>
                </a:lnTo>
                <a:lnTo>
                  <a:pt x="24358" y="1536"/>
                </a:lnTo>
                <a:lnTo>
                  <a:pt x="243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69" name="object 769"/>
          <p:cNvSpPr/>
          <p:nvPr/>
        </p:nvSpPr>
        <p:spPr>
          <a:xfrm>
            <a:off x="3479304" y="8058899"/>
            <a:ext cx="24358" cy="19837"/>
          </a:xfrm>
          <a:custGeom>
            <a:avLst/>
            <a:gdLst/>
            <a:ahLst/>
            <a:cxnLst/>
            <a:rect b="b" l="l" r="r" t="t"/>
            <a:pathLst>
              <a:path h="19837" w="24358">
                <a:moveTo>
                  <a:pt x="0" y="19837"/>
                </a:moveTo>
                <a:lnTo>
                  <a:pt x="3022" y="19837"/>
                </a:lnTo>
                <a:lnTo>
                  <a:pt x="24358" y="0"/>
                </a:lnTo>
                <a:lnTo>
                  <a:pt x="24358" y="1536"/>
                </a:lnTo>
                <a:lnTo>
                  <a:pt x="0" y="1983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70" name="object 770"/>
          <p:cNvSpPr/>
          <p:nvPr/>
        </p:nvSpPr>
        <p:spPr>
          <a:xfrm>
            <a:off x="3852659" y="8074177"/>
            <a:ext cx="30518" cy="461759"/>
          </a:xfrm>
          <a:custGeom>
            <a:avLst/>
            <a:gdLst/>
            <a:ahLst/>
            <a:cxnLst/>
            <a:rect b="b" l="l" r="r" t="t"/>
            <a:pathLst>
              <a:path h="461759" w="30518">
                <a:moveTo>
                  <a:pt x="28981" y="0"/>
                </a:moveTo>
                <a:lnTo>
                  <a:pt x="0" y="0"/>
                </a:lnTo>
                <a:lnTo>
                  <a:pt x="1536" y="461759"/>
                </a:lnTo>
                <a:lnTo>
                  <a:pt x="30518" y="461759"/>
                </a:lnTo>
                <a:lnTo>
                  <a:pt x="2898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71" name="object 771"/>
          <p:cNvSpPr/>
          <p:nvPr/>
        </p:nvSpPr>
        <p:spPr>
          <a:xfrm>
            <a:off x="3852659" y="8074177"/>
            <a:ext cx="30518" cy="461759"/>
          </a:xfrm>
          <a:custGeom>
            <a:avLst/>
            <a:gdLst/>
            <a:ahLst/>
            <a:cxnLst/>
            <a:rect b="b" l="l" r="r" t="t"/>
            <a:pathLst>
              <a:path h="461759" w="30518">
                <a:moveTo>
                  <a:pt x="28981" y="0"/>
                </a:moveTo>
                <a:lnTo>
                  <a:pt x="0" y="0"/>
                </a:lnTo>
                <a:lnTo>
                  <a:pt x="1536" y="461759"/>
                </a:lnTo>
                <a:lnTo>
                  <a:pt x="30518" y="461759"/>
                </a:lnTo>
                <a:lnTo>
                  <a:pt x="28981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72" name="object 772"/>
          <p:cNvSpPr/>
          <p:nvPr/>
        </p:nvSpPr>
        <p:spPr>
          <a:xfrm>
            <a:off x="3852659" y="8034540"/>
            <a:ext cx="28981" cy="51790"/>
          </a:xfrm>
          <a:custGeom>
            <a:avLst/>
            <a:gdLst/>
            <a:ahLst/>
            <a:cxnLst/>
            <a:rect b="b" l="l" r="r" t="t"/>
            <a:pathLst>
              <a:path h="51790" w="28981">
                <a:moveTo>
                  <a:pt x="28981" y="0"/>
                </a:moveTo>
                <a:lnTo>
                  <a:pt x="3086" y="27432"/>
                </a:lnTo>
                <a:lnTo>
                  <a:pt x="12999" y="39636"/>
                </a:lnTo>
                <a:lnTo>
                  <a:pt x="28981" y="39636"/>
                </a:lnTo>
                <a:lnTo>
                  <a:pt x="28981" y="0"/>
                </a:lnTo>
                <a:close/>
              </a:path>
              <a:path h="51790" w="28981">
                <a:moveTo>
                  <a:pt x="22872" y="51790"/>
                </a:moveTo>
                <a:lnTo>
                  <a:pt x="12999" y="39636"/>
                </a:lnTo>
                <a:lnTo>
                  <a:pt x="0" y="39636"/>
                </a:lnTo>
                <a:lnTo>
                  <a:pt x="22872" y="5179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73" name="object 773"/>
          <p:cNvSpPr/>
          <p:nvPr/>
        </p:nvSpPr>
        <p:spPr>
          <a:xfrm>
            <a:off x="3852659" y="8034540"/>
            <a:ext cx="28981" cy="51790"/>
          </a:xfrm>
          <a:custGeom>
            <a:avLst/>
            <a:gdLst/>
            <a:ahLst/>
            <a:cxnLst/>
            <a:rect b="b" l="l" r="r" t="t"/>
            <a:pathLst>
              <a:path h="51790" w="28981">
                <a:moveTo>
                  <a:pt x="3086" y="27432"/>
                </a:moveTo>
                <a:lnTo>
                  <a:pt x="28981" y="0"/>
                </a:lnTo>
                <a:lnTo>
                  <a:pt x="28981" y="39636"/>
                </a:lnTo>
                <a:lnTo>
                  <a:pt x="0" y="39636"/>
                </a:lnTo>
                <a:lnTo>
                  <a:pt x="22872" y="51790"/>
                </a:lnTo>
                <a:lnTo>
                  <a:pt x="3086" y="2743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74" name="object 774"/>
          <p:cNvSpPr/>
          <p:nvPr/>
        </p:nvSpPr>
        <p:spPr>
          <a:xfrm>
            <a:off x="3483864" y="8433790"/>
            <a:ext cx="394690" cy="114300"/>
          </a:xfrm>
          <a:custGeom>
            <a:avLst/>
            <a:gdLst/>
            <a:ahLst/>
            <a:cxnLst/>
            <a:rect b="b" l="l" r="r" t="t"/>
            <a:pathLst>
              <a:path h="114300" w="394690">
                <a:moveTo>
                  <a:pt x="147840" y="36614"/>
                </a:moveTo>
                <a:lnTo>
                  <a:pt x="196608" y="30505"/>
                </a:lnTo>
                <a:lnTo>
                  <a:pt x="243839" y="36614"/>
                </a:lnTo>
                <a:lnTo>
                  <a:pt x="268236" y="42710"/>
                </a:lnTo>
                <a:lnTo>
                  <a:pt x="289572" y="50304"/>
                </a:lnTo>
                <a:lnTo>
                  <a:pt x="313931" y="62509"/>
                </a:lnTo>
                <a:lnTo>
                  <a:pt x="333781" y="79273"/>
                </a:lnTo>
                <a:lnTo>
                  <a:pt x="353568" y="94513"/>
                </a:lnTo>
                <a:lnTo>
                  <a:pt x="373367" y="114300"/>
                </a:lnTo>
                <a:lnTo>
                  <a:pt x="394690" y="89941"/>
                </a:lnTo>
                <a:lnTo>
                  <a:pt x="373367" y="71640"/>
                </a:lnTo>
                <a:lnTo>
                  <a:pt x="350545" y="53378"/>
                </a:lnTo>
                <a:lnTo>
                  <a:pt x="327672" y="35077"/>
                </a:lnTo>
                <a:lnTo>
                  <a:pt x="303263" y="22872"/>
                </a:lnTo>
                <a:lnTo>
                  <a:pt x="277368" y="13741"/>
                </a:lnTo>
                <a:lnTo>
                  <a:pt x="248399" y="7645"/>
                </a:lnTo>
                <a:lnTo>
                  <a:pt x="196608" y="0"/>
                </a:lnTo>
                <a:lnTo>
                  <a:pt x="140195" y="7645"/>
                </a:lnTo>
                <a:lnTo>
                  <a:pt x="89890" y="22872"/>
                </a:lnTo>
                <a:lnTo>
                  <a:pt x="62458" y="36614"/>
                </a:lnTo>
                <a:lnTo>
                  <a:pt x="38100" y="53378"/>
                </a:lnTo>
                <a:lnTo>
                  <a:pt x="0" y="89941"/>
                </a:lnTo>
                <a:lnTo>
                  <a:pt x="18313" y="114300"/>
                </a:lnTo>
                <a:lnTo>
                  <a:pt x="57899" y="76200"/>
                </a:lnTo>
                <a:lnTo>
                  <a:pt x="79235" y="62509"/>
                </a:lnTo>
                <a:lnTo>
                  <a:pt x="99072" y="53378"/>
                </a:lnTo>
                <a:lnTo>
                  <a:pt x="147840" y="3661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75" name="object 775"/>
          <p:cNvSpPr/>
          <p:nvPr/>
        </p:nvSpPr>
        <p:spPr>
          <a:xfrm>
            <a:off x="3483864" y="8433790"/>
            <a:ext cx="394690" cy="114300"/>
          </a:xfrm>
          <a:custGeom>
            <a:avLst/>
            <a:gdLst/>
            <a:ahLst/>
            <a:cxnLst/>
            <a:rect b="b" l="l" r="r" t="t"/>
            <a:pathLst>
              <a:path h="114300" w="394690">
                <a:moveTo>
                  <a:pt x="373367" y="114300"/>
                </a:moveTo>
                <a:lnTo>
                  <a:pt x="353568" y="94513"/>
                </a:lnTo>
                <a:lnTo>
                  <a:pt x="333781" y="79273"/>
                </a:lnTo>
                <a:lnTo>
                  <a:pt x="313931" y="62509"/>
                </a:lnTo>
                <a:lnTo>
                  <a:pt x="289572" y="50304"/>
                </a:lnTo>
                <a:lnTo>
                  <a:pt x="268236" y="42710"/>
                </a:lnTo>
                <a:lnTo>
                  <a:pt x="243839" y="36614"/>
                </a:lnTo>
                <a:lnTo>
                  <a:pt x="196608" y="30505"/>
                </a:lnTo>
                <a:lnTo>
                  <a:pt x="147840" y="36614"/>
                </a:lnTo>
                <a:lnTo>
                  <a:pt x="99072" y="53378"/>
                </a:lnTo>
                <a:lnTo>
                  <a:pt x="79235" y="62509"/>
                </a:lnTo>
                <a:lnTo>
                  <a:pt x="57899" y="76200"/>
                </a:lnTo>
                <a:lnTo>
                  <a:pt x="18313" y="114300"/>
                </a:lnTo>
                <a:lnTo>
                  <a:pt x="0" y="89941"/>
                </a:lnTo>
                <a:lnTo>
                  <a:pt x="38100" y="53378"/>
                </a:lnTo>
                <a:lnTo>
                  <a:pt x="62458" y="36614"/>
                </a:lnTo>
                <a:lnTo>
                  <a:pt x="89890" y="22872"/>
                </a:lnTo>
                <a:lnTo>
                  <a:pt x="140195" y="7645"/>
                </a:lnTo>
                <a:lnTo>
                  <a:pt x="196608" y="0"/>
                </a:lnTo>
                <a:lnTo>
                  <a:pt x="248399" y="7645"/>
                </a:lnTo>
                <a:lnTo>
                  <a:pt x="277368" y="13741"/>
                </a:lnTo>
                <a:lnTo>
                  <a:pt x="303263" y="22872"/>
                </a:lnTo>
                <a:lnTo>
                  <a:pt x="327672" y="35077"/>
                </a:lnTo>
                <a:lnTo>
                  <a:pt x="350545" y="53378"/>
                </a:lnTo>
                <a:lnTo>
                  <a:pt x="373367" y="71640"/>
                </a:lnTo>
                <a:lnTo>
                  <a:pt x="394690" y="89941"/>
                </a:lnTo>
                <a:lnTo>
                  <a:pt x="373367" y="11430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76" name="object 776"/>
          <p:cNvSpPr/>
          <p:nvPr/>
        </p:nvSpPr>
        <p:spPr>
          <a:xfrm>
            <a:off x="3854196" y="8523732"/>
            <a:ext cx="28981" cy="51790"/>
          </a:xfrm>
          <a:custGeom>
            <a:avLst/>
            <a:gdLst/>
            <a:ahLst/>
            <a:cxnLst/>
            <a:rect b="b" l="l" r="r" t="t"/>
            <a:pathLst>
              <a:path h="51790" w="28981">
                <a:moveTo>
                  <a:pt x="13674" y="12204"/>
                </a:moveTo>
                <a:lnTo>
                  <a:pt x="3035" y="24358"/>
                </a:lnTo>
                <a:lnTo>
                  <a:pt x="28981" y="51790"/>
                </a:lnTo>
                <a:lnTo>
                  <a:pt x="28981" y="12204"/>
                </a:lnTo>
                <a:lnTo>
                  <a:pt x="13674" y="12204"/>
                </a:lnTo>
                <a:close/>
              </a:path>
              <a:path h="51790" w="28981">
                <a:moveTo>
                  <a:pt x="24358" y="0"/>
                </a:moveTo>
                <a:lnTo>
                  <a:pt x="0" y="12204"/>
                </a:lnTo>
                <a:lnTo>
                  <a:pt x="13674" y="12204"/>
                </a:lnTo>
                <a:lnTo>
                  <a:pt x="243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77" name="object 777"/>
          <p:cNvSpPr/>
          <p:nvPr/>
        </p:nvSpPr>
        <p:spPr>
          <a:xfrm>
            <a:off x="3854196" y="8523732"/>
            <a:ext cx="28981" cy="51790"/>
          </a:xfrm>
          <a:custGeom>
            <a:avLst/>
            <a:gdLst/>
            <a:ahLst/>
            <a:cxnLst/>
            <a:rect b="b" l="l" r="r" t="t"/>
            <a:pathLst>
              <a:path h="51790" w="28981">
                <a:moveTo>
                  <a:pt x="28981" y="12204"/>
                </a:moveTo>
                <a:lnTo>
                  <a:pt x="28981" y="51790"/>
                </a:lnTo>
                <a:lnTo>
                  <a:pt x="3035" y="24358"/>
                </a:lnTo>
                <a:lnTo>
                  <a:pt x="24358" y="0"/>
                </a:lnTo>
                <a:lnTo>
                  <a:pt x="0" y="12204"/>
                </a:lnTo>
                <a:lnTo>
                  <a:pt x="28981" y="1220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78" name="object 778"/>
          <p:cNvSpPr/>
          <p:nvPr/>
        </p:nvSpPr>
        <p:spPr>
          <a:xfrm>
            <a:off x="3407664" y="8528304"/>
            <a:ext cx="95999" cy="393198"/>
          </a:xfrm>
          <a:custGeom>
            <a:avLst/>
            <a:gdLst/>
            <a:ahLst/>
            <a:cxnLst/>
            <a:rect b="b" l="l" r="r" t="t"/>
            <a:pathLst>
              <a:path h="393198" w="95999">
                <a:moveTo>
                  <a:pt x="30467" y="195059"/>
                </a:moveTo>
                <a:lnTo>
                  <a:pt x="32003" y="170700"/>
                </a:lnTo>
                <a:lnTo>
                  <a:pt x="35026" y="146291"/>
                </a:lnTo>
                <a:lnTo>
                  <a:pt x="45745" y="103632"/>
                </a:lnTo>
                <a:lnTo>
                  <a:pt x="54876" y="80759"/>
                </a:lnTo>
                <a:lnTo>
                  <a:pt x="65532" y="60960"/>
                </a:lnTo>
                <a:lnTo>
                  <a:pt x="95999" y="18300"/>
                </a:lnTo>
                <a:lnTo>
                  <a:pt x="71640" y="0"/>
                </a:lnTo>
                <a:lnTo>
                  <a:pt x="41135" y="44196"/>
                </a:lnTo>
                <a:lnTo>
                  <a:pt x="30467" y="67068"/>
                </a:lnTo>
                <a:lnTo>
                  <a:pt x="18313" y="92964"/>
                </a:lnTo>
                <a:lnTo>
                  <a:pt x="6108" y="143268"/>
                </a:lnTo>
                <a:lnTo>
                  <a:pt x="1536" y="167627"/>
                </a:lnTo>
                <a:lnTo>
                  <a:pt x="0" y="196596"/>
                </a:lnTo>
                <a:lnTo>
                  <a:pt x="6108" y="245364"/>
                </a:lnTo>
                <a:lnTo>
                  <a:pt x="18313" y="300230"/>
                </a:lnTo>
                <a:lnTo>
                  <a:pt x="30467" y="324587"/>
                </a:lnTo>
                <a:lnTo>
                  <a:pt x="41135" y="347458"/>
                </a:lnTo>
                <a:lnTo>
                  <a:pt x="54876" y="370328"/>
                </a:lnTo>
                <a:lnTo>
                  <a:pt x="74663" y="393198"/>
                </a:lnTo>
                <a:lnTo>
                  <a:pt x="95999" y="370328"/>
                </a:lnTo>
                <a:lnTo>
                  <a:pt x="79235" y="353560"/>
                </a:lnTo>
                <a:lnTo>
                  <a:pt x="67081" y="330690"/>
                </a:lnTo>
                <a:lnTo>
                  <a:pt x="54876" y="309358"/>
                </a:lnTo>
                <a:lnTo>
                  <a:pt x="45745" y="289563"/>
                </a:lnTo>
                <a:lnTo>
                  <a:pt x="35026" y="242341"/>
                </a:lnTo>
                <a:lnTo>
                  <a:pt x="30467" y="19505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79" name="object 779"/>
          <p:cNvSpPr/>
          <p:nvPr/>
        </p:nvSpPr>
        <p:spPr>
          <a:xfrm>
            <a:off x="3407664" y="8528304"/>
            <a:ext cx="95999" cy="393198"/>
          </a:xfrm>
          <a:custGeom>
            <a:avLst/>
            <a:gdLst/>
            <a:ahLst/>
            <a:cxnLst/>
            <a:rect b="b" l="l" r="r" t="t"/>
            <a:pathLst>
              <a:path h="393198" w="95999">
                <a:moveTo>
                  <a:pt x="95999" y="18300"/>
                </a:moveTo>
                <a:lnTo>
                  <a:pt x="65532" y="60960"/>
                </a:lnTo>
                <a:lnTo>
                  <a:pt x="54876" y="80759"/>
                </a:lnTo>
                <a:lnTo>
                  <a:pt x="45745" y="103632"/>
                </a:lnTo>
                <a:lnTo>
                  <a:pt x="35026" y="146291"/>
                </a:lnTo>
                <a:lnTo>
                  <a:pt x="32003" y="170700"/>
                </a:lnTo>
                <a:lnTo>
                  <a:pt x="30467" y="195059"/>
                </a:lnTo>
                <a:lnTo>
                  <a:pt x="35026" y="242341"/>
                </a:lnTo>
                <a:lnTo>
                  <a:pt x="45745" y="289563"/>
                </a:lnTo>
                <a:lnTo>
                  <a:pt x="54876" y="309358"/>
                </a:lnTo>
                <a:lnTo>
                  <a:pt x="67081" y="330690"/>
                </a:lnTo>
                <a:lnTo>
                  <a:pt x="79235" y="353560"/>
                </a:lnTo>
                <a:lnTo>
                  <a:pt x="95999" y="370328"/>
                </a:lnTo>
                <a:lnTo>
                  <a:pt x="74663" y="393198"/>
                </a:lnTo>
                <a:lnTo>
                  <a:pt x="54876" y="370328"/>
                </a:lnTo>
                <a:lnTo>
                  <a:pt x="41135" y="347458"/>
                </a:lnTo>
                <a:lnTo>
                  <a:pt x="30467" y="324587"/>
                </a:lnTo>
                <a:lnTo>
                  <a:pt x="18313" y="300230"/>
                </a:lnTo>
                <a:lnTo>
                  <a:pt x="6108" y="245364"/>
                </a:lnTo>
                <a:lnTo>
                  <a:pt x="0" y="196596"/>
                </a:lnTo>
                <a:lnTo>
                  <a:pt x="1536" y="167627"/>
                </a:lnTo>
                <a:lnTo>
                  <a:pt x="6108" y="143268"/>
                </a:lnTo>
                <a:lnTo>
                  <a:pt x="18313" y="92964"/>
                </a:lnTo>
                <a:lnTo>
                  <a:pt x="30467" y="67068"/>
                </a:lnTo>
                <a:lnTo>
                  <a:pt x="41135" y="44196"/>
                </a:lnTo>
                <a:lnTo>
                  <a:pt x="71640" y="0"/>
                </a:lnTo>
                <a:lnTo>
                  <a:pt x="95999" y="18300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80" name="object 780"/>
          <p:cNvSpPr/>
          <p:nvPr/>
        </p:nvSpPr>
        <p:spPr>
          <a:xfrm>
            <a:off x="3479304" y="8523732"/>
            <a:ext cx="24358" cy="24358"/>
          </a:xfrm>
          <a:custGeom>
            <a:avLst/>
            <a:gdLst/>
            <a:ahLst/>
            <a:cxnLst/>
            <a:rect b="b" l="l" r="r" t="t"/>
            <a:pathLst>
              <a:path h="24358" w="24358">
                <a:moveTo>
                  <a:pt x="3022" y="3022"/>
                </a:moveTo>
                <a:lnTo>
                  <a:pt x="0" y="4572"/>
                </a:lnTo>
                <a:lnTo>
                  <a:pt x="18376" y="18378"/>
                </a:lnTo>
                <a:lnTo>
                  <a:pt x="4559" y="0"/>
                </a:lnTo>
                <a:lnTo>
                  <a:pt x="3022" y="3022"/>
                </a:lnTo>
                <a:close/>
              </a:path>
              <a:path h="24358" w="24358">
                <a:moveTo>
                  <a:pt x="24358" y="22872"/>
                </a:moveTo>
                <a:lnTo>
                  <a:pt x="18376" y="18378"/>
                </a:lnTo>
                <a:lnTo>
                  <a:pt x="22872" y="24358"/>
                </a:lnTo>
                <a:lnTo>
                  <a:pt x="24358" y="228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81" name="object 781"/>
          <p:cNvSpPr/>
          <p:nvPr/>
        </p:nvSpPr>
        <p:spPr>
          <a:xfrm>
            <a:off x="3479304" y="8523732"/>
            <a:ext cx="24358" cy="24358"/>
          </a:xfrm>
          <a:custGeom>
            <a:avLst/>
            <a:gdLst/>
            <a:ahLst/>
            <a:cxnLst/>
            <a:rect b="b" l="l" r="r" t="t"/>
            <a:pathLst>
              <a:path h="24358" w="24358">
                <a:moveTo>
                  <a:pt x="4559" y="0"/>
                </a:moveTo>
                <a:lnTo>
                  <a:pt x="3022" y="3022"/>
                </a:lnTo>
                <a:lnTo>
                  <a:pt x="0" y="4572"/>
                </a:lnTo>
                <a:lnTo>
                  <a:pt x="24358" y="22872"/>
                </a:lnTo>
                <a:lnTo>
                  <a:pt x="22872" y="24358"/>
                </a:lnTo>
                <a:lnTo>
                  <a:pt x="4559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82" name="object 782"/>
          <p:cNvSpPr/>
          <p:nvPr/>
        </p:nvSpPr>
        <p:spPr>
          <a:xfrm>
            <a:off x="3482327" y="8897094"/>
            <a:ext cx="393204" cy="114300"/>
          </a:xfrm>
          <a:custGeom>
            <a:avLst/>
            <a:gdLst/>
            <a:ahLst/>
            <a:cxnLst/>
            <a:rect b="b" l="l" r="r" t="t"/>
            <a:pathLst>
              <a:path h="114300" w="393204">
                <a:moveTo>
                  <a:pt x="19850" y="0"/>
                </a:moveTo>
                <a:lnTo>
                  <a:pt x="0" y="24408"/>
                </a:lnTo>
                <a:lnTo>
                  <a:pt x="19850" y="45740"/>
                </a:lnTo>
                <a:lnTo>
                  <a:pt x="41173" y="65533"/>
                </a:lnTo>
                <a:lnTo>
                  <a:pt x="65531" y="79275"/>
                </a:lnTo>
                <a:lnTo>
                  <a:pt x="91427" y="92967"/>
                </a:lnTo>
                <a:lnTo>
                  <a:pt x="114300" y="103633"/>
                </a:lnTo>
                <a:lnTo>
                  <a:pt x="144818" y="111273"/>
                </a:lnTo>
                <a:lnTo>
                  <a:pt x="198145" y="114300"/>
                </a:lnTo>
                <a:lnTo>
                  <a:pt x="249936" y="111273"/>
                </a:lnTo>
                <a:lnTo>
                  <a:pt x="301777" y="92967"/>
                </a:lnTo>
                <a:lnTo>
                  <a:pt x="329209" y="79275"/>
                </a:lnTo>
                <a:lnTo>
                  <a:pt x="352082" y="65533"/>
                </a:lnTo>
                <a:lnTo>
                  <a:pt x="393204" y="24408"/>
                </a:lnTo>
                <a:lnTo>
                  <a:pt x="373418" y="0"/>
                </a:lnTo>
                <a:lnTo>
                  <a:pt x="335318" y="39637"/>
                </a:lnTo>
                <a:lnTo>
                  <a:pt x="315467" y="51841"/>
                </a:lnTo>
                <a:lnTo>
                  <a:pt x="292595" y="64046"/>
                </a:lnTo>
                <a:lnTo>
                  <a:pt x="246913" y="79275"/>
                </a:lnTo>
                <a:lnTo>
                  <a:pt x="198145" y="83840"/>
                </a:lnTo>
                <a:lnTo>
                  <a:pt x="147840" y="79275"/>
                </a:lnTo>
                <a:lnTo>
                  <a:pt x="123482" y="73173"/>
                </a:lnTo>
                <a:lnTo>
                  <a:pt x="102095" y="64046"/>
                </a:lnTo>
                <a:lnTo>
                  <a:pt x="80772" y="51841"/>
                </a:lnTo>
                <a:lnTo>
                  <a:pt x="57950" y="39637"/>
                </a:lnTo>
                <a:lnTo>
                  <a:pt x="38100" y="21332"/>
                </a:lnTo>
                <a:lnTo>
                  <a:pt x="198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83" name="object 783"/>
          <p:cNvSpPr/>
          <p:nvPr/>
        </p:nvSpPr>
        <p:spPr>
          <a:xfrm>
            <a:off x="3482327" y="8897094"/>
            <a:ext cx="393204" cy="114300"/>
          </a:xfrm>
          <a:custGeom>
            <a:avLst/>
            <a:gdLst/>
            <a:ahLst/>
            <a:cxnLst/>
            <a:rect b="b" l="l" r="r" t="t"/>
            <a:pathLst>
              <a:path h="114300" w="393204">
                <a:moveTo>
                  <a:pt x="19850" y="0"/>
                </a:moveTo>
                <a:lnTo>
                  <a:pt x="38100" y="21332"/>
                </a:lnTo>
                <a:lnTo>
                  <a:pt x="57950" y="39637"/>
                </a:lnTo>
                <a:lnTo>
                  <a:pt x="80772" y="51841"/>
                </a:lnTo>
                <a:lnTo>
                  <a:pt x="102095" y="64046"/>
                </a:lnTo>
                <a:lnTo>
                  <a:pt x="123482" y="73173"/>
                </a:lnTo>
                <a:lnTo>
                  <a:pt x="147840" y="79275"/>
                </a:lnTo>
                <a:lnTo>
                  <a:pt x="198145" y="83840"/>
                </a:lnTo>
                <a:lnTo>
                  <a:pt x="246913" y="79275"/>
                </a:lnTo>
                <a:lnTo>
                  <a:pt x="292595" y="64046"/>
                </a:lnTo>
                <a:lnTo>
                  <a:pt x="315467" y="51841"/>
                </a:lnTo>
                <a:lnTo>
                  <a:pt x="335318" y="39637"/>
                </a:lnTo>
                <a:lnTo>
                  <a:pt x="373418" y="0"/>
                </a:lnTo>
                <a:lnTo>
                  <a:pt x="393204" y="24408"/>
                </a:lnTo>
                <a:lnTo>
                  <a:pt x="352082" y="65533"/>
                </a:lnTo>
                <a:lnTo>
                  <a:pt x="329209" y="79275"/>
                </a:lnTo>
                <a:lnTo>
                  <a:pt x="301777" y="92967"/>
                </a:lnTo>
                <a:lnTo>
                  <a:pt x="249936" y="111273"/>
                </a:lnTo>
                <a:lnTo>
                  <a:pt x="198145" y="114300"/>
                </a:lnTo>
                <a:lnTo>
                  <a:pt x="144818" y="111273"/>
                </a:lnTo>
                <a:lnTo>
                  <a:pt x="114300" y="103633"/>
                </a:lnTo>
                <a:lnTo>
                  <a:pt x="91427" y="92967"/>
                </a:lnTo>
                <a:lnTo>
                  <a:pt x="65531" y="79275"/>
                </a:lnTo>
                <a:lnTo>
                  <a:pt x="41173" y="65533"/>
                </a:lnTo>
                <a:lnTo>
                  <a:pt x="19850" y="45740"/>
                </a:lnTo>
                <a:lnTo>
                  <a:pt x="0" y="24408"/>
                </a:lnTo>
                <a:lnTo>
                  <a:pt x="19850" y="0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84" name="object 784"/>
          <p:cNvSpPr/>
          <p:nvPr/>
        </p:nvSpPr>
        <p:spPr>
          <a:xfrm>
            <a:off x="3482327" y="8897094"/>
            <a:ext cx="21336" cy="24408"/>
          </a:xfrm>
          <a:custGeom>
            <a:avLst/>
            <a:gdLst/>
            <a:ahLst/>
            <a:cxnLst/>
            <a:rect b="b" l="l" r="r" t="t"/>
            <a:pathLst>
              <a:path h="24408" w="21336">
                <a:moveTo>
                  <a:pt x="0" y="24408"/>
                </a:moveTo>
                <a:lnTo>
                  <a:pt x="21336" y="1537"/>
                </a:lnTo>
                <a:lnTo>
                  <a:pt x="19850" y="0"/>
                </a:lnTo>
                <a:lnTo>
                  <a:pt x="0" y="2440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85" name="object 785"/>
          <p:cNvSpPr/>
          <p:nvPr/>
        </p:nvSpPr>
        <p:spPr>
          <a:xfrm>
            <a:off x="3482327" y="8897094"/>
            <a:ext cx="21336" cy="24408"/>
          </a:xfrm>
          <a:custGeom>
            <a:avLst/>
            <a:gdLst/>
            <a:ahLst/>
            <a:cxnLst/>
            <a:rect b="b" l="l" r="r" t="t"/>
            <a:pathLst>
              <a:path h="24408" w="21336">
                <a:moveTo>
                  <a:pt x="0" y="24408"/>
                </a:moveTo>
                <a:lnTo>
                  <a:pt x="19850" y="0"/>
                </a:lnTo>
                <a:lnTo>
                  <a:pt x="21336" y="1537"/>
                </a:lnTo>
                <a:lnTo>
                  <a:pt x="0" y="2440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86" name="object 786"/>
          <p:cNvSpPr/>
          <p:nvPr/>
        </p:nvSpPr>
        <p:spPr>
          <a:xfrm>
            <a:off x="3867145" y="8909297"/>
            <a:ext cx="0" cy="434329"/>
          </a:xfrm>
          <a:custGeom>
            <a:avLst/>
            <a:gdLst/>
            <a:ahLst/>
            <a:cxnLst/>
            <a:rect b="b" l="l" r="r" t="t"/>
            <a:pathLst>
              <a:path h="434329" w="0">
                <a:moveTo>
                  <a:pt x="0" y="0"/>
                </a:moveTo>
                <a:lnTo>
                  <a:pt x="0" y="434329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87" name="object 787"/>
          <p:cNvSpPr/>
          <p:nvPr/>
        </p:nvSpPr>
        <p:spPr>
          <a:xfrm>
            <a:off x="3852659" y="8909297"/>
            <a:ext cx="28971" cy="434329"/>
          </a:xfrm>
          <a:custGeom>
            <a:avLst/>
            <a:gdLst/>
            <a:ahLst/>
            <a:cxnLst/>
            <a:rect b="b" l="l" r="r" t="t"/>
            <a:pathLst>
              <a:path h="434329" w="28971">
                <a:moveTo>
                  <a:pt x="0" y="434329"/>
                </a:moveTo>
                <a:lnTo>
                  <a:pt x="28971" y="434329"/>
                </a:lnTo>
                <a:lnTo>
                  <a:pt x="28971" y="0"/>
                </a:lnTo>
                <a:lnTo>
                  <a:pt x="0" y="0"/>
                </a:lnTo>
                <a:lnTo>
                  <a:pt x="0" y="43432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88" name="object 788"/>
          <p:cNvSpPr/>
          <p:nvPr/>
        </p:nvSpPr>
        <p:spPr>
          <a:xfrm>
            <a:off x="3852659" y="8872735"/>
            <a:ext cx="28981" cy="48766"/>
          </a:xfrm>
          <a:custGeom>
            <a:avLst/>
            <a:gdLst/>
            <a:ahLst/>
            <a:cxnLst/>
            <a:rect b="b" l="l" r="r" t="t"/>
            <a:pathLst>
              <a:path h="48766" w="28981">
                <a:moveTo>
                  <a:pt x="28981" y="0"/>
                </a:moveTo>
                <a:lnTo>
                  <a:pt x="3086" y="24358"/>
                </a:lnTo>
                <a:lnTo>
                  <a:pt x="12978" y="36562"/>
                </a:lnTo>
                <a:lnTo>
                  <a:pt x="28981" y="36562"/>
                </a:lnTo>
                <a:lnTo>
                  <a:pt x="28981" y="0"/>
                </a:lnTo>
                <a:close/>
              </a:path>
              <a:path h="48766" w="28981">
                <a:moveTo>
                  <a:pt x="22872" y="48766"/>
                </a:moveTo>
                <a:lnTo>
                  <a:pt x="12978" y="36562"/>
                </a:lnTo>
                <a:lnTo>
                  <a:pt x="0" y="36562"/>
                </a:lnTo>
                <a:lnTo>
                  <a:pt x="22872" y="4876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89" name="object 789"/>
          <p:cNvSpPr/>
          <p:nvPr/>
        </p:nvSpPr>
        <p:spPr>
          <a:xfrm>
            <a:off x="3852659" y="8872735"/>
            <a:ext cx="28981" cy="48766"/>
          </a:xfrm>
          <a:custGeom>
            <a:avLst/>
            <a:gdLst/>
            <a:ahLst/>
            <a:cxnLst/>
            <a:rect b="b" l="l" r="r" t="t"/>
            <a:pathLst>
              <a:path h="48766" w="28981">
                <a:moveTo>
                  <a:pt x="3086" y="24358"/>
                </a:moveTo>
                <a:lnTo>
                  <a:pt x="28981" y="0"/>
                </a:lnTo>
                <a:lnTo>
                  <a:pt x="28981" y="36562"/>
                </a:lnTo>
                <a:lnTo>
                  <a:pt x="0" y="36562"/>
                </a:lnTo>
                <a:lnTo>
                  <a:pt x="22872" y="48766"/>
                </a:lnTo>
                <a:lnTo>
                  <a:pt x="3086" y="2435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90" name="object 790"/>
          <p:cNvSpPr/>
          <p:nvPr/>
        </p:nvSpPr>
        <p:spPr>
          <a:xfrm>
            <a:off x="6824459" y="5429999"/>
            <a:ext cx="420636" cy="132600"/>
          </a:xfrm>
          <a:custGeom>
            <a:avLst/>
            <a:gdLst/>
            <a:ahLst/>
            <a:cxnLst/>
            <a:rect b="b" l="l" r="r" t="t"/>
            <a:pathLst>
              <a:path h="132600" w="420636">
                <a:moveTo>
                  <a:pt x="22872" y="118910"/>
                </a:moveTo>
                <a:lnTo>
                  <a:pt x="41186" y="94500"/>
                </a:lnTo>
                <a:lnTo>
                  <a:pt x="60972" y="74701"/>
                </a:lnTo>
                <a:lnTo>
                  <a:pt x="83845" y="60959"/>
                </a:lnTo>
                <a:lnTo>
                  <a:pt x="106718" y="47269"/>
                </a:lnTo>
                <a:lnTo>
                  <a:pt x="131076" y="39636"/>
                </a:lnTo>
                <a:lnTo>
                  <a:pt x="158508" y="33527"/>
                </a:lnTo>
                <a:lnTo>
                  <a:pt x="184403" y="30505"/>
                </a:lnTo>
                <a:lnTo>
                  <a:pt x="210350" y="30505"/>
                </a:lnTo>
                <a:lnTo>
                  <a:pt x="236245" y="31991"/>
                </a:lnTo>
                <a:lnTo>
                  <a:pt x="263677" y="38100"/>
                </a:lnTo>
                <a:lnTo>
                  <a:pt x="288035" y="45732"/>
                </a:lnTo>
                <a:lnTo>
                  <a:pt x="312445" y="54863"/>
                </a:lnTo>
                <a:lnTo>
                  <a:pt x="336803" y="71627"/>
                </a:lnTo>
                <a:lnTo>
                  <a:pt x="358139" y="86855"/>
                </a:lnTo>
                <a:lnTo>
                  <a:pt x="379463" y="108191"/>
                </a:lnTo>
                <a:lnTo>
                  <a:pt x="399313" y="132600"/>
                </a:lnTo>
                <a:lnTo>
                  <a:pt x="420636" y="111264"/>
                </a:lnTo>
                <a:lnTo>
                  <a:pt x="399313" y="85369"/>
                </a:lnTo>
                <a:lnTo>
                  <a:pt x="379463" y="64046"/>
                </a:lnTo>
                <a:lnTo>
                  <a:pt x="353567" y="45732"/>
                </a:lnTo>
                <a:lnTo>
                  <a:pt x="327672" y="27431"/>
                </a:lnTo>
                <a:lnTo>
                  <a:pt x="298703" y="16763"/>
                </a:lnTo>
                <a:lnTo>
                  <a:pt x="269786" y="7632"/>
                </a:lnTo>
                <a:lnTo>
                  <a:pt x="240804" y="1536"/>
                </a:lnTo>
                <a:lnTo>
                  <a:pt x="210350" y="0"/>
                </a:lnTo>
                <a:lnTo>
                  <a:pt x="179844" y="0"/>
                </a:lnTo>
                <a:lnTo>
                  <a:pt x="150863" y="4610"/>
                </a:lnTo>
                <a:lnTo>
                  <a:pt x="121945" y="9169"/>
                </a:lnTo>
                <a:lnTo>
                  <a:pt x="94513" y="19837"/>
                </a:lnTo>
                <a:lnTo>
                  <a:pt x="67081" y="36601"/>
                </a:lnTo>
                <a:lnTo>
                  <a:pt x="41186" y="51841"/>
                </a:lnTo>
                <a:lnTo>
                  <a:pt x="21335" y="71627"/>
                </a:lnTo>
                <a:lnTo>
                  <a:pt x="0" y="97523"/>
                </a:lnTo>
                <a:lnTo>
                  <a:pt x="22872" y="11891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91" name="object 791"/>
          <p:cNvSpPr/>
          <p:nvPr/>
        </p:nvSpPr>
        <p:spPr>
          <a:xfrm>
            <a:off x="6824459" y="5429999"/>
            <a:ext cx="420636" cy="132600"/>
          </a:xfrm>
          <a:custGeom>
            <a:avLst/>
            <a:gdLst/>
            <a:ahLst/>
            <a:cxnLst/>
            <a:rect b="b" l="l" r="r" t="t"/>
            <a:pathLst>
              <a:path h="132600" w="420636">
                <a:moveTo>
                  <a:pt x="399313" y="132600"/>
                </a:moveTo>
                <a:lnTo>
                  <a:pt x="379463" y="108191"/>
                </a:lnTo>
                <a:lnTo>
                  <a:pt x="358139" y="86855"/>
                </a:lnTo>
                <a:lnTo>
                  <a:pt x="336803" y="71627"/>
                </a:lnTo>
                <a:lnTo>
                  <a:pt x="312445" y="54863"/>
                </a:lnTo>
                <a:lnTo>
                  <a:pt x="288035" y="45732"/>
                </a:lnTo>
                <a:lnTo>
                  <a:pt x="263677" y="38100"/>
                </a:lnTo>
                <a:lnTo>
                  <a:pt x="236245" y="31991"/>
                </a:lnTo>
                <a:lnTo>
                  <a:pt x="210350" y="30505"/>
                </a:lnTo>
                <a:lnTo>
                  <a:pt x="184403" y="30505"/>
                </a:lnTo>
                <a:lnTo>
                  <a:pt x="158508" y="33527"/>
                </a:lnTo>
                <a:lnTo>
                  <a:pt x="131076" y="39636"/>
                </a:lnTo>
                <a:lnTo>
                  <a:pt x="106718" y="47269"/>
                </a:lnTo>
                <a:lnTo>
                  <a:pt x="83845" y="60959"/>
                </a:lnTo>
                <a:lnTo>
                  <a:pt x="60972" y="74701"/>
                </a:lnTo>
                <a:lnTo>
                  <a:pt x="41186" y="94500"/>
                </a:lnTo>
                <a:lnTo>
                  <a:pt x="22872" y="118910"/>
                </a:lnTo>
                <a:lnTo>
                  <a:pt x="0" y="97523"/>
                </a:lnTo>
                <a:lnTo>
                  <a:pt x="21335" y="71627"/>
                </a:lnTo>
                <a:lnTo>
                  <a:pt x="41186" y="51841"/>
                </a:lnTo>
                <a:lnTo>
                  <a:pt x="67081" y="36601"/>
                </a:lnTo>
                <a:lnTo>
                  <a:pt x="94513" y="19837"/>
                </a:lnTo>
                <a:lnTo>
                  <a:pt x="121945" y="9169"/>
                </a:lnTo>
                <a:lnTo>
                  <a:pt x="150863" y="4610"/>
                </a:lnTo>
                <a:lnTo>
                  <a:pt x="179844" y="0"/>
                </a:lnTo>
                <a:lnTo>
                  <a:pt x="210350" y="0"/>
                </a:lnTo>
                <a:lnTo>
                  <a:pt x="240804" y="1536"/>
                </a:lnTo>
                <a:lnTo>
                  <a:pt x="269786" y="7632"/>
                </a:lnTo>
                <a:lnTo>
                  <a:pt x="298703" y="16763"/>
                </a:lnTo>
                <a:lnTo>
                  <a:pt x="327672" y="27431"/>
                </a:lnTo>
                <a:lnTo>
                  <a:pt x="353567" y="45732"/>
                </a:lnTo>
                <a:lnTo>
                  <a:pt x="379463" y="64046"/>
                </a:lnTo>
                <a:lnTo>
                  <a:pt x="399313" y="85369"/>
                </a:lnTo>
                <a:lnTo>
                  <a:pt x="420636" y="111264"/>
                </a:lnTo>
                <a:lnTo>
                  <a:pt x="399313" y="13260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92" name="object 792"/>
          <p:cNvSpPr/>
          <p:nvPr/>
        </p:nvSpPr>
        <p:spPr>
          <a:xfrm>
            <a:off x="6798564" y="5529059"/>
            <a:ext cx="74663" cy="381000"/>
          </a:xfrm>
          <a:custGeom>
            <a:avLst/>
            <a:gdLst/>
            <a:ahLst/>
            <a:cxnLst/>
            <a:rect b="b" l="l" r="r" t="t"/>
            <a:pathLst>
              <a:path h="381000" w="74663">
                <a:moveTo>
                  <a:pt x="30467" y="73177"/>
                </a:moveTo>
                <a:lnTo>
                  <a:pt x="32003" y="56413"/>
                </a:lnTo>
                <a:lnTo>
                  <a:pt x="39636" y="36563"/>
                </a:lnTo>
                <a:lnTo>
                  <a:pt x="45745" y="25895"/>
                </a:lnTo>
                <a:lnTo>
                  <a:pt x="48767" y="18313"/>
                </a:lnTo>
                <a:lnTo>
                  <a:pt x="24358" y="0"/>
                </a:lnTo>
                <a:lnTo>
                  <a:pt x="19799" y="9131"/>
                </a:lnTo>
                <a:lnTo>
                  <a:pt x="12204" y="24409"/>
                </a:lnTo>
                <a:lnTo>
                  <a:pt x="4571" y="47231"/>
                </a:lnTo>
                <a:lnTo>
                  <a:pt x="0" y="71640"/>
                </a:lnTo>
                <a:lnTo>
                  <a:pt x="0" y="97536"/>
                </a:lnTo>
                <a:lnTo>
                  <a:pt x="7645" y="146304"/>
                </a:lnTo>
                <a:lnTo>
                  <a:pt x="22872" y="196608"/>
                </a:lnTo>
                <a:lnTo>
                  <a:pt x="35026" y="242341"/>
                </a:lnTo>
                <a:lnTo>
                  <a:pt x="41135" y="262140"/>
                </a:lnTo>
                <a:lnTo>
                  <a:pt x="42671" y="285013"/>
                </a:lnTo>
                <a:lnTo>
                  <a:pt x="45745" y="307886"/>
                </a:lnTo>
                <a:lnTo>
                  <a:pt x="41135" y="327672"/>
                </a:lnTo>
                <a:lnTo>
                  <a:pt x="33540" y="344436"/>
                </a:lnTo>
                <a:lnTo>
                  <a:pt x="24358" y="364236"/>
                </a:lnTo>
                <a:lnTo>
                  <a:pt x="50304" y="381000"/>
                </a:lnTo>
                <a:lnTo>
                  <a:pt x="60972" y="356641"/>
                </a:lnTo>
                <a:lnTo>
                  <a:pt x="70103" y="330695"/>
                </a:lnTo>
                <a:lnTo>
                  <a:pt x="74663" y="307886"/>
                </a:lnTo>
                <a:lnTo>
                  <a:pt x="73126" y="283476"/>
                </a:lnTo>
                <a:lnTo>
                  <a:pt x="70103" y="257581"/>
                </a:lnTo>
                <a:lnTo>
                  <a:pt x="63995" y="231686"/>
                </a:lnTo>
                <a:lnTo>
                  <a:pt x="50304" y="185940"/>
                </a:lnTo>
                <a:lnTo>
                  <a:pt x="38100" y="141744"/>
                </a:lnTo>
                <a:lnTo>
                  <a:pt x="30467" y="92976"/>
                </a:lnTo>
                <a:lnTo>
                  <a:pt x="30467" y="7317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93" name="object 793"/>
          <p:cNvSpPr/>
          <p:nvPr/>
        </p:nvSpPr>
        <p:spPr>
          <a:xfrm>
            <a:off x="6798564" y="5529059"/>
            <a:ext cx="74663" cy="381000"/>
          </a:xfrm>
          <a:custGeom>
            <a:avLst/>
            <a:gdLst/>
            <a:ahLst/>
            <a:cxnLst/>
            <a:rect b="b" l="l" r="r" t="t"/>
            <a:pathLst>
              <a:path h="381000" w="74663">
                <a:moveTo>
                  <a:pt x="48767" y="18313"/>
                </a:moveTo>
                <a:lnTo>
                  <a:pt x="45745" y="25895"/>
                </a:lnTo>
                <a:lnTo>
                  <a:pt x="39636" y="36563"/>
                </a:lnTo>
                <a:lnTo>
                  <a:pt x="32003" y="56413"/>
                </a:lnTo>
                <a:lnTo>
                  <a:pt x="30467" y="73177"/>
                </a:lnTo>
                <a:lnTo>
                  <a:pt x="30467" y="92976"/>
                </a:lnTo>
                <a:lnTo>
                  <a:pt x="38100" y="141744"/>
                </a:lnTo>
                <a:lnTo>
                  <a:pt x="50304" y="185940"/>
                </a:lnTo>
                <a:lnTo>
                  <a:pt x="63995" y="231686"/>
                </a:lnTo>
                <a:lnTo>
                  <a:pt x="70103" y="257581"/>
                </a:lnTo>
                <a:lnTo>
                  <a:pt x="73126" y="283476"/>
                </a:lnTo>
                <a:lnTo>
                  <a:pt x="74663" y="307886"/>
                </a:lnTo>
                <a:lnTo>
                  <a:pt x="70103" y="330695"/>
                </a:lnTo>
                <a:lnTo>
                  <a:pt x="60972" y="356641"/>
                </a:lnTo>
                <a:lnTo>
                  <a:pt x="50304" y="381000"/>
                </a:lnTo>
                <a:lnTo>
                  <a:pt x="24358" y="364236"/>
                </a:lnTo>
                <a:lnTo>
                  <a:pt x="33540" y="344436"/>
                </a:lnTo>
                <a:lnTo>
                  <a:pt x="41135" y="327672"/>
                </a:lnTo>
                <a:lnTo>
                  <a:pt x="45745" y="307886"/>
                </a:lnTo>
                <a:lnTo>
                  <a:pt x="42671" y="285013"/>
                </a:lnTo>
                <a:lnTo>
                  <a:pt x="41135" y="262140"/>
                </a:lnTo>
                <a:lnTo>
                  <a:pt x="35026" y="242341"/>
                </a:lnTo>
                <a:lnTo>
                  <a:pt x="22872" y="196608"/>
                </a:lnTo>
                <a:lnTo>
                  <a:pt x="7645" y="146304"/>
                </a:lnTo>
                <a:lnTo>
                  <a:pt x="0" y="97536"/>
                </a:lnTo>
                <a:lnTo>
                  <a:pt x="0" y="71640"/>
                </a:lnTo>
                <a:lnTo>
                  <a:pt x="4571" y="47231"/>
                </a:lnTo>
                <a:lnTo>
                  <a:pt x="12204" y="24409"/>
                </a:lnTo>
                <a:lnTo>
                  <a:pt x="19799" y="9131"/>
                </a:lnTo>
                <a:lnTo>
                  <a:pt x="24358" y="0"/>
                </a:lnTo>
                <a:lnTo>
                  <a:pt x="48767" y="1831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94" name="object 794"/>
          <p:cNvSpPr/>
          <p:nvPr/>
        </p:nvSpPr>
        <p:spPr>
          <a:xfrm>
            <a:off x="6822922" y="5527522"/>
            <a:ext cx="24409" cy="21386"/>
          </a:xfrm>
          <a:custGeom>
            <a:avLst/>
            <a:gdLst/>
            <a:ahLst/>
            <a:cxnLst/>
            <a:rect b="b" l="l" r="r" t="t"/>
            <a:pathLst>
              <a:path h="21386" w="24409">
                <a:moveTo>
                  <a:pt x="16092" y="13610"/>
                </a:moveTo>
                <a:lnTo>
                  <a:pt x="1536" y="0"/>
                </a:lnTo>
                <a:lnTo>
                  <a:pt x="0" y="1536"/>
                </a:lnTo>
                <a:lnTo>
                  <a:pt x="16092" y="13610"/>
                </a:lnTo>
                <a:close/>
              </a:path>
              <a:path h="21386" w="24409">
                <a:moveTo>
                  <a:pt x="24409" y="19850"/>
                </a:moveTo>
                <a:lnTo>
                  <a:pt x="16092" y="13610"/>
                </a:lnTo>
                <a:lnTo>
                  <a:pt x="24409" y="21386"/>
                </a:lnTo>
                <a:lnTo>
                  <a:pt x="24409" y="1985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95" name="object 795"/>
          <p:cNvSpPr/>
          <p:nvPr/>
        </p:nvSpPr>
        <p:spPr>
          <a:xfrm>
            <a:off x="6822922" y="5527522"/>
            <a:ext cx="24409" cy="21386"/>
          </a:xfrm>
          <a:custGeom>
            <a:avLst/>
            <a:gdLst/>
            <a:ahLst/>
            <a:cxnLst/>
            <a:rect b="b" l="l" r="r" t="t"/>
            <a:pathLst>
              <a:path h="21386" w="24409">
                <a:moveTo>
                  <a:pt x="1536" y="0"/>
                </a:moveTo>
                <a:lnTo>
                  <a:pt x="0" y="1536"/>
                </a:lnTo>
                <a:lnTo>
                  <a:pt x="24409" y="19850"/>
                </a:lnTo>
                <a:lnTo>
                  <a:pt x="24409" y="21386"/>
                </a:lnTo>
                <a:lnTo>
                  <a:pt x="1536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96" name="object 796"/>
          <p:cNvSpPr/>
          <p:nvPr/>
        </p:nvSpPr>
        <p:spPr>
          <a:xfrm>
            <a:off x="6417563" y="5891809"/>
            <a:ext cx="429767" cy="137121"/>
          </a:xfrm>
          <a:custGeom>
            <a:avLst/>
            <a:gdLst/>
            <a:ahLst/>
            <a:cxnLst/>
            <a:rect b="b" l="l" r="r" t="t"/>
            <a:pathLst>
              <a:path h="137121" w="429767">
                <a:moveTo>
                  <a:pt x="21336" y="0"/>
                </a:moveTo>
                <a:lnTo>
                  <a:pt x="0" y="21335"/>
                </a:lnTo>
                <a:lnTo>
                  <a:pt x="18313" y="47231"/>
                </a:lnTo>
                <a:lnTo>
                  <a:pt x="39636" y="70091"/>
                </a:lnTo>
                <a:lnTo>
                  <a:pt x="65532" y="91427"/>
                </a:lnTo>
                <a:lnTo>
                  <a:pt x="92976" y="106654"/>
                </a:lnTo>
                <a:lnTo>
                  <a:pt x="123431" y="118859"/>
                </a:lnTo>
                <a:lnTo>
                  <a:pt x="152400" y="129527"/>
                </a:lnTo>
                <a:lnTo>
                  <a:pt x="214858" y="137121"/>
                </a:lnTo>
                <a:lnTo>
                  <a:pt x="277367" y="129527"/>
                </a:lnTo>
                <a:lnTo>
                  <a:pt x="304800" y="120345"/>
                </a:lnTo>
                <a:lnTo>
                  <a:pt x="336804" y="106654"/>
                </a:lnTo>
                <a:lnTo>
                  <a:pt x="361213" y="91427"/>
                </a:lnTo>
                <a:lnTo>
                  <a:pt x="387108" y="70091"/>
                </a:lnTo>
                <a:lnTo>
                  <a:pt x="411467" y="47231"/>
                </a:lnTo>
                <a:lnTo>
                  <a:pt x="429767" y="21335"/>
                </a:lnTo>
                <a:lnTo>
                  <a:pt x="406895" y="0"/>
                </a:lnTo>
                <a:lnTo>
                  <a:pt x="388645" y="25895"/>
                </a:lnTo>
                <a:lnTo>
                  <a:pt x="367258" y="45694"/>
                </a:lnTo>
                <a:lnTo>
                  <a:pt x="344436" y="65481"/>
                </a:lnTo>
                <a:lnTo>
                  <a:pt x="321576" y="79222"/>
                </a:lnTo>
                <a:lnTo>
                  <a:pt x="295681" y="91427"/>
                </a:lnTo>
                <a:lnTo>
                  <a:pt x="269735" y="99021"/>
                </a:lnTo>
                <a:lnTo>
                  <a:pt x="214858" y="105117"/>
                </a:lnTo>
                <a:lnTo>
                  <a:pt x="156971" y="99021"/>
                </a:lnTo>
                <a:lnTo>
                  <a:pt x="134099" y="91427"/>
                </a:lnTo>
                <a:lnTo>
                  <a:pt x="106667" y="79222"/>
                </a:lnTo>
                <a:lnTo>
                  <a:pt x="82308" y="65481"/>
                </a:lnTo>
                <a:lnTo>
                  <a:pt x="60972" y="45694"/>
                </a:lnTo>
                <a:lnTo>
                  <a:pt x="38100" y="25895"/>
                </a:lnTo>
                <a:lnTo>
                  <a:pt x="213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97" name="object 797"/>
          <p:cNvSpPr/>
          <p:nvPr/>
        </p:nvSpPr>
        <p:spPr>
          <a:xfrm>
            <a:off x="6417563" y="5891809"/>
            <a:ext cx="429767" cy="137121"/>
          </a:xfrm>
          <a:custGeom>
            <a:avLst/>
            <a:gdLst/>
            <a:ahLst/>
            <a:cxnLst/>
            <a:rect b="b" l="l" r="r" t="t"/>
            <a:pathLst>
              <a:path h="137121" w="429767">
                <a:moveTo>
                  <a:pt x="429767" y="21335"/>
                </a:moveTo>
                <a:lnTo>
                  <a:pt x="411467" y="47231"/>
                </a:lnTo>
                <a:lnTo>
                  <a:pt x="387108" y="70091"/>
                </a:lnTo>
                <a:lnTo>
                  <a:pt x="361213" y="91427"/>
                </a:lnTo>
                <a:lnTo>
                  <a:pt x="336804" y="106654"/>
                </a:lnTo>
                <a:lnTo>
                  <a:pt x="304800" y="120345"/>
                </a:lnTo>
                <a:lnTo>
                  <a:pt x="277367" y="129527"/>
                </a:lnTo>
                <a:lnTo>
                  <a:pt x="214858" y="137121"/>
                </a:lnTo>
                <a:lnTo>
                  <a:pt x="152400" y="129527"/>
                </a:lnTo>
                <a:lnTo>
                  <a:pt x="123431" y="118859"/>
                </a:lnTo>
                <a:lnTo>
                  <a:pt x="92976" y="106654"/>
                </a:lnTo>
                <a:lnTo>
                  <a:pt x="65532" y="91427"/>
                </a:lnTo>
                <a:lnTo>
                  <a:pt x="39636" y="70091"/>
                </a:lnTo>
                <a:lnTo>
                  <a:pt x="18313" y="47231"/>
                </a:lnTo>
                <a:lnTo>
                  <a:pt x="0" y="21335"/>
                </a:lnTo>
                <a:lnTo>
                  <a:pt x="21336" y="0"/>
                </a:lnTo>
                <a:lnTo>
                  <a:pt x="38100" y="25895"/>
                </a:lnTo>
                <a:lnTo>
                  <a:pt x="60972" y="45694"/>
                </a:lnTo>
                <a:lnTo>
                  <a:pt x="82308" y="65481"/>
                </a:lnTo>
                <a:lnTo>
                  <a:pt x="106667" y="79222"/>
                </a:lnTo>
                <a:lnTo>
                  <a:pt x="134099" y="91427"/>
                </a:lnTo>
                <a:lnTo>
                  <a:pt x="156971" y="99021"/>
                </a:lnTo>
                <a:lnTo>
                  <a:pt x="214858" y="105117"/>
                </a:lnTo>
                <a:lnTo>
                  <a:pt x="269735" y="99021"/>
                </a:lnTo>
                <a:lnTo>
                  <a:pt x="295681" y="91427"/>
                </a:lnTo>
                <a:lnTo>
                  <a:pt x="321576" y="79222"/>
                </a:lnTo>
                <a:lnTo>
                  <a:pt x="344436" y="65481"/>
                </a:lnTo>
                <a:lnTo>
                  <a:pt x="367258" y="45694"/>
                </a:lnTo>
                <a:lnTo>
                  <a:pt x="388645" y="25895"/>
                </a:lnTo>
                <a:lnTo>
                  <a:pt x="406895" y="0"/>
                </a:lnTo>
                <a:lnTo>
                  <a:pt x="429767" y="213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98" name="object 798"/>
          <p:cNvSpPr/>
          <p:nvPr/>
        </p:nvSpPr>
        <p:spPr>
          <a:xfrm>
            <a:off x="6822922" y="5891809"/>
            <a:ext cx="25946" cy="24358"/>
          </a:xfrm>
          <a:custGeom>
            <a:avLst/>
            <a:gdLst/>
            <a:ahLst/>
            <a:cxnLst/>
            <a:rect b="b" l="l" r="r" t="t"/>
            <a:pathLst>
              <a:path h="24358" w="25946">
                <a:moveTo>
                  <a:pt x="10182" y="8064"/>
                </a:moveTo>
                <a:lnTo>
                  <a:pt x="1536" y="0"/>
                </a:lnTo>
                <a:lnTo>
                  <a:pt x="0" y="1485"/>
                </a:lnTo>
                <a:lnTo>
                  <a:pt x="10182" y="8064"/>
                </a:lnTo>
                <a:close/>
              </a:path>
              <a:path h="24358" w="25946">
                <a:moveTo>
                  <a:pt x="24409" y="21335"/>
                </a:moveTo>
                <a:lnTo>
                  <a:pt x="22872" y="24358"/>
                </a:lnTo>
                <a:lnTo>
                  <a:pt x="24409" y="21335"/>
                </a:lnTo>
                <a:close/>
              </a:path>
              <a:path h="24358" w="25946">
                <a:moveTo>
                  <a:pt x="25946" y="18249"/>
                </a:moveTo>
                <a:lnTo>
                  <a:pt x="10182" y="8064"/>
                </a:lnTo>
                <a:lnTo>
                  <a:pt x="24398" y="21325"/>
                </a:lnTo>
                <a:lnTo>
                  <a:pt x="25946" y="1824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99" name="object 799"/>
          <p:cNvSpPr/>
          <p:nvPr/>
        </p:nvSpPr>
        <p:spPr>
          <a:xfrm>
            <a:off x="6822922" y="5891809"/>
            <a:ext cx="25946" cy="24358"/>
          </a:xfrm>
          <a:custGeom>
            <a:avLst/>
            <a:gdLst/>
            <a:ahLst/>
            <a:cxnLst/>
            <a:rect b="b" l="l" r="r" t="t"/>
            <a:pathLst>
              <a:path h="24358" w="25946">
                <a:moveTo>
                  <a:pt x="25946" y="18249"/>
                </a:moveTo>
                <a:lnTo>
                  <a:pt x="22872" y="24358"/>
                </a:lnTo>
                <a:lnTo>
                  <a:pt x="24409" y="21335"/>
                </a:lnTo>
                <a:lnTo>
                  <a:pt x="1536" y="0"/>
                </a:lnTo>
                <a:lnTo>
                  <a:pt x="0" y="1485"/>
                </a:lnTo>
                <a:lnTo>
                  <a:pt x="25946" y="1824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00" name="object 800"/>
          <p:cNvSpPr/>
          <p:nvPr/>
        </p:nvSpPr>
        <p:spPr>
          <a:xfrm>
            <a:off x="6393154" y="5527522"/>
            <a:ext cx="73177" cy="382536"/>
          </a:xfrm>
          <a:custGeom>
            <a:avLst/>
            <a:gdLst/>
            <a:ahLst/>
            <a:cxnLst/>
            <a:rect b="b" l="l" r="r" t="t"/>
            <a:pathLst>
              <a:path h="382536" w="73177">
                <a:moveTo>
                  <a:pt x="42722" y="54876"/>
                </a:moveTo>
                <a:lnTo>
                  <a:pt x="45745" y="73177"/>
                </a:lnTo>
                <a:lnTo>
                  <a:pt x="45745" y="91478"/>
                </a:lnTo>
                <a:lnTo>
                  <a:pt x="42722" y="112814"/>
                </a:lnTo>
                <a:lnTo>
                  <a:pt x="39649" y="137172"/>
                </a:lnTo>
                <a:lnTo>
                  <a:pt x="24409" y="184454"/>
                </a:lnTo>
                <a:lnTo>
                  <a:pt x="9182" y="231673"/>
                </a:lnTo>
                <a:lnTo>
                  <a:pt x="0" y="280441"/>
                </a:lnTo>
                <a:lnTo>
                  <a:pt x="0" y="306336"/>
                </a:lnTo>
                <a:lnTo>
                  <a:pt x="3086" y="333781"/>
                </a:lnTo>
                <a:lnTo>
                  <a:pt x="12204" y="361213"/>
                </a:lnTo>
                <a:lnTo>
                  <a:pt x="22872" y="382536"/>
                </a:lnTo>
                <a:lnTo>
                  <a:pt x="45745" y="365772"/>
                </a:lnTo>
                <a:lnTo>
                  <a:pt x="36614" y="345973"/>
                </a:lnTo>
                <a:lnTo>
                  <a:pt x="30518" y="326186"/>
                </a:lnTo>
                <a:lnTo>
                  <a:pt x="27444" y="306336"/>
                </a:lnTo>
                <a:lnTo>
                  <a:pt x="27444" y="286550"/>
                </a:lnTo>
                <a:lnTo>
                  <a:pt x="36614" y="242341"/>
                </a:lnTo>
                <a:lnTo>
                  <a:pt x="51841" y="193573"/>
                </a:lnTo>
                <a:lnTo>
                  <a:pt x="67081" y="146354"/>
                </a:lnTo>
                <a:lnTo>
                  <a:pt x="70154" y="120408"/>
                </a:lnTo>
                <a:lnTo>
                  <a:pt x="73177" y="94513"/>
                </a:lnTo>
                <a:lnTo>
                  <a:pt x="73177" y="68618"/>
                </a:lnTo>
                <a:lnTo>
                  <a:pt x="70154" y="45745"/>
                </a:lnTo>
                <a:lnTo>
                  <a:pt x="59435" y="21386"/>
                </a:lnTo>
                <a:lnTo>
                  <a:pt x="45745" y="0"/>
                </a:lnTo>
                <a:lnTo>
                  <a:pt x="24409" y="19850"/>
                </a:lnTo>
                <a:lnTo>
                  <a:pt x="35077" y="39636"/>
                </a:lnTo>
                <a:lnTo>
                  <a:pt x="42722" y="5487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01" name="object 801"/>
          <p:cNvSpPr/>
          <p:nvPr/>
        </p:nvSpPr>
        <p:spPr>
          <a:xfrm>
            <a:off x="6393154" y="5527522"/>
            <a:ext cx="73177" cy="382536"/>
          </a:xfrm>
          <a:custGeom>
            <a:avLst/>
            <a:gdLst/>
            <a:ahLst/>
            <a:cxnLst/>
            <a:rect b="b" l="l" r="r" t="t"/>
            <a:pathLst>
              <a:path h="382536" w="73177">
                <a:moveTo>
                  <a:pt x="22872" y="382536"/>
                </a:moveTo>
                <a:lnTo>
                  <a:pt x="12204" y="361213"/>
                </a:lnTo>
                <a:lnTo>
                  <a:pt x="3086" y="333781"/>
                </a:lnTo>
                <a:lnTo>
                  <a:pt x="0" y="306336"/>
                </a:lnTo>
                <a:lnTo>
                  <a:pt x="0" y="280441"/>
                </a:lnTo>
                <a:lnTo>
                  <a:pt x="9182" y="231673"/>
                </a:lnTo>
                <a:lnTo>
                  <a:pt x="24409" y="184454"/>
                </a:lnTo>
                <a:lnTo>
                  <a:pt x="39649" y="137172"/>
                </a:lnTo>
                <a:lnTo>
                  <a:pt x="42722" y="112814"/>
                </a:lnTo>
                <a:lnTo>
                  <a:pt x="45745" y="91478"/>
                </a:lnTo>
                <a:lnTo>
                  <a:pt x="45745" y="73177"/>
                </a:lnTo>
                <a:lnTo>
                  <a:pt x="42722" y="54876"/>
                </a:lnTo>
                <a:lnTo>
                  <a:pt x="35077" y="39636"/>
                </a:lnTo>
                <a:lnTo>
                  <a:pt x="24409" y="19850"/>
                </a:lnTo>
                <a:lnTo>
                  <a:pt x="45745" y="0"/>
                </a:lnTo>
                <a:lnTo>
                  <a:pt x="59435" y="21386"/>
                </a:lnTo>
                <a:lnTo>
                  <a:pt x="70154" y="45745"/>
                </a:lnTo>
                <a:lnTo>
                  <a:pt x="73177" y="68618"/>
                </a:lnTo>
                <a:lnTo>
                  <a:pt x="73177" y="94513"/>
                </a:lnTo>
                <a:lnTo>
                  <a:pt x="70154" y="120408"/>
                </a:lnTo>
                <a:lnTo>
                  <a:pt x="67081" y="146354"/>
                </a:lnTo>
                <a:lnTo>
                  <a:pt x="51841" y="193573"/>
                </a:lnTo>
                <a:lnTo>
                  <a:pt x="36614" y="242341"/>
                </a:lnTo>
                <a:lnTo>
                  <a:pt x="27444" y="286550"/>
                </a:lnTo>
                <a:lnTo>
                  <a:pt x="27444" y="306336"/>
                </a:lnTo>
                <a:lnTo>
                  <a:pt x="30518" y="326186"/>
                </a:lnTo>
                <a:lnTo>
                  <a:pt x="36614" y="345973"/>
                </a:lnTo>
                <a:lnTo>
                  <a:pt x="45745" y="365772"/>
                </a:lnTo>
                <a:lnTo>
                  <a:pt x="22872" y="382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02" name="object 802"/>
          <p:cNvSpPr/>
          <p:nvPr/>
        </p:nvSpPr>
        <p:spPr>
          <a:xfrm>
            <a:off x="6416027" y="5891809"/>
            <a:ext cx="22872" cy="24358"/>
          </a:xfrm>
          <a:custGeom>
            <a:avLst/>
            <a:gdLst/>
            <a:ahLst/>
            <a:cxnLst/>
            <a:rect b="b" l="l" r="r" t="t"/>
            <a:pathLst>
              <a:path h="24358" w="22872">
                <a:moveTo>
                  <a:pt x="1536" y="21335"/>
                </a:moveTo>
                <a:lnTo>
                  <a:pt x="17309" y="5563"/>
                </a:lnTo>
                <a:lnTo>
                  <a:pt x="0" y="18249"/>
                </a:lnTo>
                <a:lnTo>
                  <a:pt x="1536" y="24358"/>
                </a:lnTo>
                <a:lnTo>
                  <a:pt x="1536" y="21335"/>
                </a:lnTo>
                <a:close/>
              </a:path>
              <a:path h="24358" w="22872">
                <a:moveTo>
                  <a:pt x="22872" y="0"/>
                </a:moveTo>
                <a:lnTo>
                  <a:pt x="17309" y="5563"/>
                </a:lnTo>
                <a:lnTo>
                  <a:pt x="22872" y="1485"/>
                </a:lnTo>
                <a:lnTo>
                  <a:pt x="228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03" name="object 803"/>
          <p:cNvSpPr/>
          <p:nvPr/>
        </p:nvSpPr>
        <p:spPr>
          <a:xfrm>
            <a:off x="6416027" y="5891809"/>
            <a:ext cx="22872" cy="24358"/>
          </a:xfrm>
          <a:custGeom>
            <a:avLst/>
            <a:gdLst/>
            <a:ahLst/>
            <a:cxnLst/>
            <a:rect b="b" l="l" r="r" t="t"/>
            <a:pathLst>
              <a:path h="24358" w="22872">
                <a:moveTo>
                  <a:pt x="1536" y="21335"/>
                </a:moveTo>
                <a:lnTo>
                  <a:pt x="1536" y="24358"/>
                </a:lnTo>
                <a:lnTo>
                  <a:pt x="0" y="18249"/>
                </a:lnTo>
                <a:lnTo>
                  <a:pt x="22872" y="1485"/>
                </a:lnTo>
                <a:lnTo>
                  <a:pt x="22872" y="0"/>
                </a:lnTo>
                <a:lnTo>
                  <a:pt x="1536" y="21335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04" name="object 804"/>
          <p:cNvSpPr/>
          <p:nvPr/>
        </p:nvSpPr>
        <p:spPr>
          <a:xfrm>
            <a:off x="6091440" y="5448300"/>
            <a:ext cx="345922" cy="112763"/>
          </a:xfrm>
          <a:custGeom>
            <a:avLst/>
            <a:gdLst/>
            <a:ahLst/>
            <a:cxnLst/>
            <a:rect b="b" l="l" r="r" t="t"/>
            <a:pathLst>
              <a:path h="112763" w="345922">
                <a:moveTo>
                  <a:pt x="21323" y="112763"/>
                </a:moveTo>
                <a:lnTo>
                  <a:pt x="35013" y="92963"/>
                </a:lnTo>
                <a:lnTo>
                  <a:pt x="51790" y="76200"/>
                </a:lnTo>
                <a:lnTo>
                  <a:pt x="92963" y="51790"/>
                </a:lnTo>
                <a:lnTo>
                  <a:pt x="131063" y="35077"/>
                </a:lnTo>
                <a:lnTo>
                  <a:pt x="172186" y="28968"/>
                </a:lnTo>
                <a:lnTo>
                  <a:pt x="211823" y="33540"/>
                </a:lnTo>
                <a:lnTo>
                  <a:pt x="254495" y="47231"/>
                </a:lnTo>
                <a:lnTo>
                  <a:pt x="272795" y="54863"/>
                </a:lnTo>
                <a:lnTo>
                  <a:pt x="291058" y="68554"/>
                </a:lnTo>
                <a:lnTo>
                  <a:pt x="307822" y="82296"/>
                </a:lnTo>
                <a:lnTo>
                  <a:pt x="326123" y="100609"/>
                </a:lnTo>
                <a:lnTo>
                  <a:pt x="345922" y="76200"/>
                </a:lnTo>
                <a:lnTo>
                  <a:pt x="327659" y="59436"/>
                </a:lnTo>
                <a:lnTo>
                  <a:pt x="307822" y="42659"/>
                </a:lnTo>
                <a:lnTo>
                  <a:pt x="288023" y="27432"/>
                </a:lnTo>
                <a:lnTo>
                  <a:pt x="263613" y="18300"/>
                </a:lnTo>
                <a:lnTo>
                  <a:pt x="217931" y="3022"/>
                </a:lnTo>
                <a:lnTo>
                  <a:pt x="172186" y="0"/>
                </a:lnTo>
                <a:lnTo>
                  <a:pt x="121881" y="6096"/>
                </a:lnTo>
                <a:lnTo>
                  <a:pt x="77736" y="22872"/>
                </a:lnTo>
                <a:lnTo>
                  <a:pt x="35013" y="51790"/>
                </a:lnTo>
                <a:lnTo>
                  <a:pt x="15227" y="68554"/>
                </a:lnTo>
                <a:lnTo>
                  <a:pt x="0" y="89890"/>
                </a:lnTo>
                <a:lnTo>
                  <a:pt x="21323" y="11276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05" name="object 805"/>
          <p:cNvSpPr/>
          <p:nvPr/>
        </p:nvSpPr>
        <p:spPr>
          <a:xfrm>
            <a:off x="6091440" y="5448300"/>
            <a:ext cx="345922" cy="112763"/>
          </a:xfrm>
          <a:custGeom>
            <a:avLst/>
            <a:gdLst/>
            <a:ahLst/>
            <a:cxnLst/>
            <a:rect b="b" l="l" r="r" t="t"/>
            <a:pathLst>
              <a:path h="112763" w="345922">
                <a:moveTo>
                  <a:pt x="326123" y="100609"/>
                </a:moveTo>
                <a:lnTo>
                  <a:pt x="307822" y="82296"/>
                </a:lnTo>
                <a:lnTo>
                  <a:pt x="291058" y="68554"/>
                </a:lnTo>
                <a:lnTo>
                  <a:pt x="272795" y="54863"/>
                </a:lnTo>
                <a:lnTo>
                  <a:pt x="254495" y="47231"/>
                </a:lnTo>
                <a:lnTo>
                  <a:pt x="211823" y="33540"/>
                </a:lnTo>
                <a:lnTo>
                  <a:pt x="172186" y="28968"/>
                </a:lnTo>
                <a:lnTo>
                  <a:pt x="131063" y="35077"/>
                </a:lnTo>
                <a:lnTo>
                  <a:pt x="92963" y="51790"/>
                </a:lnTo>
                <a:lnTo>
                  <a:pt x="51790" y="76200"/>
                </a:lnTo>
                <a:lnTo>
                  <a:pt x="35013" y="92963"/>
                </a:lnTo>
                <a:lnTo>
                  <a:pt x="21323" y="112763"/>
                </a:lnTo>
                <a:lnTo>
                  <a:pt x="0" y="89890"/>
                </a:lnTo>
                <a:lnTo>
                  <a:pt x="15227" y="68554"/>
                </a:lnTo>
                <a:lnTo>
                  <a:pt x="35013" y="51790"/>
                </a:lnTo>
                <a:lnTo>
                  <a:pt x="77736" y="22872"/>
                </a:lnTo>
                <a:lnTo>
                  <a:pt x="121881" y="6096"/>
                </a:lnTo>
                <a:lnTo>
                  <a:pt x="172186" y="0"/>
                </a:lnTo>
                <a:lnTo>
                  <a:pt x="217931" y="3022"/>
                </a:lnTo>
                <a:lnTo>
                  <a:pt x="263613" y="18300"/>
                </a:lnTo>
                <a:lnTo>
                  <a:pt x="288023" y="27432"/>
                </a:lnTo>
                <a:lnTo>
                  <a:pt x="307822" y="42659"/>
                </a:lnTo>
                <a:lnTo>
                  <a:pt x="327659" y="59436"/>
                </a:lnTo>
                <a:lnTo>
                  <a:pt x="345922" y="76200"/>
                </a:lnTo>
                <a:lnTo>
                  <a:pt x="326123" y="10060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06" name="object 806"/>
          <p:cNvSpPr/>
          <p:nvPr/>
        </p:nvSpPr>
        <p:spPr>
          <a:xfrm>
            <a:off x="6417563" y="5524500"/>
            <a:ext cx="21336" cy="24409"/>
          </a:xfrm>
          <a:custGeom>
            <a:avLst/>
            <a:gdLst/>
            <a:ahLst/>
            <a:cxnLst/>
            <a:rect b="b" l="l" r="r" t="t"/>
            <a:pathLst>
              <a:path h="24409" w="21336">
                <a:moveTo>
                  <a:pt x="21336" y="3022"/>
                </a:moveTo>
                <a:lnTo>
                  <a:pt x="19799" y="0"/>
                </a:lnTo>
                <a:lnTo>
                  <a:pt x="5080" y="18146"/>
                </a:lnTo>
                <a:lnTo>
                  <a:pt x="21336" y="3022"/>
                </a:lnTo>
                <a:close/>
              </a:path>
              <a:path h="24409" w="21336">
                <a:moveTo>
                  <a:pt x="5080" y="18146"/>
                </a:moveTo>
                <a:lnTo>
                  <a:pt x="0" y="22872"/>
                </a:lnTo>
                <a:lnTo>
                  <a:pt x="0" y="24409"/>
                </a:lnTo>
                <a:lnTo>
                  <a:pt x="5080" y="1814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07" name="object 807"/>
          <p:cNvSpPr/>
          <p:nvPr/>
        </p:nvSpPr>
        <p:spPr>
          <a:xfrm>
            <a:off x="6417563" y="5524500"/>
            <a:ext cx="21336" cy="24409"/>
          </a:xfrm>
          <a:custGeom>
            <a:avLst/>
            <a:gdLst/>
            <a:ahLst/>
            <a:cxnLst/>
            <a:rect b="b" l="l" r="r" t="t"/>
            <a:pathLst>
              <a:path h="24409" w="21336">
                <a:moveTo>
                  <a:pt x="21336" y="3022"/>
                </a:moveTo>
                <a:lnTo>
                  <a:pt x="19799" y="0"/>
                </a:lnTo>
                <a:lnTo>
                  <a:pt x="0" y="24409"/>
                </a:lnTo>
                <a:lnTo>
                  <a:pt x="0" y="22872"/>
                </a:lnTo>
                <a:lnTo>
                  <a:pt x="21336" y="302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08" name="object 808"/>
          <p:cNvSpPr/>
          <p:nvPr/>
        </p:nvSpPr>
        <p:spPr>
          <a:xfrm>
            <a:off x="6101329" y="5119093"/>
            <a:ext cx="0" cy="429816"/>
          </a:xfrm>
          <a:custGeom>
            <a:avLst/>
            <a:gdLst/>
            <a:ahLst/>
            <a:cxnLst/>
            <a:rect b="b" l="l" r="r" t="t"/>
            <a:pathLst>
              <a:path h="429816" w="0">
                <a:moveTo>
                  <a:pt x="0" y="0"/>
                </a:moveTo>
                <a:lnTo>
                  <a:pt x="0" y="429816"/>
                </a:lnTo>
              </a:path>
            </a:pathLst>
          </a:custGeom>
          <a:ln w="3019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09" name="object 809"/>
          <p:cNvSpPr/>
          <p:nvPr/>
        </p:nvSpPr>
        <p:spPr>
          <a:xfrm>
            <a:off x="6086868" y="5119093"/>
            <a:ext cx="28922" cy="429816"/>
          </a:xfrm>
          <a:custGeom>
            <a:avLst/>
            <a:gdLst/>
            <a:ahLst/>
            <a:cxnLst/>
            <a:rect b="b" l="l" r="r" t="t"/>
            <a:pathLst>
              <a:path h="429816" w="28922">
                <a:moveTo>
                  <a:pt x="0" y="429816"/>
                </a:moveTo>
                <a:lnTo>
                  <a:pt x="28922" y="429816"/>
                </a:lnTo>
                <a:lnTo>
                  <a:pt x="28922" y="0"/>
                </a:lnTo>
                <a:lnTo>
                  <a:pt x="0" y="0"/>
                </a:lnTo>
                <a:lnTo>
                  <a:pt x="0" y="42981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10" name="object 810"/>
          <p:cNvSpPr/>
          <p:nvPr/>
        </p:nvSpPr>
        <p:spPr>
          <a:xfrm>
            <a:off x="6086868" y="5538190"/>
            <a:ext cx="28930" cy="51841"/>
          </a:xfrm>
          <a:custGeom>
            <a:avLst/>
            <a:gdLst/>
            <a:ahLst/>
            <a:cxnLst/>
            <a:rect b="b" l="l" r="r" t="t"/>
            <a:pathLst>
              <a:path h="51841" w="28930">
                <a:moveTo>
                  <a:pt x="0" y="10718"/>
                </a:moveTo>
                <a:lnTo>
                  <a:pt x="0" y="51841"/>
                </a:lnTo>
                <a:lnTo>
                  <a:pt x="25895" y="22872"/>
                </a:lnTo>
                <a:lnTo>
                  <a:pt x="14564" y="10718"/>
                </a:lnTo>
                <a:lnTo>
                  <a:pt x="0" y="10718"/>
                </a:lnTo>
                <a:close/>
              </a:path>
              <a:path h="51841" w="28930">
                <a:moveTo>
                  <a:pt x="28930" y="10718"/>
                </a:moveTo>
                <a:lnTo>
                  <a:pt x="4572" y="0"/>
                </a:lnTo>
                <a:lnTo>
                  <a:pt x="14564" y="10718"/>
                </a:lnTo>
                <a:lnTo>
                  <a:pt x="28930" y="1071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11" name="object 811"/>
          <p:cNvSpPr/>
          <p:nvPr/>
        </p:nvSpPr>
        <p:spPr>
          <a:xfrm>
            <a:off x="6086868" y="5538190"/>
            <a:ext cx="28930" cy="51841"/>
          </a:xfrm>
          <a:custGeom>
            <a:avLst/>
            <a:gdLst/>
            <a:ahLst/>
            <a:cxnLst/>
            <a:rect b="b" l="l" r="r" t="t"/>
            <a:pathLst>
              <a:path h="51841" w="28930">
                <a:moveTo>
                  <a:pt x="25895" y="22872"/>
                </a:moveTo>
                <a:lnTo>
                  <a:pt x="0" y="51841"/>
                </a:lnTo>
                <a:lnTo>
                  <a:pt x="0" y="10718"/>
                </a:lnTo>
                <a:lnTo>
                  <a:pt x="28930" y="10718"/>
                </a:lnTo>
                <a:lnTo>
                  <a:pt x="4572" y="0"/>
                </a:lnTo>
                <a:lnTo>
                  <a:pt x="25895" y="22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12" name="object 812"/>
          <p:cNvSpPr/>
          <p:nvPr/>
        </p:nvSpPr>
        <p:spPr>
          <a:xfrm>
            <a:off x="6091440" y="5096268"/>
            <a:ext cx="345922" cy="109740"/>
          </a:xfrm>
          <a:custGeom>
            <a:avLst/>
            <a:gdLst/>
            <a:ahLst/>
            <a:cxnLst/>
            <a:rect b="b" l="l" r="r" t="t"/>
            <a:pathLst>
              <a:path h="109740" w="345922">
                <a:moveTo>
                  <a:pt x="345922" y="24358"/>
                </a:moveTo>
                <a:lnTo>
                  <a:pt x="326123" y="0"/>
                </a:lnTo>
                <a:lnTo>
                  <a:pt x="307822" y="21336"/>
                </a:lnTo>
                <a:lnTo>
                  <a:pt x="291058" y="36563"/>
                </a:lnTo>
                <a:lnTo>
                  <a:pt x="254495" y="60921"/>
                </a:lnTo>
                <a:lnTo>
                  <a:pt x="234695" y="68567"/>
                </a:lnTo>
                <a:lnTo>
                  <a:pt x="217931" y="71640"/>
                </a:lnTo>
                <a:lnTo>
                  <a:pt x="175259" y="77685"/>
                </a:lnTo>
                <a:lnTo>
                  <a:pt x="132549" y="76200"/>
                </a:lnTo>
                <a:lnTo>
                  <a:pt x="92963" y="63995"/>
                </a:lnTo>
                <a:lnTo>
                  <a:pt x="74663" y="54876"/>
                </a:lnTo>
                <a:lnTo>
                  <a:pt x="56349" y="42672"/>
                </a:lnTo>
                <a:lnTo>
                  <a:pt x="19786" y="10667"/>
                </a:lnTo>
                <a:lnTo>
                  <a:pt x="0" y="35026"/>
                </a:lnTo>
                <a:lnTo>
                  <a:pt x="39636" y="68567"/>
                </a:lnTo>
                <a:lnTo>
                  <a:pt x="59423" y="82308"/>
                </a:lnTo>
                <a:lnTo>
                  <a:pt x="83781" y="94462"/>
                </a:lnTo>
                <a:lnTo>
                  <a:pt x="129527" y="108203"/>
                </a:lnTo>
                <a:lnTo>
                  <a:pt x="175259" y="109740"/>
                </a:lnTo>
                <a:lnTo>
                  <a:pt x="220954" y="103631"/>
                </a:lnTo>
                <a:lnTo>
                  <a:pt x="243827" y="97536"/>
                </a:lnTo>
                <a:lnTo>
                  <a:pt x="269722" y="88353"/>
                </a:lnTo>
                <a:lnTo>
                  <a:pt x="307822" y="62458"/>
                </a:lnTo>
                <a:lnTo>
                  <a:pt x="327659" y="44208"/>
                </a:lnTo>
                <a:lnTo>
                  <a:pt x="345922" y="2435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13" name="object 813"/>
          <p:cNvSpPr/>
          <p:nvPr/>
        </p:nvSpPr>
        <p:spPr>
          <a:xfrm>
            <a:off x="6091440" y="5096268"/>
            <a:ext cx="345922" cy="109740"/>
          </a:xfrm>
          <a:custGeom>
            <a:avLst/>
            <a:gdLst/>
            <a:ahLst/>
            <a:cxnLst/>
            <a:rect b="b" l="l" r="r" t="t"/>
            <a:pathLst>
              <a:path h="109740" w="345922">
                <a:moveTo>
                  <a:pt x="19786" y="10667"/>
                </a:moveTo>
                <a:lnTo>
                  <a:pt x="56349" y="42672"/>
                </a:lnTo>
                <a:lnTo>
                  <a:pt x="74663" y="54876"/>
                </a:lnTo>
                <a:lnTo>
                  <a:pt x="92963" y="63995"/>
                </a:lnTo>
                <a:lnTo>
                  <a:pt x="132549" y="76200"/>
                </a:lnTo>
                <a:lnTo>
                  <a:pt x="175259" y="77685"/>
                </a:lnTo>
                <a:lnTo>
                  <a:pt x="217931" y="71640"/>
                </a:lnTo>
                <a:lnTo>
                  <a:pt x="234695" y="68567"/>
                </a:lnTo>
                <a:lnTo>
                  <a:pt x="254495" y="60921"/>
                </a:lnTo>
                <a:lnTo>
                  <a:pt x="291058" y="36563"/>
                </a:lnTo>
                <a:lnTo>
                  <a:pt x="307822" y="21336"/>
                </a:lnTo>
                <a:lnTo>
                  <a:pt x="326123" y="0"/>
                </a:lnTo>
                <a:lnTo>
                  <a:pt x="345922" y="24358"/>
                </a:lnTo>
                <a:lnTo>
                  <a:pt x="327659" y="44208"/>
                </a:lnTo>
                <a:lnTo>
                  <a:pt x="307822" y="62458"/>
                </a:lnTo>
                <a:lnTo>
                  <a:pt x="269722" y="88353"/>
                </a:lnTo>
                <a:lnTo>
                  <a:pt x="243827" y="97536"/>
                </a:lnTo>
                <a:lnTo>
                  <a:pt x="220954" y="103631"/>
                </a:lnTo>
                <a:lnTo>
                  <a:pt x="175259" y="109740"/>
                </a:lnTo>
                <a:lnTo>
                  <a:pt x="129527" y="108203"/>
                </a:lnTo>
                <a:lnTo>
                  <a:pt x="83781" y="94462"/>
                </a:lnTo>
                <a:lnTo>
                  <a:pt x="59423" y="82308"/>
                </a:lnTo>
                <a:lnTo>
                  <a:pt x="39636" y="68567"/>
                </a:lnTo>
                <a:lnTo>
                  <a:pt x="0" y="35026"/>
                </a:lnTo>
                <a:lnTo>
                  <a:pt x="19786" y="1066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14" name="object 814"/>
          <p:cNvSpPr/>
          <p:nvPr/>
        </p:nvSpPr>
        <p:spPr>
          <a:xfrm>
            <a:off x="6086868" y="5087099"/>
            <a:ext cx="28930" cy="44195"/>
          </a:xfrm>
          <a:custGeom>
            <a:avLst/>
            <a:gdLst/>
            <a:ahLst/>
            <a:cxnLst/>
            <a:rect b="b" l="l" r="r" t="t"/>
            <a:pathLst>
              <a:path h="44195" w="28930">
                <a:moveTo>
                  <a:pt x="0" y="0"/>
                </a:moveTo>
                <a:lnTo>
                  <a:pt x="0" y="31991"/>
                </a:lnTo>
                <a:lnTo>
                  <a:pt x="14485" y="31991"/>
                </a:lnTo>
                <a:lnTo>
                  <a:pt x="24358" y="19837"/>
                </a:lnTo>
                <a:lnTo>
                  <a:pt x="0" y="0"/>
                </a:lnTo>
                <a:close/>
              </a:path>
              <a:path h="44195" w="28930">
                <a:moveTo>
                  <a:pt x="28930" y="31991"/>
                </a:moveTo>
                <a:lnTo>
                  <a:pt x="14485" y="31991"/>
                </a:lnTo>
                <a:lnTo>
                  <a:pt x="4572" y="44195"/>
                </a:lnTo>
                <a:lnTo>
                  <a:pt x="28930" y="3199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15" name="object 815"/>
          <p:cNvSpPr/>
          <p:nvPr/>
        </p:nvSpPr>
        <p:spPr>
          <a:xfrm>
            <a:off x="6086868" y="5087099"/>
            <a:ext cx="28930" cy="44195"/>
          </a:xfrm>
          <a:custGeom>
            <a:avLst/>
            <a:gdLst/>
            <a:ahLst/>
            <a:cxnLst/>
            <a:rect b="b" l="l" r="r" t="t"/>
            <a:pathLst>
              <a:path h="44195" w="28930">
                <a:moveTo>
                  <a:pt x="0" y="31991"/>
                </a:moveTo>
                <a:lnTo>
                  <a:pt x="0" y="0"/>
                </a:lnTo>
                <a:lnTo>
                  <a:pt x="24358" y="19837"/>
                </a:lnTo>
                <a:lnTo>
                  <a:pt x="4572" y="44195"/>
                </a:lnTo>
                <a:lnTo>
                  <a:pt x="28930" y="31991"/>
                </a:lnTo>
                <a:lnTo>
                  <a:pt x="0" y="3199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16" name="object 816"/>
          <p:cNvSpPr/>
          <p:nvPr/>
        </p:nvSpPr>
        <p:spPr>
          <a:xfrm>
            <a:off x="6417563" y="4719840"/>
            <a:ext cx="89890" cy="400786"/>
          </a:xfrm>
          <a:custGeom>
            <a:avLst/>
            <a:gdLst/>
            <a:ahLst/>
            <a:cxnLst/>
            <a:rect b="b" l="l" r="r" t="t"/>
            <a:pathLst>
              <a:path h="400786" w="89890">
                <a:moveTo>
                  <a:pt x="51790" y="356590"/>
                </a:moveTo>
                <a:lnTo>
                  <a:pt x="63995" y="332231"/>
                </a:lnTo>
                <a:lnTo>
                  <a:pt x="73126" y="306336"/>
                </a:lnTo>
                <a:lnTo>
                  <a:pt x="86867" y="256031"/>
                </a:lnTo>
                <a:lnTo>
                  <a:pt x="89890" y="227063"/>
                </a:lnTo>
                <a:lnTo>
                  <a:pt x="89890" y="201155"/>
                </a:lnTo>
                <a:lnTo>
                  <a:pt x="86867" y="147827"/>
                </a:lnTo>
                <a:lnTo>
                  <a:pt x="73126" y="94449"/>
                </a:lnTo>
                <a:lnTo>
                  <a:pt x="53339" y="44195"/>
                </a:lnTo>
                <a:lnTo>
                  <a:pt x="36563" y="19786"/>
                </a:lnTo>
                <a:lnTo>
                  <a:pt x="21336" y="0"/>
                </a:lnTo>
                <a:lnTo>
                  <a:pt x="0" y="22859"/>
                </a:lnTo>
                <a:lnTo>
                  <a:pt x="15239" y="39636"/>
                </a:lnTo>
                <a:lnTo>
                  <a:pt x="27432" y="59423"/>
                </a:lnTo>
                <a:lnTo>
                  <a:pt x="47231" y="105168"/>
                </a:lnTo>
                <a:lnTo>
                  <a:pt x="57899" y="152400"/>
                </a:lnTo>
                <a:lnTo>
                  <a:pt x="62458" y="201155"/>
                </a:lnTo>
                <a:lnTo>
                  <a:pt x="62458" y="222491"/>
                </a:lnTo>
                <a:lnTo>
                  <a:pt x="57899" y="246849"/>
                </a:lnTo>
                <a:lnTo>
                  <a:pt x="45745" y="295668"/>
                </a:lnTo>
                <a:lnTo>
                  <a:pt x="38100" y="315455"/>
                </a:lnTo>
                <a:lnTo>
                  <a:pt x="27432" y="339813"/>
                </a:lnTo>
                <a:lnTo>
                  <a:pt x="0" y="379463"/>
                </a:lnTo>
                <a:lnTo>
                  <a:pt x="21336" y="400786"/>
                </a:lnTo>
                <a:lnTo>
                  <a:pt x="51790" y="35659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17" name="object 817"/>
          <p:cNvSpPr/>
          <p:nvPr/>
        </p:nvSpPr>
        <p:spPr>
          <a:xfrm>
            <a:off x="6417563" y="4719840"/>
            <a:ext cx="89890" cy="400786"/>
          </a:xfrm>
          <a:custGeom>
            <a:avLst/>
            <a:gdLst/>
            <a:ahLst/>
            <a:cxnLst/>
            <a:rect b="b" l="l" r="r" t="t"/>
            <a:pathLst>
              <a:path h="400786" w="89890">
                <a:moveTo>
                  <a:pt x="0" y="379463"/>
                </a:moveTo>
                <a:lnTo>
                  <a:pt x="27432" y="339813"/>
                </a:lnTo>
                <a:lnTo>
                  <a:pt x="38100" y="315455"/>
                </a:lnTo>
                <a:lnTo>
                  <a:pt x="45745" y="295668"/>
                </a:lnTo>
                <a:lnTo>
                  <a:pt x="57899" y="246849"/>
                </a:lnTo>
                <a:lnTo>
                  <a:pt x="62458" y="222491"/>
                </a:lnTo>
                <a:lnTo>
                  <a:pt x="62458" y="201155"/>
                </a:lnTo>
                <a:lnTo>
                  <a:pt x="57899" y="152400"/>
                </a:lnTo>
                <a:lnTo>
                  <a:pt x="47231" y="105168"/>
                </a:lnTo>
                <a:lnTo>
                  <a:pt x="27432" y="59423"/>
                </a:lnTo>
                <a:lnTo>
                  <a:pt x="15239" y="39636"/>
                </a:lnTo>
                <a:lnTo>
                  <a:pt x="0" y="22859"/>
                </a:lnTo>
                <a:lnTo>
                  <a:pt x="21336" y="0"/>
                </a:lnTo>
                <a:lnTo>
                  <a:pt x="36563" y="19786"/>
                </a:lnTo>
                <a:lnTo>
                  <a:pt x="53339" y="44195"/>
                </a:lnTo>
                <a:lnTo>
                  <a:pt x="73126" y="94449"/>
                </a:lnTo>
                <a:lnTo>
                  <a:pt x="86867" y="147827"/>
                </a:lnTo>
                <a:lnTo>
                  <a:pt x="89890" y="201155"/>
                </a:lnTo>
                <a:lnTo>
                  <a:pt x="89890" y="227063"/>
                </a:lnTo>
                <a:lnTo>
                  <a:pt x="86867" y="256031"/>
                </a:lnTo>
                <a:lnTo>
                  <a:pt x="73126" y="306336"/>
                </a:lnTo>
                <a:lnTo>
                  <a:pt x="63995" y="332231"/>
                </a:lnTo>
                <a:lnTo>
                  <a:pt x="51790" y="356590"/>
                </a:lnTo>
                <a:lnTo>
                  <a:pt x="21336" y="400786"/>
                </a:lnTo>
                <a:lnTo>
                  <a:pt x="0" y="37946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18" name="object 818"/>
          <p:cNvSpPr/>
          <p:nvPr/>
        </p:nvSpPr>
        <p:spPr>
          <a:xfrm>
            <a:off x="6417563" y="5096268"/>
            <a:ext cx="21336" cy="24358"/>
          </a:xfrm>
          <a:custGeom>
            <a:avLst/>
            <a:gdLst/>
            <a:ahLst/>
            <a:cxnLst/>
            <a:rect b="b" l="l" r="r" t="t"/>
            <a:pathLst>
              <a:path h="24358" w="21336">
                <a:moveTo>
                  <a:pt x="21336" y="24358"/>
                </a:moveTo>
                <a:lnTo>
                  <a:pt x="13147" y="16174"/>
                </a:lnTo>
                <a:lnTo>
                  <a:pt x="19799" y="24358"/>
                </a:lnTo>
                <a:lnTo>
                  <a:pt x="21336" y="24358"/>
                </a:lnTo>
                <a:close/>
              </a:path>
              <a:path h="24358" w="21336">
                <a:moveTo>
                  <a:pt x="13147" y="16174"/>
                </a:moveTo>
                <a:lnTo>
                  <a:pt x="0" y="0"/>
                </a:lnTo>
                <a:lnTo>
                  <a:pt x="0" y="3035"/>
                </a:lnTo>
                <a:lnTo>
                  <a:pt x="13147" y="1617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19" name="object 819"/>
          <p:cNvSpPr/>
          <p:nvPr/>
        </p:nvSpPr>
        <p:spPr>
          <a:xfrm>
            <a:off x="6417563" y="5096268"/>
            <a:ext cx="21336" cy="24358"/>
          </a:xfrm>
          <a:custGeom>
            <a:avLst/>
            <a:gdLst/>
            <a:ahLst/>
            <a:cxnLst/>
            <a:rect b="b" l="l" r="r" t="t"/>
            <a:pathLst>
              <a:path h="24358" w="21336">
                <a:moveTo>
                  <a:pt x="19799" y="24358"/>
                </a:moveTo>
                <a:lnTo>
                  <a:pt x="21336" y="24358"/>
                </a:lnTo>
                <a:lnTo>
                  <a:pt x="0" y="3035"/>
                </a:lnTo>
                <a:lnTo>
                  <a:pt x="0" y="0"/>
                </a:lnTo>
                <a:lnTo>
                  <a:pt x="19799" y="2435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20" name="object 820"/>
          <p:cNvSpPr/>
          <p:nvPr/>
        </p:nvSpPr>
        <p:spPr>
          <a:xfrm>
            <a:off x="6091440" y="4634509"/>
            <a:ext cx="345922" cy="108191"/>
          </a:xfrm>
          <a:custGeom>
            <a:avLst/>
            <a:gdLst/>
            <a:ahLst/>
            <a:cxnLst/>
            <a:rect b="b" l="l" r="r" t="t"/>
            <a:pathLst>
              <a:path h="108191" w="345922">
                <a:moveTo>
                  <a:pt x="0" y="82245"/>
                </a:moveTo>
                <a:lnTo>
                  <a:pt x="19786" y="105117"/>
                </a:lnTo>
                <a:lnTo>
                  <a:pt x="56349" y="71589"/>
                </a:lnTo>
                <a:lnTo>
                  <a:pt x="74663" y="60921"/>
                </a:lnTo>
                <a:lnTo>
                  <a:pt x="92963" y="50253"/>
                </a:lnTo>
                <a:lnTo>
                  <a:pt x="132549" y="36563"/>
                </a:lnTo>
                <a:lnTo>
                  <a:pt x="173723" y="31991"/>
                </a:lnTo>
                <a:lnTo>
                  <a:pt x="214858" y="38100"/>
                </a:lnTo>
                <a:lnTo>
                  <a:pt x="254495" y="50253"/>
                </a:lnTo>
                <a:lnTo>
                  <a:pt x="274281" y="62458"/>
                </a:lnTo>
                <a:lnTo>
                  <a:pt x="291058" y="74663"/>
                </a:lnTo>
                <a:lnTo>
                  <a:pt x="307822" y="89890"/>
                </a:lnTo>
                <a:lnTo>
                  <a:pt x="326123" y="108191"/>
                </a:lnTo>
                <a:lnTo>
                  <a:pt x="345922" y="83794"/>
                </a:lnTo>
                <a:lnTo>
                  <a:pt x="327659" y="68554"/>
                </a:lnTo>
                <a:lnTo>
                  <a:pt x="309359" y="50253"/>
                </a:lnTo>
                <a:lnTo>
                  <a:pt x="289559" y="36563"/>
                </a:lnTo>
                <a:lnTo>
                  <a:pt x="265163" y="22821"/>
                </a:lnTo>
                <a:lnTo>
                  <a:pt x="220954" y="9131"/>
                </a:lnTo>
                <a:lnTo>
                  <a:pt x="173723" y="0"/>
                </a:lnTo>
                <a:lnTo>
                  <a:pt x="126504" y="6045"/>
                </a:lnTo>
                <a:lnTo>
                  <a:pt x="82295" y="19786"/>
                </a:lnTo>
                <a:lnTo>
                  <a:pt x="57886" y="33489"/>
                </a:lnTo>
                <a:lnTo>
                  <a:pt x="35013" y="48767"/>
                </a:lnTo>
                <a:lnTo>
                  <a:pt x="0" y="8224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21" name="object 821"/>
          <p:cNvSpPr/>
          <p:nvPr/>
        </p:nvSpPr>
        <p:spPr>
          <a:xfrm>
            <a:off x="6091440" y="4634509"/>
            <a:ext cx="345922" cy="108191"/>
          </a:xfrm>
          <a:custGeom>
            <a:avLst/>
            <a:gdLst/>
            <a:ahLst/>
            <a:cxnLst/>
            <a:rect b="b" l="l" r="r" t="t"/>
            <a:pathLst>
              <a:path h="108191" w="345922">
                <a:moveTo>
                  <a:pt x="326123" y="108191"/>
                </a:moveTo>
                <a:lnTo>
                  <a:pt x="307822" y="89890"/>
                </a:lnTo>
                <a:lnTo>
                  <a:pt x="291058" y="74663"/>
                </a:lnTo>
                <a:lnTo>
                  <a:pt x="274281" y="62458"/>
                </a:lnTo>
                <a:lnTo>
                  <a:pt x="254495" y="50253"/>
                </a:lnTo>
                <a:lnTo>
                  <a:pt x="214858" y="38100"/>
                </a:lnTo>
                <a:lnTo>
                  <a:pt x="173723" y="31991"/>
                </a:lnTo>
                <a:lnTo>
                  <a:pt x="132549" y="36563"/>
                </a:lnTo>
                <a:lnTo>
                  <a:pt x="92963" y="50253"/>
                </a:lnTo>
                <a:lnTo>
                  <a:pt x="74663" y="60921"/>
                </a:lnTo>
                <a:lnTo>
                  <a:pt x="56349" y="71589"/>
                </a:lnTo>
                <a:lnTo>
                  <a:pt x="19786" y="105117"/>
                </a:lnTo>
                <a:lnTo>
                  <a:pt x="0" y="82245"/>
                </a:lnTo>
                <a:lnTo>
                  <a:pt x="35013" y="48767"/>
                </a:lnTo>
                <a:lnTo>
                  <a:pt x="57886" y="33489"/>
                </a:lnTo>
                <a:lnTo>
                  <a:pt x="82295" y="19786"/>
                </a:lnTo>
                <a:lnTo>
                  <a:pt x="126504" y="6045"/>
                </a:lnTo>
                <a:lnTo>
                  <a:pt x="173723" y="0"/>
                </a:lnTo>
                <a:lnTo>
                  <a:pt x="220954" y="9131"/>
                </a:lnTo>
                <a:lnTo>
                  <a:pt x="265163" y="22821"/>
                </a:lnTo>
                <a:lnTo>
                  <a:pt x="289559" y="36563"/>
                </a:lnTo>
                <a:lnTo>
                  <a:pt x="309359" y="50253"/>
                </a:lnTo>
                <a:lnTo>
                  <a:pt x="327659" y="68554"/>
                </a:lnTo>
                <a:lnTo>
                  <a:pt x="345922" y="83794"/>
                </a:lnTo>
                <a:lnTo>
                  <a:pt x="326123" y="10819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22" name="object 822"/>
          <p:cNvSpPr/>
          <p:nvPr/>
        </p:nvSpPr>
        <p:spPr>
          <a:xfrm>
            <a:off x="6417563" y="4718304"/>
            <a:ext cx="21336" cy="24396"/>
          </a:xfrm>
          <a:custGeom>
            <a:avLst/>
            <a:gdLst/>
            <a:ahLst/>
            <a:cxnLst/>
            <a:rect b="b" l="l" r="r" t="t"/>
            <a:pathLst>
              <a:path h="24396" w="21336">
                <a:moveTo>
                  <a:pt x="21336" y="1536"/>
                </a:moveTo>
                <a:lnTo>
                  <a:pt x="19799" y="0"/>
                </a:lnTo>
                <a:lnTo>
                  <a:pt x="0" y="24396"/>
                </a:lnTo>
                <a:lnTo>
                  <a:pt x="21336" y="15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23" name="object 823"/>
          <p:cNvSpPr/>
          <p:nvPr/>
        </p:nvSpPr>
        <p:spPr>
          <a:xfrm>
            <a:off x="6417563" y="4718304"/>
            <a:ext cx="21336" cy="24396"/>
          </a:xfrm>
          <a:custGeom>
            <a:avLst/>
            <a:gdLst/>
            <a:ahLst/>
            <a:cxnLst/>
            <a:rect b="b" l="l" r="r" t="t"/>
            <a:pathLst>
              <a:path h="24396" w="21336">
                <a:moveTo>
                  <a:pt x="21336" y="1536"/>
                </a:moveTo>
                <a:lnTo>
                  <a:pt x="19799" y="0"/>
                </a:lnTo>
                <a:lnTo>
                  <a:pt x="0" y="24396"/>
                </a:lnTo>
                <a:lnTo>
                  <a:pt x="21336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24" name="object 824"/>
          <p:cNvSpPr/>
          <p:nvPr/>
        </p:nvSpPr>
        <p:spPr>
          <a:xfrm>
            <a:off x="6101329" y="4276323"/>
            <a:ext cx="0" cy="452635"/>
          </a:xfrm>
          <a:custGeom>
            <a:avLst/>
            <a:gdLst/>
            <a:ahLst/>
            <a:cxnLst/>
            <a:rect b="b" l="l" r="r" t="t"/>
            <a:pathLst>
              <a:path h="452635" w="0">
                <a:moveTo>
                  <a:pt x="0" y="0"/>
                </a:moveTo>
                <a:lnTo>
                  <a:pt x="0" y="452635"/>
                </a:lnTo>
              </a:path>
            </a:pathLst>
          </a:custGeom>
          <a:ln w="3019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25" name="object 825"/>
          <p:cNvSpPr/>
          <p:nvPr/>
        </p:nvSpPr>
        <p:spPr>
          <a:xfrm>
            <a:off x="6086868" y="4276323"/>
            <a:ext cx="28922" cy="452635"/>
          </a:xfrm>
          <a:custGeom>
            <a:avLst/>
            <a:gdLst/>
            <a:ahLst/>
            <a:cxnLst/>
            <a:rect b="b" l="l" r="r" t="t"/>
            <a:pathLst>
              <a:path h="452635" w="28922">
                <a:moveTo>
                  <a:pt x="0" y="452635"/>
                </a:moveTo>
                <a:lnTo>
                  <a:pt x="28922" y="452635"/>
                </a:lnTo>
                <a:lnTo>
                  <a:pt x="28922" y="0"/>
                </a:lnTo>
                <a:lnTo>
                  <a:pt x="0" y="0"/>
                </a:lnTo>
                <a:lnTo>
                  <a:pt x="0" y="4526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26" name="object 826"/>
          <p:cNvSpPr/>
          <p:nvPr/>
        </p:nvSpPr>
        <p:spPr>
          <a:xfrm>
            <a:off x="6086868" y="4716754"/>
            <a:ext cx="28930" cy="45745"/>
          </a:xfrm>
          <a:custGeom>
            <a:avLst/>
            <a:gdLst/>
            <a:ahLst/>
            <a:cxnLst/>
            <a:rect b="b" l="l" r="r" t="t"/>
            <a:pathLst>
              <a:path h="45745" w="28930">
                <a:moveTo>
                  <a:pt x="0" y="12204"/>
                </a:moveTo>
                <a:lnTo>
                  <a:pt x="0" y="45745"/>
                </a:lnTo>
                <a:lnTo>
                  <a:pt x="24358" y="22872"/>
                </a:lnTo>
                <a:lnTo>
                  <a:pt x="15129" y="12204"/>
                </a:lnTo>
                <a:lnTo>
                  <a:pt x="0" y="12204"/>
                </a:lnTo>
                <a:close/>
              </a:path>
              <a:path h="45745" w="28930">
                <a:moveTo>
                  <a:pt x="28930" y="12204"/>
                </a:moveTo>
                <a:lnTo>
                  <a:pt x="4572" y="0"/>
                </a:lnTo>
                <a:lnTo>
                  <a:pt x="15129" y="12204"/>
                </a:lnTo>
                <a:lnTo>
                  <a:pt x="28930" y="122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27" name="object 827"/>
          <p:cNvSpPr/>
          <p:nvPr/>
        </p:nvSpPr>
        <p:spPr>
          <a:xfrm>
            <a:off x="6086868" y="4716754"/>
            <a:ext cx="28930" cy="45745"/>
          </a:xfrm>
          <a:custGeom>
            <a:avLst/>
            <a:gdLst/>
            <a:ahLst/>
            <a:cxnLst/>
            <a:rect b="b" l="l" r="r" t="t"/>
            <a:pathLst>
              <a:path h="45745" w="28930">
                <a:moveTo>
                  <a:pt x="24358" y="22872"/>
                </a:moveTo>
                <a:lnTo>
                  <a:pt x="0" y="45745"/>
                </a:lnTo>
                <a:lnTo>
                  <a:pt x="0" y="12204"/>
                </a:lnTo>
                <a:lnTo>
                  <a:pt x="28930" y="12204"/>
                </a:lnTo>
                <a:lnTo>
                  <a:pt x="4572" y="0"/>
                </a:lnTo>
                <a:lnTo>
                  <a:pt x="24358" y="22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28" name="object 828"/>
          <p:cNvSpPr/>
          <p:nvPr/>
        </p:nvSpPr>
        <p:spPr>
          <a:xfrm>
            <a:off x="6091440" y="4264177"/>
            <a:ext cx="345922" cy="111226"/>
          </a:xfrm>
          <a:custGeom>
            <a:avLst/>
            <a:gdLst/>
            <a:ahLst/>
            <a:cxnLst/>
            <a:rect b="b" l="l" r="r" t="t"/>
            <a:pathLst>
              <a:path h="111226" w="345922">
                <a:moveTo>
                  <a:pt x="0" y="22821"/>
                </a:moveTo>
                <a:lnTo>
                  <a:pt x="15227" y="44145"/>
                </a:lnTo>
                <a:lnTo>
                  <a:pt x="35013" y="60921"/>
                </a:lnTo>
                <a:lnTo>
                  <a:pt x="57886" y="76200"/>
                </a:lnTo>
                <a:lnTo>
                  <a:pt x="80759" y="89890"/>
                </a:lnTo>
                <a:lnTo>
                  <a:pt x="102095" y="99021"/>
                </a:lnTo>
                <a:lnTo>
                  <a:pt x="127990" y="105117"/>
                </a:lnTo>
                <a:lnTo>
                  <a:pt x="173723" y="111226"/>
                </a:lnTo>
                <a:lnTo>
                  <a:pt x="220954" y="105117"/>
                </a:lnTo>
                <a:lnTo>
                  <a:pt x="245363" y="99021"/>
                </a:lnTo>
                <a:lnTo>
                  <a:pt x="269722" y="86867"/>
                </a:lnTo>
                <a:lnTo>
                  <a:pt x="309359" y="60921"/>
                </a:lnTo>
                <a:lnTo>
                  <a:pt x="329158" y="44145"/>
                </a:lnTo>
                <a:lnTo>
                  <a:pt x="345922" y="24358"/>
                </a:lnTo>
                <a:lnTo>
                  <a:pt x="326123" y="0"/>
                </a:lnTo>
                <a:lnTo>
                  <a:pt x="309359" y="19786"/>
                </a:lnTo>
                <a:lnTo>
                  <a:pt x="292595" y="36563"/>
                </a:lnTo>
                <a:lnTo>
                  <a:pt x="254495" y="59423"/>
                </a:lnTo>
                <a:lnTo>
                  <a:pt x="236181" y="70091"/>
                </a:lnTo>
                <a:lnTo>
                  <a:pt x="217931" y="73126"/>
                </a:lnTo>
                <a:lnTo>
                  <a:pt x="173723" y="79222"/>
                </a:lnTo>
                <a:lnTo>
                  <a:pt x="131063" y="73126"/>
                </a:lnTo>
                <a:lnTo>
                  <a:pt x="111213" y="70091"/>
                </a:lnTo>
                <a:lnTo>
                  <a:pt x="91427" y="59423"/>
                </a:lnTo>
                <a:lnTo>
                  <a:pt x="73113" y="47218"/>
                </a:lnTo>
                <a:lnTo>
                  <a:pt x="51790" y="36563"/>
                </a:lnTo>
                <a:lnTo>
                  <a:pt x="35013" y="19786"/>
                </a:lnTo>
                <a:lnTo>
                  <a:pt x="21323" y="3022"/>
                </a:lnTo>
                <a:lnTo>
                  <a:pt x="0" y="2282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29" name="object 829"/>
          <p:cNvSpPr/>
          <p:nvPr/>
        </p:nvSpPr>
        <p:spPr>
          <a:xfrm>
            <a:off x="6091440" y="4264177"/>
            <a:ext cx="345922" cy="111226"/>
          </a:xfrm>
          <a:custGeom>
            <a:avLst/>
            <a:gdLst/>
            <a:ahLst/>
            <a:cxnLst/>
            <a:rect b="b" l="l" r="r" t="t"/>
            <a:pathLst>
              <a:path h="111226" w="345922">
                <a:moveTo>
                  <a:pt x="21323" y="3022"/>
                </a:moveTo>
                <a:lnTo>
                  <a:pt x="35013" y="19786"/>
                </a:lnTo>
                <a:lnTo>
                  <a:pt x="51790" y="36563"/>
                </a:lnTo>
                <a:lnTo>
                  <a:pt x="73113" y="47218"/>
                </a:lnTo>
                <a:lnTo>
                  <a:pt x="91427" y="59423"/>
                </a:lnTo>
                <a:lnTo>
                  <a:pt x="111213" y="70091"/>
                </a:lnTo>
                <a:lnTo>
                  <a:pt x="131063" y="73126"/>
                </a:lnTo>
                <a:lnTo>
                  <a:pt x="173723" y="79222"/>
                </a:lnTo>
                <a:lnTo>
                  <a:pt x="217931" y="73126"/>
                </a:lnTo>
                <a:lnTo>
                  <a:pt x="236181" y="70091"/>
                </a:lnTo>
                <a:lnTo>
                  <a:pt x="254495" y="59423"/>
                </a:lnTo>
                <a:lnTo>
                  <a:pt x="292595" y="36563"/>
                </a:lnTo>
                <a:lnTo>
                  <a:pt x="309359" y="19786"/>
                </a:lnTo>
                <a:lnTo>
                  <a:pt x="326123" y="0"/>
                </a:lnTo>
                <a:lnTo>
                  <a:pt x="345922" y="24358"/>
                </a:lnTo>
                <a:lnTo>
                  <a:pt x="329158" y="44145"/>
                </a:lnTo>
                <a:lnTo>
                  <a:pt x="309359" y="60921"/>
                </a:lnTo>
                <a:lnTo>
                  <a:pt x="269722" y="86867"/>
                </a:lnTo>
                <a:lnTo>
                  <a:pt x="245363" y="99021"/>
                </a:lnTo>
                <a:lnTo>
                  <a:pt x="220954" y="105117"/>
                </a:lnTo>
                <a:lnTo>
                  <a:pt x="173723" y="111226"/>
                </a:lnTo>
                <a:lnTo>
                  <a:pt x="127990" y="105117"/>
                </a:lnTo>
                <a:lnTo>
                  <a:pt x="102095" y="99021"/>
                </a:lnTo>
                <a:lnTo>
                  <a:pt x="80759" y="89890"/>
                </a:lnTo>
                <a:lnTo>
                  <a:pt x="57886" y="76200"/>
                </a:lnTo>
                <a:lnTo>
                  <a:pt x="35013" y="60921"/>
                </a:lnTo>
                <a:lnTo>
                  <a:pt x="15227" y="44145"/>
                </a:lnTo>
                <a:lnTo>
                  <a:pt x="0" y="22821"/>
                </a:lnTo>
                <a:lnTo>
                  <a:pt x="21323" y="3022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30" name="object 830"/>
          <p:cNvSpPr/>
          <p:nvPr/>
        </p:nvSpPr>
        <p:spPr>
          <a:xfrm>
            <a:off x="6086868" y="4236745"/>
            <a:ext cx="28930" cy="50253"/>
          </a:xfrm>
          <a:custGeom>
            <a:avLst/>
            <a:gdLst/>
            <a:ahLst/>
            <a:cxnLst/>
            <a:rect b="b" l="l" r="r" t="t"/>
            <a:pathLst>
              <a:path h="50253" w="28930">
                <a:moveTo>
                  <a:pt x="0" y="0"/>
                </a:moveTo>
                <a:lnTo>
                  <a:pt x="0" y="39585"/>
                </a:lnTo>
                <a:lnTo>
                  <a:pt x="16061" y="39585"/>
                </a:lnTo>
                <a:lnTo>
                  <a:pt x="25895" y="30454"/>
                </a:lnTo>
                <a:lnTo>
                  <a:pt x="0" y="0"/>
                </a:lnTo>
                <a:close/>
              </a:path>
              <a:path h="50253" w="28930">
                <a:moveTo>
                  <a:pt x="28930" y="39585"/>
                </a:moveTo>
                <a:lnTo>
                  <a:pt x="16061" y="39585"/>
                </a:lnTo>
                <a:lnTo>
                  <a:pt x="4572" y="50253"/>
                </a:lnTo>
                <a:lnTo>
                  <a:pt x="28930" y="3958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31" name="object 831"/>
          <p:cNvSpPr/>
          <p:nvPr/>
        </p:nvSpPr>
        <p:spPr>
          <a:xfrm>
            <a:off x="6086868" y="4236745"/>
            <a:ext cx="28930" cy="50253"/>
          </a:xfrm>
          <a:custGeom>
            <a:avLst/>
            <a:gdLst/>
            <a:ahLst/>
            <a:cxnLst/>
            <a:rect b="b" l="l" r="r" t="t"/>
            <a:pathLst>
              <a:path h="50253" w="28930">
                <a:moveTo>
                  <a:pt x="0" y="39585"/>
                </a:moveTo>
                <a:lnTo>
                  <a:pt x="0" y="0"/>
                </a:lnTo>
                <a:lnTo>
                  <a:pt x="25895" y="30454"/>
                </a:lnTo>
                <a:lnTo>
                  <a:pt x="4572" y="50253"/>
                </a:lnTo>
                <a:lnTo>
                  <a:pt x="28930" y="39585"/>
                </a:lnTo>
                <a:lnTo>
                  <a:pt x="0" y="3958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32" name="object 832"/>
          <p:cNvSpPr/>
          <p:nvPr/>
        </p:nvSpPr>
        <p:spPr>
          <a:xfrm>
            <a:off x="6396240" y="3934967"/>
            <a:ext cx="67068" cy="352031"/>
          </a:xfrm>
          <a:custGeom>
            <a:avLst/>
            <a:gdLst/>
            <a:ahLst/>
            <a:cxnLst/>
            <a:rect b="b" l="l" r="r" t="t"/>
            <a:pathLst>
              <a:path h="352031" w="67068">
                <a:moveTo>
                  <a:pt x="19786" y="0"/>
                </a:moveTo>
                <a:lnTo>
                  <a:pt x="10655" y="22872"/>
                </a:lnTo>
                <a:lnTo>
                  <a:pt x="1536" y="45732"/>
                </a:lnTo>
                <a:lnTo>
                  <a:pt x="0" y="67068"/>
                </a:lnTo>
                <a:lnTo>
                  <a:pt x="1536" y="92964"/>
                </a:lnTo>
                <a:lnTo>
                  <a:pt x="3022" y="117322"/>
                </a:lnTo>
                <a:lnTo>
                  <a:pt x="9118" y="141732"/>
                </a:lnTo>
                <a:lnTo>
                  <a:pt x="21323" y="184391"/>
                </a:lnTo>
                <a:lnTo>
                  <a:pt x="31991" y="227063"/>
                </a:lnTo>
                <a:lnTo>
                  <a:pt x="38100" y="246900"/>
                </a:lnTo>
                <a:lnTo>
                  <a:pt x="39636" y="262128"/>
                </a:lnTo>
                <a:lnTo>
                  <a:pt x="39636" y="281927"/>
                </a:lnTo>
                <a:lnTo>
                  <a:pt x="36563" y="300228"/>
                </a:lnTo>
                <a:lnTo>
                  <a:pt x="30454" y="313931"/>
                </a:lnTo>
                <a:lnTo>
                  <a:pt x="19786" y="333768"/>
                </a:lnTo>
                <a:lnTo>
                  <a:pt x="42659" y="352031"/>
                </a:lnTo>
                <a:lnTo>
                  <a:pt x="56349" y="329209"/>
                </a:lnTo>
                <a:lnTo>
                  <a:pt x="63995" y="309359"/>
                </a:lnTo>
                <a:lnTo>
                  <a:pt x="67068" y="288036"/>
                </a:lnTo>
                <a:lnTo>
                  <a:pt x="67068" y="262128"/>
                </a:lnTo>
                <a:lnTo>
                  <a:pt x="65531" y="240804"/>
                </a:lnTo>
                <a:lnTo>
                  <a:pt x="59423" y="216395"/>
                </a:lnTo>
                <a:lnTo>
                  <a:pt x="48755" y="175272"/>
                </a:lnTo>
                <a:lnTo>
                  <a:pt x="36563" y="131064"/>
                </a:lnTo>
                <a:lnTo>
                  <a:pt x="30454" y="111277"/>
                </a:lnTo>
                <a:lnTo>
                  <a:pt x="28968" y="89941"/>
                </a:lnTo>
                <a:lnTo>
                  <a:pt x="27431" y="71628"/>
                </a:lnTo>
                <a:lnTo>
                  <a:pt x="28968" y="53327"/>
                </a:lnTo>
                <a:lnTo>
                  <a:pt x="36563" y="36563"/>
                </a:lnTo>
                <a:lnTo>
                  <a:pt x="45681" y="16764"/>
                </a:lnTo>
                <a:lnTo>
                  <a:pt x="197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33" name="object 833"/>
          <p:cNvSpPr/>
          <p:nvPr/>
        </p:nvSpPr>
        <p:spPr>
          <a:xfrm>
            <a:off x="6396240" y="3934967"/>
            <a:ext cx="67068" cy="352031"/>
          </a:xfrm>
          <a:custGeom>
            <a:avLst/>
            <a:gdLst/>
            <a:ahLst/>
            <a:cxnLst/>
            <a:rect b="b" l="l" r="r" t="t"/>
            <a:pathLst>
              <a:path h="352031" w="67068">
                <a:moveTo>
                  <a:pt x="19786" y="333768"/>
                </a:moveTo>
                <a:lnTo>
                  <a:pt x="30454" y="313931"/>
                </a:lnTo>
                <a:lnTo>
                  <a:pt x="36563" y="300228"/>
                </a:lnTo>
                <a:lnTo>
                  <a:pt x="39636" y="281927"/>
                </a:lnTo>
                <a:lnTo>
                  <a:pt x="39636" y="262128"/>
                </a:lnTo>
                <a:lnTo>
                  <a:pt x="38100" y="246900"/>
                </a:lnTo>
                <a:lnTo>
                  <a:pt x="31991" y="227063"/>
                </a:lnTo>
                <a:lnTo>
                  <a:pt x="21323" y="184391"/>
                </a:lnTo>
                <a:lnTo>
                  <a:pt x="9118" y="141732"/>
                </a:lnTo>
                <a:lnTo>
                  <a:pt x="3022" y="117322"/>
                </a:lnTo>
                <a:lnTo>
                  <a:pt x="1536" y="92964"/>
                </a:lnTo>
                <a:lnTo>
                  <a:pt x="0" y="67068"/>
                </a:lnTo>
                <a:lnTo>
                  <a:pt x="1536" y="45732"/>
                </a:lnTo>
                <a:lnTo>
                  <a:pt x="10655" y="22872"/>
                </a:lnTo>
                <a:lnTo>
                  <a:pt x="19786" y="0"/>
                </a:lnTo>
                <a:lnTo>
                  <a:pt x="45681" y="16764"/>
                </a:lnTo>
                <a:lnTo>
                  <a:pt x="36563" y="36563"/>
                </a:lnTo>
                <a:lnTo>
                  <a:pt x="28968" y="53327"/>
                </a:lnTo>
                <a:lnTo>
                  <a:pt x="27431" y="71628"/>
                </a:lnTo>
                <a:lnTo>
                  <a:pt x="28968" y="89941"/>
                </a:lnTo>
                <a:lnTo>
                  <a:pt x="30454" y="111277"/>
                </a:lnTo>
                <a:lnTo>
                  <a:pt x="36563" y="131064"/>
                </a:lnTo>
                <a:lnTo>
                  <a:pt x="48755" y="175272"/>
                </a:lnTo>
                <a:lnTo>
                  <a:pt x="59423" y="216395"/>
                </a:lnTo>
                <a:lnTo>
                  <a:pt x="65531" y="240804"/>
                </a:lnTo>
                <a:lnTo>
                  <a:pt x="67068" y="262128"/>
                </a:lnTo>
                <a:lnTo>
                  <a:pt x="67068" y="288036"/>
                </a:lnTo>
                <a:lnTo>
                  <a:pt x="63995" y="309359"/>
                </a:lnTo>
                <a:lnTo>
                  <a:pt x="56349" y="329209"/>
                </a:lnTo>
                <a:lnTo>
                  <a:pt x="42659" y="352031"/>
                </a:lnTo>
                <a:lnTo>
                  <a:pt x="19786" y="333768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34" name="object 834"/>
          <p:cNvSpPr/>
          <p:nvPr/>
        </p:nvSpPr>
        <p:spPr>
          <a:xfrm>
            <a:off x="6416027" y="4264177"/>
            <a:ext cx="22872" cy="24358"/>
          </a:xfrm>
          <a:custGeom>
            <a:avLst/>
            <a:gdLst/>
            <a:ahLst/>
            <a:cxnLst/>
            <a:rect b="b" l="l" r="r" t="t"/>
            <a:pathLst>
              <a:path h="24358" w="22872">
                <a:moveTo>
                  <a:pt x="22872" y="22821"/>
                </a:moveTo>
                <a:lnTo>
                  <a:pt x="14936" y="16485"/>
                </a:lnTo>
                <a:lnTo>
                  <a:pt x="21336" y="24358"/>
                </a:lnTo>
                <a:lnTo>
                  <a:pt x="22872" y="22821"/>
                </a:lnTo>
                <a:close/>
              </a:path>
              <a:path h="24358" w="22872">
                <a:moveTo>
                  <a:pt x="14936" y="16485"/>
                </a:moveTo>
                <a:lnTo>
                  <a:pt x="1536" y="0"/>
                </a:lnTo>
                <a:lnTo>
                  <a:pt x="0" y="4559"/>
                </a:lnTo>
                <a:lnTo>
                  <a:pt x="14936" y="1648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35" name="object 835"/>
          <p:cNvSpPr/>
          <p:nvPr/>
        </p:nvSpPr>
        <p:spPr>
          <a:xfrm>
            <a:off x="6416027" y="4264177"/>
            <a:ext cx="22872" cy="24358"/>
          </a:xfrm>
          <a:custGeom>
            <a:avLst/>
            <a:gdLst/>
            <a:ahLst/>
            <a:cxnLst/>
            <a:rect b="b" l="l" r="r" t="t"/>
            <a:pathLst>
              <a:path h="24358" w="22872">
                <a:moveTo>
                  <a:pt x="21336" y="24358"/>
                </a:moveTo>
                <a:lnTo>
                  <a:pt x="22872" y="22821"/>
                </a:lnTo>
                <a:lnTo>
                  <a:pt x="0" y="4559"/>
                </a:lnTo>
                <a:lnTo>
                  <a:pt x="1536" y="0"/>
                </a:lnTo>
                <a:lnTo>
                  <a:pt x="21336" y="2435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36" name="object 836"/>
          <p:cNvSpPr/>
          <p:nvPr/>
        </p:nvSpPr>
        <p:spPr>
          <a:xfrm>
            <a:off x="6417563" y="3814559"/>
            <a:ext cx="429767" cy="140195"/>
          </a:xfrm>
          <a:custGeom>
            <a:avLst/>
            <a:gdLst/>
            <a:ahLst/>
            <a:cxnLst/>
            <a:rect b="b" l="l" r="r" t="t"/>
            <a:pathLst>
              <a:path h="140195" w="429767">
                <a:moveTo>
                  <a:pt x="18313" y="92976"/>
                </a:moveTo>
                <a:lnTo>
                  <a:pt x="0" y="118872"/>
                </a:lnTo>
                <a:lnTo>
                  <a:pt x="21336" y="140195"/>
                </a:lnTo>
                <a:lnTo>
                  <a:pt x="39636" y="114300"/>
                </a:lnTo>
                <a:lnTo>
                  <a:pt x="60972" y="91440"/>
                </a:lnTo>
                <a:lnTo>
                  <a:pt x="82308" y="73177"/>
                </a:lnTo>
                <a:lnTo>
                  <a:pt x="108204" y="57950"/>
                </a:lnTo>
                <a:lnTo>
                  <a:pt x="129539" y="47231"/>
                </a:lnTo>
                <a:lnTo>
                  <a:pt x="156971" y="38100"/>
                </a:lnTo>
                <a:lnTo>
                  <a:pt x="187426" y="33540"/>
                </a:lnTo>
                <a:lnTo>
                  <a:pt x="214858" y="32004"/>
                </a:lnTo>
                <a:lnTo>
                  <a:pt x="242290" y="33540"/>
                </a:lnTo>
                <a:lnTo>
                  <a:pt x="269735" y="38100"/>
                </a:lnTo>
                <a:lnTo>
                  <a:pt x="297167" y="47231"/>
                </a:lnTo>
                <a:lnTo>
                  <a:pt x="321576" y="57950"/>
                </a:lnTo>
                <a:lnTo>
                  <a:pt x="347471" y="73177"/>
                </a:lnTo>
                <a:lnTo>
                  <a:pt x="368795" y="91440"/>
                </a:lnTo>
                <a:lnTo>
                  <a:pt x="388645" y="114300"/>
                </a:lnTo>
                <a:lnTo>
                  <a:pt x="405358" y="138709"/>
                </a:lnTo>
                <a:lnTo>
                  <a:pt x="429767" y="120408"/>
                </a:lnTo>
                <a:lnTo>
                  <a:pt x="411467" y="92976"/>
                </a:lnTo>
                <a:lnTo>
                  <a:pt x="387108" y="67081"/>
                </a:lnTo>
                <a:lnTo>
                  <a:pt x="362699" y="47231"/>
                </a:lnTo>
                <a:lnTo>
                  <a:pt x="336804" y="28981"/>
                </a:lnTo>
                <a:lnTo>
                  <a:pt x="307835" y="18313"/>
                </a:lnTo>
                <a:lnTo>
                  <a:pt x="275831" y="6108"/>
                </a:lnTo>
                <a:lnTo>
                  <a:pt x="245376" y="1536"/>
                </a:lnTo>
                <a:lnTo>
                  <a:pt x="214858" y="0"/>
                </a:lnTo>
                <a:lnTo>
                  <a:pt x="185940" y="1536"/>
                </a:lnTo>
                <a:lnTo>
                  <a:pt x="153936" y="6108"/>
                </a:lnTo>
                <a:lnTo>
                  <a:pt x="121945" y="18313"/>
                </a:lnTo>
                <a:lnTo>
                  <a:pt x="92976" y="28981"/>
                </a:lnTo>
                <a:lnTo>
                  <a:pt x="65532" y="47231"/>
                </a:lnTo>
                <a:lnTo>
                  <a:pt x="39636" y="67081"/>
                </a:lnTo>
                <a:lnTo>
                  <a:pt x="18313" y="9297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37" name="object 837"/>
          <p:cNvSpPr/>
          <p:nvPr/>
        </p:nvSpPr>
        <p:spPr>
          <a:xfrm>
            <a:off x="6417563" y="3814559"/>
            <a:ext cx="429767" cy="140195"/>
          </a:xfrm>
          <a:custGeom>
            <a:avLst/>
            <a:gdLst/>
            <a:ahLst/>
            <a:cxnLst/>
            <a:rect b="b" l="l" r="r" t="t"/>
            <a:pathLst>
              <a:path h="140195" w="429767">
                <a:moveTo>
                  <a:pt x="0" y="118872"/>
                </a:moveTo>
                <a:lnTo>
                  <a:pt x="18313" y="92976"/>
                </a:lnTo>
                <a:lnTo>
                  <a:pt x="39636" y="67081"/>
                </a:lnTo>
                <a:lnTo>
                  <a:pt x="65532" y="47231"/>
                </a:lnTo>
                <a:lnTo>
                  <a:pt x="92976" y="28981"/>
                </a:lnTo>
                <a:lnTo>
                  <a:pt x="121945" y="18313"/>
                </a:lnTo>
                <a:lnTo>
                  <a:pt x="153936" y="6108"/>
                </a:lnTo>
                <a:lnTo>
                  <a:pt x="185940" y="1536"/>
                </a:lnTo>
                <a:lnTo>
                  <a:pt x="214858" y="0"/>
                </a:lnTo>
                <a:lnTo>
                  <a:pt x="245376" y="1536"/>
                </a:lnTo>
                <a:lnTo>
                  <a:pt x="275831" y="6108"/>
                </a:lnTo>
                <a:lnTo>
                  <a:pt x="307835" y="18313"/>
                </a:lnTo>
                <a:lnTo>
                  <a:pt x="336804" y="28981"/>
                </a:lnTo>
                <a:lnTo>
                  <a:pt x="362699" y="47231"/>
                </a:lnTo>
                <a:lnTo>
                  <a:pt x="387108" y="67081"/>
                </a:lnTo>
                <a:lnTo>
                  <a:pt x="411467" y="92976"/>
                </a:lnTo>
                <a:lnTo>
                  <a:pt x="429767" y="120408"/>
                </a:lnTo>
                <a:lnTo>
                  <a:pt x="405358" y="138709"/>
                </a:lnTo>
                <a:lnTo>
                  <a:pt x="388645" y="114300"/>
                </a:lnTo>
                <a:lnTo>
                  <a:pt x="368795" y="91440"/>
                </a:lnTo>
                <a:lnTo>
                  <a:pt x="347471" y="73177"/>
                </a:lnTo>
                <a:lnTo>
                  <a:pt x="321576" y="57950"/>
                </a:lnTo>
                <a:lnTo>
                  <a:pt x="297167" y="47231"/>
                </a:lnTo>
                <a:lnTo>
                  <a:pt x="269735" y="38100"/>
                </a:lnTo>
                <a:lnTo>
                  <a:pt x="242290" y="33540"/>
                </a:lnTo>
                <a:lnTo>
                  <a:pt x="214858" y="32004"/>
                </a:lnTo>
                <a:lnTo>
                  <a:pt x="187426" y="33540"/>
                </a:lnTo>
                <a:lnTo>
                  <a:pt x="156971" y="38100"/>
                </a:lnTo>
                <a:lnTo>
                  <a:pt x="129539" y="47231"/>
                </a:lnTo>
                <a:lnTo>
                  <a:pt x="108204" y="57950"/>
                </a:lnTo>
                <a:lnTo>
                  <a:pt x="82308" y="73177"/>
                </a:lnTo>
                <a:lnTo>
                  <a:pt x="60972" y="91440"/>
                </a:lnTo>
                <a:lnTo>
                  <a:pt x="39636" y="114300"/>
                </a:lnTo>
                <a:lnTo>
                  <a:pt x="21336" y="140195"/>
                </a:lnTo>
                <a:lnTo>
                  <a:pt x="0" y="118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38" name="object 838"/>
          <p:cNvSpPr/>
          <p:nvPr/>
        </p:nvSpPr>
        <p:spPr>
          <a:xfrm>
            <a:off x="6416027" y="3933431"/>
            <a:ext cx="25895" cy="21323"/>
          </a:xfrm>
          <a:custGeom>
            <a:avLst/>
            <a:gdLst/>
            <a:ahLst/>
            <a:cxnLst/>
            <a:rect b="b" l="l" r="r" t="t"/>
            <a:pathLst>
              <a:path h="21323" w="25895">
                <a:moveTo>
                  <a:pt x="25895" y="18300"/>
                </a:moveTo>
                <a:lnTo>
                  <a:pt x="8728" y="7186"/>
                </a:lnTo>
                <a:lnTo>
                  <a:pt x="22872" y="21323"/>
                </a:lnTo>
                <a:lnTo>
                  <a:pt x="25895" y="18300"/>
                </a:lnTo>
                <a:close/>
              </a:path>
              <a:path h="21323" w="25895">
                <a:moveTo>
                  <a:pt x="8728" y="7186"/>
                </a:moveTo>
                <a:lnTo>
                  <a:pt x="1536" y="0"/>
                </a:lnTo>
                <a:lnTo>
                  <a:pt x="0" y="1536"/>
                </a:lnTo>
                <a:lnTo>
                  <a:pt x="8728" y="718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39" name="object 839"/>
          <p:cNvSpPr/>
          <p:nvPr/>
        </p:nvSpPr>
        <p:spPr>
          <a:xfrm>
            <a:off x="6416027" y="3933431"/>
            <a:ext cx="25895" cy="21323"/>
          </a:xfrm>
          <a:custGeom>
            <a:avLst/>
            <a:gdLst/>
            <a:ahLst/>
            <a:cxnLst/>
            <a:rect b="b" l="l" r="r" t="t"/>
            <a:pathLst>
              <a:path h="21323" w="25895">
                <a:moveTo>
                  <a:pt x="0" y="1536"/>
                </a:moveTo>
                <a:lnTo>
                  <a:pt x="1536" y="0"/>
                </a:lnTo>
                <a:lnTo>
                  <a:pt x="22872" y="21323"/>
                </a:lnTo>
                <a:lnTo>
                  <a:pt x="25895" y="18300"/>
                </a:lnTo>
                <a:lnTo>
                  <a:pt x="0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40" name="object 840"/>
          <p:cNvSpPr/>
          <p:nvPr/>
        </p:nvSpPr>
        <p:spPr>
          <a:xfrm>
            <a:off x="6803135" y="3934967"/>
            <a:ext cx="65532" cy="348996"/>
          </a:xfrm>
          <a:custGeom>
            <a:avLst/>
            <a:gdLst/>
            <a:ahLst/>
            <a:cxnLst/>
            <a:rect b="b" l="l" r="r" t="t"/>
            <a:pathLst>
              <a:path h="348996" w="65532">
                <a:moveTo>
                  <a:pt x="19786" y="348996"/>
                </a:moveTo>
                <a:lnTo>
                  <a:pt x="45732" y="333768"/>
                </a:lnTo>
                <a:lnTo>
                  <a:pt x="36563" y="315468"/>
                </a:lnTo>
                <a:lnTo>
                  <a:pt x="30454" y="300228"/>
                </a:lnTo>
                <a:lnTo>
                  <a:pt x="28968" y="277368"/>
                </a:lnTo>
                <a:lnTo>
                  <a:pt x="28968" y="260591"/>
                </a:lnTo>
                <a:lnTo>
                  <a:pt x="35064" y="220954"/>
                </a:lnTo>
                <a:lnTo>
                  <a:pt x="45732" y="181368"/>
                </a:lnTo>
                <a:lnTo>
                  <a:pt x="59423" y="135636"/>
                </a:lnTo>
                <a:lnTo>
                  <a:pt x="65532" y="92964"/>
                </a:lnTo>
                <a:lnTo>
                  <a:pt x="65532" y="70091"/>
                </a:lnTo>
                <a:lnTo>
                  <a:pt x="63995" y="47231"/>
                </a:lnTo>
                <a:lnTo>
                  <a:pt x="56400" y="22872"/>
                </a:lnTo>
                <a:lnTo>
                  <a:pt x="45732" y="0"/>
                </a:lnTo>
                <a:lnTo>
                  <a:pt x="19786" y="16764"/>
                </a:lnTo>
                <a:lnTo>
                  <a:pt x="28968" y="33528"/>
                </a:lnTo>
                <a:lnTo>
                  <a:pt x="35064" y="51841"/>
                </a:lnTo>
                <a:lnTo>
                  <a:pt x="36563" y="71628"/>
                </a:lnTo>
                <a:lnTo>
                  <a:pt x="36563" y="89941"/>
                </a:lnTo>
                <a:lnTo>
                  <a:pt x="28968" y="131064"/>
                </a:lnTo>
                <a:lnTo>
                  <a:pt x="18300" y="170700"/>
                </a:lnTo>
                <a:lnTo>
                  <a:pt x="6096" y="216395"/>
                </a:lnTo>
                <a:lnTo>
                  <a:pt x="0" y="257568"/>
                </a:lnTo>
                <a:lnTo>
                  <a:pt x="0" y="281927"/>
                </a:lnTo>
                <a:lnTo>
                  <a:pt x="1536" y="304800"/>
                </a:lnTo>
                <a:lnTo>
                  <a:pt x="9118" y="327672"/>
                </a:lnTo>
                <a:lnTo>
                  <a:pt x="19786" y="34899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41" name="object 841"/>
          <p:cNvSpPr/>
          <p:nvPr/>
        </p:nvSpPr>
        <p:spPr>
          <a:xfrm>
            <a:off x="6803135" y="3934967"/>
            <a:ext cx="65532" cy="348996"/>
          </a:xfrm>
          <a:custGeom>
            <a:avLst/>
            <a:gdLst/>
            <a:ahLst/>
            <a:cxnLst/>
            <a:rect b="b" l="l" r="r" t="t"/>
            <a:pathLst>
              <a:path h="348996" w="65532">
                <a:moveTo>
                  <a:pt x="45732" y="0"/>
                </a:moveTo>
                <a:lnTo>
                  <a:pt x="56400" y="22872"/>
                </a:lnTo>
                <a:lnTo>
                  <a:pt x="63995" y="47231"/>
                </a:lnTo>
                <a:lnTo>
                  <a:pt x="65532" y="70091"/>
                </a:lnTo>
                <a:lnTo>
                  <a:pt x="65532" y="92964"/>
                </a:lnTo>
                <a:lnTo>
                  <a:pt x="59423" y="135636"/>
                </a:lnTo>
                <a:lnTo>
                  <a:pt x="45732" y="181368"/>
                </a:lnTo>
                <a:lnTo>
                  <a:pt x="35064" y="220954"/>
                </a:lnTo>
                <a:lnTo>
                  <a:pt x="28968" y="260591"/>
                </a:lnTo>
                <a:lnTo>
                  <a:pt x="28968" y="277368"/>
                </a:lnTo>
                <a:lnTo>
                  <a:pt x="30454" y="300228"/>
                </a:lnTo>
                <a:lnTo>
                  <a:pt x="36563" y="315468"/>
                </a:lnTo>
                <a:lnTo>
                  <a:pt x="45732" y="333768"/>
                </a:lnTo>
                <a:lnTo>
                  <a:pt x="19786" y="348996"/>
                </a:lnTo>
                <a:lnTo>
                  <a:pt x="9118" y="327672"/>
                </a:lnTo>
                <a:lnTo>
                  <a:pt x="1536" y="304800"/>
                </a:lnTo>
                <a:lnTo>
                  <a:pt x="0" y="281927"/>
                </a:lnTo>
                <a:lnTo>
                  <a:pt x="0" y="257568"/>
                </a:lnTo>
                <a:lnTo>
                  <a:pt x="6096" y="216395"/>
                </a:lnTo>
                <a:lnTo>
                  <a:pt x="18300" y="170700"/>
                </a:lnTo>
                <a:lnTo>
                  <a:pt x="28968" y="131064"/>
                </a:lnTo>
                <a:lnTo>
                  <a:pt x="36563" y="89941"/>
                </a:lnTo>
                <a:lnTo>
                  <a:pt x="36563" y="71628"/>
                </a:lnTo>
                <a:lnTo>
                  <a:pt x="35064" y="51841"/>
                </a:lnTo>
                <a:lnTo>
                  <a:pt x="28968" y="33528"/>
                </a:lnTo>
                <a:lnTo>
                  <a:pt x="19786" y="16764"/>
                </a:lnTo>
                <a:lnTo>
                  <a:pt x="45732" y="0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42" name="object 842"/>
          <p:cNvSpPr/>
          <p:nvPr/>
        </p:nvSpPr>
        <p:spPr>
          <a:xfrm>
            <a:off x="6822922" y="3934967"/>
            <a:ext cx="25946" cy="18300"/>
          </a:xfrm>
          <a:custGeom>
            <a:avLst/>
            <a:gdLst/>
            <a:ahLst/>
            <a:cxnLst/>
            <a:rect b="b" l="l" r="r" t="t"/>
            <a:pathLst>
              <a:path h="18300" w="25946">
                <a:moveTo>
                  <a:pt x="14828" y="7183"/>
                </a:moveTo>
                <a:lnTo>
                  <a:pt x="0" y="16764"/>
                </a:lnTo>
                <a:lnTo>
                  <a:pt x="0" y="18300"/>
                </a:lnTo>
                <a:lnTo>
                  <a:pt x="14828" y="7183"/>
                </a:lnTo>
                <a:close/>
              </a:path>
              <a:path h="18300" w="25946">
                <a:moveTo>
                  <a:pt x="25946" y="0"/>
                </a:moveTo>
                <a:lnTo>
                  <a:pt x="24409" y="0"/>
                </a:lnTo>
                <a:lnTo>
                  <a:pt x="14828" y="7183"/>
                </a:lnTo>
                <a:lnTo>
                  <a:pt x="259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43" name="object 843"/>
          <p:cNvSpPr/>
          <p:nvPr/>
        </p:nvSpPr>
        <p:spPr>
          <a:xfrm>
            <a:off x="6822922" y="3934967"/>
            <a:ext cx="25946" cy="18300"/>
          </a:xfrm>
          <a:custGeom>
            <a:avLst/>
            <a:gdLst/>
            <a:ahLst/>
            <a:cxnLst/>
            <a:rect b="b" l="l" r="r" t="t"/>
            <a:pathLst>
              <a:path h="18300" w="25946">
                <a:moveTo>
                  <a:pt x="24409" y="0"/>
                </a:moveTo>
                <a:lnTo>
                  <a:pt x="25946" y="0"/>
                </a:lnTo>
                <a:lnTo>
                  <a:pt x="0" y="16764"/>
                </a:lnTo>
                <a:lnTo>
                  <a:pt x="0" y="18300"/>
                </a:lnTo>
                <a:lnTo>
                  <a:pt x="24409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44" name="object 844"/>
          <p:cNvSpPr/>
          <p:nvPr/>
        </p:nvSpPr>
        <p:spPr>
          <a:xfrm>
            <a:off x="6824459" y="4254995"/>
            <a:ext cx="419100" cy="135636"/>
          </a:xfrm>
          <a:custGeom>
            <a:avLst/>
            <a:gdLst/>
            <a:ahLst/>
            <a:cxnLst/>
            <a:rect b="b" l="l" r="r" t="t"/>
            <a:pathLst>
              <a:path h="135636" w="419100">
                <a:moveTo>
                  <a:pt x="0" y="33540"/>
                </a:moveTo>
                <a:lnTo>
                  <a:pt x="19850" y="54863"/>
                </a:lnTo>
                <a:lnTo>
                  <a:pt x="39636" y="79273"/>
                </a:lnTo>
                <a:lnTo>
                  <a:pt x="67081" y="96050"/>
                </a:lnTo>
                <a:lnTo>
                  <a:pt x="94513" y="112814"/>
                </a:lnTo>
                <a:lnTo>
                  <a:pt x="120408" y="124968"/>
                </a:lnTo>
                <a:lnTo>
                  <a:pt x="150863" y="131063"/>
                </a:lnTo>
                <a:lnTo>
                  <a:pt x="178295" y="134150"/>
                </a:lnTo>
                <a:lnTo>
                  <a:pt x="210350" y="135636"/>
                </a:lnTo>
                <a:lnTo>
                  <a:pt x="240804" y="132600"/>
                </a:lnTo>
                <a:lnTo>
                  <a:pt x="268236" y="126504"/>
                </a:lnTo>
                <a:lnTo>
                  <a:pt x="298703" y="118859"/>
                </a:lnTo>
                <a:lnTo>
                  <a:pt x="327672" y="105168"/>
                </a:lnTo>
                <a:lnTo>
                  <a:pt x="353567" y="88404"/>
                </a:lnTo>
                <a:lnTo>
                  <a:pt x="379463" y="68605"/>
                </a:lnTo>
                <a:lnTo>
                  <a:pt x="399313" y="47282"/>
                </a:lnTo>
                <a:lnTo>
                  <a:pt x="419100" y="21336"/>
                </a:lnTo>
                <a:lnTo>
                  <a:pt x="397776" y="0"/>
                </a:lnTo>
                <a:lnTo>
                  <a:pt x="379463" y="22872"/>
                </a:lnTo>
                <a:lnTo>
                  <a:pt x="358139" y="45745"/>
                </a:lnTo>
                <a:lnTo>
                  <a:pt x="336803" y="62509"/>
                </a:lnTo>
                <a:lnTo>
                  <a:pt x="312445" y="76200"/>
                </a:lnTo>
                <a:lnTo>
                  <a:pt x="288035" y="88404"/>
                </a:lnTo>
                <a:lnTo>
                  <a:pt x="265163" y="94500"/>
                </a:lnTo>
                <a:lnTo>
                  <a:pt x="237731" y="100609"/>
                </a:lnTo>
                <a:lnTo>
                  <a:pt x="210350" y="105168"/>
                </a:lnTo>
                <a:lnTo>
                  <a:pt x="179844" y="102095"/>
                </a:lnTo>
                <a:lnTo>
                  <a:pt x="155486" y="99072"/>
                </a:lnTo>
                <a:lnTo>
                  <a:pt x="129539" y="94500"/>
                </a:lnTo>
                <a:lnTo>
                  <a:pt x="105181" y="82308"/>
                </a:lnTo>
                <a:lnTo>
                  <a:pt x="80772" y="68605"/>
                </a:lnTo>
                <a:lnTo>
                  <a:pt x="59435" y="54863"/>
                </a:lnTo>
                <a:lnTo>
                  <a:pt x="41186" y="35077"/>
                </a:lnTo>
                <a:lnTo>
                  <a:pt x="22872" y="12204"/>
                </a:lnTo>
                <a:lnTo>
                  <a:pt x="0" y="3354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45" name="object 845"/>
          <p:cNvSpPr/>
          <p:nvPr/>
        </p:nvSpPr>
        <p:spPr>
          <a:xfrm>
            <a:off x="6824459" y="4254995"/>
            <a:ext cx="419100" cy="135636"/>
          </a:xfrm>
          <a:custGeom>
            <a:avLst/>
            <a:gdLst/>
            <a:ahLst/>
            <a:cxnLst/>
            <a:rect b="b" l="l" r="r" t="t"/>
            <a:pathLst>
              <a:path h="135636" w="419100">
                <a:moveTo>
                  <a:pt x="22872" y="12204"/>
                </a:moveTo>
                <a:lnTo>
                  <a:pt x="41186" y="35077"/>
                </a:lnTo>
                <a:lnTo>
                  <a:pt x="59435" y="54863"/>
                </a:lnTo>
                <a:lnTo>
                  <a:pt x="80772" y="68605"/>
                </a:lnTo>
                <a:lnTo>
                  <a:pt x="105181" y="82308"/>
                </a:lnTo>
                <a:lnTo>
                  <a:pt x="129539" y="94500"/>
                </a:lnTo>
                <a:lnTo>
                  <a:pt x="155486" y="99072"/>
                </a:lnTo>
                <a:lnTo>
                  <a:pt x="179844" y="102095"/>
                </a:lnTo>
                <a:lnTo>
                  <a:pt x="210350" y="105168"/>
                </a:lnTo>
                <a:lnTo>
                  <a:pt x="237731" y="100609"/>
                </a:lnTo>
                <a:lnTo>
                  <a:pt x="265163" y="94500"/>
                </a:lnTo>
                <a:lnTo>
                  <a:pt x="288035" y="88404"/>
                </a:lnTo>
                <a:lnTo>
                  <a:pt x="312445" y="76200"/>
                </a:lnTo>
                <a:lnTo>
                  <a:pt x="336803" y="62509"/>
                </a:lnTo>
                <a:lnTo>
                  <a:pt x="358139" y="45745"/>
                </a:lnTo>
                <a:lnTo>
                  <a:pt x="379463" y="22872"/>
                </a:lnTo>
                <a:lnTo>
                  <a:pt x="397776" y="0"/>
                </a:lnTo>
                <a:lnTo>
                  <a:pt x="419100" y="21336"/>
                </a:lnTo>
                <a:lnTo>
                  <a:pt x="399313" y="47282"/>
                </a:lnTo>
                <a:lnTo>
                  <a:pt x="379463" y="68605"/>
                </a:lnTo>
                <a:lnTo>
                  <a:pt x="353567" y="88404"/>
                </a:lnTo>
                <a:lnTo>
                  <a:pt x="327672" y="105168"/>
                </a:lnTo>
                <a:lnTo>
                  <a:pt x="298703" y="118859"/>
                </a:lnTo>
                <a:lnTo>
                  <a:pt x="268236" y="126504"/>
                </a:lnTo>
                <a:lnTo>
                  <a:pt x="240804" y="132600"/>
                </a:lnTo>
                <a:lnTo>
                  <a:pt x="210350" y="135636"/>
                </a:lnTo>
                <a:lnTo>
                  <a:pt x="178295" y="134150"/>
                </a:lnTo>
                <a:lnTo>
                  <a:pt x="150863" y="131063"/>
                </a:lnTo>
                <a:lnTo>
                  <a:pt x="120408" y="124968"/>
                </a:lnTo>
                <a:lnTo>
                  <a:pt x="94513" y="112814"/>
                </a:lnTo>
                <a:lnTo>
                  <a:pt x="67081" y="96050"/>
                </a:lnTo>
                <a:lnTo>
                  <a:pt x="39636" y="79273"/>
                </a:lnTo>
                <a:lnTo>
                  <a:pt x="19850" y="54863"/>
                </a:lnTo>
                <a:lnTo>
                  <a:pt x="0" y="33540"/>
                </a:lnTo>
                <a:lnTo>
                  <a:pt x="22872" y="1220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46" name="object 846"/>
          <p:cNvSpPr/>
          <p:nvPr/>
        </p:nvSpPr>
        <p:spPr>
          <a:xfrm>
            <a:off x="6822922" y="4267200"/>
            <a:ext cx="25946" cy="22872"/>
          </a:xfrm>
          <a:custGeom>
            <a:avLst/>
            <a:gdLst/>
            <a:ahLst/>
            <a:cxnLst/>
            <a:rect b="b" l="l" r="r" t="t"/>
            <a:pathLst>
              <a:path h="22872" w="25946">
                <a:moveTo>
                  <a:pt x="1536" y="21336"/>
                </a:moveTo>
                <a:lnTo>
                  <a:pt x="17360" y="6575"/>
                </a:lnTo>
                <a:lnTo>
                  <a:pt x="0" y="16763"/>
                </a:lnTo>
                <a:lnTo>
                  <a:pt x="1536" y="22872"/>
                </a:lnTo>
                <a:lnTo>
                  <a:pt x="1536" y="21336"/>
                </a:lnTo>
                <a:close/>
              </a:path>
              <a:path h="22872" w="25946">
                <a:moveTo>
                  <a:pt x="25946" y="1536"/>
                </a:moveTo>
                <a:lnTo>
                  <a:pt x="24409" y="0"/>
                </a:lnTo>
                <a:lnTo>
                  <a:pt x="17360" y="6575"/>
                </a:lnTo>
                <a:lnTo>
                  <a:pt x="25946" y="15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47" name="object 847"/>
          <p:cNvSpPr/>
          <p:nvPr/>
        </p:nvSpPr>
        <p:spPr>
          <a:xfrm>
            <a:off x="6822922" y="4267200"/>
            <a:ext cx="25946" cy="22872"/>
          </a:xfrm>
          <a:custGeom>
            <a:avLst/>
            <a:gdLst/>
            <a:ahLst/>
            <a:cxnLst/>
            <a:rect b="b" l="l" r="r" t="t"/>
            <a:pathLst>
              <a:path h="22872" w="25946">
                <a:moveTo>
                  <a:pt x="0" y="16763"/>
                </a:moveTo>
                <a:lnTo>
                  <a:pt x="1536" y="22872"/>
                </a:lnTo>
                <a:lnTo>
                  <a:pt x="1536" y="21336"/>
                </a:lnTo>
                <a:lnTo>
                  <a:pt x="24409" y="0"/>
                </a:lnTo>
                <a:lnTo>
                  <a:pt x="25946" y="1536"/>
                </a:lnTo>
                <a:lnTo>
                  <a:pt x="0" y="1676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48" name="object 848"/>
          <p:cNvSpPr/>
          <p:nvPr/>
        </p:nvSpPr>
        <p:spPr>
          <a:xfrm>
            <a:off x="4983454" y="2991599"/>
            <a:ext cx="342900" cy="105168"/>
          </a:xfrm>
          <a:custGeom>
            <a:avLst/>
            <a:gdLst/>
            <a:ahLst/>
            <a:cxnLst/>
            <a:rect b="b" l="l" r="r" t="t"/>
            <a:pathLst>
              <a:path h="105168" w="342900">
                <a:moveTo>
                  <a:pt x="0" y="27432"/>
                </a:moveTo>
                <a:lnTo>
                  <a:pt x="15290" y="45732"/>
                </a:lnTo>
                <a:lnTo>
                  <a:pt x="35077" y="64046"/>
                </a:lnTo>
                <a:lnTo>
                  <a:pt x="56413" y="76200"/>
                </a:lnTo>
                <a:lnTo>
                  <a:pt x="79286" y="86855"/>
                </a:lnTo>
                <a:lnTo>
                  <a:pt x="126504" y="102146"/>
                </a:lnTo>
                <a:lnTo>
                  <a:pt x="172250" y="105168"/>
                </a:lnTo>
                <a:lnTo>
                  <a:pt x="217944" y="99060"/>
                </a:lnTo>
                <a:lnTo>
                  <a:pt x="263677" y="83832"/>
                </a:lnTo>
                <a:lnTo>
                  <a:pt x="288035" y="71627"/>
                </a:lnTo>
                <a:lnTo>
                  <a:pt x="306349" y="57937"/>
                </a:lnTo>
                <a:lnTo>
                  <a:pt x="326135" y="41173"/>
                </a:lnTo>
                <a:lnTo>
                  <a:pt x="342900" y="24396"/>
                </a:lnTo>
                <a:lnTo>
                  <a:pt x="324650" y="0"/>
                </a:lnTo>
                <a:lnTo>
                  <a:pt x="306349" y="18300"/>
                </a:lnTo>
                <a:lnTo>
                  <a:pt x="289572" y="31991"/>
                </a:lnTo>
                <a:lnTo>
                  <a:pt x="272808" y="44196"/>
                </a:lnTo>
                <a:lnTo>
                  <a:pt x="254546" y="53378"/>
                </a:lnTo>
                <a:lnTo>
                  <a:pt x="214909" y="67068"/>
                </a:lnTo>
                <a:lnTo>
                  <a:pt x="172250" y="73164"/>
                </a:lnTo>
                <a:lnTo>
                  <a:pt x="131076" y="70091"/>
                </a:lnTo>
                <a:lnTo>
                  <a:pt x="88404" y="57937"/>
                </a:lnTo>
                <a:lnTo>
                  <a:pt x="71640" y="47269"/>
                </a:lnTo>
                <a:lnTo>
                  <a:pt x="51841" y="38100"/>
                </a:lnTo>
                <a:lnTo>
                  <a:pt x="35077" y="21323"/>
                </a:lnTo>
                <a:lnTo>
                  <a:pt x="18313" y="461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49" name="object 849"/>
          <p:cNvSpPr/>
          <p:nvPr/>
        </p:nvSpPr>
        <p:spPr>
          <a:xfrm>
            <a:off x="4983454" y="2991599"/>
            <a:ext cx="342900" cy="105168"/>
          </a:xfrm>
          <a:custGeom>
            <a:avLst/>
            <a:gdLst/>
            <a:ahLst/>
            <a:cxnLst/>
            <a:rect b="b" l="l" r="r" t="t"/>
            <a:pathLst>
              <a:path h="105168" w="342900">
                <a:moveTo>
                  <a:pt x="18313" y="4610"/>
                </a:moveTo>
                <a:lnTo>
                  <a:pt x="35077" y="21323"/>
                </a:lnTo>
                <a:lnTo>
                  <a:pt x="51841" y="38100"/>
                </a:lnTo>
                <a:lnTo>
                  <a:pt x="71640" y="47269"/>
                </a:lnTo>
                <a:lnTo>
                  <a:pt x="88404" y="57937"/>
                </a:lnTo>
                <a:lnTo>
                  <a:pt x="131076" y="70091"/>
                </a:lnTo>
                <a:lnTo>
                  <a:pt x="172250" y="73164"/>
                </a:lnTo>
                <a:lnTo>
                  <a:pt x="214909" y="67068"/>
                </a:lnTo>
                <a:lnTo>
                  <a:pt x="254546" y="53378"/>
                </a:lnTo>
                <a:lnTo>
                  <a:pt x="272808" y="44196"/>
                </a:lnTo>
                <a:lnTo>
                  <a:pt x="289572" y="31991"/>
                </a:lnTo>
                <a:lnTo>
                  <a:pt x="306349" y="18300"/>
                </a:lnTo>
                <a:lnTo>
                  <a:pt x="324650" y="0"/>
                </a:lnTo>
                <a:lnTo>
                  <a:pt x="342900" y="24396"/>
                </a:lnTo>
                <a:lnTo>
                  <a:pt x="326135" y="41173"/>
                </a:lnTo>
                <a:lnTo>
                  <a:pt x="306349" y="57937"/>
                </a:lnTo>
                <a:lnTo>
                  <a:pt x="288035" y="71627"/>
                </a:lnTo>
                <a:lnTo>
                  <a:pt x="263677" y="83832"/>
                </a:lnTo>
                <a:lnTo>
                  <a:pt x="217944" y="99060"/>
                </a:lnTo>
                <a:lnTo>
                  <a:pt x="172250" y="105168"/>
                </a:lnTo>
                <a:lnTo>
                  <a:pt x="126504" y="102146"/>
                </a:lnTo>
                <a:lnTo>
                  <a:pt x="79286" y="86855"/>
                </a:lnTo>
                <a:lnTo>
                  <a:pt x="56413" y="76200"/>
                </a:lnTo>
                <a:lnTo>
                  <a:pt x="35077" y="64046"/>
                </a:lnTo>
                <a:lnTo>
                  <a:pt x="15290" y="45732"/>
                </a:lnTo>
                <a:lnTo>
                  <a:pt x="0" y="27432"/>
                </a:lnTo>
                <a:lnTo>
                  <a:pt x="18313" y="461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50" name="object 850"/>
          <p:cNvSpPr/>
          <p:nvPr/>
        </p:nvSpPr>
        <p:spPr>
          <a:xfrm>
            <a:off x="5285232" y="2662440"/>
            <a:ext cx="71640" cy="353555"/>
          </a:xfrm>
          <a:custGeom>
            <a:avLst/>
            <a:gdLst/>
            <a:ahLst/>
            <a:cxnLst/>
            <a:rect b="b" l="l" r="r" t="t"/>
            <a:pathLst>
              <a:path h="353555" w="71640">
                <a:moveTo>
                  <a:pt x="0" y="68554"/>
                </a:moveTo>
                <a:lnTo>
                  <a:pt x="0" y="95986"/>
                </a:lnTo>
                <a:lnTo>
                  <a:pt x="9131" y="141732"/>
                </a:lnTo>
                <a:lnTo>
                  <a:pt x="21335" y="184391"/>
                </a:lnTo>
                <a:lnTo>
                  <a:pt x="35077" y="228600"/>
                </a:lnTo>
                <a:lnTo>
                  <a:pt x="39636" y="245364"/>
                </a:lnTo>
                <a:lnTo>
                  <a:pt x="44208" y="265163"/>
                </a:lnTo>
                <a:lnTo>
                  <a:pt x="41122" y="281927"/>
                </a:lnTo>
                <a:lnTo>
                  <a:pt x="38100" y="300227"/>
                </a:lnTo>
                <a:lnTo>
                  <a:pt x="32003" y="315455"/>
                </a:lnTo>
                <a:lnTo>
                  <a:pt x="21335" y="330695"/>
                </a:lnTo>
                <a:lnTo>
                  <a:pt x="44208" y="353555"/>
                </a:lnTo>
                <a:lnTo>
                  <a:pt x="56413" y="333768"/>
                </a:lnTo>
                <a:lnTo>
                  <a:pt x="65531" y="309359"/>
                </a:lnTo>
                <a:lnTo>
                  <a:pt x="68567" y="288023"/>
                </a:lnTo>
                <a:lnTo>
                  <a:pt x="71640" y="262127"/>
                </a:lnTo>
                <a:lnTo>
                  <a:pt x="67068" y="240804"/>
                </a:lnTo>
                <a:lnTo>
                  <a:pt x="62458" y="217932"/>
                </a:lnTo>
                <a:lnTo>
                  <a:pt x="48767" y="175260"/>
                </a:lnTo>
                <a:lnTo>
                  <a:pt x="36563" y="131064"/>
                </a:lnTo>
                <a:lnTo>
                  <a:pt x="27431" y="89890"/>
                </a:lnTo>
                <a:lnTo>
                  <a:pt x="27431" y="71627"/>
                </a:lnTo>
                <a:lnTo>
                  <a:pt x="28968" y="53327"/>
                </a:lnTo>
                <a:lnTo>
                  <a:pt x="35077" y="36563"/>
                </a:lnTo>
                <a:lnTo>
                  <a:pt x="44208" y="18249"/>
                </a:lnTo>
                <a:lnTo>
                  <a:pt x="19799" y="0"/>
                </a:lnTo>
                <a:lnTo>
                  <a:pt x="9131" y="19786"/>
                </a:lnTo>
                <a:lnTo>
                  <a:pt x="1536" y="44196"/>
                </a:lnTo>
                <a:lnTo>
                  <a:pt x="0" y="6855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51" name="object 851"/>
          <p:cNvSpPr/>
          <p:nvPr/>
        </p:nvSpPr>
        <p:spPr>
          <a:xfrm>
            <a:off x="5285232" y="2662440"/>
            <a:ext cx="71640" cy="353555"/>
          </a:xfrm>
          <a:custGeom>
            <a:avLst/>
            <a:gdLst/>
            <a:ahLst/>
            <a:cxnLst/>
            <a:rect b="b" l="l" r="r" t="t"/>
            <a:pathLst>
              <a:path h="353555" w="71640">
                <a:moveTo>
                  <a:pt x="21335" y="330695"/>
                </a:moveTo>
                <a:lnTo>
                  <a:pt x="32003" y="315455"/>
                </a:lnTo>
                <a:lnTo>
                  <a:pt x="38100" y="300227"/>
                </a:lnTo>
                <a:lnTo>
                  <a:pt x="41122" y="281927"/>
                </a:lnTo>
                <a:lnTo>
                  <a:pt x="44208" y="265163"/>
                </a:lnTo>
                <a:lnTo>
                  <a:pt x="39636" y="245364"/>
                </a:lnTo>
                <a:lnTo>
                  <a:pt x="35077" y="228600"/>
                </a:lnTo>
                <a:lnTo>
                  <a:pt x="21335" y="184391"/>
                </a:lnTo>
                <a:lnTo>
                  <a:pt x="9131" y="141732"/>
                </a:lnTo>
                <a:lnTo>
                  <a:pt x="0" y="95986"/>
                </a:lnTo>
                <a:lnTo>
                  <a:pt x="0" y="68554"/>
                </a:lnTo>
                <a:lnTo>
                  <a:pt x="1536" y="44196"/>
                </a:lnTo>
                <a:lnTo>
                  <a:pt x="9131" y="19786"/>
                </a:lnTo>
                <a:lnTo>
                  <a:pt x="19799" y="0"/>
                </a:lnTo>
                <a:lnTo>
                  <a:pt x="44208" y="18249"/>
                </a:lnTo>
                <a:lnTo>
                  <a:pt x="35077" y="36563"/>
                </a:lnTo>
                <a:lnTo>
                  <a:pt x="28968" y="53327"/>
                </a:lnTo>
                <a:lnTo>
                  <a:pt x="27431" y="71627"/>
                </a:lnTo>
                <a:lnTo>
                  <a:pt x="27431" y="89890"/>
                </a:lnTo>
                <a:lnTo>
                  <a:pt x="36563" y="131064"/>
                </a:lnTo>
                <a:lnTo>
                  <a:pt x="48767" y="175260"/>
                </a:lnTo>
                <a:lnTo>
                  <a:pt x="62458" y="217932"/>
                </a:lnTo>
                <a:lnTo>
                  <a:pt x="67068" y="240804"/>
                </a:lnTo>
                <a:lnTo>
                  <a:pt x="71640" y="262127"/>
                </a:lnTo>
                <a:lnTo>
                  <a:pt x="68567" y="288023"/>
                </a:lnTo>
                <a:lnTo>
                  <a:pt x="65531" y="309359"/>
                </a:lnTo>
                <a:lnTo>
                  <a:pt x="56413" y="333768"/>
                </a:lnTo>
                <a:lnTo>
                  <a:pt x="44208" y="353555"/>
                </a:lnTo>
                <a:lnTo>
                  <a:pt x="21335" y="33069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52" name="object 852"/>
          <p:cNvSpPr/>
          <p:nvPr/>
        </p:nvSpPr>
        <p:spPr>
          <a:xfrm>
            <a:off x="5306567" y="2991599"/>
            <a:ext cx="22872" cy="24396"/>
          </a:xfrm>
          <a:custGeom>
            <a:avLst/>
            <a:gdLst/>
            <a:ahLst/>
            <a:cxnLst/>
            <a:rect b="b" l="l" r="r" t="t"/>
            <a:pathLst>
              <a:path h="24396" w="22872">
                <a:moveTo>
                  <a:pt x="22872" y="24396"/>
                </a:moveTo>
                <a:lnTo>
                  <a:pt x="10644" y="12174"/>
                </a:lnTo>
                <a:lnTo>
                  <a:pt x="19786" y="24396"/>
                </a:lnTo>
                <a:lnTo>
                  <a:pt x="22872" y="24396"/>
                </a:lnTo>
                <a:close/>
              </a:path>
              <a:path h="24396" w="22872">
                <a:moveTo>
                  <a:pt x="10644" y="12174"/>
                </a:moveTo>
                <a:lnTo>
                  <a:pt x="1536" y="0"/>
                </a:lnTo>
                <a:lnTo>
                  <a:pt x="0" y="1536"/>
                </a:lnTo>
                <a:lnTo>
                  <a:pt x="10644" y="1217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53" name="object 853"/>
          <p:cNvSpPr/>
          <p:nvPr/>
        </p:nvSpPr>
        <p:spPr>
          <a:xfrm>
            <a:off x="5306567" y="2991599"/>
            <a:ext cx="22872" cy="24396"/>
          </a:xfrm>
          <a:custGeom>
            <a:avLst/>
            <a:gdLst/>
            <a:ahLst/>
            <a:cxnLst/>
            <a:rect b="b" l="l" r="r" t="t"/>
            <a:pathLst>
              <a:path h="24396" w="22872">
                <a:moveTo>
                  <a:pt x="19786" y="24396"/>
                </a:moveTo>
                <a:lnTo>
                  <a:pt x="22872" y="24396"/>
                </a:lnTo>
                <a:lnTo>
                  <a:pt x="0" y="1536"/>
                </a:lnTo>
                <a:lnTo>
                  <a:pt x="1536" y="0"/>
                </a:lnTo>
                <a:lnTo>
                  <a:pt x="19786" y="2439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54" name="object 854"/>
          <p:cNvSpPr/>
          <p:nvPr/>
        </p:nvSpPr>
        <p:spPr>
          <a:xfrm>
            <a:off x="5306567" y="2551163"/>
            <a:ext cx="431304" cy="131063"/>
          </a:xfrm>
          <a:custGeom>
            <a:avLst/>
            <a:gdLst/>
            <a:ahLst/>
            <a:cxnLst/>
            <a:rect b="b" l="l" r="r" t="t"/>
            <a:pathLst>
              <a:path h="131063" w="431304">
                <a:moveTo>
                  <a:pt x="19786" y="83832"/>
                </a:moveTo>
                <a:lnTo>
                  <a:pt x="0" y="109740"/>
                </a:lnTo>
                <a:lnTo>
                  <a:pt x="22872" y="131063"/>
                </a:lnTo>
                <a:lnTo>
                  <a:pt x="41122" y="108191"/>
                </a:lnTo>
                <a:lnTo>
                  <a:pt x="60972" y="88404"/>
                </a:lnTo>
                <a:lnTo>
                  <a:pt x="83832" y="71640"/>
                </a:lnTo>
                <a:lnTo>
                  <a:pt x="108191" y="57937"/>
                </a:lnTo>
                <a:lnTo>
                  <a:pt x="132600" y="48768"/>
                </a:lnTo>
                <a:lnTo>
                  <a:pt x="160032" y="39636"/>
                </a:lnTo>
                <a:lnTo>
                  <a:pt x="216395" y="31991"/>
                </a:lnTo>
                <a:lnTo>
                  <a:pt x="271259" y="39636"/>
                </a:lnTo>
                <a:lnTo>
                  <a:pt x="297154" y="48768"/>
                </a:lnTo>
                <a:lnTo>
                  <a:pt x="323100" y="57937"/>
                </a:lnTo>
                <a:lnTo>
                  <a:pt x="347459" y="71640"/>
                </a:lnTo>
                <a:lnTo>
                  <a:pt x="368795" y="88404"/>
                </a:lnTo>
                <a:lnTo>
                  <a:pt x="388632" y="108191"/>
                </a:lnTo>
                <a:lnTo>
                  <a:pt x="409968" y="131063"/>
                </a:lnTo>
                <a:lnTo>
                  <a:pt x="431304" y="109740"/>
                </a:lnTo>
                <a:lnTo>
                  <a:pt x="409968" y="83832"/>
                </a:lnTo>
                <a:lnTo>
                  <a:pt x="385559" y="62509"/>
                </a:lnTo>
                <a:lnTo>
                  <a:pt x="361200" y="44196"/>
                </a:lnTo>
                <a:lnTo>
                  <a:pt x="333768" y="28968"/>
                </a:lnTo>
                <a:lnTo>
                  <a:pt x="306336" y="18300"/>
                </a:lnTo>
                <a:lnTo>
                  <a:pt x="275831" y="9182"/>
                </a:lnTo>
                <a:lnTo>
                  <a:pt x="216395" y="0"/>
                </a:lnTo>
                <a:lnTo>
                  <a:pt x="155422" y="9182"/>
                </a:lnTo>
                <a:lnTo>
                  <a:pt x="123431" y="18300"/>
                </a:lnTo>
                <a:lnTo>
                  <a:pt x="97536" y="28968"/>
                </a:lnTo>
                <a:lnTo>
                  <a:pt x="70091" y="44196"/>
                </a:lnTo>
                <a:lnTo>
                  <a:pt x="44196" y="62509"/>
                </a:lnTo>
                <a:lnTo>
                  <a:pt x="19786" y="8383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55" name="object 855"/>
          <p:cNvSpPr/>
          <p:nvPr/>
        </p:nvSpPr>
        <p:spPr>
          <a:xfrm>
            <a:off x="5306567" y="2551163"/>
            <a:ext cx="431304" cy="131063"/>
          </a:xfrm>
          <a:custGeom>
            <a:avLst/>
            <a:gdLst/>
            <a:ahLst/>
            <a:cxnLst/>
            <a:rect b="b" l="l" r="r" t="t"/>
            <a:pathLst>
              <a:path h="131063" w="431304">
                <a:moveTo>
                  <a:pt x="0" y="109740"/>
                </a:moveTo>
                <a:lnTo>
                  <a:pt x="19786" y="83832"/>
                </a:lnTo>
                <a:lnTo>
                  <a:pt x="44196" y="62509"/>
                </a:lnTo>
                <a:lnTo>
                  <a:pt x="70091" y="44196"/>
                </a:lnTo>
                <a:lnTo>
                  <a:pt x="97536" y="28968"/>
                </a:lnTo>
                <a:lnTo>
                  <a:pt x="123431" y="18300"/>
                </a:lnTo>
                <a:lnTo>
                  <a:pt x="155422" y="9182"/>
                </a:lnTo>
                <a:lnTo>
                  <a:pt x="216395" y="0"/>
                </a:lnTo>
                <a:lnTo>
                  <a:pt x="275831" y="9182"/>
                </a:lnTo>
                <a:lnTo>
                  <a:pt x="306336" y="18300"/>
                </a:lnTo>
                <a:lnTo>
                  <a:pt x="333768" y="28968"/>
                </a:lnTo>
                <a:lnTo>
                  <a:pt x="361200" y="44196"/>
                </a:lnTo>
                <a:lnTo>
                  <a:pt x="385559" y="62509"/>
                </a:lnTo>
                <a:lnTo>
                  <a:pt x="409968" y="83832"/>
                </a:lnTo>
                <a:lnTo>
                  <a:pt x="431304" y="109740"/>
                </a:lnTo>
                <a:lnTo>
                  <a:pt x="409968" y="131063"/>
                </a:lnTo>
                <a:lnTo>
                  <a:pt x="388632" y="108191"/>
                </a:lnTo>
                <a:lnTo>
                  <a:pt x="368795" y="88404"/>
                </a:lnTo>
                <a:lnTo>
                  <a:pt x="347459" y="71640"/>
                </a:lnTo>
                <a:lnTo>
                  <a:pt x="323100" y="57937"/>
                </a:lnTo>
                <a:lnTo>
                  <a:pt x="297154" y="48768"/>
                </a:lnTo>
                <a:lnTo>
                  <a:pt x="271259" y="39636"/>
                </a:lnTo>
                <a:lnTo>
                  <a:pt x="216395" y="31991"/>
                </a:lnTo>
                <a:lnTo>
                  <a:pt x="160032" y="39636"/>
                </a:lnTo>
                <a:lnTo>
                  <a:pt x="132600" y="48768"/>
                </a:lnTo>
                <a:lnTo>
                  <a:pt x="108191" y="57937"/>
                </a:lnTo>
                <a:lnTo>
                  <a:pt x="83832" y="71640"/>
                </a:lnTo>
                <a:lnTo>
                  <a:pt x="60972" y="88404"/>
                </a:lnTo>
                <a:lnTo>
                  <a:pt x="41122" y="108191"/>
                </a:lnTo>
                <a:lnTo>
                  <a:pt x="22872" y="131063"/>
                </a:lnTo>
                <a:lnTo>
                  <a:pt x="0" y="10974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56" name="object 856"/>
          <p:cNvSpPr/>
          <p:nvPr/>
        </p:nvSpPr>
        <p:spPr>
          <a:xfrm>
            <a:off x="5305031" y="2660904"/>
            <a:ext cx="24409" cy="21323"/>
          </a:xfrm>
          <a:custGeom>
            <a:avLst/>
            <a:gdLst/>
            <a:ahLst/>
            <a:cxnLst/>
            <a:rect b="b" l="l" r="r" t="t"/>
            <a:pathLst>
              <a:path h="21323" w="24409">
                <a:moveTo>
                  <a:pt x="24409" y="19786"/>
                </a:moveTo>
                <a:lnTo>
                  <a:pt x="16085" y="13562"/>
                </a:lnTo>
                <a:lnTo>
                  <a:pt x="24409" y="21323"/>
                </a:lnTo>
                <a:lnTo>
                  <a:pt x="24409" y="19786"/>
                </a:lnTo>
                <a:close/>
              </a:path>
              <a:path h="21323" w="24409">
                <a:moveTo>
                  <a:pt x="16085" y="13562"/>
                </a:moveTo>
                <a:lnTo>
                  <a:pt x="1536" y="0"/>
                </a:lnTo>
                <a:lnTo>
                  <a:pt x="0" y="1536"/>
                </a:lnTo>
                <a:lnTo>
                  <a:pt x="16085" y="1356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57" name="object 857"/>
          <p:cNvSpPr/>
          <p:nvPr/>
        </p:nvSpPr>
        <p:spPr>
          <a:xfrm>
            <a:off x="5305031" y="2660904"/>
            <a:ext cx="24409" cy="21323"/>
          </a:xfrm>
          <a:custGeom>
            <a:avLst/>
            <a:gdLst/>
            <a:ahLst/>
            <a:cxnLst/>
            <a:rect b="b" l="l" r="r" t="t"/>
            <a:pathLst>
              <a:path h="21323" w="24409">
                <a:moveTo>
                  <a:pt x="0" y="1536"/>
                </a:moveTo>
                <a:lnTo>
                  <a:pt x="1536" y="0"/>
                </a:lnTo>
                <a:lnTo>
                  <a:pt x="24409" y="21323"/>
                </a:lnTo>
                <a:lnTo>
                  <a:pt x="24409" y="19786"/>
                </a:lnTo>
                <a:lnTo>
                  <a:pt x="0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58" name="object 858"/>
          <p:cNvSpPr/>
          <p:nvPr/>
        </p:nvSpPr>
        <p:spPr>
          <a:xfrm>
            <a:off x="5690590" y="2662440"/>
            <a:ext cx="71640" cy="350481"/>
          </a:xfrm>
          <a:custGeom>
            <a:avLst/>
            <a:gdLst/>
            <a:ahLst/>
            <a:cxnLst/>
            <a:rect b="b" l="l" r="r" t="t"/>
            <a:pathLst>
              <a:path h="350481" w="71640">
                <a:moveTo>
                  <a:pt x="22872" y="350481"/>
                </a:moveTo>
                <a:lnTo>
                  <a:pt x="47282" y="333768"/>
                </a:lnTo>
                <a:lnTo>
                  <a:pt x="36614" y="313918"/>
                </a:lnTo>
                <a:lnTo>
                  <a:pt x="28968" y="297154"/>
                </a:lnTo>
                <a:lnTo>
                  <a:pt x="28968" y="262127"/>
                </a:lnTo>
                <a:lnTo>
                  <a:pt x="30505" y="242290"/>
                </a:lnTo>
                <a:lnTo>
                  <a:pt x="35077" y="224027"/>
                </a:lnTo>
                <a:lnTo>
                  <a:pt x="47282" y="182854"/>
                </a:lnTo>
                <a:lnTo>
                  <a:pt x="60972" y="138658"/>
                </a:lnTo>
                <a:lnTo>
                  <a:pt x="71640" y="91427"/>
                </a:lnTo>
                <a:lnTo>
                  <a:pt x="71640" y="70091"/>
                </a:lnTo>
                <a:lnTo>
                  <a:pt x="67068" y="45681"/>
                </a:lnTo>
                <a:lnTo>
                  <a:pt x="60972" y="19786"/>
                </a:lnTo>
                <a:lnTo>
                  <a:pt x="48818" y="0"/>
                </a:lnTo>
                <a:lnTo>
                  <a:pt x="22872" y="16764"/>
                </a:lnTo>
                <a:lnTo>
                  <a:pt x="35077" y="36563"/>
                </a:lnTo>
                <a:lnTo>
                  <a:pt x="38100" y="51790"/>
                </a:lnTo>
                <a:lnTo>
                  <a:pt x="42710" y="71627"/>
                </a:lnTo>
                <a:lnTo>
                  <a:pt x="42710" y="88404"/>
                </a:lnTo>
                <a:lnTo>
                  <a:pt x="33540" y="129527"/>
                </a:lnTo>
                <a:lnTo>
                  <a:pt x="19850" y="173723"/>
                </a:lnTo>
                <a:lnTo>
                  <a:pt x="7645" y="214858"/>
                </a:lnTo>
                <a:lnTo>
                  <a:pt x="1536" y="237718"/>
                </a:lnTo>
                <a:lnTo>
                  <a:pt x="0" y="260591"/>
                </a:lnTo>
                <a:lnTo>
                  <a:pt x="0" y="283464"/>
                </a:lnTo>
                <a:lnTo>
                  <a:pt x="1536" y="307822"/>
                </a:lnTo>
                <a:lnTo>
                  <a:pt x="10718" y="329158"/>
                </a:lnTo>
                <a:lnTo>
                  <a:pt x="22872" y="35048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59" name="object 859"/>
          <p:cNvSpPr/>
          <p:nvPr/>
        </p:nvSpPr>
        <p:spPr>
          <a:xfrm>
            <a:off x="5690590" y="2662440"/>
            <a:ext cx="71640" cy="350481"/>
          </a:xfrm>
          <a:custGeom>
            <a:avLst/>
            <a:gdLst/>
            <a:ahLst/>
            <a:cxnLst/>
            <a:rect b="b" l="l" r="r" t="t"/>
            <a:pathLst>
              <a:path h="350481" w="71640">
                <a:moveTo>
                  <a:pt x="48818" y="0"/>
                </a:moveTo>
                <a:lnTo>
                  <a:pt x="60972" y="19786"/>
                </a:lnTo>
                <a:lnTo>
                  <a:pt x="67068" y="45681"/>
                </a:lnTo>
                <a:lnTo>
                  <a:pt x="71640" y="70091"/>
                </a:lnTo>
                <a:lnTo>
                  <a:pt x="71640" y="91427"/>
                </a:lnTo>
                <a:lnTo>
                  <a:pt x="60972" y="138658"/>
                </a:lnTo>
                <a:lnTo>
                  <a:pt x="47282" y="182854"/>
                </a:lnTo>
                <a:lnTo>
                  <a:pt x="35077" y="224027"/>
                </a:lnTo>
                <a:lnTo>
                  <a:pt x="30505" y="242290"/>
                </a:lnTo>
                <a:lnTo>
                  <a:pt x="28968" y="262127"/>
                </a:lnTo>
                <a:lnTo>
                  <a:pt x="28968" y="297154"/>
                </a:lnTo>
                <a:lnTo>
                  <a:pt x="36614" y="313918"/>
                </a:lnTo>
                <a:lnTo>
                  <a:pt x="47282" y="333768"/>
                </a:lnTo>
                <a:lnTo>
                  <a:pt x="22872" y="350481"/>
                </a:lnTo>
                <a:lnTo>
                  <a:pt x="10718" y="329158"/>
                </a:lnTo>
                <a:lnTo>
                  <a:pt x="1536" y="307822"/>
                </a:lnTo>
                <a:lnTo>
                  <a:pt x="0" y="283464"/>
                </a:lnTo>
                <a:lnTo>
                  <a:pt x="0" y="260591"/>
                </a:lnTo>
                <a:lnTo>
                  <a:pt x="1536" y="237718"/>
                </a:lnTo>
                <a:lnTo>
                  <a:pt x="7645" y="214858"/>
                </a:lnTo>
                <a:lnTo>
                  <a:pt x="19850" y="173723"/>
                </a:lnTo>
                <a:lnTo>
                  <a:pt x="33540" y="129527"/>
                </a:lnTo>
                <a:lnTo>
                  <a:pt x="42710" y="88404"/>
                </a:lnTo>
                <a:lnTo>
                  <a:pt x="42710" y="71627"/>
                </a:lnTo>
                <a:lnTo>
                  <a:pt x="38100" y="51790"/>
                </a:lnTo>
                <a:lnTo>
                  <a:pt x="35077" y="36563"/>
                </a:lnTo>
                <a:lnTo>
                  <a:pt x="22872" y="16764"/>
                </a:lnTo>
                <a:lnTo>
                  <a:pt x="48818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60" name="object 860"/>
          <p:cNvSpPr/>
          <p:nvPr/>
        </p:nvSpPr>
        <p:spPr>
          <a:xfrm>
            <a:off x="5713463" y="2660904"/>
            <a:ext cx="25946" cy="21323"/>
          </a:xfrm>
          <a:custGeom>
            <a:avLst/>
            <a:gdLst/>
            <a:ahLst/>
            <a:cxnLst/>
            <a:rect b="b" l="l" r="r" t="t"/>
            <a:pathLst>
              <a:path h="21323" w="25946">
                <a:moveTo>
                  <a:pt x="17249" y="7155"/>
                </a:moveTo>
                <a:lnTo>
                  <a:pt x="0" y="18300"/>
                </a:lnTo>
                <a:lnTo>
                  <a:pt x="3073" y="21323"/>
                </a:lnTo>
                <a:lnTo>
                  <a:pt x="17249" y="7155"/>
                </a:lnTo>
                <a:close/>
              </a:path>
              <a:path h="21323" w="25946">
                <a:moveTo>
                  <a:pt x="25946" y="1536"/>
                </a:moveTo>
                <a:lnTo>
                  <a:pt x="24409" y="0"/>
                </a:lnTo>
                <a:lnTo>
                  <a:pt x="17249" y="7155"/>
                </a:lnTo>
                <a:lnTo>
                  <a:pt x="25946" y="15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61" name="object 861"/>
          <p:cNvSpPr/>
          <p:nvPr/>
        </p:nvSpPr>
        <p:spPr>
          <a:xfrm>
            <a:off x="5713463" y="2660904"/>
            <a:ext cx="25946" cy="21323"/>
          </a:xfrm>
          <a:custGeom>
            <a:avLst/>
            <a:gdLst/>
            <a:ahLst/>
            <a:cxnLst/>
            <a:rect b="b" l="l" r="r" t="t"/>
            <a:pathLst>
              <a:path h="21323" w="25946">
                <a:moveTo>
                  <a:pt x="24409" y="0"/>
                </a:moveTo>
                <a:lnTo>
                  <a:pt x="25946" y="1536"/>
                </a:lnTo>
                <a:lnTo>
                  <a:pt x="0" y="18300"/>
                </a:lnTo>
                <a:lnTo>
                  <a:pt x="3073" y="21323"/>
                </a:lnTo>
                <a:lnTo>
                  <a:pt x="24409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62" name="object 862"/>
          <p:cNvSpPr/>
          <p:nvPr/>
        </p:nvSpPr>
        <p:spPr>
          <a:xfrm>
            <a:off x="5716536" y="2991599"/>
            <a:ext cx="397763" cy="120396"/>
          </a:xfrm>
          <a:custGeom>
            <a:avLst/>
            <a:gdLst/>
            <a:ahLst/>
            <a:cxnLst/>
            <a:rect b="b" l="l" r="r" t="t"/>
            <a:pathLst>
              <a:path h="120396" w="397763">
                <a:moveTo>
                  <a:pt x="21336" y="1536"/>
                </a:moveTo>
                <a:lnTo>
                  <a:pt x="0" y="21323"/>
                </a:lnTo>
                <a:lnTo>
                  <a:pt x="19799" y="45732"/>
                </a:lnTo>
                <a:lnTo>
                  <a:pt x="39585" y="65532"/>
                </a:lnTo>
                <a:lnTo>
                  <a:pt x="63995" y="82296"/>
                </a:lnTo>
                <a:lnTo>
                  <a:pt x="89890" y="97523"/>
                </a:lnTo>
                <a:lnTo>
                  <a:pt x="115785" y="106705"/>
                </a:lnTo>
                <a:lnTo>
                  <a:pt x="144767" y="115836"/>
                </a:lnTo>
                <a:lnTo>
                  <a:pt x="199631" y="120396"/>
                </a:lnTo>
                <a:lnTo>
                  <a:pt x="254495" y="115836"/>
                </a:lnTo>
                <a:lnTo>
                  <a:pt x="281927" y="106705"/>
                </a:lnTo>
                <a:lnTo>
                  <a:pt x="307822" y="97523"/>
                </a:lnTo>
                <a:lnTo>
                  <a:pt x="333717" y="82296"/>
                </a:lnTo>
                <a:lnTo>
                  <a:pt x="358127" y="65532"/>
                </a:lnTo>
                <a:lnTo>
                  <a:pt x="379463" y="45732"/>
                </a:lnTo>
                <a:lnTo>
                  <a:pt x="397763" y="24396"/>
                </a:lnTo>
                <a:lnTo>
                  <a:pt x="377926" y="0"/>
                </a:lnTo>
                <a:lnTo>
                  <a:pt x="361162" y="21323"/>
                </a:lnTo>
                <a:lnTo>
                  <a:pt x="341363" y="39636"/>
                </a:lnTo>
                <a:lnTo>
                  <a:pt x="318490" y="53378"/>
                </a:lnTo>
                <a:lnTo>
                  <a:pt x="297167" y="67068"/>
                </a:lnTo>
                <a:lnTo>
                  <a:pt x="272808" y="77736"/>
                </a:lnTo>
                <a:lnTo>
                  <a:pt x="251472" y="83832"/>
                </a:lnTo>
                <a:lnTo>
                  <a:pt x="199631" y="89941"/>
                </a:lnTo>
                <a:lnTo>
                  <a:pt x="147840" y="83832"/>
                </a:lnTo>
                <a:lnTo>
                  <a:pt x="124968" y="77736"/>
                </a:lnTo>
                <a:lnTo>
                  <a:pt x="100558" y="67068"/>
                </a:lnTo>
                <a:lnTo>
                  <a:pt x="77685" y="53378"/>
                </a:lnTo>
                <a:lnTo>
                  <a:pt x="56362" y="39636"/>
                </a:lnTo>
                <a:lnTo>
                  <a:pt x="38100" y="21323"/>
                </a:lnTo>
                <a:lnTo>
                  <a:pt x="21336" y="15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63" name="object 863"/>
          <p:cNvSpPr/>
          <p:nvPr/>
        </p:nvSpPr>
        <p:spPr>
          <a:xfrm>
            <a:off x="5716536" y="2991599"/>
            <a:ext cx="397763" cy="120396"/>
          </a:xfrm>
          <a:custGeom>
            <a:avLst/>
            <a:gdLst/>
            <a:ahLst/>
            <a:cxnLst/>
            <a:rect b="b" l="l" r="r" t="t"/>
            <a:pathLst>
              <a:path h="120396" w="397763">
                <a:moveTo>
                  <a:pt x="21336" y="1536"/>
                </a:moveTo>
                <a:lnTo>
                  <a:pt x="38100" y="21323"/>
                </a:lnTo>
                <a:lnTo>
                  <a:pt x="56362" y="39636"/>
                </a:lnTo>
                <a:lnTo>
                  <a:pt x="77685" y="53378"/>
                </a:lnTo>
                <a:lnTo>
                  <a:pt x="100558" y="67068"/>
                </a:lnTo>
                <a:lnTo>
                  <a:pt x="124968" y="77736"/>
                </a:lnTo>
                <a:lnTo>
                  <a:pt x="147840" y="83832"/>
                </a:lnTo>
                <a:lnTo>
                  <a:pt x="199631" y="89941"/>
                </a:lnTo>
                <a:lnTo>
                  <a:pt x="251472" y="83832"/>
                </a:lnTo>
                <a:lnTo>
                  <a:pt x="272808" y="77736"/>
                </a:lnTo>
                <a:lnTo>
                  <a:pt x="297167" y="67068"/>
                </a:lnTo>
                <a:lnTo>
                  <a:pt x="318490" y="53378"/>
                </a:lnTo>
                <a:lnTo>
                  <a:pt x="341363" y="39636"/>
                </a:lnTo>
                <a:lnTo>
                  <a:pt x="361162" y="21323"/>
                </a:lnTo>
                <a:lnTo>
                  <a:pt x="377926" y="0"/>
                </a:lnTo>
                <a:lnTo>
                  <a:pt x="397763" y="24396"/>
                </a:lnTo>
                <a:lnTo>
                  <a:pt x="379463" y="45732"/>
                </a:lnTo>
                <a:lnTo>
                  <a:pt x="358127" y="65532"/>
                </a:lnTo>
                <a:lnTo>
                  <a:pt x="333717" y="82296"/>
                </a:lnTo>
                <a:lnTo>
                  <a:pt x="307822" y="97523"/>
                </a:lnTo>
                <a:lnTo>
                  <a:pt x="281927" y="106705"/>
                </a:lnTo>
                <a:lnTo>
                  <a:pt x="254495" y="115836"/>
                </a:lnTo>
                <a:lnTo>
                  <a:pt x="199631" y="120396"/>
                </a:lnTo>
                <a:lnTo>
                  <a:pt x="144767" y="115836"/>
                </a:lnTo>
                <a:lnTo>
                  <a:pt x="115785" y="106705"/>
                </a:lnTo>
                <a:lnTo>
                  <a:pt x="89890" y="97523"/>
                </a:lnTo>
                <a:lnTo>
                  <a:pt x="63995" y="82296"/>
                </a:lnTo>
                <a:lnTo>
                  <a:pt x="39585" y="65532"/>
                </a:lnTo>
                <a:lnTo>
                  <a:pt x="19799" y="45732"/>
                </a:lnTo>
                <a:lnTo>
                  <a:pt x="0" y="21323"/>
                </a:lnTo>
                <a:lnTo>
                  <a:pt x="21336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64" name="object 864"/>
          <p:cNvSpPr/>
          <p:nvPr/>
        </p:nvSpPr>
        <p:spPr>
          <a:xfrm>
            <a:off x="5713463" y="2993135"/>
            <a:ext cx="24409" cy="19786"/>
          </a:xfrm>
          <a:custGeom>
            <a:avLst/>
            <a:gdLst/>
            <a:ahLst/>
            <a:cxnLst/>
            <a:rect b="b" l="l" r="r" t="t"/>
            <a:pathLst>
              <a:path h="19786" w="24409">
                <a:moveTo>
                  <a:pt x="11744" y="11745"/>
                </a:moveTo>
                <a:lnTo>
                  <a:pt x="0" y="19786"/>
                </a:lnTo>
                <a:lnTo>
                  <a:pt x="3073" y="19786"/>
                </a:lnTo>
                <a:lnTo>
                  <a:pt x="11744" y="11745"/>
                </a:lnTo>
                <a:close/>
              </a:path>
              <a:path h="19786" w="24409">
                <a:moveTo>
                  <a:pt x="24409" y="0"/>
                </a:moveTo>
                <a:lnTo>
                  <a:pt x="11744" y="11745"/>
                </a:lnTo>
                <a:lnTo>
                  <a:pt x="24409" y="3073"/>
                </a:lnTo>
                <a:lnTo>
                  <a:pt x="244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65" name="object 865"/>
          <p:cNvSpPr/>
          <p:nvPr/>
        </p:nvSpPr>
        <p:spPr>
          <a:xfrm>
            <a:off x="5713463" y="2993135"/>
            <a:ext cx="24409" cy="19786"/>
          </a:xfrm>
          <a:custGeom>
            <a:avLst/>
            <a:gdLst/>
            <a:ahLst/>
            <a:cxnLst/>
            <a:rect b="b" l="l" r="r" t="t"/>
            <a:pathLst>
              <a:path h="19786" w="24409">
                <a:moveTo>
                  <a:pt x="0" y="19786"/>
                </a:moveTo>
                <a:lnTo>
                  <a:pt x="3073" y="19786"/>
                </a:lnTo>
                <a:lnTo>
                  <a:pt x="24409" y="0"/>
                </a:lnTo>
                <a:lnTo>
                  <a:pt x="24409" y="3073"/>
                </a:lnTo>
                <a:lnTo>
                  <a:pt x="0" y="1978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66" name="object 866"/>
          <p:cNvSpPr/>
          <p:nvPr/>
        </p:nvSpPr>
        <p:spPr>
          <a:xfrm>
            <a:off x="6091440" y="3003804"/>
            <a:ext cx="30454" cy="467855"/>
          </a:xfrm>
          <a:custGeom>
            <a:avLst/>
            <a:gdLst/>
            <a:ahLst/>
            <a:cxnLst/>
            <a:rect b="b" l="l" r="r" t="t"/>
            <a:pathLst>
              <a:path h="467855" w="30454">
                <a:moveTo>
                  <a:pt x="28968" y="0"/>
                </a:moveTo>
                <a:lnTo>
                  <a:pt x="0" y="0"/>
                </a:lnTo>
                <a:lnTo>
                  <a:pt x="1536" y="467855"/>
                </a:lnTo>
                <a:lnTo>
                  <a:pt x="30454" y="467855"/>
                </a:lnTo>
                <a:lnTo>
                  <a:pt x="289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67" name="object 867"/>
          <p:cNvSpPr/>
          <p:nvPr/>
        </p:nvSpPr>
        <p:spPr>
          <a:xfrm>
            <a:off x="6091440" y="3003804"/>
            <a:ext cx="30454" cy="467855"/>
          </a:xfrm>
          <a:custGeom>
            <a:avLst/>
            <a:gdLst/>
            <a:ahLst/>
            <a:cxnLst/>
            <a:rect b="b" l="l" r="r" t="t"/>
            <a:pathLst>
              <a:path h="467855" w="30454">
                <a:moveTo>
                  <a:pt x="28968" y="0"/>
                </a:moveTo>
                <a:lnTo>
                  <a:pt x="0" y="0"/>
                </a:lnTo>
                <a:lnTo>
                  <a:pt x="1536" y="467855"/>
                </a:lnTo>
                <a:lnTo>
                  <a:pt x="30454" y="467855"/>
                </a:lnTo>
                <a:lnTo>
                  <a:pt x="28968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68" name="object 868"/>
          <p:cNvSpPr/>
          <p:nvPr/>
        </p:nvSpPr>
        <p:spPr>
          <a:xfrm>
            <a:off x="6091440" y="2962668"/>
            <a:ext cx="28968" cy="53327"/>
          </a:xfrm>
          <a:custGeom>
            <a:avLst/>
            <a:gdLst/>
            <a:ahLst/>
            <a:cxnLst/>
            <a:rect b="b" l="l" r="r" t="t"/>
            <a:pathLst>
              <a:path h="53327" w="28968">
                <a:moveTo>
                  <a:pt x="28968" y="0"/>
                </a:moveTo>
                <a:lnTo>
                  <a:pt x="3022" y="28930"/>
                </a:lnTo>
                <a:lnTo>
                  <a:pt x="12946" y="41135"/>
                </a:lnTo>
                <a:lnTo>
                  <a:pt x="28968" y="41135"/>
                </a:lnTo>
                <a:lnTo>
                  <a:pt x="28968" y="0"/>
                </a:lnTo>
                <a:close/>
              </a:path>
              <a:path h="53327" w="28968">
                <a:moveTo>
                  <a:pt x="22859" y="53327"/>
                </a:moveTo>
                <a:lnTo>
                  <a:pt x="12946" y="41135"/>
                </a:lnTo>
                <a:lnTo>
                  <a:pt x="0" y="41135"/>
                </a:lnTo>
                <a:lnTo>
                  <a:pt x="22859" y="5332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69" name="object 869"/>
          <p:cNvSpPr/>
          <p:nvPr/>
        </p:nvSpPr>
        <p:spPr>
          <a:xfrm>
            <a:off x="6091440" y="2962668"/>
            <a:ext cx="28968" cy="53327"/>
          </a:xfrm>
          <a:custGeom>
            <a:avLst/>
            <a:gdLst/>
            <a:ahLst/>
            <a:cxnLst/>
            <a:rect b="b" l="l" r="r" t="t"/>
            <a:pathLst>
              <a:path h="53327" w="28968">
                <a:moveTo>
                  <a:pt x="3022" y="28930"/>
                </a:moveTo>
                <a:lnTo>
                  <a:pt x="28968" y="0"/>
                </a:lnTo>
                <a:lnTo>
                  <a:pt x="28968" y="41135"/>
                </a:lnTo>
                <a:lnTo>
                  <a:pt x="0" y="41135"/>
                </a:lnTo>
                <a:lnTo>
                  <a:pt x="22859" y="53327"/>
                </a:lnTo>
                <a:lnTo>
                  <a:pt x="3022" y="2893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70" name="object 870"/>
          <p:cNvSpPr/>
          <p:nvPr/>
        </p:nvSpPr>
        <p:spPr>
          <a:xfrm>
            <a:off x="5716536" y="3368027"/>
            <a:ext cx="399262" cy="115836"/>
          </a:xfrm>
          <a:custGeom>
            <a:avLst/>
            <a:gdLst/>
            <a:ahLst/>
            <a:cxnLst/>
            <a:rect b="b" l="l" r="r" t="t"/>
            <a:pathLst>
              <a:path h="115836" w="399262">
                <a:moveTo>
                  <a:pt x="152400" y="36563"/>
                </a:moveTo>
                <a:lnTo>
                  <a:pt x="199631" y="32004"/>
                </a:lnTo>
                <a:lnTo>
                  <a:pt x="249936" y="36563"/>
                </a:lnTo>
                <a:lnTo>
                  <a:pt x="271259" y="44208"/>
                </a:lnTo>
                <a:lnTo>
                  <a:pt x="295617" y="51841"/>
                </a:lnTo>
                <a:lnTo>
                  <a:pt x="318490" y="63995"/>
                </a:lnTo>
                <a:lnTo>
                  <a:pt x="339826" y="77736"/>
                </a:lnTo>
                <a:lnTo>
                  <a:pt x="379463" y="115836"/>
                </a:lnTo>
                <a:lnTo>
                  <a:pt x="399262" y="91427"/>
                </a:lnTo>
                <a:lnTo>
                  <a:pt x="358127" y="53327"/>
                </a:lnTo>
                <a:lnTo>
                  <a:pt x="333717" y="36563"/>
                </a:lnTo>
                <a:lnTo>
                  <a:pt x="307822" y="24409"/>
                </a:lnTo>
                <a:lnTo>
                  <a:pt x="280390" y="13741"/>
                </a:lnTo>
                <a:lnTo>
                  <a:pt x="254495" y="6108"/>
                </a:lnTo>
                <a:lnTo>
                  <a:pt x="199631" y="0"/>
                </a:lnTo>
                <a:lnTo>
                  <a:pt x="144767" y="6108"/>
                </a:lnTo>
                <a:lnTo>
                  <a:pt x="91427" y="24409"/>
                </a:lnTo>
                <a:lnTo>
                  <a:pt x="63995" y="38100"/>
                </a:lnTo>
                <a:lnTo>
                  <a:pt x="41122" y="53327"/>
                </a:lnTo>
                <a:lnTo>
                  <a:pt x="19799" y="71640"/>
                </a:lnTo>
                <a:lnTo>
                  <a:pt x="0" y="91427"/>
                </a:lnTo>
                <a:lnTo>
                  <a:pt x="19799" y="115836"/>
                </a:lnTo>
                <a:lnTo>
                  <a:pt x="38100" y="96050"/>
                </a:lnTo>
                <a:lnTo>
                  <a:pt x="57899" y="79273"/>
                </a:lnTo>
                <a:lnTo>
                  <a:pt x="80759" y="63995"/>
                </a:lnTo>
                <a:lnTo>
                  <a:pt x="100558" y="53327"/>
                </a:lnTo>
                <a:lnTo>
                  <a:pt x="152400" y="3656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71" name="object 871"/>
          <p:cNvSpPr/>
          <p:nvPr/>
        </p:nvSpPr>
        <p:spPr>
          <a:xfrm>
            <a:off x="5716536" y="3368027"/>
            <a:ext cx="399262" cy="115836"/>
          </a:xfrm>
          <a:custGeom>
            <a:avLst/>
            <a:gdLst/>
            <a:ahLst/>
            <a:cxnLst/>
            <a:rect b="b" l="l" r="r" t="t"/>
            <a:pathLst>
              <a:path h="115836" w="399262">
                <a:moveTo>
                  <a:pt x="379463" y="115836"/>
                </a:moveTo>
                <a:lnTo>
                  <a:pt x="339826" y="77736"/>
                </a:lnTo>
                <a:lnTo>
                  <a:pt x="318490" y="63995"/>
                </a:lnTo>
                <a:lnTo>
                  <a:pt x="295617" y="51841"/>
                </a:lnTo>
                <a:lnTo>
                  <a:pt x="271259" y="44208"/>
                </a:lnTo>
                <a:lnTo>
                  <a:pt x="249936" y="36563"/>
                </a:lnTo>
                <a:lnTo>
                  <a:pt x="199631" y="32004"/>
                </a:lnTo>
                <a:lnTo>
                  <a:pt x="152400" y="36563"/>
                </a:lnTo>
                <a:lnTo>
                  <a:pt x="100558" y="53327"/>
                </a:lnTo>
                <a:lnTo>
                  <a:pt x="80759" y="63995"/>
                </a:lnTo>
                <a:lnTo>
                  <a:pt x="57899" y="79273"/>
                </a:lnTo>
                <a:lnTo>
                  <a:pt x="38100" y="96050"/>
                </a:lnTo>
                <a:lnTo>
                  <a:pt x="19799" y="115836"/>
                </a:lnTo>
                <a:lnTo>
                  <a:pt x="0" y="91427"/>
                </a:lnTo>
                <a:lnTo>
                  <a:pt x="19799" y="71640"/>
                </a:lnTo>
                <a:lnTo>
                  <a:pt x="41122" y="53327"/>
                </a:lnTo>
                <a:lnTo>
                  <a:pt x="63995" y="38100"/>
                </a:lnTo>
                <a:lnTo>
                  <a:pt x="91427" y="24409"/>
                </a:lnTo>
                <a:lnTo>
                  <a:pt x="144767" y="6108"/>
                </a:lnTo>
                <a:lnTo>
                  <a:pt x="199631" y="0"/>
                </a:lnTo>
                <a:lnTo>
                  <a:pt x="254495" y="6108"/>
                </a:lnTo>
                <a:lnTo>
                  <a:pt x="280390" y="13741"/>
                </a:lnTo>
                <a:lnTo>
                  <a:pt x="307822" y="24409"/>
                </a:lnTo>
                <a:lnTo>
                  <a:pt x="333717" y="36563"/>
                </a:lnTo>
                <a:lnTo>
                  <a:pt x="358127" y="53327"/>
                </a:lnTo>
                <a:lnTo>
                  <a:pt x="399262" y="91427"/>
                </a:lnTo>
                <a:lnTo>
                  <a:pt x="379463" y="1158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72" name="object 872"/>
          <p:cNvSpPr/>
          <p:nvPr/>
        </p:nvSpPr>
        <p:spPr>
          <a:xfrm>
            <a:off x="6092977" y="3459454"/>
            <a:ext cx="28917" cy="47282"/>
          </a:xfrm>
          <a:custGeom>
            <a:avLst/>
            <a:gdLst/>
            <a:ahLst/>
            <a:cxnLst/>
            <a:rect b="b" l="l" r="r" t="t"/>
            <a:pathLst>
              <a:path h="47282" w="28917">
                <a:moveTo>
                  <a:pt x="12922" y="12204"/>
                </a:moveTo>
                <a:lnTo>
                  <a:pt x="3022" y="24409"/>
                </a:lnTo>
                <a:lnTo>
                  <a:pt x="28917" y="47282"/>
                </a:lnTo>
                <a:lnTo>
                  <a:pt x="28917" y="12204"/>
                </a:lnTo>
                <a:lnTo>
                  <a:pt x="12922" y="12204"/>
                </a:lnTo>
                <a:close/>
              </a:path>
              <a:path h="47282" w="28917">
                <a:moveTo>
                  <a:pt x="22821" y="0"/>
                </a:moveTo>
                <a:lnTo>
                  <a:pt x="0" y="12204"/>
                </a:lnTo>
                <a:lnTo>
                  <a:pt x="12922" y="12204"/>
                </a:lnTo>
                <a:lnTo>
                  <a:pt x="228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73" name="object 873"/>
          <p:cNvSpPr/>
          <p:nvPr/>
        </p:nvSpPr>
        <p:spPr>
          <a:xfrm>
            <a:off x="6092977" y="3459454"/>
            <a:ext cx="28917" cy="47282"/>
          </a:xfrm>
          <a:custGeom>
            <a:avLst/>
            <a:gdLst/>
            <a:ahLst/>
            <a:cxnLst/>
            <a:rect b="b" l="l" r="r" t="t"/>
            <a:pathLst>
              <a:path h="47282" w="28917">
                <a:moveTo>
                  <a:pt x="28917" y="12204"/>
                </a:moveTo>
                <a:lnTo>
                  <a:pt x="28917" y="47282"/>
                </a:lnTo>
                <a:lnTo>
                  <a:pt x="3022" y="24409"/>
                </a:lnTo>
                <a:lnTo>
                  <a:pt x="22821" y="0"/>
                </a:lnTo>
                <a:lnTo>
                  <a:pt x="0" y="12204"/>
                </a:lnTo>
                <a:lnTo>
                  <a:pt x="28917" y="1220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74" name="object 874"/>
          <p:cNvSpPr/>
          <p:nvPr/>
        </p:nvSpPr>
        <p:spPr>
          <a:xfrm>
            <a:off x="5644896" y="3464077"/>
            <a:ext cx="92976" cy="394690"/>
          </a:xfrm>
          <a:custGeom>
            <a:avLst/>
            <a:gdLst/>
            <a:ahLst/>
            <a:cxnLst/>
            <a:rect b="b" l="l" r="r" t="t"/>
            <a:pathLst>
              <a:path h="394690" w="92976">
                <a:moveTo>
                  <a:pt x="3035" y="246849"/>
                </a:moveTo>
                <a:lnTo>
                  <a:pt x="16776" y="298691"/>
                </a:lnTo>
                <a:lnTo>
                  <a:pt x="27444" y="324586"/>
                </a:lnTo>
                <a:lnTo>
                  <a:pt x="38100" y="345922"/>
                </a:lnTo>
                <a:lnTo>
                  <a:pt x="53339" y="370332"/>
                </a:lnTo>
                <a:lnTo>
                  <a:pt x="71640" y="394690"/>
                </a:lnTo>
                <a:lnTo>
                  <a:pt x="92976" y="371817"/>
                </a:lnTo>
                <a:lnTo>
                  <a:pt x="76200" y="352018"/>
                </a:lnTo>
                <a:lnTo>
                  <a:pt x="64007" y="330695"/>
                </a:lnTo>
                <a:lnTo>
                  <a:pt x="53339" y="309359"/>
                </a:lnTo>
                <a:lnTo>
                  <a:pt x="44208" y="289521"/>
                </a:lnTo>
                <a:lnTo>
                  <a:pt x="32003" y="243827"/>
                </a:lnTo>
                <a:lnTo>
                  <a:pt x="28981" y="195059"/>
                </a:lnTo>
                <a:lnTo>
                  <a:pt x="28981" y="170649"/>
                </a:lnTo>
                <a:lnTo>
                  <a:pt x="32003" y="147777"/>
                </a:lnTo>
                <a:lnTo>
                  <a:pt x="44208" y="102095"/>
                </a:lnTo>
                <a:lnTo>
                  <a:pt x="53339" y="80759"/>
                </a:lnTo>
                <a:lnTo>
                  <a:pt x="62458" y="60921"/>
                </a:lnTo>
                <a:lnTo>
                  <a:pt x="92976" y="16713"/>
                </a:lnTo>
                <a:lnTo>
                  <a:pt x="68567" y="0"/>
                </a:lnTo>
                <a:lnTo>
                  <a:pt x="38100" y="42659"/>
                </a:lnTo>
                <a:lnTo>
                  <a:pt x="27444" y="67017"/>
                </a:lnTo>
                <a:lnTo>
                  <a:pt x="16776" y="92913"/>
                </a:lnTo>
                <a:lnTo>
                  <a:pt x="3035" y="144754"/>
                </a:lnTo>
                <a:lnTo>
                  <a:pt x="0" y="167627"/>
                </a:lnTo>
                <a:lnTo>
                  <a:pt x="0" y="198081"/>
                </a:lnTo>
                <a:lnTo>
                  <a:pt x="3035" y="24684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75" name="object 875"/>
          <p:cNvSpPr/>
          <p:nvPr/>
        </p:nvSpPr>
        <p:spPr>
          <a:xfrm>
            <a:off x="5644896" y="3464077"/>
            <a:ext cx="92976" cy="394690"/>
          </a:xfrm>
          <a:custGeom>
            <a:avLst/>
            <a:gdLst/>
            <a:ahLst/>
            <a:cxnLst/>
            <a:rect b="b" l="l" r="r" t="t"/>
            <a:pathLst>
              <a:path h="394690" w="92976">
                <a:moveTo>
                  <a:pt x="92976" y="16713"/>
                </a:moveTo>
                <a:lnTo>
                  <a:pt x="62458" y="60921"/>
                </a:lnTo>
                <a:lnTo>
                  <a:pt x="53339" y="80759"/>
                </a:lnTo>
                <a:lnTo>
                  <a:pt x="44208" y="102095"/>
                </a:lnTo>
                <a:lnTo>
                  <a:pt x="32003" y="147777"/>
                </a:lnTo>
                <a:lnTo>
                  <a:pt x="28981" y="170649"/>
                </a:lnTo>
                <a:lnTo>
                  <a:pt x="28981" y="195059"/>
                </a:lnTo>
                <a:lnTo>
                  <a:pt x="32003" y="243827"/>
                </a:lnTo>
                <a:lnTo>
                  <a:pt x="44208" y="289521"/>
                </a:lnTo>
                <a:lnTo>
                  <a:pt x="53339" y="309359"/>
                </a:lnTo>
                <a:lnTo>
                  <a:pt x="64007" y="330695"/>
                </a:lnTo>
                <a:lnTo>
                  <a:pt x="76200" y="352018"/>
                </a:lnTo>
                <a:lnTo>
                  <a:pt x="92976" y="371817"/>
                </a:lnTo>
                <a:lnTo>
                  <a:pt x="71640" y="394690"/>
                </a:lnTo>
                <a:lnTo>
                  <a:pt x="53339" y="370332"/>
                </a:lnTo>
                <a:lnTo>
                  <a:pt x="38100" y="345922"/>
                </a:lnTo>
                <a:lnTo>
                  <a:pt x="27444" y="324586"/>
                </a:lnTo>
                <a:lnTo>
                  <a:pt x="16776" y="298691"/>
                </a:lnTo>
                <a:lnTo>
                  <a:pt x="3035" y="246849"/>
                </a:lnTo>
                <a:lnTo>
                  <a:pt x="0" y="198081"/>
                </a:lnTo>
                <a:lnTo>
                  <a:pt x="0" y="167627"/>
                </a:lnTo>
                <a:lnTo>
                  <a:pt x="3035" y="144754"/>
                </a:lnTo>
                <a:lnTo>
                  <a:pt x="16776" y="92913"/>
                </a:lnTo>
                <a:lnTo>
                  <a:pt x="27444" y="67017"/>
                </a:lnTo>
                <a:lnTo>
                  <a:pt x="38100" y="42659"/>
                </a:lnTo>
                <a:lnTo>
                  <a:pt x="68567" y="0"/>
                </a:lnTo>
                <a:lnTo>
                  <a:pt x="92976" y="1671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76" name="object 876"/>
          <p:cNvSpPr/>
          <p:nvPr/>
        </p:nvSpPr>
        <p:spPr>
          <a:xfrm>
            <a:off x="5713463" y="3454895"/>
            <a:ext cx="24409" cy="28968"/>
          </a:xfrm>
          <a:custGeom>
            <a:avLst/>
            <a:gdLst/>
            <a:ahLst/>
            <a:cxnLst/>
            <a:rect b="b" l="l" r="r" t="t"/>
            <a:pathLst>
              <a:path h="28968" w="24409">
                <a:moveTo>
                  <a:pt x="3073" y="4559"/>
                </a:moveTo>
                <a:lnTo>
                  <a:pt x="6095" y="0"/>
                </a:lnTo>
                <a:lnTo>
                  <a:pt x="0" y="9182"/>
                </a:lnTo>
                <a:lnTo>
                  <a:pt x="15346" y="19689"/>
                </a:lnTo>
                <a:lnTo>
                  <a:pt x="3073" y="4559"/>
                </a:lnTo>
                <a:close/>
              </a:path>
              <a:path h="28968" w="24409">
                <a:moveTo>
                  <a:pt x="24409" y="25895"/>
                </a:moveTo>
                <a:lnTo>
                  <a:pt x="15346" y="19689"/>
                </a:lnTo>
                <a:lnTo>
                  <a:pt x="22872" y="28968"/>
                </a:lnTo>
                <a:lnTo>
                  <a:pt x="24409" y="2589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77" name="object 877"/>
          <p:cNvSpPr/>
          <p:nvPr/>
        </p:nvSpPr>
        <p:spPr>
          <a:xfrm>
            <a:off x="5713463" y="3454895"/>
            <a:ext cx="24409" cy="28968"/>
          </a:xfrm>
          <a:custGeom>
            <a:avLst/>
            <a:gdLst/>
            <a:ahLst/>
            <a:cxnLst/>
            <a:rect b="b" l="l" r="r" t="t"/>
            <a:pathLst>
              <a:path h="28968" w="24409">
                <a:moveTo>
                  <a:pt x="3073" y="4559"/>
                </a:moveTo>
                <a:lnTo>
                  <a:pt x="6095" y="0"/>
                </a:lnTo>
                <a:lnTo>
                  <a:pt x="0" y="9182"/>
                </a:lnTo>
                <a:lnTo>
                  <a:pt x="24409" y="25895"/>
                </a:lnTo>
                <a:lnTo>
                  <a:pt x="22872" y="28968"/>
                </a:lnTo>
                <a:lnTo>
                  <a:pt x="3073" y="455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78" name="object 878"/>
          <p:cNvSpPr/>
          <p:nvPr/>
        </p:nvSpPr>
        <p:spPr>
          <a:xfrm>
            <a:off x="5716536" y="3834409"/>
            <a:ext cx="394690" cy="114300"/>
          </a:xfrm>
          <a:custGeom>
            <a:avLst/>
            <a:gdLst/>
            <a:ahLst/>
            <a:cxnLst/>
            <a:rect b="b" l="l" r="r" t="t"/>
            <a:pathLst>
              <a:path h="114300" w="394690">
                <a:moveTo>
                  <a:pt x="19799" y="0"/>
                </a:moveTo>
                <a:lnTo>
                  <a:pt x="0" y="24358"/>
                </a:lnTo>
                <a:lnTo>
                  <a:pt x="19799" y="44145"/>
                </a:lnTo>
                <a:lnTo>
                  <a:pt x="41122" y="62458"/>
                </a:lnTo>
                <a:lnTo>
                  <a:pt x="65532" y="77685"/>
                </a:lnTo>
                <a:lnTo>
                  <a:pt x="91427" y="92913"/>
                </a:lnTo>
                <a:lnTo>
                  <a:pt x="115785" y="100558"/>
                </a:lnTo>
                <a:lnTo>
                  <a:pt x="144767" y="109689"/>
                </a:lnTo>
                <a:lnTo>
                  <a:pt x="198094" y="114300"/>
                </a:lnTo>
                <a:lnTo>
                  <a:pt x="251472" y="109689"/>
                </a:lnTo>
                <a:lnTo>
                  <a:pt x="301726" y="92913"/>
                </a:lnTo>
                <a:lnTo>
                  <a:pt x="330695" y="77685"/>
                </a:lnTo>
                <a:lnTo>
                  <a:pt x="352031" y="62458"/>
                </a:lnTo>
                <a:lnTo>
                  <a:pt x="394690" y="24358"/>
                </a:lnTo>
                <a:lnTo>
                  <a:pt x="374904" y="0"/>
                </a:lnTo>
                <a:lnTo>
                  <a:pt x="335267" y="38100"/>
                </a:lnTo>
                <a:lnTo>
                  <a:pt x="315468" y="48767"/>
                </a:lnTo>
                <a:lnTo>
                  <a:pt x="292595" y="62458"/>
                </a:lnTo>
                <a:lnTo>
                  <a:pt x="246862" y="77685"/>
                </a:lnTo>
                <a:lnTo>
                  <a:pt x="198094" y="82245"/>
                </a:lnTo>
                <a:lnTo>
                  <a:pt x="147840" y="77685"/>
                </a:lnTo>
                <a:lnTo>
                  <a:pt x="124968" y="71589"/>
                </a:lnTo>
                <a:lnTo>
                  <a:pt x="102095" y="62458"/>
                </a:lnTo>
                <a:lnTo>
                  <a:pt x="80759" y="48767"/>
                </a:lnTo>
                <a:lnTo>
                  <a:pt x="57899" y="38100"/>
                </a:lnTo>
                <a:lnTo>
                  <a:pt x="38100" y="19786"/>
                </a:lnTo>
                <a:lnTo>
                  <a:pt x="19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79" name="object 879"/>
          <p:cNvSpPr/>
          <p:nvPr/>
        </p:nvSpPr>
        <p:spPr>
          <a:xfrm>
            <a:off x="5716536" y="3834409"/>
            <a:ext cx="394690" cy="114300"/>
          </a:xfrm>
          <a:custGeom>
            <a:avLst/>
            <a:gdLst/>
            <a:ahLst/>
            <a:cxnLst/>
            <a:rect b="b" l="l" r="r" t="t"/>
            <a:pathLst>
              <a:path h="114300" w="394690">
                <a:moveTo>
                  <a:pt x="19799" y="0"/>
                </a:moveTo>
                <a:lnTo>
                  <a:pt x="38100" y="19786"/>
                </a:lnTo>
                <a:lnTo>
                  <a:pt x="57899" y="38100"/>
                </a:lnTo>
                <a:lnTo>
                  <a:pt x="80759" y="48767"/>
                </a:lnTo>
                <a:lnTo>
                  <a:pt x="102095" y="62458"/>
                </a:lnTo>
                <a:lnTo>
                  <a:pt x="124968" y="71589"/>
                </a:lnTo>
                <a:lnTo>
                  <a:pt x="147840" y="77685"/>
                </a:lnTo>
                <a:lnTo>
                  <a:pt x="198094" y="82245"/>
                </a:lnTo>
                <a:lnTo>
                  <a:pt x="246862" y="77685"/>
                </a:lnTo>
                <a:lnTo>
                  <a:pt x="292595" y="62458"/>
                </a:lnTo>
                <a:lnTo>
                  <a:pt x="315468" y="48767"/>
                </a:lnTo>
                <a:lnTo>
                  <a:pt x="335267" y="38100"/>
                </a:lnTo>
                <a:lnTo>
                  <a:pt x="374904" y="0"/>
                </a:lnTo>
                <a:lnTo>
                  <a:pt x="394690" y="24358"/>
                </a:lnTo>
                <a:lnTo>
                  <a:pt x="352031" y="62458"/>
                </a:lnTo>
                <a:lnTo>
                  <a:pt x="330695" y="77685"/>
                </a:lnTo>
                <a:lnTo>
                  <a:pt x="301726" y="92913"/>
                </a:lnTo>
                <a:lnTo>
                  <a:pt x="251472" y="109689"/>
                </a:lnTo>
                <a:lnTo>
                  <a:pt x="198094" y="114300"/>
                </a:lnTo>
                <a:lnTo>
                  <a:pt x="144767" y="109689"/>
                </a:lnTo>
                <a:lnTo>
                  <a:pt x="115785" y="100558"/>
                </a:lnTo>
                <a:lnTo>
                  <a:pt x="91427" y="92913"/>
                </a:lnTo>
                <a:lnTo>
                  <a:pt x="65532" y="77685"/>
                </a:lnTo>
                <a:lnTo>
                  <a:pt x="41122" y="62458"/>
                </a:lnTo>
                <a:lnTo>
                  <a:pt x="19799" y="44145"/>
                </a:lnTo>
                <a:lnTo>
                  <a:pt x="0" y="24358"/>
                </a:lnTo>
                <a:lnTo>
                  <a:pt x="19799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80" name="object 880"/>
          <p:cNvSpPr/>
          <p:nvPr/>
        </p:nvSpPr>
        <p:spPr>
          <a:xfrm>
            <a:off x="5716536" y="3834409"/>
            <a:ext cx="21336" cy="24358"/>
          </a:xfrm>
          <a:custGeom>
            <a:avLst/>
            <a:gdLst/>
            <a:ahLst/>
            <a:cxnLst/>
            <a:rect b="b" l="l" r="r" t="t"/>
            <a:pathLst>
              <a:path h="24358" w="21336">
                <a:moveTo>
                  <a:pt x="0" y="24358"/>
                </a:moveTo>
                <a:lnTo>
                  <a:pt x="21336" y="1485"/>
                </a:lnTo>
                <a:lnTo>
                  <a:pt x="19799" y="0"/>
                </a:lnTo>
                <a:lnTo>
                  <a:pt x="0" y="2435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81" name="object 881"/>
          <p:cNvSpPr/>
          <p:nvPr/>
        </p:nvSpPr>
        <p:spPr>
          <a:xfrm>
            <a:off x="5716536" y="3834409"/>
            <a:ext cx="21336" cy="24358"/>
          </a:xfrm>
          <a:custGeom>
            <a:avLst/>
            <a:gdLst/>
            <a:ahLst/>
            <a:cxnLst/>
            <a:rect b="b" l="l" r="r" t="t"/>
            <a:pathLst>
              <a:path h="24358" w="21336">
                <a:moveTo>
                  <a:pt x="0" y="24358"/>
                </a:moveTo>
                <a:lnTo>
                  <a:pt x="19799" y="0"/>
                </a:lnTo>
                <a:lnTo>
                  <a:pt x="21336" y="1485"/>
                </a:lnTo>
                <a:lnTo>
                  <a:pt x="0" y="2435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82" name="object 882"/>
          <p:cNvSpPr/>
          <p:nvPr/>
        </p:nvSpPr>
        <p:spPr>
          <a:xfrm>
            <a:off x="6101329" y="3846556"/>
            <a:ext cx="0" cy="425202"/>
          </a:xfrm>
          <a:custGeom>
            <a:avLst/>
            <a:gdLst/>
            <a:ahLst/>
            <a:cxnLst/>
            <a:rect b="b" l="l" r="r" t="t"/>
            <a:pathLst>
              <a:path h="425202" w="0">
                <a:moveTo>
                  <a:pt x="0" y="0"/>
                </a:moveTo>
                <a:lnTo>
                  <a:pt x="0" y="425202"/>
                </a:lnTo>
              </a:path>
            </a:pathLst>
          </a:custGeom>
          <a:ln w="3019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83" name="object 883"/>
          <p:cNvSpPr/>
          <p:nvPr/>
        </p:nvSpPr>
        <p:spPr>
          <a:xfrm>
            <a:off x="6086868" y="3846556"/>
            <a:ext cx="28922" cy="425202"/>
          </a:xfrm>
          <a:custGeom>
            <a:avLst/>
            <a:gdLst/>
            <a:ahLst/>
            <a:cxnLst/>
            <a:rect b="b" l="l" r="r" t="t"/>
            <a:pathLst>
              <a:path h="425202" w="28922">
                <a:moveTo>
                  <a:pt x="0" y="425202"/>
                </a:moveTo>
                <a:lnTo>
                  <a:pt x="28922" y="425202"/>
                </a:lnTo>
                <a:lnTo>
                  <a:pt x="28922" y="0"/>
                </a:lnTo>
                <a:lnTo>
                  <a:pt x="0" y="0"/>
                </a:lnTo>
                <a:lnTo>
                  <a:pt x="0" y="42520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84" name="object 884"/>
          <p:cNvSpPr/>
          <p:nvPr/>
        </p:nvSpPr>
        <p:spPr>
          <a:xfrm>
            <a:off x="6086868" y="3810000"/>
            <a:ext cx="28930" cy="48767"/>
          </a:xfrm>
          <a:custGeom>
            <a:avLst/>
            <a:gdLst/>
            <a:ahLst/>
            <a:cxnLst/>
            <a:rect b="b" l="l" r="r" t="t"/>
            <a:pathLst>
              <a:path h="48767" w="28930">
                <a:moveTo>
                  <a:pt x="28930" y="0"/>
                </a:moveTo>
                <a:lnTo>
                  <a:pt x="4572" y="24409"/>
                </a:lnTo>
                <a:lnTo>
                  <a:pt x="14444" y="36563"/>
                </a:lnTo>
                <a:lnTo>
                  <a:pt x="28930" y="36563"/>
                </a:lnTo>
                <a:lnTo>
                  <a:pt x="28930" y="0"/>
                </a:lnTo>
                <a:close/>
              </a:path>
              <a:path h="48767" w="28930">
                <a:moveTo>
                  <a:pt x="24358" y="48767"/>
                </a:moveTo>
                <a:lnTo>
                  <a:pt x="14444" y="36563"/>
                </a:lnTo>
                <a:lnTo>
                  <a:pt x="0" y="36563"/>
                </a:lnTo>
                <a:lnTo>
                  <a:pt x="24358" y="4876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85" name="object 885"/>
          <p:cNvSpPr/>
          <p:nvPr/>
        </p:nvSpPr>
        <p:spPr>
          <a:xfrm>
            <a:off x="6086868" y="3810000"/>
            <a:ext cx="28930" cy="48767"/>
          </a:xfrm>
          <a:custGeom>
            <a:avLst/>
            <a:gdLst/>
            <a:ahLst/>
            <a:cxnLst/>
            <a:rect b="b" l="l" r="r" t="t"/>
            <a:pathLst>
              <a:path h="48767" w="28930">
                <a:moveTo>
                  <a:pt x="4572" y="24409"/>
                </a:moveTo>
                <a:lnTo>
                  <a:pt x="28930" y="0"/>
                </a:lnTo>
                <a:lnTo>
                  <a:pt x="28930" y="36563"/>
                </a:lnTo>
                <a:lnTo>
                  <a:pt x="0" y="36563"/>
                </a:lnTo>
                <a:lnTo>
                  <a:pt x="24358" y="48767"/>
                </a:lnTo>
                <a:lnTo>
                  <a:pt x="4572" y="2440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86" name="object 886"/>
          <p:cNvSpPr/>
          <p:nvPr/>
        </p:nvSpPr>
        <p:spPr>
          <a:xfrm>
            <a:off x="5716536" y="4165104"/>
            <a:ext cx="394690" cy="118859"/>
          </a:xfrm>
          <a:custGeom>
            <a:avLst/>
            <a:gdLst/>
            <a:ahLst/>
            <a:cxnLst/>
            <a:rect b="b" l="l" r="r" t="t"/>
            <a:pathLst>
              <a:path h="118859" w="394690">
                <a:moveTo>
                  <a:pt x="0" y="88404"/>
                </a:moveTo>
                <a:lnTo>
                  <a:pt x="19799" y="111226"/>
                </a:lnTo>
                <a:lnTo>
                  <a:pt x="38100" y="91427"/>
                </a:lnTo>
                <a:lnTo>
                  <a:pt x="57899" y="74663"/>
                </a:lnTo>
                <a:lnTo>
                  <a:pt x="80759" y="59436"/>
                </a:lnTo>
                <a:lnTo>
                  <a:pt x="102095" y="47231"/>
                </a:lnTo>
                <a:lnTo>
                  <a:pt x="126453" y="41122"/>
                </a:lnTo>
                <a:lnTo>
                  <a:pt x="150863" y="33540"/>
                </a:lnTo>
                <a:lnTo>
                  <a:pt x="199631" y="30454"/>
                </a:lnTo>
                <a:lnTo>
                  <a:pt x="246862" y="36563"/>
                </a:lnTo>
                <a:lnTo>
                  <a:pt x="295617" y="51790"/>
                </a:lnTo>
                <a:lnTo>
                  <a:pt x="315468" y="65531"/>
                </a:lnTo>
                <a:lnTo>
                  <a:pt x="336804" y="79222"/>
                </a:lnTo>
                <a:lnTo>
                  <a:pt x="355053" y="97536"/>
                </a:lnTo>
                <a:lnTo>
                  <a:pt x="374904" y="118859"/>
                </a:lnTo>
                <a:lnTo>
                  <a:pt x="394690" y="95999"/>
                </a:lnTo>
                <a:lnTo>
                  <a:pt x="376440" y="74663"/>
                </a:lnTo>
                <a:lnTo>
                  <a:pt x="355053" y="56349"/>
                </a:lnTo>
                <a:lnTo>
                  <a:pt x="332232" y="39585"/>
                </a:lnTo>
                <a:lnTo>
                  <a:pt x="306285" y="24358"/>
                </a:lnTo>
                <a:lnTo>
                  <a:pt x="254495" y="6095"/>
                </a:lnTo>
                <a:lnTo>
                  <a:pt x="199631" y="0"/>
                </a:lnTo>
                <a:lnTo>
                  <a:pt x="144767" y="4559"/>
                </a:lnTo>
                <a:lnTo>
                  <a:pt x="117322" y="12204"/>
                </a:lnTo>
                <a:lnTo>
                  <a:pt x="89890" y="19799"/>
                </a:lnTo>
                <a:lnTo>
                  <a:pt x="65532" y="31991"/>
                </a:lnTo>
                <a:lnTo>
                  <a:pt x="41122" y="50304"/>
                </a:lnTo>
                <a:lnTo>
                  <a:pt x="19799" y="67017"/>
                </a:lnTo>
                <a:lnTo>
                  <a:pt x="0" y="884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87" name="object 887"/>
          <p:cNvSpPr/>
          <p:nvPr/>
        </p:nvSpPr>
        <p:spPr>
          <a:xfrm>
            <a:off x="5716536" y="4165104"/>
            <a:ext cx="394690" cy="118859"/>
          </a:xfrm>
          <a:custGeom>
            <a:avLst/>
            <a:gdLst/>
            <a:ahLst/>
            <a:cxnLst/>
            <a:rect b="b" l="l" r="r" t="t"/>
            <a:pathLst>
              <a:path h="118859" w="394690">
                <a:moveTo>
                  <a:pt x="374904" y="118859"/>
                </a:moveTo>
                <a:lnTo>
                  <a:pt x="355053" y="97536"/>
                </a:lnTo>
                <a:lnTo>
                  <a:pt x="336804" y="79222"/>
                </a:lnTo>
                <a:lnTo>
                  <a:pt x="315468" y="65531"/>
                </a:lnTo>
                <a:lnTo>
                  <a:pt x="295617" y="51790"/>
                </a:lnTo>
                <a:lnTo>
                  <a:pt x="246862" y="36563"/>
                </a:lnTo>
                <a:lnTo>
                  <a:pt x="199631" y="30454"/>
                </a:lnTo>
                <a:lnTo>
                  <a:pt x="150863" y="33540"/>
                </a:lnTo>
                <a:lnTo>
                  <a:pt x="126453" y="41122"/>
                </a:lnTo>
                <a:lnTo>
                  <a:pt x="102095" y="47231"/>
                </a:lnTo>
                <a:lnTo>
                  <a:pt x="80759" y="59436"/>
                </a:lnTo>
                <a:lnTo>
                  <a:pt x="57899" y="74663"/>
                </a:lnTo>
                <a:lnTo>
                  <a:pt x="38100" y="91427"/>
                </a:lnTo>
                <a:lnTo>
                  <a:pt x="19799" y="111226"/>
                </a:lnTo>
                <a:lnTo>
                  <a:pt x="0" y="88404"/>
                </a:lnTo>
                <a:lnTo>
                  <a:pt x="19799" y="67017"/>
                </a:lnTo>
                <a:lnTo>
                  <a:pt x="41122" y="50304"/>
                </a:lnTo>
                <a:lnTo>
                  <a:pt x="65532" y="31991"/>
                </a:lnTo>
                <a:lnTo>
                  <a:pt x="89890" y="19799"/>
                </a:lnTo>
                <a:lnTo>
                  <a:pt x="117322" y="12204"/>
                </a:lnTo>
                <a:lnTo>
                  <a:pt x="144767" y="4559"/>
                </a:lnTo>
                <a:lnTo>
                  <a:pt x="199631" y="0"/>
                </a:lnTo>
                <a:lnTo>
                  <a:pt x="254495" y="6095"/>
                </a:lnTo>
                <a:lnTo>
                  <a:pt x="306285" y="24358"/>
                </a:lnTo>
                <a:lnTo>
                  <a:pt x="332232" y="39585"/>
                </a:lnTo>
                <a:lnTo>
                  <a:pt x="355053" y="56349"/>
                </a:lnTo>
                <a:lnTo>
                  <a:pt x="376440" y="74663"/>
                </a:lnTo>
                <a:lnTo>
                  <a:pt x="394690" y="95999"/>
                </a:lnTo>
                <a:lnTo>
                  <a:pt x="374904" y="11885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88" name="object 888"/>
          <p:cNvSpPr/>
          <p:nvPr/>
        </p:nvSpPr>
        <p:spPr>
          <a:xfrm>
            <a:off x="6086868" y="4261104"/>
            <a:ext cx="28930" cy="53327"/>
          </a:xfrm>
          <a:custGeom>
            <a:avLst/>
            <a:gdLst/>
            <a:ahLst/>
            <a:cxnLst/>
            <a:rect b="b" l="l" r="r" t="t"/>
            <a:pathLst>
              <a:path h="53327" w="28930">
                <a:moveTo>
                  <a:pt x="15135" y="10655"/>
                </a:moveTo>
                <a:lnTo>
                  <a:pt x="4572" y="22860"/>
                </a:lnTo>
                <a:lnTo>
                  <a:pt x="28930" y="53327"/>
                </a:lnTo>
                <a:lnTo>
                  <a:pt x="28930" y="10655"/>
                </a:lnTo>
                <a:lnTo>
                  <a:pt x="15135" y="10655"/>
                </a:lnTo>
                <a:close/>
              </a:path>
              <a:path h="53327" w="28930">
                <a:moveTo>
                  <a:pt x="24358" y="0"/>
                </a:moveTo>
                <a:lnTo>
                  <a:pt x="0" y="10655"/>
                </a:lnTo>
                <a:lnTo>
                  <a:pt x="15135" y="10655"/>
                </a:lnTo>
                <a:lnTo>
                  <a:pt x="243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89" name="object 889"/>
          <p:cNvSpPr/>
          <p:nvPr/>
        </p:nvSpPr>
        <p:spPr>
          <a:xfrm>
            <a:off x="6086868" y="4261104"/>
            <a:ext cx="28930" cy="53327"/>
          </a:xfrm>
          <a:custGeom>
            <a:avLst/>
            <a:gdLst/>
            <a:ahLst/>
            <a:cxnLst/>
            <a:rect b="b" l="l" r="r" t="t"/>
            <a:pathLst>
              <a:path h="53327" w="28930">
                <a:moveTo>
                  <a:pt x="28930" y="10655"/>
                </a:moveTo>
                <a:lnTo>
                  <a:pt x="28930" y="53327"/>
                </a:lnTo>
                <a:lnTo>
                  <a:pt x="4572" y="22860"/>
                </a:lnTo>
                <a:lnTo>
                  <a:pt x="24358" y="0"/>
                </a:lnTo>
                <a:lnTo>
                  <a:pt x="0" y="10655"/>
                </a:lnTo>
                <a:lnTo>
                  <a:pt x="28930" y="1065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90" name="object 890"/>
          <p:cNvSpPr/>
          <p:nvPr/>
        </p:nvSpPr>
        <p:spPr>
          <a:xfrm>
            <a:off x="5686031" y="4256532"/>
            <a:ext cx="79273" cy="382536"/>
          </a:xfrm>
          <a:custGeom>
            <a:avLst/>
            <a:gdLst/>
            <a:ahLst/>
            <a:cxnLst/>
            <a:rect b="b" l="l" r="r" t="t"/>
            <a:pathLst>
              <a:path h="382536" w="79273">
                <a:moveTo>
                  <a:pt x="38100" y="137172"/>
                </a:moveTo>
                <a:lnTo>
                  <a:pt x="33527" y="115836"/>
                </a:lnTo>
                <a:lnTo>
                  <a:pt x="30505" y="92963"/>
                </a:lnTo>
                <a:lnTo>
                  <a:pt x="30505" y="71640"/>
                </a:lnTo>
                <a:lnTo>
                  <a:pt x="31991" y="54863"/>
                </a:lnTo>
                <a:lnTo>
                  <a:pt x="39636" y="35077"/>
                </a:lnTo>
                <a:lnTo>
                  <a:pt x="51841" y="18313"/>
                </a:lnTo>
                <a:lnTo>
                  <a:pt x="27432" y="0"/>
                </a:lnTo>
                <a:lnTo>
                  <a:pt x="13741" y="19799"/>
                </a:lnTo>
                <a:lnTo>
                  <a:pt x="4559" y="45745"/>
                </a:lnTo>
                <a:lnTo>
                  <a:pt x="0" y="68567"/>
                </a:lnTo>
                <a:lnTo>
                  <a:pt x="0" y="94513"/>
                </a:lnTo>
                <a:lnTo>
                  <a:pt x="4559" y="118871"/>
                </a:lnTo>
                <a:lnTo>
                  <a:pt x="9169" y="146303"/>
                </a:lnTo>
                <a:lnTo>
                  <a:pt x="24409" y="193522"/>
                </a:lnTo>
                <a:lnTo>
                  <a:pt x="39636" y="243827"/>
                </a:lnTo>
                <a:lnTo>
                  <a:pt x="48768" y="285013"/>
                </a:lnTo>
                <a:lnTo>
                  <a:pt x="50304" y="304800"/>
                </a:lnTo>
                <a:lnTo>
                  <a:pt x="47269" y="324599"/>
                </a:lnTo>
                <a:lnTo>
                  <a:pt x="41173" y="342900"/>
                </a:lnTo>
                <a:lnTo>
                  <a:pt x="27432" y="364235"/>
                </a:lnTo>
                <a:lnTo>
                  <a:pt x="51841" y="382536"/>
                </a:lnTo>
                <a:lnTo>
                  <a:pt x="67068" y="358127"/>
                </a:lnTo>
                <a:lnTo>
                  <a:pt x="74714" y="335267"/>
                </a:lnTo>
                <a:lnTo>
                  <a:pt x="79273" y="307822"/>
                </a:lnTo>
                <a:lnTo>
                  <a:pt x="77736" y="281927"/>
                </a:lnTo>
                <a:lnTo>
                  <a:pt x="67068" y="234708"/>
                </a:lnTo>
                <a:lnTo>
                  <a:pt x="51841" y="184403"/>
                </a:lnTo>
                <a:lnTo>
                  <a:pt x="38100" y="1371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91" name="object 891"/>
          <p:cNvSpPr/>
          <p:nvPr/>
        </p:nvSpPr>
        <p:spPr>
          <a:xfrm>
            <a:off x="5686031" y="4256532"/>
            <a:ext cx="79273" cy="382536"/>
          </a:xfrm>
          <a:custGeom>
            <a:avLst/>
            <a:gdLst/>
            <a:ahLst/>
            <a:cxnLst/>
            <a:rect b="b" l="l" r="r" t="t"/>
            <a:pathLst>
              <a:path h="382536" w="79273">
                <a:moveTo>
                  <a:pt x="51841" y="18313"/>
                </a:moveTo>
                <a:lnTo>
                  <a:pt x="39636" y="35077"/>
                </a:lnTo>
                <a:lnTo>
                  <a:pt x="31991" y="54863"/>
                </a:lnTo>
                <a:lnTo>
                  <a:pt x="30505" y="71640"/>
                </a:lnTo>
                <a:lnTo>
                  <a:pt x="30505" y="92963"/>
                </a:lnTo>
                <a:lnTo>
                  <a:pt x="33527" y="115836"/>
                </a:lnTo>
                <a:lnTo>
                  <a:pt x="38100" y="137172"/>
                </a:lnTo>
                <a:lnTo>
                  <a:pt x="51841" y="184403"/>
                </a:lnTo>
                <a:lnTo>
                  <a:pt x="67068" y="234708"/>
                </a:lnTo>
                <a:lnTo>
                  <a:pt x="77736" y="281927"/>
                </a:lnTo>
                <a:lnTo>
                  <a:pt x="79273" y="307822"/>
                </a:lnTo>
                <a:lnTo>
                  <a:pt x="74714" y="335267"/>
                </a:lnTo>
                <a:lnTo>
                  <a:pt x="67068" y="358127"/>
                </a:lnTo>
                <a:lnTo>
                  <a:pt x="51841" y="382536"/>
                </a:lnTo>
                <a:lnTo>
                  <a:pt x="27432" y="364235"/>
                </a:lnTo>
                <a:lnTo>
                  <a:pt x="41173" y="342900"/>
                </a:lnTo>
                <a:lnTo>
                  <a:pt x="47269" y="324599"/>
                </a:lnTo>
                <a:lnTo>
                  <a:pt x="50304" y="304800"/>
                </a:lnTo>
                <a:lnTo>
                  <a:pt x="48768" y="285013"/>
                </a:lnTo>
                <a:lnTo>
                  <a:pt x="39636" y="243827"/>
                </a:lnTo>
                <a:lnTo>
                  <a:pt x="24409" y="193522"/>
                </a:lnTo>
                <a:lnTo>
                  <a:pt x="9169" y="146303"/>
                </a:lnTo>
                <a:lnTo>
                  <a:pt x="4559" y="118871"/>
                </a:lnTo>
                <a:lnTo>
                  <a:pt x="0" y="94513"/>
                </a:lnTo>
                <a:lnTo>
                  <a:pt x="0" y="68567"/>
                </a:lnTo>
                <a:lnTo>
                  <a:pt x="4559" y="45745"/>
                </a:lnTo>
                <a:lnTo>
                  <a:pt x="13741" y="19799"/>
                </a:lnTo>
                <a:lnTo>
                  <a:pt x="27432" y="0"/>
                </a:lnTo>
                <a:lnTo>
                  <a:pt x="51841" y="1831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92" name="object 892"/>
          <p:cNvSpPr/>
          <p:nvPr/>
        </p:nvSpPr>
        <p:spPr>
          <a:xfrm>
            <a:off x="5713463" y="4248899"/>
            <a:ext cx="24409" cy="27431"/>
          </a:xfrm>
          <a:custGeom>
            <a:avLst/>
            <a:gdLst/>
            <a:ahLst/>
            <a:cxnLst/>
            <a:rect b="b" l="l" r="r" t="t"/>
            <a:pathLst>
              <a:path h="27431" w="24409">
                <a:moveTo>
                  <a:pt x="3073" y="4610"/>
                </a:moveTo>
                <a:lnTo>
                  <a:pt x="6095" y="0"/>
                </a:lnTo>
                <a:lnTo>
                  <a:pt x="0" y="7632"/>
                </a:lnTo>
                <a:lnTo>
                  <a:pt x="16314" y="19873"/>
                </a:lnTo>
                <a:lnTo>
                  <a:pt x="3073" y="4610"/>
                </a:lnTo>
                <a:close/>
              </a:path>
              <a:path h="27431" w="24409">
                <a:moveTo>
                  <a:pt x="24409" y="25946"/>
                </a:moveTo>
                <a:lnTo>
                  <a:pt x="16314" y="19873"/>
                </a:lnTo>
                <a:lnTo>
                  <a:pt x="22872" y="27431"/>
                </a:lnTo>
                <a:lnTo>
                  <a:pt x="24409" y="2594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93" name="object 893"/>
          <p:cNvSpPr/>
          <p:nvPr/>
        </p:nvSpPr>
        <p:spPr>
          <a:xfrm>
            <a:off x="5713463" y="4248899"/>
            <a:ext cx="24409" cy="27431"/>
          </a:xfrm>
          <a:custGeom>
            <a:avLst/>
            <a:gdLst/>
            <a:ahLst/>
            <a:cxnLst/>
            <a:rect b="b" l="l" r="r" t="t"/>
            <a:pathLst>
              <a:path h="27431" w="24409">
                <a:moveTo>
                  <a:pt x="3073" y="4610"/>
                </a:moveTo>
                <a:lnTo>
                  <a:pt x="6095" y="0"/>
                </a:lnTo>
                <a:lnTo>
                  <a:pt x="0" y="7632"/>
                </a:lnTo>
                <a:lnTo>
                  <a:pt x="24409" y="25946"/>
                </a:lnTo>
                <a:lnTo>
                  <a:pt x="22872" y="27431"/>
                </a:lnTo>
                <a:lnTo>
                  <a:pt x="3073" y="461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94" name="object 894"/>
          <p:cNvSpPr/>
          <p:nvPr/>
        </p:nvSpPr>
        <p:spPr>
          <a:xfrm>
            <a:off x="5306567" y="4619231"/>
            <a:ext cx="431304" cy="124968"/>
          </a:xfrm>
          <a:custGeom>
            <a:avLst/>
            <a:gdLst/>
            <a:ahLst/>
            <a:cxnLst/>
            <a:rect b="b" l="l" r="r" t="t"/>
            <a:pathLst>
              <a:path h="124968" w="431304">
                <a:moveTo>
                  <a:pt x="19786" y="0"/>
                </a:moveTo>
                <a:lnTo>
                  <a:pt x="0" y="21323"/>
                </a:lnTo>
                <a:lnTo>
                  <a:pt x="19786" y="45732"/>
                </a:lnTo>
                <a:lnTo>
                  <a:pt x="44196" y="65532"/>
                </a:lnTo>
                <a:lnTo>
                  <a:pt x="70091" y="85369"/>
                </a:lnTo>
                <a:lnTo>
                  <a:pt x="99072" y="99072"/>
                </a:lnTo>
                <a:lnTo>
                  <a:pt x="153936" y="118859"/>
                </a:lnTo>
                <a:lnTo>
                  <a:pt x="216395" y="124968"/>
                </a:lnTo>
                <a:lnTo>
                  <a:pt x="277368" y="118859"/>
                </a:lnTo>
                <a:lnTo>
                  <a:pt x="332232" y="99072"/>
                </a:lnTo>
                <a:lnTo>
                  <a:pt x="385559" y="67068"/>
                </a:lnTo>
                <a:lnTo>
                  <a:pt x="409968" y="45732"/>
                </a:lnTo>
                <a:lnTo>
                  <a:pt x="431304" y="21323"/>
                </a:lnTo>
                <a:lnTo>
                  <a:pt x="409968" y="0"/>
                </a:lnTo>
                <a:lnTo>
                  <a:pt x="388632" y="21323"/>
                </a:lnTo>
                <a:lnTo>
                  <a:pt x="368795" y="41173"/>
                </a:lnTo>
                <a:lnTo>
                  <a:pt x="320027" y="71627"/>
                </a:lnTo>
                <a:lnTo>
                  <a:pt x="269722" y="89941"/>
                </a:lnTo>
                <a:lnTo>
                  <a:pt x="216395" y="92963"/>
                </a:lnTo>
                <a:lnTo>
                  <a:pt x="161531" y="89941"/>
                </a:lnTo>
                <a:lnTo>
                  <a:pt x="109728" y="71627"/>
                </a:lnTo>
                <a:lnTo>
                  <a:pt x="86868" y="59423"/>
                </a:lnTo>
                <a:lnTo>
                  <a:pt x="62509" y="41173"/>
                </a:lnTo>
                <a:lnTo>
                  <a:pt x="41122" y="21323"/>
                </a:lnTo>
                <a:lnTo>
                  <a:pt x="197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95" name="object 895"/>
          <p:cNvSpPr/>
          <p:nvPr/>
        </p:nvSpPr>
        <p:spPr>
          <a:xfrm>
            <a:off x="5306567" y="4619231"/>
            <a:ext cx="431304" cy="124968"/>
          </a:xfrm>
          <a:custGeom>
            <a:avLst/>
            <a:gdLst/>
            <a:ahLst/>
            <a:cxnLst/>
            <a:rect b="b" l="l" r="r" t="t"/>
            <a:pathLst>
              <a:path h="124968" w="431304">
                <a:moveTo>
                  <a:pt x="431304" y="21323"/>
                </a:moveTo>
                <a:lnTo>
                  <a:pt x="409968" y="45732"/>
                </a:lnTo>
                <a:lnTo>
                  <a:pt x="385559" y="67068"/>
                </a:lnTo>
                <a:lnTo>
                  <a:pt x="332232" y="99072"/>
                </a:lnTo>
                <a:lnTo>
                  <a:pt x="277368" y="118859"/>
                </a:lnTo>
                <a:lnTo>
                  <a:pt x="216395" y="124968"/>
                </a:lnTo>
                <a:lnTo>
                  <a:pt x="153936" y="118859"/>
                </a:lnTo>
                <a:lnTo>
                  <a:pt x="99072" y="99072"/>
                </a:lnTo>
                <a:lnTo>
                  <a:pt x="70091" y="85369"/>
                </a:lnTo>
                <a:lnTo>
                  <a:pt x="44196" y="65532"/>
                </a:lnTo>
                <a:lnTo>
                  <a:pt x="19786" y="45732"/>
                </a:lnTo>
                <a:lnTo>
                  <a:pt x="0" y="21323"/>
                </a:lnTo>
                <a:lnTo>
                  <a:pt x="19786" y="0"/>
                </a:lnTo>
                <a:lnTo>
                  <a:pt x="41122" y="21323"/>
                </a:lnTo>
                <a:lnTo>
                  <a:pt x="62509" y="41173"/>
                </a:lnTo>
                <a:lnTo>
                  <a:pt x="86868" y="59423"/>
                </a:lnTo>
                <a:lnTo>
                  <a:pt x="109728" y="71627"/>
                </a:lnTo>
                <a:lnTo>
                  <a:pt x="161531" y="89941"/>
                </a:lnTo>
                <a:lnTo>
                  <a:pt x="216395" y="92963"/>
                </a:lnTo>
                <a:lnTo>
                  <a:pt x="269722" y="89941"/>
                </a:lnTo>
                <a:lnTo>
                  <a:pt x="320027" y="71627"/>
                </a:lnTo>
                <a:lnTo>
                  <a:pt x="368795" y="41173"/>
                </a:lnTo>
                <a:lnTo>
                  <a:pt x="388632" y="21323"/>
                </a:lnTo>
                <a:lnTo>
                  <a:pt x="409968" y="0"/>
                </a:lnTo>
                <a:lnTo>
                  <a:pt x="431304" y="2132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96" name="object 896"/>
          <p:cNvSpPr/>
          <p:nvPr/>
        </p:nvSpPr>
        <p:spPr>
          <a:xfrm>
            <a:off x="5713463" y="4619231"/>
            <a:ext cx="24409" cy="21323"/>
          </a:xfrm>
          <a:custGeom>
            <a:avLst/>
            <a:gdLst/>
            <a:ahLst/>
            <a:cxnLst/>
            <a:rect b="b" l="l" r="r" t="t"/>
            <a:pathLst>
              <a:path h="21323" w="24409">
                <a:moveTo>
                  <a:pt x="18457" y="15375"/>
                </a:moveTo>
                <a:lnTo>
                  <a:pt x="3073" y="0"/>
                </a:lnTo>
                <a:lnTo>
                  <a:pt x="0" y="1536"/>
                </a:lnTo>
                <a:lnTo>
                  <a:pt x="18457" y="15375"/>
                </a:lnTo>
                <a:close/>
              </a:path>
              <a:path h="21323" w="24409">
                <a:moveTo>
                  <a:pt x="24409" y="19837"/>
                </a:moveTo>
                <a:lnTo>
                  <a:pt x="18457" y="15375"/>
                </a:lnTo>
                <a:lnTo>
                  <a:pt x="24409" y="21323"/>
                </a:lnTo>
                <a:lnTo>
                  <a:pt x="24409" y="1983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97" name="object 897"/>
          <p:cNvSpPr/>
          <p:nvPr/>
        </p:nvSpPr>
        <p:spPr>
          <a:xfrm>
            <a:off x="5713463" y="4619231"/>
            <a:ext cx="24409" cy="21323"/>
          </a:xfrm>
          <a:custGeom>
            <a:avLst/>
            <a:gdLst/>
            <a:ahLst/>
            <a:cxnLst/>
            <a:rect b="b" l="l" r="r" t="t"/>
            <a:pathLst>
              <a:path h="21323" w="24409">
                <a:moveTo>
                  <a:pt x="24409" y="19837"/>
                </a:moveTo>
                <a:lnTo>
                  <a:pt x="24409" y="21323"/>
                </a:lnTo>
                <a:lnTo>
                  <a:pt x="3073" y="0"/>
                </a:lnTo>
                <a:lnTo>
                  <a:pt x="0" y="1536"/>
                </a:lnTo>
                <a:lnTo>
                  <a:pt x="24409" y="1983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98" name="object 898"/>
          <p:cNvSpPr/>
          <p:nvPr/>
        </p:nvSpPr>
        <p:spPr>
          <a:xfrm>
            <a:off x="5280672" y="4254995"/>
            <a:ext cx="79222" cy="384073"/>
          </a:xfrm>
          <a:custGeom>
            <a:avLst/>
            <a:gdLst/>
            <a:ahLst/>
            <a:cxnLst/>
            <a:rect b="b" l="l" r="r" t="t"/>
            <a:pathLst>
              <a:path h="384073" w="79222">
                <a:moveTo>
                  <a:pt x="24358" y="384073"/>
                </a:moveTo>
                <a:lnTo>
                  <a:pt x="48768" y="365772"/>
                </a:lnTo>
                <a:lnTo>
                  <a:pt x="36563" y="344436"/>
                </a:lnTo>
                <a:lnTo>
                  <a:pt x="28917" y="326136"/>
                </a:lnTo>
                <a:lnTo>
                  <a:pt x="27432" y="309359"/>
                </a:lnTo>
                <a:lnTo>
                  <a:pt x="27432" y="289572"/>
                </a:lnTo>
                <a:lnTo>
                  <a:pt x="39636" y="240804"/>
                </a:lnTo>
                <a:lnTo>
                  <a:pt x="54863" y="193573"/>
                </a:lnTo>
                <a:lnTo>
                  <a:pt x="70091" y="144805"/>
                </a:lnTo>
                <a:lnTo>
                  <a:pt x="79222" y="96050"/>
                </a:lnTo>
                <a:lnTo>
                  <a:pt x="79222" y="68605"/>
                </a:lnTo>
                <a:lnTo>
                  <a:pt x="73126" y="45745"/>
                </a:lnTo>
                <a:lnTo>
                  <a:pt x="62458" y="21336"/>
                </a:lnTo>
                <a:lnTo>
                  <a:pt x="48768" y="0"/>
                </a:lnTo>
                <a:lnTo>
                  <a:pt x="25895" y="21336"/>
                </a:lnTo>
                <a:lnTo>
                  <a:pt x="39636" y="39636"/>
                </a:lnTo>
                <a:lnTo>
                  <a:pt x="45681" y="54863"/>
                </a:lnTo>
                <a:lnTo>
                  <a:pt x="51790" y="74714"/>
                </a:lnTo>
                <a:lnTo>
                  <a:pt x="51790" y="89941"/>
                </a:lnTo>
                <a:lnTo>
                  <a:pt x="42659" y="134150"/>
                </a:lnTo>
                <a:lnTo>
                  <a:pt x="27432" y="184404"/>
                </a:lnTo>
                <a:lnTo>
                  <a:pt x="10668" y="231673"/>
                </a:lnTo>
                <a:lnTo>
                  <a:pt x="0" y="280441"/>
                </a:lnTo>
                <a:lnTo>
                  <a:pt x="0" y="309359"/>
                </a:lnTo>
                <a:lnTo>
                  <a:pt x="1536" y="335305"/>
                </a:lnTo>
                <a:lnTo>
                  <a:pt x="10668" y="359663"/>
                </a:lnTo>
                <a:lnTo>
                  <a:pt x="24358" y="38407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99" name="object 899"/>
          <p:cNvSpPr/>
          <p:nvPr/>
        </p:nvSpPr>
        <p:spPr>
          <a:xfrm>
            <a:off x="5280672" y="4254995"/>
            <a:ext cx="79222" cy="384073"/>
          </a:xfrm>
          <a:custGeom>
            <a:avLst/>
            <a:gdLst/>
            <a:ahLst/>
            <a:cxnLst/>
            <a:rect b="b" l="l" r="r" t="t"/>
            <a:pathLst>
              <a:path h="384073" w="79222">
                <a:moveTo>
                  <a:pt x="24358" y="384073"/>
                </a:moveTo>
                <a:lnTo>
                  <a:pt x="10668" y="359663"/>
                </a:lnTo>
                <a:lnTo>
                  <a:pt x="1536" y="335305"/>
                </a:lnTo>
                <a:lnTo>
                  <a:pt x="0" y="309359"/>
                </a:lnTo>
                <a:lnTo>
                  <a:pt x="0" y="280441"/>
                </a:lnTo>
                <a:lnTo>
                  <a:pt x="10668" y="231673"/>
                </a:lnTo>
                <a:lnTo>
                  <a:pt x="27432" y="184404"/>
                </a:lnTo>
                <a:lnTo>
                  <a:pt x="42659" y="134150"/>
                </a:lnTo>
                <a:lnTo>
                  <a:pt x="51790" y="89941"/>
                </a:lnTo>
                <a:lnTo>
                  <a:pt x="51790" y="74714"/>
                </a:lnTo>
                <a:lnTo>
                  <a:pt x="45681" y="54863"/>
                </a:lnTo>
                <a:lnTo>
                  <a:pt x="39636" y="39636"/>
                </a:lnTo>
                <a:lnTo>
                  <a:pt x="25895" y="21336"/>
                </a:lnTo>
                <a:lnTo>
                  <a:pt x="48768" y="0"/>
                </a:lnTo>
                <a:lnTo>
                  <a:pt x="62458" y="21336"/>
                </a:lnTo>
                <a:lnTo>
                  <a:pt x="73126" y="45745"/>
                </a:lnTo>
                <a:lnTo>
                  <a:pt x="79222" y="68605"/>
                </a:lnTo>
                <a:lnTo>
                  <a:pt x="79222" y="96050"/>
                </a:lnTo>
                <a:lnTo>
                  <a:pt x="70091" y="144805"/>
                </a:lnTo>
                <a:lnTo>
                  <a:pt x="54863" y="193573"/>
                </a:lnTo>
                <a:lnTo>
                  <a:pt x="39636" y="240804"/>
                </a:lnTo>
                <a:lnTo>
                  <a:pt x="27432" y="289572"/>
                </a:lnTo>
                <a:lnTo>
                  <a:pt x="27432" y="309359"/>
                </a:lnTo>
                <a:lnTo>
                  <a:pt x="28917" y="326136"/>
                </a:lnTo>
                <a:lnTo>
                  <a:pt x="36563" y="344436"/>
                </a:lnTo>
                <a:lnTo>
                  <a:pt x="48768" y="365772"/>
                </a:lnTo>
                <a:lnTo>
                  <a:pt x="24358" y="38407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00" name="object 900"/>
          <p:cNvSpPr/>
          <p:nvPr/>
        </p:nvSpPr>
        <p:spPr>
          <a:xfrm>
            <a:off x="5305031" y="4619231"/>
            <a:ext cx="24409" cy="21323"/>
          </a:xfrm>
          <a:custGeom>
            <a:avLst/>
            <a:gdLst/>
            <a:ahLst/>
            <a:cxnLst/>
            <a:rect b="b" l="l" r="r" t="t"/>
            <a:pathLst>
              <a:path h="21323" w="24409">
                <a:moveTo>
                  <a:pt x="24409" y="1536"/>
                </a:moveTo>
                <a:lnTo>
                  <a:pt x="21323" y="0"/>
                </a:lnTo>
                <a:lnTo>
                  <a:pt x="9581" y="12653"/>
                </a:lnTo>
                <a:lnTo>
                  <a:pt x="24409" y="1536"/>
                </a:lnTo>
                <a:close/>
              </a:path>
              <a:path h="21323" w="24409">
                <a:moveTo>
                  <a:pt x="9581" y="12653"/>
                </a:moveTo>
                <a:lnTo>
                  <a:pt x="0" y="19837"/>
                </a:lnTo>
                <a:lnTo>
                  <a:pt x="1536" y="21323"/>
                </a:lnTo>
                <a:lnTo>
                  <a:pt x="9581" y="1265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01" name="object 901"/>
          <p:cNvSpPr/>
          <p:nvPr/>
        </p:nvSpPr>
        <p:spPr>
          <a:xfrm>
            <a:off x="5305031" y="4619231"/>
            <a:ext cx="24409" cy="21323"/>
          </a:xfrm>
          <a:custGeom>
            <a:avLst/>
            <a:gdLst/>
            <a:ahLst/>
            <a:cxnLst/>
            <a:rect b="b" l="l" r="r" t="t"/>
            <a:pathLst>
              <a:path h="21323" w="24409">
                <a:moveTo>
                  <a:pt x="1536" y="21323"/>
                </a:moveTo>
                <a:lnTo>
                  <a:pt x="0" y="19837"/>
                </a:lnTo>
                <a:lnTo>
                  <a:pt x="24409" y="1536"/>
                </a:lnTo>
                <a:lnTo>
                  <a:pt x="21323" y="0"/>
                </a:lnTo>
                <a:lnTo>
                  <a:pt x="1536" y="2132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02" name="object 902"/>
          <p:cNvSpPr/>
          <p:nvPr/>
        </p:nvSpPr>
        <p:spPr>
          <a:xfrm>
            <a:off x="4981968" y="4183354"/>
            <a:ext cx="344385" cy="105181"/>
          </a:xfrm>
          <a:custGeom>
            <a:avLst/>
            <a:gdLst/>
            <a:ahLst/>
            <a:cxnLst/>
            <a:rect b="b" l="l" r="r" t="t"/>
            <a:pathLst>
              <a:path h="105181" w="344385">
                <a:moveTo>
                  <a:pt x="16776" y="62509"/>
                </a:moveTo>
                <a:lnTo>
                  <a:pt x="0" y="80822"/>
                </a:lnTo>
                <a:lnTo>
                  <a:pt x="19799" y="105181"/>
                </a:lnTo>
                <a:lnTo>
                  <a:pt x="36563" y="86867"/>
                </a:lnTo>
                <a:lnTo>
                  <a:pt x="53327" y="73177"/>
                </a:lnTo>
                <a:lnTo>
                  <a:pt x="73126" y="59435"/>
                </a:lnTo>
                <a:lnTo>
                  <a:pt x="91427" y="48767"/>
                </a:lnTo>
                <a:lnTo>
                  <a:pt x="109740" y="41186"/>
                </a:lnTo>
                <a:lnTo>
                  <a:pt x="132562" y="35077"/>
                </a:lnTo>
                <a:lnTo>
                  <a:pt x="170662" y="28981"/>
                </a:lnTo>
                <a:lnTo>
                  <a:pt x="210299" y="33540"/>
                </a:lnTo>
                <a:lnTo>
                  <a:pt x="252958" y="42722"/>
                </a:lnTo>
                <a:lnTo>
                  <a:pt x="291058" y="65544"/>
                </a:lnTo>
                <a:lnTo>
                  <a:pt x="307835" y="77749"/>
                </a:lnTo>
                <a:lnTo>
                  <a:pt x="324599" y="92976"/>
                </a:lnTo>
                <a:lnTo>
                  <a:pt x="344385" y="70154"/>
                </a:lnTo>
                <a:lnTo>
                  <a:pt x="326136" y="53390"/>
                </a:lnTo>
                <a:lnTo>
                  <a:pt x="306285" y="38100"/>
                </a:lnTo>
                <a:lnTo>
                  <a:pt x="263626" y="15290"/>
                </a:lnTo>
                <a:lnTo>
                  <a:pt x="216395" y="3086"/>
                </a:lnTo>
                <a:lnTo>
                  <a:pt x="170662" y="0"/>
                </a:lnTo>
                <a:lnTo>
                  <a:pt x="124967" y="6108"/>
                </a:lnTo>
                <a:lnTo>
                  <a:pt x="100558" y="12204"/>
                </a:lnTo>
                <a:lnTo>
                  <a:pt x="79235" y="21335"/>
                </a:lnTo>
                <a:lnTo>
                  <a:pt x="56362" y="33540"/>
                </a:lnTo>
                <a:lnTo>
                  <a:pt x="36563" y="47282"/>
                </a:lnTo>
                <a:lnTo>
                  <a:pt x="16776" y="6250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03" name="object 903"/>
          <p:cNvSpPr/>
          <p:nvPr/>
        </p:nvSpPr>
        <p:spPr>
          <a:xfrm>
            <a:off x="4981968" y="4183354"/>
            <a:ext cx="344385" cy="105181"/>
          </a:xfrm>
          <a:custGeom>
            <a:avLst/>
            <a:gdLst/>
            <a:ahLst/>
            <a:cxnLst/>
            <a:rect b="b" l="l" r="r" t="t"/>
            <a:pathLst>
              <a:path h="105181" w="344385">
                <a:moveTo>
                  <a:pt x="324599" y="92976"/>
                </a:moveTo>
                <a:lnTo>
                  <a:pt x="307835" y="77749"/>
                </a:lnTo>
                <a:lnTo>
                  <a:pt x="291058" y="65544"/>
                </a:lnTo>
                <a:lnTo>
                  <a:pt x="252958" y="42722"/>
                </a:lnTo>
                <a:lnTo>
                  <a:pt x="210299" y="33540"/>
                </a:lnTo>
                <a:lnTo>
                  <a:pt x="170662" y="28981"/>
                </a:lnTo>
                <a:lnTo>
                  <a:pt x="132562" y="35077"/>
                </a:lnTo>
                <a:lnTo>
                  <a:pt x="109740" y="41186"/>
                </a:lnTo>
                <a:lnTo>
                  <a:pt x="91427" y="48767"/>
                </a:lnTo>
                <a:lnTo>
                  <a:pt x="73126" y="59435"/>
                </a:lnTo>
                <a:lnTo>
                  <a:pt x="53327" y="73177"/>
                </a:lnTo>
                <a:lnTo>
                  <a:pt x="36563" y="86867"/>
                </a:lnTo>
                <a:lnTo>
                  <a:pt x="19799" y="105181"/>
                </a:lnTo>
                <a:lnTo>
                  <a:pt x="0" y="80822"/>
                </a:lnTo>
                <a:lnTo>
                  <a:pt x="16776" y="62509"/>
                </a:lnTo>
                <a:lnTo>
                  <a:pt x="36563" y="47282"/>
                </a:lnTo>
                <a:lnTo>
                  <a:pt x="56362" y="33540"/>
                </a:lnTo>
                <a:lnTo>
                  <a:pt x="79235" y="21335"/>
                </a:lnTo>
                <a:lnTo>
                  <a:pt x="100558" y="12204"/>
                </a:lnTo>
                <a:lnTo>
                  <a:pt x="124967" y="6108"/>
                </a:lnTo>
                <a:lnTo>
                  <a:pt x="170662" y="0"/>
                </a:lnTo>
                <a:lnTo>
                  <a:pt x="216395" y="3086"/>
                </a:lnTo>
                <a:lnTo>
                  <a:pt x="263626" y="15290"/>
                </a:lnTo>
                <a:lnTo>
                  <a:pt x="306285" y="38100"/>
                </a:lnTo>
                <a:lnTo>
                  <a:pt x="326136" y="53390"/>
                </a:lnTo>
                <a:lnTo>
                  <a:pt x="344385" y="70154"/>
                </a:lnTo>
                <a:lnTo>
                  <a:pt x="324599" y="9297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04" name="object 904"/>
          <p:cNvSpPr/>
          <p:nvPr/>
        </p:nvSpPr>
        <p:spPr>
          <a:xfrm>
            <a:off x="5306567" y="4253509"/>
            <a:ext cx="22872" cy="22821"/>
          </a:xfrm>
          <a:custGeom>
            <a:avLst/>
            <a:gdLst/>
            <a:ahLst/>
            <a:cxnLst/>
            <a:rect b="b" l="l" r="r" t="t"/>
            <a:pathLst>
              <a:path h="22821" w="22872">
                <a:moveTo>
                  <a:pt x="22872" y="1485"/>
                </a:moveTo>
                <a:lnTo>
                  <a:pt x="19786" y="0"/>
                </a:lnTo>
                <a:lnTo>
                  <a:pt x="0" y="22821"/>
                </a:lnTo>
                <a:lnTo>
                  <a:pt x="22872" y="148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05" name="object 905"/>
          <p:cNvSpPr/>
          <p:nvPr/>
        </p:nvSpPr>
        <p:spPr>
          <a:xfrm>
            <a:off x="5306567" y="4253509"/>
            <a:ext cx="22872" cy="22821"/>
          </a:xfrm>
          <a:custGeom>
            <a:avLst/>
            <a:gdLst/>
            <a:ahLst/>
            <a:cxnLst/>
            <a:rect b="b" l="l" r="r" t="t"/>
            <a:pathLst>
              <a:path h="22821" w="22872">
                <a:moveTo>
                  <a:pt x="22872" y="1485"/>
                </a:moveTo>
                <a:lnTo>
                  <a:pt x="19786" y="0"/>
                </a:lnTo>
                <a:lnTo>
                  <a:pt x="0" y="22821"/>
                </a:lnTo>
                <a:lnTo>
                  <a:pt x="22872" y="148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06" name="object 906"/>
          <p:cNvSpPr/>
          <p:nvPr/>
        </p:nvSpPr>
        <p:spPr>
          <a:xfrm>
            <a:off x="4992639" y="3846565"/>
            <a:ext cx="0" cy="429765"/>
          </a:xfrm>
          <a:custGeom>
            <a:avLst/>
            <a:gdLst/>
            <a:ahLst/>
            <a:cxnLst/>
            <a:rect b="b" l="l" r="r" t="t"/>
            <a:pathLst>
              <a:path h="429765" w="0">
                <a:moveTo>
                  <a:pt x="0" y="0"/>
                </a:moveTo>
                <a:lnTo>
                  <a:pt x="0" y="429765"/>
                </a:lnTo>
              </a:path>
            </a:pathLst>
          </a:custGeom>
          <a:ln w="31730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07" name="object 907"/>
          <p:cNvSpPr/>
          <p:nvPr/>
        </p:nvSpPr>
        <p:spPr>
          <a:xfrm>
            <a:off x="4977409" y="3846565"/>
            <a:ext cx="30460" cy="429765"/>
          </a:xfrm>
          <a:custGeom>
            <a:avLst/>
            <a:gdLst/>
            <a:ahLst/>
            <a:cxnLst/>
            <a:rect b="b" l="l" r="r" t="t"/>
            <a:pathLst>
              <a:path h="429765" w="30460">
                <a:moveTo>
                  <a:pt x="0" y="429765"/>
                </a:moveTo>
                <a:lnTo>
                  <a:pt x="30460" y="429765"/>
                </a:lnTo>
                <a:lnTo>
                  <a:pt x="30460" y="0"/>
                </a:lnTo>
                <a:lnTo>
                  <a:pt x="0" y="0"/>
                </a:lnTo>
                <a:lnTo>
                  <a:pt x="0" y="429765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08" name="object 908"/>
          <p:cNvSpPr/>
          <p:nvPr/>
        </p:nvSpPr>
        <p:spPr>
          <a:xfrm>
            <a:off x="4977409" y="4264177"/>
            <a:ext cx="30454" cy="47218"/>
          </a:xfrm>
          <a:custGeom>
            <a:avLst/>
            <a:gdLst/>
            <a:ahLst/>
            <a:cxnLst/>
            <a:rect b="b" l="l" r="r" t="t"/>
            <a:pathLst>
              <a:path h="47218" w="30454">
                <a:moveTo>
                  <a:pt x="0" y="12153"/>
                </a:moveTo>
                <a:lnTo>
                  <a:pt x="0" y="47218"/>
                </a:lnTo>
                <a:lnTo>
                  <a:pt x="24358" y="24358"/>
                </a:lnTo>
                <a:lnTo>
                  <a:pt x="14438" y="12153"/>
                </a:lnTo>
                <a:lnTo>
                  <a:pt x="0" y="12153"/>
                </a:lnTo>
                <a:close/>
              </a:path>
              <a:path h="47218" w="30454">
                <a:moveTo>
                  <a:pt x="30454" y="12153"/>
                </a:moveTo>
                <a:lnTo>
                  <a:pt x="4559" y="0"/>
                </a:lnTo>
                <a:lnTo>
                  <a:pt x="14438" y="12153"/>
                </a:lnTo>
                <a:lnTo>
                  <a:pt x="30454" y="1215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09" name="object 909"/>
          <p:cNvSpPr/>
          <p:nvPr/>
        </p:nvSpPr>
        <p:spPr>
          <a:xfrm>
            <a:off x="4977409" y="4264177"/>
            <a:ext cx="30454" cy="47218"/>
          </a:xfrm>
          <a:custGeom>
            <a:avLst/>
            <a:gdLst/>
            <a:ahLst/>
            <a:cxnLst/>
            <a:rect b="b" l="l" r="r" t="t"/>
            <a:pathLst>
              <a:path h="47218" w="30454">
                <a:moveTo>
                  <a:pt x="24358" y="24358"/>
                </a:moveTo>
                <a:lnTo>
                  <a:pt x="0" y="47218"/>
                </a:lnTo>
                <a:lnTo>
                  <a:pt x="0" y="12153"/>
                </a:lnTo>
                <a:lnTo>
                  <a:pt x="30454" y="12153"/>
                </a:lnTo>
                <a:lnTo>
                  <a:pt x="4559" y="0"/>
                </a:lnTo>
                <a:lnTo>
                  <a:pt x="24358" y="2435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10" name="object 910"/>
          <p:cNvSpPr/>
          <p:nvPr/>
        </p:nvSpPr>
        <p:spPr>
          <a:xfrm>
            <a:off x="4983454" y="3825227"/>
            <a:ext cx="341414" cy="100609"/>
          </a:xfrm>
          <a:custGeom>
            <a:avLst/>
            <a:gdLst/>
            <a:ahLst/>
            <a:cxnLst/>
            <a:rect b="b" l="l" r="r" t="t"/>
            <a:pathLst>
              <a:path h="100609" w="341414">
                <a:moveTo>
                  <a:pt x="341414" y="24409"/>
                </a:moveTo>
                <a:lnTo>
                  <a:pt x="324650" y="0"/>
                </a:lnTo>
                <a:lnTo>
                  <a:pt x="288035" y="30518"/>
                </a:lnTo>
                <a:lnTo>
                  <a:pt x="253009" y="50304"/>
                </a:lnTo>
                <a:lnTo>
                  <a:pt x="214909" y="62509"/>
                </a:lnTo>
                <a:lnTo>
                  <a:pt x="172250" y="68618"/>
                </a:lnTo>
                <a:lnTo>
                  <a:pt x="132613" y="67068"/>
                </a:lnTo>
                <a:lnTo>
                  <a:pt x="91490" y="56413"/>
                </a:lnTo>
                <a:lnTo>
                  <a:pt x="53390" y="35077"/>
                </a:lnTo>
                <a:lnTo>
                  <a:pt x="35077" y="22872"/>
                </a:lnTo>
                <a:lnTo>
                  <a:pt x="16776" y="9182"/>
                </a:lnTo>
                <a:lnTo>
                  <a:pt x="0" y="35077"/>
                </a:lnTo>
                <a:lnTo>
                  <a:pt x="18313" y="48767"/>
                </a:lnTo>
                <a:lnTo>
                  <a:pt x="38100" y="62509"/>
                </a:lnTo>
                <a:lnTo>
                  <a:pt x="82308" y="86867"/>
                </a:lnTo>
                <a:lnTo>
                  <a:pt x="128041" y="99072"/>
                </a:lnTo>
                <a:lnTo>
                  <a:pt x="172250" y="100609"/>
                </a:lnTo>
                <a:lnTo>
                  <a:pt x="217944" y="94513"/>
                </a:lnTo>
                <a:lnTo>
                  <a:pt x="263677" y="80772"/>
                </a:lnTo>
                <a:lnTo>
                  <a:pt x="304800" y="56413"/>
                </a:lnTo>
                <a:lnTo>
                  <a:pt x="341414" y="2440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11" name="object 911"/>
          <p:cNvSpPr/>
          <p:nvPr/>
        </p:nvSpPr>
        <p:spPr>
          <a:xfrm>
            <a:off x="4983454" y="3825227"/>
            <a:ext cx="341414" cy="100609"/>
          </a:xfrm>
          <a:custGeom>
            <a:avLst/>
            <a:gdLst/>
            <a:ahLst/>
            <a:cxnLst/>
            <a:rect b="b" l="l" r="r" t="t"/>
            <a:pathLst>
              <a:path h="100609" w="341414">
                <a:moveTo>
                  <a:pt x="16776" y="9182"/>
                </a:moveTo>
                <a:lnTo>
                  <a:pt x="35077" y="22872"/>
                </a:lnTo>
                <a:lnTo>
                  <a:pt x="53390" y="35077"/>
                </a:lnTo>
                <a:lnTo>
                  <a:pt x="91490" y="56413"/>
                </a:lnTo>
                <a:lnTo>
                  <a:pt x="132613" y="67068"/>
                </a:lnTo>
                <a:lnTo>
                  <a:pt x="172250" y="68618"/>
                </a:lnTo>
                <a:lnTo>
                  <a:pt x="214909" y="62509"/>
                </a:lnTo>
                <a:lnTo>
                  <a:pt x="253009" y="50304"/>
                </a:lnTo>
                <a:lnTo>
                  <a:pt x="288035" y="30518"/>
                </a:lnTo>
                <a:lnTo>
                  <a:pt x="324650" y="0"/>
                </a:lnTo>
                <a:lnTo>
                  <a:pt x="341414" y="24409"/>
                </a:lnTo>
                <a:lnTo>
                  <a:pt x="304800" y="56413"/>
                </a:lnTo>
                <a:lnTo>
                  <a:pt x="263677" y="80772"/>
                </a:lnTo>
                <a:lnTo>
                  <a:pt x="217944" y="94513"/>
                </a:lnTo>
                <a:lnTo>
                  <a:pt x="172250" y="100609"/>
                </a:lnTo>
                <a:lnTo>
                  <a:pt x="128041" y="99072"/>
                </a:lnTo>
                <a:lnTo>
                  <a:pt x="82308" y="86867"/>
                </a:lnTo>
                <a:lnTo>
                  <a:pt x="38100" y="62509"/>
                </a:lnTo>
                <a:lnTo>
                  <a:pt x="18313" y="48767"/>
                </a:lnTo>
                <a:lnTo>
                  <a:pt x="0" y="35077"/>
                </a:lnTo>
                <a:lnTo>
                  <a:pt x="16776" y="918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12" name="object 912"/>
          <p:cNvSpPr/>
          <p:nvPr/>
        </p:nvSpPr>
        <p:spPr>
          <a:xfrm>
            <a:off x="4977409" y="3816096"/>
            <a:ext cx="30454" cy="44208"/>
          </a:xfrm>
          <a:custGeom>
            <a:avLst/>
            <a:gdLst/>
            <a:ahLst/>
            <a:cxnLst/>
            <a:rect b="b" l="l" r="r" t="t"/>
            <a:pathLst>
              <a:path h="44208" w="30454">
                <a:moveTo>
                  <a:pt x="0" y="0"/>
                </a:moveTo>
                <a:lnTo>
                  <a:pt x="0" y="30467"/>
                </a:lnTo>
                <a:lnTo>
                  <a:pt x="14947" y="30467"/>
                </a:lnTo>
                <a:lnTo>
                  <a:pt x="22821" y="18313"/>
                </a:lnTo>
                <a:lnTo>
                  <a:pt x="0" y="0"/>
                </a:lnTo>
                <a:close/>
              </a:path>
              <a:path h="44208" w="30454">
                <a:moveTo>
                  <a:pt x="30454" y="30467"/>
                </a:moveTo>
                <a:lnTo>
                  <a:pt x="14947" y="30467"/>
                </a:lnTo>
                <a:lnTo>
                  <a:pt x="6045" y="44208"/>
                </a:lnTo>
                <a:lnTo>
                  <a:pt x="30454" y="3046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13" name="object 913"/>
          <p:cNvSpPr/>
          <p:nvPr/>
        </p:nvSpPr>
        <p:spPr>
          <a:xfrm>
            <a:off x="4977409" y="3816096"/>
            <a:ext cx="30454" cy="44208"/>
          </a:xfrm>
          <a:custGeom>
            <a:avLst/>
            <a:gdLst/>
            <a:ahLst/>
            <a:cxnLst/>
            <a:rect b="b" l="l" r="r" t="t"/>
            <a:pathLst>
              <a:path h="44208" w="30454">
                <a:moveTo>
                  <a:pt x="0" y="30467"/>
                </a:moveTo>
                <a:lnTo>
                  <a:pt x="0" y="0"/>
                </a:lnTo>
                <a:lnTo>
                  <a:pt x="22821" y="18313"/>
                </a:lnTo>
                <a:lnTo>
                  <a:pt x="6045" y="44208"/>
                </a:lnTo>
                <a:lnTo>
                  <a:pt x="30454" y="30467"/>
                </a:lnTo>
                <a:lnTo>
                  <a:pt x="0" y="3046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14" name="object 914"/>
          <p:cNvSpPr/>
          <p:nvPr/>
        </p:nvSpPr>
        <p:spPr>
          <a:xfrm>
            <a:off x="5306567" y="3447300"/>
            <a:ext cx="100609" cy="400799"/>
          </a:xfrm>
          <a:custGeom>
            <a:avLst/>
            <a:gdLst/>
            <a:ahLst/>
            <a:cxnLst/>
            <a:rect b="b" l="l" r="r" t="t"/>
            <a:pathLst>
              <a:path h="400799" w="100609">
                <a:moveTo>
                  <a:pt x="54864" y="295630"/>
                </a:moveTo>
                <a:lnTo>
                  <a:pt x="31991" y="339826"/>
                </a:lnTo>
                <a:lnTo>
                  <a:pt x="18300" y="359676"/>
                </a:lnTo>
                <a:lnTo>
                  <a:pt x="0" y="377926"/>
                </a:lnTo>
                <a:lnTo>
                  <a:pt x="19786" y="400799"/>
                </a:lnTo>
                <a:lnTo>
                  <a:pt x="41122" y="380999"/>
                </a:lnTo>
                <a:lnTo>
                  <a:pt x="54864" y="356603"/>
                </a:lnTo>
                <a:lnTo>
                  <a:pt x="80759" y="309371"/>
                </a:lnTo>
                <a:lnTo>
                  <a:pt x="92964" y="256044"/>
                </a:lnTo>
                <a:lnTo>
                  <a:pt x="100609" y="198094"/>
                </a:lnTo>
                <a:lnTo>
                  <a:pt x="92964" y="144767"/>
                </a:lnTo>
                <a:lnTo>
                  <a:pt x="88404" y="118871"/>
                </a:lnTo>
                <a:lnTo>
                  <a:pt x="80759" y="91439"/>
                </a:lnTo>
                <a:lnTo>
                  <a:pt x="70091" y="65544"/>
                </a:lnTo>
                <a:lnTo>
                  <a:pt x="54864" y="42672"/>
                </a:lnTo>
                <a:lnTo>
                  <a:pt x="22872" y="0"/>
                </a:lnTo>
                <a:lnTo>
                  <a:pt x="0" y="22821"/>
                </a:lnTo>
                <a:lnTo>
                  <a:pt x="33528" y="62458"/>
                </a:lnTo>
                <a:lnTo>
                  <a:pt x="44196" y="82308"/>
                </a:lnTo>
                <a:lnTo>
                  <a:pt x="54864" y="105130"/>
                </a:lnTo>
                <a:lnTo>
                  <a:pt x="60972" y="129539"/>
                </a:lnTo>
                <a:lnTo>
                  <a:pt x="65532" y="150863"/>
                </a:lnTo>
                <a:lnTo>
                  <a:pt x="71628" y="198094"/>
                </a:lnTo>
                <a:lnTo>
                  <a:pt x="65532" y="248399"/>
                </a:lnTo>
                <a:lnTo>
                  <a:pt x="54864" y="29563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15" name="object 915"/>
          <p:cNvSpPr/>
          <p:nvPr/>
        </p:nvSpPr>
        <p:spPr>
          <a:xfrm>
            <a:off x="5306567" y="3447300"/>
            <a:ext cx="100609" cy="400799"/>
          </a:xfrm>
          <a:custGeom>
            <a:avLst/>
            <a:gdLst/>
            <a:ahLst/>
            <a:cxnLst/>
            <a:rect b="b" l="l" r="r" t="t"/>
            <a:pathLst>
              <a:path h="400799" w="100609">
                <a:moveTo>
                  <a:pt x="0" y="377926"/>
                </a:moveTo>
                <a:lnTo>
                  <a:pt x="18300" y="359676"/>
                </a:lnTo>
                <a:lnTo>
                  <a:pt x="31991" y="339826"/>
                </a:lnTo>
                <a:lnTo>
                  <a:pt x="54864" y="295630"/>
                </a:lnTo>
                <a:lnTo>
                  <a:pt x="65532" y="248399"/>
                </a:lnTo>
                <a:lnTo>
                  <a:pt x="71628" y="198094"/>
                </a:lnTo>
                <a:lnTo>
                  <a:pt x="65532" y="150863"/>
                </a:lnTo>
                <a:lnTo>
                  <a:pt x="60972" y="129539"/>
                </a:lnTo>
                <a:lnTo>
                  <a:pt x="54864" y="105130"/>
                </a:lnTo>
                <a:lnTo>
                  <a:pt x="44196" y="82308"/>
                </a:lnTo>
                <a:lnTo>
                  <a:pt x="33528" y="62458"/>
                </a:lnTo>
                <a:lnTo>
                  <a:pt x="0" y="22821"/>
                </a:lnTo>
                <a:lnTo>
                  <a:pt x="22872" y="0"/>
                </a:lnTo>
                <a:lnTo>
                  <a:pt x="54864" y="42672"/>
                </a:lnTo>
                <a:lnTo>
                  <a:pt x="70091" y="65544"/>
                </a:lnTo>
                <a:lnTo>
                  <a:pt x="80759" y="91439"/>
                </a:lnTo>
                <a:lnTo>
                  <a:pt x="88404" y="118871"/>
                </a:lnTo>
                <a:lnTo>
                  <a:pt x="92964" y="144767"/>
                </a:lnTo>
                <a:lnTo>
                  <a:pt x="100609" y="198094"/>
                </a:lnTo>
                <a:lnTo>
                  <a:pt x="92964" y="256044"/>
                </a:lnTo>
                <a:lnTo>
                  <a:pt x="80759" y="309371"/>
                </a:lnTo>
                <a:lnTo>
                  <a:pt x="54864" y="356603"/>
                </a:lnTo>
                <a:lnTo>
                  <a:pt x="41122" y="380999"/>
                </a:lnTo>
                <a:lnTo>
                  <a:pt x="19786" y="400799"/>
                </a:lnTo>
                <a:lnTo>
                  <a:pt x="0" y="377926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16" name="object 916"/>
          <p:cNvSpPr/>
          <p:nvPr/>
        </p:nvSpPr>
        <p:spPr>
          <a:xfrm>
            <a:off x="5306567" y="3825227"/>
            <a:ext cx="19786" cy="24409"/>
          </a:xfrm>
          <a:custGeom>
            <a:avLst/>
            <a:gdLst/>
            <a:ahLst/>
            <a:cxnLst/>
            <a:rect b="b" l="l" r="r" t="t"/>
            <a:pathLst>
              <a:path h="24409" w="19786">
                <a:moveTo>
                  <a:pt x="19786" y="22872"/>
                </a:moveTo>
                <a:lnTo>
                  <a:pt x="7456" y="8618"/>
                </a:lnTo>
                <a:lnTo>
                  <a:pt x="18300" y="24409"/>
                </a:lnTo>
                <a:lnTo>
                  <a:pt x="19786" y="22872"/>
                </a:lnTo>
                <a:close/>
              </a:path>
              <a:path h="24409" w="19786">
                <a:moveTo>
                  <a:pt x="7456" y="8618"/>
                </a:moveTo>
                <a:lnTo>
                  <a:pt x="1536" y="0"/>
                </a:lnTo>
                <a:lnTo>
                  <a:pt x="0" y="0"/>
                </a:lnTo>
                <a:lnTo>
                  <a:pt x="7456" y="861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17" name="object 917"/>
          <p:cNvSpPr/>
          <p:nvPr/>
        </p:nvSpPr>
        <p:spPr>
          <a:xfrm>
            <a:off x="5306567" y="3825227"/>
            <a:ext cx="19786" cy="24409"/>
          </a:xfrm>
          <a:custGeom>
            <a:avLst/>
            <a:gdLst/>
            <a:ahLst/>
            <a:cxnLst/>
            <a:rect b="b" l="l" r="r" t="t"/>
            <a:pathLst>
              <a:path h="24409" w="19786">
                <a:moveTo>
                  <a:pt x="18300" y="24409"/>
                </a:moveTo>
                <a:lnTo>
                  <a:pt x="19786" y="22872"/>
                </a:lnTo>
                <a:lnTo>
                  <a:pt x="0" y="0"/>
                </a:lnTo>
                <a:lnTo>
                  <a:pt x="1536" y="0"/>
                </a:lnTo>
                <a:lnTo>
                  <a:pt x="18300" y="2440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18" name="object 918"/>
          <p:cNvSpPr/>
          <p:nvPr/>
        </p:nvSpPr>
        <p:spPr>
          <a:xfrm>
            <a:off x="4981968" y="3372599"/>
            <a:ext cx="344385" cy="97523"/>
          </a:xfrm>
          <a:custGeom>
            <a:avLst/>
            <a:gdLst/>
            <a:ahLst/>
            <a:cxnLst/>
            <a:rect b="b" l="l" r="r" t="t"/>
            <a:pathLst>
              <a:path h="97523" w="344385">
                <a:moveTo>
                  <a:pt x="18262" y="53378"/>
                </a:moveTo>
                <a:lnTo>
                  <a:pt x="0" y="71627"/>
                </a:lnTo>
                <a:lnTo>
                  <a:pt x="19799" y="94500"/>
                </a:lnTo>
                <a:lnTo>
                  <a:pt x="38100" y="77736"/>
                </a:lnTo>
                <a:lnTo>
                  <a:pt x="54876" y="65532"/>
                </a:lnTo>
                <a:lnTo>
                  <a:pt x="74663" y="53378"/>
                </a:lnTo>
                <a:lnTo>
                  <a:pt x="91427" y="47269"/>
                </a:lnTo>
                <a:lnTo>
                  <a:pt x="134099" y="33527"/>
                </a:lnTo>
                <a:lnTo>
                  <a:pt x="175221" y="28968"/>
                </a:lnTo>
                <a:lnTo>
                  <a:pt x="193535" y="31991"/>
                </a:lnTo>
                <a:lnTo>
                  <a:pt x="213321" y="35064"/>
                </a:lnTo>
                <a:lnTo>
                  <a:pt x="252958" y="45732"/>
                </a:lnTo>
                <a:lnTo>
                  <a:pt x="289521" y="68605"/>
                </a:lnTo>
                <a:lnTo>
                  <a:pt x="326136" y="97523"/>
                </a:lnTo>
                <a:lnTo>
                  <a:pt x="344385" y="73164"/>
                </a:lnTo>
                <a:lnTo>
                  <a:pt x="306285" y="44196"/>
                </a:lnTo>
                <a:lnTo>
                  <a:pt x="263626" y="18300"/>
                </a:lnTo>
                <a:lnTo>
                  <a:pt x="219430" y="6096"/>
                </a:lnTo>
                <a:lnTo>
                  <a:pt x="198094" y="1536"/>
                </a:lnTo>
                <a:lnTo>
                  <a:pt x="172199" y="0"/>
                </a:lnTo>
                <a:lnTo>
                  <a:pt x="126453" y="3073"/>
                </a:lnTo>
                <a:lnTo>
                  <a:pt x="82308" y="18300"/>
                </a:lnTo>
                <a:lnTo>
                  <a:pt x="59436" y="25946"/>
                </a:lnTo>
                <a:lnTo>
                  <a:pt x="38100" y="39636"/>
                </a:lnTo>
                <a:lnTo>
                  <a:pt x="18262" y="5337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19" name="object 919"/>
          <p:cNvSpPr/>
          <p:nvPr/>
        </p:nvSpPr>
        <p:spPr>
          <a:xfrm>
            <a:off x="4981968" y="3372599"/>
            <a:ext cx="344385" cy="97523"/>
          </a:xfrm>
          <a:custGeom>
            <a:avLst/>
            <a:gdLst/>
            <a:ahLst/>
            <a:cxnLst/>
            <a:rect b="b" l="l" r="r" t="t"/>
            <a:pathLst>
              <a:path h="97523" w="344385">
                <a:moveTo>
                  <a:pt x="326136" y="97523"/>
                </a:moveTo>
                <a:lnTo>
                  <a:pt x="289521" y="68605"/>
                </a:lnTo>
                <a:lnTo>
                  <a:pt x="252958" y="45732"/>
                </a:lnTo>
                <a:lnTo>
                  <a:pt x="213321" y="35064"/>
                </a:lnTo>
                <a:lnTo>
                  <a:pt x="193535" y="31991"/>
                </a:lnTo>
                <a:lnTo>
                  <a:pt x="175221" y="28968"/>
                </a:lnTo>
                <a:lnTo>
                  <a:pt x="134099" y="33527"/>
                </a:lnTo>
                <a:lnTo>
                  <a:pt x="91427" y="47269"/>
                </a:lnTo>
                <a:lnTo>
                  <a:pt x="74663" y="53378"/>
                </a:lnTo>
                <a:lnTo>
                  <a:pt x="54876" y="65532"/>
                </a:lnTo>
                <a:lnTo>
                  <a:pt x="38100" y="77736"/>
                </a:lnTo>
                <a:lnTo>
                  <a:pt x="19799" y="94500"/>
                </a:lnTo>
                <a:lnTo>
                  <a:pt x="0" y="71627"/>
                </a:lnTo>
                <a:lnTo>
                  <a:pt x="18262" y="53378"/>
                </a:lnTo>
                <a:lnTo>
                  <a:pt x="38100" y="39636"/>
                </a:lnTo>
                <a:lnTo>
                  <a:pt x="59436" y="25946"/>
                </a:lnTo>
                <a:lnTo>
                  <a:pt x="82308" y="18300"/>
                </a:lnTo>
                <a:lnTo>
                  <a:pt x="126453" y="3073"/>
                </a:lnTo>
                <a:lnTo>
                  <a:pt x="172199" y="0"/>
                </a:lnTo>
                <a:lnTo>
                  <a:pt x="198094" y="1536"/>
                </a:lnTo>
                <a:lnTo>
                  <a:pt x="219430" y="6096"/>
                </a:lnTo>
                <a:lnTo>
                  <a:pt x="263626" y="18300"/>
                </a:lnTo>
                <a:lnTo>
                  <a:pt x="306285" y="44196"/>
                </a:lnTo>
                <a:lnTo>
                  <a:pt x="344385" y="73164"/>
                </a:lnTo>
                <a:lnTo>
                  <a:pt x="326136" y="9752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20" name="object 920"/>
          <p:cNvSpPr/>
          <p:nvPr/>
        </p:nvSpPr>
        <p:spPr>
          <a:xfrm>
            <a:off x="5306567" y="3445764"/>
            <a:ext cx="22872" cy="24358"/>
          </a:xfrm>
          <a:custGeom>
            <a:avLst/>
            <a:gdLst/>
            <a:ahLst/>
            <a:cxnLst/>
            <a:rect b="b" l="l" r="r" t="t"/>
            <a:pathLst>
              <a:path h="24358" w="22872">
                <a:moveTo>
                  <a:pt x="22872" y="1536"/>
                </a:moveTo>
                <a:lnTo>
                  <a:pt x="19786" y="0"/>
                </a:lnTo>
                <a:lnTo>
                  <a:pt x="6087" y="18284"/>
                </a:lnTo>
                <a:lnTo>
                  <a:pt x="22872" y="1536"/>
                </a:lnTo>
                <a:close/>
              </a:path>
              <a:path h="24358" w="22872">
                <a:moveTo>
                  <a:pt x="6087" y="18284"/>
                </a:moveTo>
                <a:lnTo>
                  <a:pt x="0" y="24358"/>
                </a:lnTo>
                <a:lnTo>
                  <a:pt x="1536" y="24358"/>
                </a:lnTo>
                <a:lnTo>
                  <a:pt x="6087" y="1828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21" name="object 921"/>
          <p:cNvSpPr/>
          <p:nvPr/>
        </p:nvSpPr>
        <p:spPr>
          <a:xfrm>
            <a:off x="5306567" y="3445764"/>
            <a:ext cx="22872" cy="24358"/>
          </a:xfrm>
          <a:custGeom>
            <a:avLst/>
            <a:gdLst/>
            <a:ahLst/>
            <a:cxnLst/>
            <a:rect b="b" l="l" r="r" t="t"/>
            <a:pathLst>
              <a:path h="24358" w="22872">
                <a:moveTo>
                  <a:pt x="22872" y="1536"/>
                </a:moveTo>
                <a:lnTo>
                  <a:pt x="19786" y="0"/>
                </a:lnTo>
                <a:lnTo>
                  <a:pt x="1536" y="24358"/>
                </a:lnTo>
                <a:lnTo>
                  <a:pt x="0" y="24358"/>
                </a:lnTo>
                <a:lnTo>
                  <a:pt x="22872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22" name="object 922"/>
          <p:cNvSpPr/>
          <p:nvPr/>
        </p:nvSpPr>
        <p:spPr>
          <a:xfrm>
            <a:off x="4992639" y="3008360"/>
            <a:ext cx="0" cy="446534"/>
          </a:xfrm>
          <a:custGeom>
            <a:avLst/>
            <a:gdLst/>
            <a:ahLst/>
            <a:cxnLst/>
            <a:rect b="b" l="l" r="r" t="t"/>
            <a:pathLst>
              <a:path h="446534" w="0">
                <a:moveTo>
                  <a:pt x="0" y="0"/>
                </a:moveTo>
                <a:lnTo>
                  <a:pt x="0" y="446534"/>
                </a:lnTo>
              </a:path>
            </a:pathLst>
          </a:custGeom>
          <a:ln w="31730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23" name="object 923"/>
          <p:cNvSpPr/>
          <p:nvPr/>
        </p:nvSpPr>
        <p:spPr>
          <a:xfrm>
            <a:off x="4977409" y="3008360"/>
            <a:ext cx="30460" cy="446534"/>
          </a:xfrm>
          <a:custGeom>
            <a:avLst/>
            <a:gdLst/>
            <a:ahLst/>
            <a:cxnLst/>
            <a:rect b="b" l="l" r="r" t="t"/>
            <a:pathLst>
              <a:path h="446534" w="30460">
                <a:moveTo>
                  <a:pt x="0" y="446534"/>
                </a:moveTo>
                <a:lnTo>
                  <a:pt x="30460" y="446534"/>
                </a:lnTo>
                <a:lnTo>
                  <a:pt x="30460" y="0"/>
                </a:lnTo>
                <a:lnTo>
                  <a:pt x="0" y="0"/>
                </a:lnTo>
                <a:lnTo>
                  <a:pt x="0" y="44653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24" name="object 924"/>
          <p:cNvSpPr/>
          <p:nvPr/>
        </p:nvSpPr>
        <p:spPr>
          <a:xfrm>
            <a:off x="4977409" y="3444227"/>
            <a:ext cx="30454" cy="45745"/>
          </a:xfrm>
          <a:custGeom>
            <a:avLst/>
            <a:gdLst/>
            <a:ahLst/>
            <a:cxnLst/>
            <a:rect b="b" l="l" r="r" t="t"/>
            <a:pathLst>
              <a:path h="45745" w="30454">
                <a:moveTo>
                  <a:pt x="0" y="10668"/>
                </a:moveTo>
                <a:lnTo>
                  <a:pt x="0" y="45745"/>
                </a:lnTo>
                <a:lnTo>
                  <a:pt x="24358" y="22872"/>
                </a:lnTo>
                <a:lnTo>
                  <a:pt x="13793" y="10667"/>
                </a:lnTo>
                <a:lnTo>
                  <a:pt x="0" y="10668"/>
                </a:lnTo>
                <a:close/>
              </a:path>
              <a:path h="45745" w="30454">
                <a:moveTo>
                  <a:pt x="30454" y="10668"/>
                </a:moveTo>
                <a:lnTo>
                  <a:pt x="4559" y="0"/>
                </a:lnTo>
                <a:lnTo>
                  <a:pt x="13793" y="10667"/>
                </a:lnTo>
                <a:lnTo>
                  <a:pt x="30454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25" name="object 925"/>
          <p:cNvSpPr/>
          <p:nvPr/>
        </p:nvSpPr>
        <p:spPr>
          <a:xfrm>
            <a:off x="4977409" y="3444227"/>
            <a:ext cx="30454" cy="45745"/>
          </a:xfrm>
          <a:custGeom>
            <a:avLst/>
            <a:gdLst/>
            <a:ahLst/>
            <a:cxnLst/>
            <a:rect b="b" l="l" r="r" t="t"/>
            <a:pathLst>
              <a:path h="45745" w="30454">
                <a:moveTo>
                  <a:pt x="24358" y="22872"/>
                </a:moveTo>
                <a:lnTo>
                  <a:pt x="0" y="45745"/>
                </a:lnTo>
                <a:lnTo>
                  <a:pt x="0" y="10668"/>
                </a:lnTo>
                <a:lnTo>
                  <a:pt x="30454" y="10668"/>
                </a:lnTo>
                <a:lnTo>
                  <a:pt x="4559" y="0"/>
                </a:lnTo>
                <a:lnTo>
                  <a:pt x="24358" y="22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26" name="object 926"/>
          <p:cNvSpPr/>
          <p:nvPr/>
        </p:nvSpPr>
        <p:spPr>
          <a:xfrm>
            <a:off x="4977409" y="2973336"/>
            <a:ext cx="30454" cy="45694"/>
          </a:xfrm>
          <a:custGeom>
            <a:avLst/>
            <a:gdLst/>
            <a:ahLst/>
            <a:cxnLst/>
            <a:rect b="b" l="l" r="r" t="t"/>
            <a:pathLst>
              <a:path h="45694" w="30454">
                <a:moveTo>
                  <a:pt x="0" y="0"/>
                </a:moveTo>
                <a:lnTo>
                  <a:pt x="0" y="35026"/>
                </a:lnTo>
                <a:lnTo>
                  <a:pt x="14605" y="35026"/>
                </a:lnTo>
                <a:lnTo>
                  <a:pt x="24358" y="22872"/>
                </a:lnTo>
                <a:lnTo>
                  <a:pt x="0" y="0"/>
                </a:lnTo>
                <a:close/>
              </a:path>
              <a:path h="45694" w="30454">
                <a:moveTo>
                  <a:pt x="30454" y="35026"/>
                </a:moveTo>
                <a:lnTo>
                  <a:pt x="14605" y="35026"/>
                </a:lnTo>
                <a:lnTo>
                  <a:pt x="6045" y="45694"/>
                </a:lnTo>
                <a:lnTo>
                  <a:pt x="30454" y="3502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27" name="object 927"/>
          <p:cNvSpPr/>
          <p:nvPr/>
        </p:nvSpPr>
        <p:spPr>
          <a:xfrm>
            <a:off x="4977409" y="2973336"/>
            <a:ext cx="30454" cy="45694"/>
          </a:xfrm>
          <a:custGeom>
            <a:avLst/>
            <a:gdLst/>
            <a:ahLst/>
            <a:cxnLst/>
            <a:rect b="b" l="l" r="r" t="t"/>
            <a:pathLst>
              <a:path h="45694" w="30454">
                <a:moveTo>
                  <a:pt x="0" y="35026"/>
                </a:moveTo>
                <a:lnTo>
                  <a:pt x="0" y="0"/>
                </a:lnTo>
                <a:lnTo>
                  <a:pt x="24358" y="22872"/>
                </a:lnTo>
                <a:lnTo>
                  <a:pt x="6045" y="45694"/>
                </a:lnTo>
                <a:lnTo>
                  <a:pt x="30454" y="35026"/>
                </a:lnTo>
                <a:lnTo>
                  <a:pt x="0" y="3502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28" name="object 928"/>
          <p:cNvSpPr/>
          <p:nvPr/>
        </p:nvSpPr>
        <p:spPr>
          <a:xfrm>
            <a:off x="4983454" y="5527522"/>
            <a:ext cx="342900" cy="100609"/>
          </a:xfrm>
          <a:custGeom>
            <a:avLst/>
            <a:gdLst/>
            <a:ahLst/>
            <a:cxnLst/>
            <a:rect b="b" l="l" r="r" t="t"/>
            <a:pathLst>
              <a:path h="100609" w="342900">
                <a:moveTo>
                  <a:pt x="0" y="22872"/>
                </a:moveTo>
                <a:lnTo>
                  <a:pt x="15290" y="41173"/>
                </a:lnTo>
                <a:lnTo>
                  <a:pt x="35077" y="57950"/>
                </a:lnTo>
                <a:lnTo>
                  <a:pt x="56413" y="71640"/>
                </a:lnTo>
                <a:lnTo>
                  <a:pt x="79286" y="82308"/>
                </a:lnTo>
                <a:lnTo>
                  <a:pt x="123482" y="96050"/>
                </a:lnTo>
                <a:lnTo>
                  <a:pt x="149377" y="100609"/>
                </a:lnTo>
                <a:lnTo>
                  <a:pt x="172250" y="100609"/>
                </a:lnTo>
                <a:lnTo>
                  <a:pt x="217944" y="96050"/>
                </a:lnTo>
                <a:lnTo>
                  <a:pt x="262140" y="82308"/>
                </a:lnTo>
                <a:lnTo>
                  <a:pt x="286550" y="71640"/>
                </a:lnTo>
                <a:lnTo>
                  <a:pt x="306349" y="57950"/>
                </a:lnTo>
                <a:lnTo>
                  <a:pt x="326135" y="39636"/>
                </a:lnTo>
                <a:lnTo>
                  <a:pt x="342900" y="22872"/>
                </a:lnTo>
                <a:lnTo>
                  <a:pt x="324650" y="0"/>
                </a:lnTo>
                <a:lnTo>
                  <a:pt x="306349" y="15278"/>
                </a:lnTo>
                <a:lnTo>
                  <a:pt x="289572" y="32054"/>
                </a:lnTo>
                <a:lnTo>
                  <a:pt x="271322" y="42722"/>
                </a:lnTo>
                <a:lnTo>
                  <a:pt x="253009" y="53378"/>
                </a:lnTo>
                <a:lnTo>
                  <a:pt x="214909" y="65532"/>
                </a:lnTo>
                <a:lnTo>
                  <a:pt x="172250" y="68618"/>
                </a:lnTo>
                <a:lnTo>
                  <a:pt x="150914" y="68618"/>
                </a:lnTo>
                <a:lnTo>
                  <a:pt x="128041" y="65532"/>
                </a:lnTo>
                <a:lnTo>
                  <a:pt x="88404" y="53378"/>
                </a:lnTo>
                <a:lnTo>
                  <a:pt x="71640" y="42722"/>
                </a:lnTo>
                <a:lnTo>
                  <a:pt x="51841" y="32054"/>
                </a:lnTo>
                <a:lnTo>
                  <a:pt x="35077" y="16776"/>
                </a:lnTo>
                <a:lnTo>
                  <a:pt x="18313" y="0"/>
                </a:lnTo>
                <a:lnTo>
                  <a:pt x="0" y="228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29" name="object 929"/>
          <p:cNvSpPr/>
          <p:nvPr/>
        </p:nvSpPr>
        <p:spPr>
          <a:xfrm>
            <a:off x="4983454" y="5527522"/>
            <a:ext cx="342900" cy="100609"/>
          </a:xfrm>
          <a:custGeom>
            <a:avLst/>
            <a:gdLst/>
            <a:ahLst/>
            <a:cxnLst/>
            <a:rect b="b" l="l" r="r" t="t"/>
            <a:pathLst>
              <a:path h="100609" w="342900">
                <a:moveTo>
                  <a:pt x="18313" y="0"/>
                </a:moveTo>
                <a:lnTo>
                  <a:pt x="35077" y="16776"/>
                </a:lnTo>
                <a:lnTo>
                  <a:pt x="51841" y="32054"/>
                </a:lnTo>
                <a:lnTo>
                  <a:pt x="71640" y="42722"/>
                </a:lnTo>
                <a:lnTo>
                  <a:pt x="88404" y="53378"/>
                </a:lnTo>
                <a:lnTo>
                  <a:pt x="128041" y="65532"/>
                </a:lnTo>
                <a:lnTo>
                  <a:pt x="150914" y="68618"/>
                </a:lnTo>
                <a:lnTo>
                  <a:pt x="172250" y="68618"/>
                </a:lnTo>
                <a:lnTo>
                  <a:pt x="214909" y="65532"/>
                </a:lnTo>
                <a:lnTo>
                  <a:pt x="253009" y="53378"/>
                </a:lnTo>
                <a:lnTo>
                  <a:pt x="271322" y="42722"/>
                </a:lnTo>
                <a:lnTo>
                  <a:pt x="289572" y="32054"/>
                </a:lnTo>
                <a:lnTo>
                  <a:pt x="306349" y="15278"/>
                </a:lnTo>
                <a:lnTo>
                  <a:pt x="324650" y="0"/>
                </a:lnTo>
                <a:lnTo>
                  <a:pt x="342900" y="22872"/>
                </a:lnTo>
                <a:lnTo>
                  <a:pt x="326135" y="39636"/>
                </a:lnTo>
                <a:lnTo>
                  <a:pt x="306349" y="57950"/>
                </a:lnTo>
                <a:lnTo>
                  <a:pt x="286550" y="71640"/>
                </a:lnTo>
                <a:lnTo>
                  <a:pt x="262140" y="82308"/>
                </a:lnTo>
                <a:lnTo>
                  <a:pt x="217944" y="96050"/>
                </a:lnTo>
                <a:lnTo>
                  <a:pt x="172250" y="100609"/>
                </a:lnTo>
                <a:lnTo>
                  <a:pt x="149377" y="100609"/>
                </a:lnTo>
                <a:lnTo>
                  <a:pt x="123482" y="96050"/>
                </a:lnTo>
                <a:lnTo>
                  <a:pt x="79286" y="82308"/>
                </a:lnTo>
                <a:lnTo>
                  <a:pt x="56413" y="71640"/>
                </a:lnTo>
                <a:lnTo>
                  <a:pt x="35077" y="57950"/>
                </a:lnTo>
                <a:lnTo>
                  <a:pt x="15290" y="41173"/>
                </a:lnTo>
                <a:lnTo>
                  <a:pt x="0" y="22872"/>
                </a:lnTo>
                <a:lnTo>
                  <a:pt x="18313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30" name="object 930"/>
          <p:cNvSpPr/>
          <p:nvPr/>
        </p:nvSpPr>
        <p:spPr>
          <a:xfrm>
            <a:off x="5285232" y="5198364"/>
            <a:ext cx="71640" cy="352031"/>
          </a:xfrm>
          <a:custGeom>
            <a:avLst/>
            <a:gdLst/>
            <a:ahLst/>
            <a:cxnLst/>
            <a:rect b="b" l="l" r="r" t="t"/>
            <a:pathLst>
              <a:path h="352031" w="71640">
                <a:moveTo>
                  <a:pt x="0" y="67081"/>
                </a:moveTo>
                <a:lnTo>
                  <a:pt x="0" y="92976"/>
                </a:lnTo>
                <a:lnTo>
                  <a:pt x="9131" y="138658"/>
                </a:lnTo>
                <a:lnTo>
                  <a:pt x="21335" y="182867"/>
                </a:lnTo>
                <a:lnTo>
                  <a:pt x="36563" y="225526"/>
                </a:lnTo>
                <a:lnTo>
                  <a:pt x="39636" y="245376"/>
                </a:lnTo>
                <a:lnTo>
                  <a:pt x="44208" y="265163"/>
                </a:lnTo>
                <a:lnTo>
                  <a:pt x="44208" y="281939"/>
                </a:lnTo>
                <a:lnTo>
                  <a:pt x="39636" y="298703"/>
                </a:lnTo>
                <a:lnTo>
                  <a:pt x="32003" y="312445"/>
                </a:lnTo>
                <a:lnTo>
                  <a:pt x="21335" y="330695"/>
                </a:lnTo>
                <a:lnTo>
                  <a:pt x="44208" y="352031"/>
                </a:lnTo>
                <a:lnTo>
                  <a:pt x="56413" y="330695"/>
                </a:lnTo>
                <a:lnTo>
                  <a:pt x="67068" y="309372"/>
                </a:lnTo>
                <a:lnTo>
                  <a:pt x="71640" y="286499"/>
                </a:lnTo>
                <a:lnTo>
                  <a:pt x="71640" y="262140"/>
                </a:lnTo>
                <a:lnTo>
                  <a:pt x="67068" y="239268"/>
                </a:lnTo>
                <a:lnTo>
                  <a:pt x="63995" y="216395"/>
                </a:lnTo>
                <a:lnTo>
                  <a:pt x="48767" y="172199"/>
                </a:lnTo>
                <a:lnTo>
                  <a:pt x="36563" y="127990"/>
                </a:lnTo>
                <a:lnTo>
                  <a:pt x="27431" y="86868"/>
                </a:lnTo>
                <a:lnTo>
                  <a:pt x="27431" y="71640"/>
                </a:lnTo>
                <a:lnTo>
                  <a:pt x="28968" y="53339"/>
                </a:lnTo>
                <a:lnTo>
                  <a:pt x="35077" y="35026"/>
                </a:lnTo>
                <a:lnTo>
                  <a:pt x="44208" y="16776"/>
                </a:lnTo>
                <a:lnTo>
                  <a:pt x="19799" y="0"/>
                </a:lnTo>
                <a:lnTo>
                  <a:pt x="9131" y="19799"/>
                </a:lnTo>
                <a:lnTo>
                  <a:pt x="1536" y="44208"/>
                </a:lnTo>
                <a:lnTo>
                  <a:pt x="0" y="6708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31" name="object 931"/>
          <p:cNvSpPr/>
          <p:nvPr/>
        </p:nvSpPr>
        <p:spPr>
          <a:xfrm>
            <a:off x="5285232" y="5198364"/>
            <a:ext cx="71640" cy="352031"/>
          </a:xfrm>
          <a:custGeom>
            <a:avLst/>
            <a:gdLst/>
            <a:ahLst/>
            <a:cxnLst/>
            <a:rect b="b" l="l" r="r" t="t"/>
            <a:pathLst>
              <a:path h="352031" w="71640">
                <a:moveTo>
                  <a:pt x="21335" y="330695"/>
                </a:moveTo>
                <a:lnTo>
                  <a:pt x="32003" y="312445"/>
                </a:lnTo>
                <a:lnTo>
                  <a:pt x="39636" y="298703"/>
                </a:lnTo>
                <a:lnTo>
                  <a:pt x="44208" y="281939"/>
                </a:lnTo>
                <a:lnTo>
                  <a:pt x="44208" y="265163"/>
                </a:lnTo>
                <a:lnTo>
                  <a:pt x="39636" y="245376"/>
                </a:lnTo>
                <a:lnTo>
                  <a:pt x="36563" y="225526"/>
                </a:lnTo>
                <a:lnTo>
                  <a:pt x="21335" y="182867"/>
                </a:lnTo>
                <a:lnTo>
                  <a:pt x="9131" y="138658"/>
                </a:lnTo>
                <a:lnTo>
                  <a:pt x="0" y="92976"/>
                </a:lnTo>
                <a:lnTo>
                  <a:pt x="0" y="67081"/>
                </a:lnTo>
                <a:lnTo>
                  <a:pt x="1536" y="44208"/>
                </a:lnTo>
                <a:lnTo>
                  <a:pt x="9131" y="19799"/>
                </a:lnTo>
                <a:lnTo>
                  <a:pt x="19799" y="0"/>
                </a:lnTo>
                <a:lnTo>
                  <a:pt x="44208" y="16776"/>
                </a:lnTo>
                <a:lnTo>
                  <a:pt x="35077" y="35026"/>
                </a:lnTo>
                <a:lnTo>
                  <a:pt x="28968" y="53339"/>
                </a:lnTo>
                <a:lnTo>
                  <a:pt x="27431" y="71640"/>
                </a:lnTo>
                <a:lnTo>
                  <a:pt x="27431" y="86868"/>
                </a:lnTo>
                <a:lnTo>
                  <a:pt x="36563" y="127990"/>
                </a:lnTo>
                <a:lnTo>
                  <a:pt x="48767" y="172199"/>
                </a:lnTo>
                <a:lnTo>
                  <a:pt x="63995" y="216395"/>
                </a:lnTo>
                <a:lnTo>
                  <a:pt x="67068" y="239268"/>
                </a:lnTo>
                <a:lnTo>
                  <a:pt x="71640" y="262140"/>
                </a:lnTo>
                <a:lnTo>
                  <a:pt x="71640" y="286499"/>
                </a:lnTo>
                <a:lnTo>
                  <a:pt x="67068" y="309372"/>
                </a:lnTo>
                <a:lnTo>
                  <a:pt x="56413" y="330695"/>
                </a:lnTo>
                <a:lnTo>
                  <a:pt x="44208" y="352031"/>
                </a:lnTo>
                <a:lnTo>
                  <a:pt x="21335" y="33069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32" name="object 932"/>
          <p:cNvSpPr/>
          <p:nvPr/>
        </p:nvSpPr>
        <p:spPr>
          <a:xfrm>
            <a:off x="5306567" y="5527522"/>
            <a:ext cx="22872" cy="22872"/>
          </a:xfrm>
          <a:custGeom>
            <a:avLst/>
            <a:gdLst/>
            <a:ahLst/>
            <a:cxnLst/>
            <a:rect b="b" l="l" r="r" t="t"/>
            <a:pathLst>
              <a:path h="22872" w="22872">
                <a:moveTo>
                  <a:pt x="22872" y="22872"/>
                </a:moveTo>
                <a:lnTo>
                  <a:pt x="10804" y="11614"/>
                </a:lnTo>
                <a:lnTo>
                  <a:pt x="19786" y="22872"/>
                </a:lnTo>
                <a:lnTo>
                  <a:pt x="22872" y="22872"/>
                </a:lnTo>
                <a:close/>
              </a:path>
              <a:path h="22872" w="22872">
                <a:moveTo>
                  <a:pt x="10804" y="11614"/>
                </a:moveTo>
                <a:lnTo>
                  <a:pt x="1536" y="0"/>
                </a:lnTo>
                <a:lnTo>
                  <a:pt x="0" y="1536"/>
                </a:lnTo>
                <a:lnTo>
                  <a:pt x="10804" y="1161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33" name="object 933"/>
          <p:cNvSpPr/>
          <p:nvPr/>
        </p:nvSpPr>
        <p:spPr>
          <a:xfrm>
            <a:off x="5306567" y="5527522"/>
            <a:ext cx="22872" cy="22872"/>
          </a:xfrm>
          <a:custGeom>
            <a:avLst/>
            <a:gdLst/>
            <a:ahLst/>
            <a:cxnLst/>
            <a:rect b="b" l="l" r="r" t="t"/>
            <a:pathLst>
              <a:path h="22872" w="22872">
                <a:moveTo>
                  <a:pt x="19786" y="22872"/>
                </a:moveTo>
                <a:lnTo>
                  <a:pt x="22872" y="22872"/>
                </a:lnTo>
                <a:lnTo>
                  <a:pt x="0" y="1536"/>
                </a:lnTo>
                <a:lnTo>
                  <a:pt x="1536" y="0"/>
                </a:lnTo>
                <a:lnTo>
                  <a:pt x="19786" y="22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34" name="object 934"/>
          <p:cNvSpPr/>
          <p:nvPr/>
        </p:nvSpPr>
        <p:spPr>
          <a:xfrm>
            <a:off x="5306567" y="5087099"/>
            <a:ext cx="431304" cy="131063"/>
          </a:xfrm>
          <a:custGeom>
            <a:avLst/>
            <a:gdLst/>
            <a:ahLst/>
            <a:cxnLst/>
            <a:rect b="b" l="l" r="r" t="t"/>
            <a:pathLst>
              <a:path h="131063" w="431304">
                <a:moveTo>
                  <a:pt x="19786" y="83832"/>
                </a:moveTo>
                <a:lnTo>
                  <a:pt x="0" y="108191"/>
                </a:lnTo>
                <a:lnTo>
                  <a:pt x="22872" y="131063"/>
                </a:lnTo>
                <a:lnTo>
                  <a:pt x="41122" y="106705"/>
                </a:lnTo>
                <a:lnTo>
                  <a:pt x="60972" y="86855"/>
                </a:lnTo>
                <a:lnTo>
                  <a:pt x="83832" y="70091"/>
                </a:lnTo>
                <a:lnTo>
                  <a:pt x="108191" y="57937"/>
                </a:lnTo>
                <a:lnTo>
                  <a:pt x="132600" y="45732"/>
                </a:lnTo>
                <a:lnTo>
                  <a:pt x="160032" y="38100"/>
                </a:lnTo>
                <a:lnTo>
                  <a:pt x="216395" y="31991"/>
                </a:lnTo>
                <a:lnTo>
                  <a:pt x="271259" y="38100"/>
                </a:lnTo>
                <a:lnTo>
                  <a:pt x="297154" y="45732"/>
                </a:lnTo>
                <a:lnTo>
                  <a:pt x="323100" y="57937"/>
                </a:lnTo>
                <a:lnTo>
                  <a:pt x="347459" y="70091"/>
                </a:lnTo>
                <a:lnTo>
                  <a:pt x="368795" y="86855"/>
                </a:lnTo>
                <a:lnTo>
                  <a:pt x="388632" y="106705"/>
                </a:lnTo>
                <a:lnTo>
                  <a:pt x="409968" y="131063"/>
                </a:lnTo>
                <a:lnTo>
                  <a:pt x="431304" y="108191"/>
                </a:lnTo>
                <a:lnTo>
                  <a:pt x="409968" y="83832"/>
                </a:lnTo>
                <a:lnTo>
                  <a:pt x="385559" y="60959"/>
                </a:lnTo>
                <a:lnTo>
                  <a:pt x="361200" y="41173"/>
                </a:lnTo>
                <a:lnTo>
                  <a:pt x="333768" y="27431"/>
                </a:lnTo>
                <a:lnTo>
                  <a:pt x="306336" y="15278"/>
                </a:lnTo>
                <a:lnTo>
                  <a:pt x="275831" y="6095"/>
                </a:lnTo>
                <a:lnTo>
                  <a:pt x="216395" y="0"/>
                </a:lnTo>
                <a:lnTo>
                  <a:pt x="155422" y="6095"/>
                </a:lnTo>
                <a:lnTo>
                  <a:pt x="123431" y="15278"/>
                </a:lnTo>
                <a:lnTo>
                  <a:pt x="97536" y="27431"/>
                </a:lnTo>
                <a:lnTo>
                  <a:pt x="70091" y="41173"/>
                </a:lnTo>
                <a:lnTo>
                  <a:pt x="44196" y="60959"/>
                </a:lnTo>
                <a:lnTo>
                  <a:pt x="19786" y="8383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35" name="object 935"/>
          <p:cNvSpPr/>
          <p:nvPr/>
        </p:nvSpPr>
        <p:spPr>
          <a:xfrm>
            <a:off x="5306567" y="5087099"/>
            <a:ext cx="431304" cy="131063"/>
          </a:xfrm>
          <a:custGeom>
            <a:avLst/>
            <a:gdLst/>
            <a:ahLst/>
            <a:cxnLst/>
            <a:rect b="b" l="l" r="r" t="t"/>
            <a:pathLst>
              <a:path h="131063" w="431304">
                <a:moveTo>
                  <a:pt x="0" y="108191"/>
                </a:moveTo>
                <a:lnTo>
                  <a:pt x="19786" y="83832"/>
                </a:lnTo>
                <a:lnTo>
                  <a:pt x="44196" y="60959"/>
                </a:lnTo>
                <a:lnTo>
                  <a:pt x="70091" y="41173"/>
                </a:lnTo>
                <a:lnTo>
                  <a:pt x="97536" y="27431"/>
                </a:lnTo>
                <a:lnTo>
                  <a:pt x="123431" y="15278"/>
                </a:lnTo>
                <a:lnTo>
                  <a:pt x="155422" y="6095"/>
                </a:lnTo>
                <a:lnTo>
                  <a:pt x="216395" y="0"/>
                </a:lnTo>
                <a:lnTo>
                  <a:pt x="275831" y="6095"/>
                </a:lnTo>
                <a:lnTo>
                  <a:pt x="306336" y="15278"/>
                </a:lnTo>
                <a:lnTo>
                  <a:pt x="333768" y="27431"/>
                </a:lnTo>
                <a:lnTo>
                  <a:pt x="361200" y="41173"/>
                </a:lnTo>
                <a:lnTo>
                  <a:pt x="385559" y="60959"/>
                </a:lnTo>
                <a:lnTo>
                  <a:pt x="409968" y="83832"/>
                </a:lnTo>
                <a:lnTo>
                  <a:pt x="431304" y="108191"/>
                </a:lnTo>
                <a:lnTo>
                  <a:pt x="409968" y="131063"/>
                </a:lnTo>
                <a:lnTo>
                  <a:pt x="388632" y="106705"/>
                </a:lnTo>
                <a:lnTo>
                  <a:pt x="368795" y="86855"/>
                </a:lnTo>
                <a:lnTo>
                  <a:pt x="347459" y="70091"/>
                </a:lnTo>
                <a:lnTo>
                  <a:pt x="323100" y="57937"/>
                </a:lnTo>
                <a:lnTo>
                  <a:pt x="297154" y="45732"/>
                </a:lnTo>
                <a:lnTo>
                  <a:pt x="271259" y="38100"/>
                </a:lnTo>
                <a:lnTo>
                  <a:pt x="216395" y="31991"/>
                </a:lnTo>
                <a:lnTo>
                  <a:pt x="160032" y="38100"/>
                </a:lnTo>
                <a:lnTo>
                  <a:pt x="132600" y="45732"/>
                </a:lnTo>
                <a:lnTo>
                  <a:pt x="108191" y="57937"/>
                </a:lnTo>
                <a:lnTo>
                  <a:pt x="83832" y="70091"/>
                </a:lnTo>
                <a:lnTo>
                  <a:pt x="60972" y="86855"/>
                </a:lnTo>
                <a:lnTo>
                  <a:pt x="41122" y="106705"/>
                </a:lnTo>
                <a:lnTo>
                  <a:pt x="22872" y="131063"/>
                </a:lnTo>
                <a:lnTo>
                  <a:pt x="0" y="10819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36" name="object 936"/>
          <p:cNvSpPr/>
          <p:nvPr/>
        </p:nvSpPr>
        <p:spPr>
          <a:xfrm>
            <a:off x="5305031" y="5195290"/>
            <a:ext cx="24409" cy="22872"/>
          </a:xfrm>
          <a:custGeom>
            <a:avLst/>
            <a:gdLst/>
            <a:ahLst/>
            <a:cxnLst/>
            <a:rect b="b" l="l" r="r" t="t"/>
            <a:pathLst>
              <a:path h="22872" w="24409">
                <a:moveTo>
                  <a:pt x="24409" y="19850"/>
                </a:moveTo>
                <a:lnTo>
                  <a:pt x="14743" y="13206"/>
                </a:lnTo>
                <a:lnTo>
                  <a:pt x="24409" y="22872"/>
                </a:lnTo>
                <a:lnTo>
                  <a:pt x="24409" y="19850"/>
                </a:lnTo>
                <a:close/>
              </a:path>
              <a:path h="22872" w="24409">
                <a:moveTo>
                  <a:pt x="14743" y="13206"/>
                </a:moveTo>
                <a:lnTo>
                  <a:pt x="1536" y="0"/>
                </a:lnTo>
                <a:lnTo>
                  <a:pt x="0" y="3073"/>
                </a:lnTo>
                <a:lnTo>
                  <a:pt x="14743" y="1320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37" name="object 937"/>
          <p:cNvSpPr/>
          <p:nvPr/>
        </p:nvSpPr>
        <p:spPr>
          <a:xfrm>
            <a:off x="5305031" y="5195290"/>
            <a:ext cx="24409" cy="22872"/>
          </a:xfrm>
          <a:custGeom>
            <a:avLst/>
            <a:gdLst/>
            <a:ahLst/>
            <a:cxnLst/>
            <a:rect b="b" l="l" r="r" t="t"/>
            <a:pathLst>
              <a:path h="22872" w="24409">
                <a:moveTo>
                  <a:pt x="0" y="3073"/>
                </a:moveTo>
                <a:lnTo>
                  <a:pt x="1536" y="0"/>
                </a:lnTo>
                <a:lnTo>
                  <a:pt x="24409" y="22872"/>
                </a:lnTo>
                <a:lnTo>
                  <a:pt x="24409" y="19850"/>
                </a:lnTo>
                <a:lnTo>
                  <a:pt x="0" y="307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38" name="object 938"/>
          <p:cNvSpPr/>
          <p:nvPr/>
        </p:nvSpPr>
        <p:spPr>
          <a:xfrm>
            <a:off x="5690590" y="5198364"/>
            <a:ext cx="71640" cy="350545"/>
          </a:xfrm>
          <a:custGeom>
            <a:avLst/>
            <a:gdLst/>
            <a:ahLst/>
            <a:cxnLst/>
            <a:rect b="b" l="l" r="r" t="t"/>
            <a:pathLst>
              <a:path h="350545" w="71640">
                <a:moveTo>
                  <a:pt x="0" y="257581"/>
                </a:moveTo>
                <a:lnTo>
                  <a:pt x="0" y="283476"/>
                </a:lnTo>
                <a:lnTo>
                  <a:pt x="3073" y="306336"/>
                </a:lnTo>
                <a:lnTo>
                  <a:pt x="10718" y="329158"/>
                </a:lnTo>
                <a:lnTo>
                  <a:pt x="22872" y="350545"/>
                </a:lnTo>
                <a:lnTo>
                  <a:pt x="47282" y="332232"/>
                </a:lnTo>
                <a:lnTo>
                  <a:pt x="36614" y="312445"/>
                </a:lnTo>
                <a:lnTo>
                  <a:pt x="30505" y="297167"/>
                </a:lnTo>
                <a:lnTo>
                  <a:pt x="28968" y="281939"/>
                </a:lnTo>
                <a:lnTo>
                  <a:pt x="28968" y="259067"/>
                </a:lnTo>
                <a:lnTo>
                  <a:pt x="30505" y="240804"/>
                </a:lnTo>
                <a:lnTo>
                  <a:pt x="35077" y="224040"/>
                </a:lnTo>
                <a:lnTo>
                  <a:pt x="47282" y="179832"/>
                </a:lnTo>
                <a:lnTo>
                  <a:pt x="60972" y="138658"/>
                </a:lnTo>
                <a:lnTo>
                  <a:pt x="71640" y="91439"/>
                </a:lnTo>
                <a:lnTo>
                  <a:pt x="71640" y="67081"/>
                </a:lnTo>
                <a:lnTo>
                  <a:pt x="67068" y="45745"/>
                </a:lnTo>
                <a:lnTo>
                  <a:pt x="60972" y="19799"/>
                </a:lnTo>
                <a:lnTo>
                  <a:pt x="48818" y="0"/>
                </a:lnTo>
                <a:lnTo>
                  <a:pt x="22872" y="15239"/>
                </a:lnTo>
                <a:lnTo>
                  <a:pt x="35077" y="35026"/>
                </a:lnTo>
                <a:lnTo>
                  <a:pt x="38100" y="51790"/>
                </a:lnTo>
                <a:lnTo>
                  <a:pt x="42710" y="68567"/>
                </a:lnTo>
                <a:lnTo>
                  <a:pt x="42710" y="86868"/>
                </a:lnTo>
                <a:lnTo>
                  <a:pt x="33540" y="127990"/>
                </a:lnTo>
                <a:lnTo>
                  <a:pt x="19850" y="170713"/>
                </a:lnTo>
                <a:lnTo>
                  <a:pt x="7645" y="213372"/>
                </a:lnTo>
                <a:lnTo>
                  <a:pt x="1536" y="237731"/>
                </a:lnTo>
                <a:lnTo>
                  <a:pt x="0" y="25758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39" name="object 939"/>
          <p:cNvSpPr/>
          <p:nvPr/>
        </p:nvSpPr>
        <p:spPr>
          <a:xfrm>
            <a:off x="5690590" y="5198364"/>
            <a:ext cx="71640" cy="350545"/>
          </a:xfrm>
          <a:custGeom>
            <a:avLst/>
            <a:gdLst/>
            <a:ahLst/>
            <a:cxnLst/>
            <a:rect b="b" l="l" r="r" t="t"/>
            <a:pathLst>
              <a:path h="350545" w="71640">
                <a:moveTo>
                  <a:pt x="48818" y="0"/>
                </a:moveTo>
                <a:lnTo>
                  <a:pt x="60972" y="19799"/>
                </a:lnTo>
                <a:lnTo>
                  <a:pt x="67068" y="45745"/>
                </a:lnTo>
                <a:lnTo>
                  <a:pt x="71640" y="67081"/>
                </a:lnTo>
                <a:lnTo>
                  <a:pt x="71640" y="91439"/>
                </a:lnTo>
                <a:lnTo>
                  <a:pt x="60972" y="138658"/>
                </a:lnTo>
                <a:lnTo>
                  <a:pt x="47282" y="179832"/>
                </a:lnTo>
                <a:lnTo>
                  <a:pt x="35077" y="224040"/>
                </a:lnTo>
                <a:lnTo>
                  <a:pt x="30505" y="240804"/>
                </a:lnTo>
                <a:lnTo>
                  <a:pt x="28968" y="259067"/>
                </a:lnTo>
                <a:lnTo>
                  <a:pt x="28968" y="281939"/>
                </a:lnTo>
                <a:lnTo>
                  <a:pt x="30505" y="297167"/>
                </a:lnTo>
                <a:lnTo>
                  <a:pt x="36614" y="312445"/>
                </a:lnTo>
                <a:lnTo>
                  <a:pt x="47282" y="332232"/>
                </a:lnTo>
                <a:lnTo>
                  <a:pt x="22872" y="350545"/>
                </a:lnTo>
                <a:lnTo>
                  <a:pt x="10718" y="329158"/>
                </a:lnTo>
                <a:lnTo>
                  <a:pt x="3073" y="306336"/>
                </a:lnTo>
                <a:lnTo>
                  <a:pt x="0" y="283476"/>
                </a:lnTo>
                <a:lnTo>
                  <a:pt x="0" y="257581"/>
                </a:lnTo>
                <a:lnTo>
                  <a:pt x="1536" y="237731"/>
                </a:lnTo>
                <a:lnTo>
                  <a:pt x="7645" y="213372"/>
                </a:lnTo>
                <a:lnTo>
                  <a:pt x="19850" y="170713"/>
                </a:lnTo>
                <a:lnTo>
                  <a:pt x="33540" y="127990"/>
                </a:lnTo>
                <a:lnTo>
                  <a:pt x="42710" y="86868"/>
                </a:lnTo>
                <a:lnTo>
                  <a:pt x="42710" y="68567"/>
                </a:lnTo>
                <a:lnTo>
                  <a:pt x="38100" y="51790"/>
                </a:lnTo>
                <a:lnTo>
                  <a:pt x="35077" y="35026"/>
                </a:lnTo>
                <a:lnTo>
                  <a:pt x="22872" y="15239"/>
                </a:lnTo>
                <a:lnTo>
                  <a:pt x="48818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40" name="object 940"/>
          <p:cNvSpPr/>
          <p:nvPr/>
        </p:nvSpPr>
        <p:spPr>
          <a:xfrm>
            <a:off x="5713463" y="5195290"/>
            <a:ext cx="25946" cy="22872"/>
          </a:xfrm>
          <a:custGeom>
            <a:avLst/>
            <a:gdLst/>
            <a:ahLst/>
            <a:cxnLst/>
            <a:rect b="b" l="l" r="r" t="t"/>
            <a:pathLst>
              <a:path h="22872" w="25946">
                <a:moveTo>
                  <a:pt x="16205" y="8794"/>
                </a:moveTo>
                <a:lnTo>
                  <a:pt x="0" y="18313"/>
                </a:lnTo>
                <a:lnTo>
                  <a:pt x="3073" y="22872"/>
                </a:lnTo>
                <a:lnTo>
                  <a:pt x="16205" y="8794"/>
                </a:lnTo>
                <a:close/>
              </a:path>
              <a:path h="22872" w="25946">
                <a:moveTo>
                  <a:pt x="25946" y="3073"/>
                </a:moveTo>
                <a:lnTo>
                  <a:pt x="24409" y="0"/>
                </a:lnTo>
                <a:lnTo>
                  <a:pt x="16205" y="8794"/>
                </a:lnTo>
                <a:lnTo>
                  <a:pt x="25946" y="307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41" name="object 941"/>
          <p:cNvSpPr/>
          <p:nvPr/>
        </p:nvSpPr>
        <p:spPr>
          <a:xfrm>
            <a:off x="5713463" y="5195290"/>
            <a:ext cx="25946" cy="22872"/>
          </a:xfrm>
          <a:custGeom>
            <a:avLst/>
            <a:gdLst/>
            <a:ahLst/>
            <a:cxnLst/>
            <a:rect b="b" l="l" r="r" t="t"/>
            <a:pathLst>
              <a:path h="22872" w="25946">
                <a:moveTo>
                  <a:pt x="24409" y="0"/>
                </a:moveTo>
                <a:lnTo>
                  <a:pt x="25946" y="3073"/>
                </a:lnTo>
                <a:lnTo>
                  <a:pt x="0" y="18313"/>
                </a:lnTo>
                <a:lnTo>
                  <a:pt x="3073" y="22872"/>
                </a:lnTo>
                <a:lnTo>
                  <a:pt x="24409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42" name="object 942"/>
          <p:cNvSpPr/>
          <p:nvPr/>
        </p:nvSpPr>
        <p:spPr>
          <a:xfrm>
            <a:off x="5716536" y="5529059"/>
            <a:ext cx="394690" cy="118872"/>
          </a:xfrm>
          <a:custGeom>
            <a:avLst/>
            <a:gdLst/>
            <a:ahLst/>
            <a:cxnLst/>
            <a:rect b="b" l="l" r="r" t="t"/>
            <a:pathLst>
              <a:path h="118872" w="394690">
                <a:moveTo>
                  <a:pt x="21336" y="0"/>
                </a:moveTo>
                <a:lnTo>
                  <a:pt x="0" y="19850"/>
                </a:lnTo>
                <a:lnTo>
                  <a:pt x="18262" y="41186"/>
                </a:lnTo>
                <a:lnTo>
                  <a:pt x="39585" y="63995"/>
                </a:lnTo>
                <a:lnTo>
                  <a:pt x="63995" y="79286"/>
                </a:lnTo>
                <a:lnTo>
                  <a:pt x="86868" y="94513"/>
                </a:lnTo>
                <a:lnTo>
                  <a:pt x="141732" y="112763"/>
                </a:lnTo>
                <a:lnTo>
                  <a:pt x="196608" y="118872"/>
                </a:lnTo>
                <a:lnTo>
                  <a:pt x="251472" y="114300"/>
                </a:lnTo>
                <a:lnTo>
                  <a:pt x="278853" y="109740"/>
                </a:lnTo>
                <a:lnTo>
                  <a:pt x="304800" y="99072"/>
                </a:lnTo>
                <a:lnTo>
                  <a:pt x="330695" y="85331"/>
                </a:lnTo>
                <a:lnTo>
                  <a:pt x="353568" y="70104"/>
                </a:lnTo>
                <a:lnTo>
                  <a:pt x="376440" y="50304"/>
                </a:lnTo>
                <a:lnTo>
                  <a:pt x="394690" y="27444"/>
                </a:lnTo>
                <a:lnTo>
                  <a:pt x="374904" y="4572"/>
                </a:lnTo>
                <a:lnTo>
                  <a:pt x="355053" y="25895"/>
                </a:lnTo>
                <a:lnTo>
                  <a:pt x="336804" y="44208"/>
                </a:lnTo>
                <a:lnTo>
                  <a:pt x="315468" y="57950"/>
                </a:lnTo>
                <a:lnTo>
                  <a:pt x="292595" y="70104"/>
                </a:lnTo>
                <a:lnTo>
                  <a:pt x="269722" y="79286"/>
                </a:lnTo>
                <a:lnTo>
                  <a:pt x="246862" y="83845"/>
                </a:lnTo>
                <a:lnTo>
                  <a:pt x="196608" y="86868"/>
                </a:lnTo>
                <a:lnTo>
                  <a:pt x="146304" y="80772"/>
                </a:lnTo>
                <a:lnTo>
                  <a:pt x="99072" y="65544"/>
                </a:lnTo>
                <a:lnTo>
                  <a:pt x="77685" y="51841"/>
                </a:lnTo>
                <a:lnTo>
                  <a:pt x="56362" y="38100"/>
                </a:lnTo>
                <a:lnTo>
                  <a:pt x="38100" y="18313"/>
                </a:lnTo>
                <a:lnTo>
                  <a:pt x="213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43" name="object 943"/>
          <p:cNvSpPr/>
          <p:nvPr/>
        </p:nvSpPr>
        <p:spPr>
          <a:xfrm>
            <a:off x="5716536" y="5529059"/>
            <a:ext cx="394690" cy="118872"/>
          </a:xfrm>
          <a:custGeom>
            <a:avLst/>
            <a:gdLst/>
            <a:ahLst/>
            <a:cxnLst/>
            <a:rect b="b" l="l" r="r" t="t"/>
            <a:pathLst>
              <a:path h="118872" w="394690">
                <a:moveTo>
                  <a:pt x="21336" y="0"/>
                </a:moveTo>
                <a:lnTo>
                  <a:pt x="38100" y="18313"/>
                </a:lnTo>
                <a:lnTo>
                  <a:pt x="56362" y="38100"/>
                </a:lnTo>
                <a:lnTo>
                  <a:pt x="77685" y="51841"/>
                </a:lnTo>
                <a:lnTo>
                  <a:pt x="99072" y="65544"/>
                </a:lnTo>
                <a:lnTo>
                  <a:pt x="146304" y="80772"/>
                </a:lnTo>
                <a:lnTo>
                  <a:pt x="196608" y="86868"/>
                </a:lnTo>
                <a:lnTo>
                  <a:pt x="246862" y="83845"/>
                </a:lnTo>
                <a:lnTo>
                  <a:pt x="269722" y="79286"/>
                </a:lnTo>
                <a:lnTo>
                  <a:pt x="292595" y="70104"/>
                </a:lnTo>
                <a:lnTo>
                  <a:pt x="315468" y="57950"/>
                </a:lnTo>
                <a:lnTo>
                  <a:pt x="336804" y="44208"/>
                </a:lnTo>
                <a:lnTo>
                  <a:pt x="355053" y="25895"/>
                </a:lnTo>
                <a:lnTo>
                  <a:pt x="374904" y="4572"/>
                </a:lnTo>
                <a:lnTo>
                  <a:pt x="394690" y="27444"/>
                </a:lnTo>
                <a:lnTo>
                  <a:pt x="376440" y="50304"/>
                </a:lnTo>
                <a:lnTo>
                  <a:pt x="353568" y="70104"/>
                </a:lnTo>
                <a:lnTo>
                  <a:pt x="330695" y="85331"/>
                </a:lnTo>
                <a:lnTo>
                  <a:pt x="304800" y="99072"/>
                </a:lnTo>
                <a:lnTo>
                  <a:pt x="278853" y="109740"/>
                </a:lnTo>
                <a:lnTo>
                  <a:pt x="251472" y="114300"/>
                </a:lnTo>
                <a:lnTo>
                  <a:pt x="196608" y="118872"/>
                </a:lnTo>
                <a:lnTo>
                  <a:pt x="141732" y="112763"/>
                </a:lnTo>
                <a:lnTo>
                  <a:pt x="86868" y="94513"/>
                </a:lnTo>
                <a:lnTo>
                  <a:pt x="63995" y="79286"/>
                </a:lnTo>
                <a:lnTo>
                  <a:pt x="39585" y="63995"/>
                </a:lnTo>
                <a:lnTo>
                  <a:pt x="18262" y="41186"/>
                </a:lnTo>
                <a:lnTo>
                  <a:pt x="0" y="19850"/>
                </a:lnTo>
                <a:lnTo>
                  <a:pt x="21336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44" name="object 944"/>
          <p:cNvSpPr/>
          <p:nvPr/>
        </p:nvSpPr>
        <p:spPr>
          <a:xfrm>
            <a:off x="5713463" y="5529059"/>
            <a:ext cx="24409" cy="19850"/>
          </a:xfrm>
          <a:custGeom>
            <a:avLst/>
            <a:gdLst/>
            <a:ahLst/>
            <a:cxnLst/>
            <a:rect b="b" l="l" r="r" t="t"/>
            <a:pathLst>
              <a:path h="19850" w="24409">
                <a:moveTo>
                  <a:pt x="15876" y="7938"/>
                </a:moveTo>
                <a:lnTo>
                  <a:pt x="0" y="19850"/>
                </a:lnTo>
                <a:lnTo>
                  <a:pt x="3073" y="19850"/>
                </a:lnTo>
                <a:lnTo>
                  <a:pt x="15876" y="7938"/>
                </a:lnTo>
                <a:close/>
              </a:path>
              <a:path h="19850" w="24409">
                <a:moveTo>
                  <a:pt x="24409" y="0"/>
                </a:moveTo>
                <a:lnTo>
                  <a:pt x="15876" y="7938"/>
                </a:lnTo>
                <a:lnTo>
                  <a:pt x="24409" y="1536"/>
                </a:lnTo>
                <a:lnTo>
                  <a:pt x="244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45" name="object 945"/>
          <p:cNvSpPr/>
          <p:nvPr/>
        </p:nvSpPr>
        <p:spPr>
          <a:xfrm>
            <a:off x="5713463" y="5529059"/>
            <a:ext cx="24409" cy="19850"/>
          </a:xfrm>
          <a:custGeom>
            <a:avLst/>
            <a:gdLst/>
            <a:ahLst/>
            <a:cxnLst/>
            <a:rect b="b" l="l" r="r" t="t"/>
            <a:pathLst>
              <a:path h="19850" w="24409">
                <a:moveTo>
                  <a:pt x="0" y="19850"/>
                </a:moveTo>
                <a:lnTo>
                  <a:pt x="3073" y="19850"/>
                </a:lnTo>
                <a:lnTo>
                  <a:pt x="24409" y="0"/>
                </a:lnTo>
                <a:lnTo>
                  <a:pt x="24409" y="1536"/>
                </a:lnTo>
                <a:lnTo>
                  <a:pt x="0" y="1985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46" name="object 946"/>
          <p:cNvSpPr/>
          <p:nvPr/>
        </p:nvSpPr>
        <p:spPr>
          <a:xfrm>
            <a:off x="6086868" y="5544299"/>
            <a:ext cx="30467" cy="463295"/>
          </a:xfrm>
          <a:custGeom>
            <a:avLst/>
            <a:gdLst/>
            <a:ahLst/>
            <a:cxnLst/>
            <a:rect b="b" l="l" r="r" t="t"/>
            <a:pathLst>
              <a:path h="463295" w="30467">
                <a:moveTo>
                  <a:pt x="28930" y="0"/>
                </a:moveTo>
                <a:lnTo>
                  <a:pt x="0" y="0"/>
                </a:lnTo>
                <a:lnTo>
                  <a:pt x="1485" y="463295"/>
                </a:lnTo>
                <a:lnTo>
                  <a:pt x="30467" y="463295"/>
                </a:lnTo>
                <a:lnTo>
                  <a:pt x="28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47" name="object 947"/>
          <p:cNvSpPr/>
          <p:nvPr/>
        </p:nvSpPr>
        <p:spPr>
          <a:xfrm>
            <a:off x="6086868" y="5544299"/>
            <a:ext cx="30467" cy="463295"/>
          </a:xfrm>
          <a:custGeom>
            <a:avLst/>
            <a:gdLst/>
            <a:ahLst/>
            <a:cxnLst/>
            <a:rect b="b" l="l" r="r" t="t"/>
            <a:pathLst>
              <a:path h="463295" w="30467">
                <a:moveTo>
                  <a:pt x="28930" y="0"/>
                </a:moveTo>
                <a:lnTo>
                  <a:pt x="0" y="0"/>
                </a:lnTo>
                <a:lnTo>
                  <a:pt x="1485" y="463295"/>
                </a:lnTo>
                <a:lnTo>
                  <a:pt x="30467" y="463295"/>
                </a:lnTo>
                <a:lnTo>
                  <a:pt x="28930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48" name="object 948"/>
          <p:cNvSpPr/>
          <p:nvPr/>
        </p:nvSpPr>
        <p:spPr>
          <a:xfrm>
            <a:off x="6086868" y="5504700"/>
            <a:ext cx="28930" cy="51803"/>
          </a:xfrm>
          <a:custGeom>
            <a:avLst/>
            <a:gdLst/>
            <a:ahLst/>
            <a:cxnLst/>
            <a:rect b="b" l="l" r="r" t="t"/>
            <a:pathLst>
              <a:path h="51803" w="28930">
                <a:moveTo>
                  <a:pt x="28930" y="0"/>
                </a:moveTo>
                <a:lnTo>
                  <a:pt x="4572" y="28930"/>
                </a:lnTo>
                <a:lnTo>
                  <a:pt x="13800" y="39598"/>
                </a:lnTo>
                <a:lnTo>
                  <a:pt x="28930" y="39598"/>
                </a:lnTo>
                <a:lnTo>
                  <a:pt x="28930" y="0"/>
                </a:lnTo>
                <a:close/>
              </a:path>
              <a:path h="51803" w="28930">
                <a:moveTo>
                  <a:pt x="24358" y="51803"/>
                </a:moveTo>
                <a:lnTo>
                  <a:pt x="13800" y="39598"/>
                </a:lnTo>
                <a:lnTo>
                  <a:pt x="0" y="39598"/>
                </a:lnTo>
                <a:lnTo>
                  <a:pt x="24358" y="5180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49" name="object 949"/>
          <p:cNvSpPr/>
          <p:nvPr/>
        </p:nvSpPr>
        <p:spPr>
          <a:xfrm>
            <a:off x="6086868" y="5504700"/>
            <a:ext cx="28930" cy="51803"/>
          </a:xfrm>
          <a:custGeom>
            <a:avLst/>
            <a:gdLst/>
            <a:ahLst/>
            <a:cxnLst/>
            <a:rect b="b" l="l" r="r" t="t"/>
            <a:pathLst>
              <a:path h="51803" w="28930">
                <a:moveTo>
                  <a:pt x="4572" y="28930"/>
                </a:moveTo>
                <a:lnTo>
                  <a:pt x="28930" y="0"/>
                </a:lnTo>
                <a:lnTo>
                  <a:pt x="28930" y="39598"/>
                </a:lnTo>
                <a:lnTo>
                  <a:pt x="0" y="39598"/>
                </a:lnTo>
                <a:lnTo>
                  <a:pt x="24358" y="51803"/>
                </a:lnTo>
                <a:lnTo>
                  <a:pt x="4572" y="2893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50" name="object 950"/>
          <p:cNvSpPr/>
          <p:nvPr/>
        </p:nvSpPr>
        <p:spPr>
          <a:xfrm>
            <a:off x="5718022" y="5903963"/>
            <a:ext cx="394741" cy="114300"/>
          </a:xfrm>
          <a:custGeom>
            <a:avLst/>
            <a:gdLst/>
            <a:ahLst/>
            <a:cxnLst/>
            <a:rect b="b" l="l" r="r" t="t"/>
            <a:pathLst>
              <a:path h="114300" w="394741">
                <a:moveTo>
                  <a:pt x="149377" y="38100"/>
                </a:moveTo>
                <a:lnTo>
                  <a:pt x="196608" y="31991"/>
                </a:lnTo>
                <a:lnTo>
                  <a:pt x="243878" y="38100"/>
                </a:lnTo>
                <a:lnTo>
                  <a:pt x="268236" y="42659"/>
                </a:lnTo>
                <a:lnTo>
                  <a:pt x="289572" y="51841"/>
                </a:lnTo>
                <a:lnTo>
                  <a:pt x="313982" y="62509"/>
                </a:lnTo>
                <a:lnTo>
                  <a:pt x="333781" y="79273"/>
                </a:lnTo>
                <a:lnTo>
                  <a:pt x="353567" y="94500"/>
                </a:lnTo>
                <a:lnTo>
                  <a:pt x="374954" y="114300"/>
                </a:lnTo>
                <a:lnTo>
                  <a:pt x="394741" y="91427"/>
                </a:lnTo>
                <a:lnTo>
                  <a:pt x="374954" y="71640"/>
                </a:lnTo>
                <a:lnTo>
                  <a:pt x="350545" y="53327"/>
                </a:lnTo>
                <a:lnTo>
                  <a:pt x="329209" y="35077"/>
                </a:lnTo>
                <a:lnTo>
                  <a:pt x="303314" y="24409"/>
                </a:lnTo>
                <a:lnTo>
                  <a:pt x="277367" y="13741"/>
                </a:lnTo>
                <a:lnTo>
                  <a:pt x="249986" y="7632"/>
                </a:lnTo>
                <a:lnTo>
                  <a:pt x="196608" y="0"/>
                </a:lnTo>
                <a:lnTo>
                  <a:pt x="141732" y="7632"/>
                </a:lnTo>
                <a:lnTo>
                  <a:pt x="89941" y="24409"/>
                </a:lnTo>
                <a:lnTo>
                  <a:pt x="62509" y="38100"/>
                </a:lnTo>
                <a:lnTo>
                  <a:pt x="38100" y="53327"/>
                </a:lnTo>
                <a:lnTo>
                  <a:pt x="0" y="91427"/>
                </a:lnTo>
                <a:lnTo>
                  <a:pt x="18313" y="114300"/>
                </a:lnTo>
                <a:lnTo>
                  <a:pt x="59486" y="77736"/>
                </a:lnTo>
                <a:lnTo>
                  <a:pt x="79273" y="62509"/>
                </a:lnTo>
                <a:lnTo>
                  <a:pt x="99072" y="53327"/>
                </a:lnTo>
                <a:lnTo>
                  <a:pt x="149377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51" name="object 951"/>
          <p:cNvSpPr/>
          <p:nvPr/>
        </p:nvSpPr>
        <p:spPr>
          <a:xfrm>
            <a:off x="5718022" y="5903963"/>
            <a:ext cx="394741" cy="114300"/>
          </a:xfrm>
          <a:custGeom>
            <a:avLst/>
            <a:gdLst/>
            <a:ahLst/>
            <a:cxnLst/>
            <a:rect b="b" l="l" r="r" t="t"/>
            <a:pathLst>
              <a:path h="114300" w="394741">
                <a:moveTo>
                  <a:pt x="374954" y="114300"/>
                </a:moveTo>
                <a:lnTo>
                  <a:pt x="353567" y="94500"/>
                </a:lnTo>
                <a:lnTo>
                  <a:pt x="333781" y="79273"/>
                </a:lnTo>
                <a:lnTo>
                  <a:pt x="313982" y="62509"/>
                </a:lnTo>
                <a:lnTo>
                  <a:pt x="289572" y="51841"/>
                </a:lnTo>
                <a:lnTo>
                  <a:pt x="268236" y="42659"/>
                </a:lnTo>
                <a:lnTo>
                  <a:pt x="243878" y="38100"/>
                </a:lnTo>
                <a:lnTo>
                  <a:pt x="196608" y="31991"/>
                </a:lnTo>
                <a:lnTo>
                  <a:pt x="149377" y="38100"/>
                </a:lnTo>
                <a:lnTo>
                  <a:pt x="99072" y="53327"/>
                </a:lnTo>
                <a:lnTo>
                  <a:pt x="79273" y="62509"/>
                </a:lnTo>
                <a:lnTo>
                  <a:pt x="59486" y="77736"/>
                </a:lnTo>
                <a:lnTo>
                  <a:pt x="18313" y="114300"/>
                </a:lnTo>
                <a:lnTo>
                  <a:pt x="0" y="91427"/>
                </a:lnTo>
                <a:lnTo>
                  <a:pt x="38100" y="53327"/>
                </a:lnTo>
                <a:lnTo>
                  <a:pt x="62509" y="38100"/>
                </a:lnTo>
                <a:lnTo>
                  <a:pt x="89941" y="24409"/>
                </a:lnTo>
                <a:lnTo>
                  <a:pt x="141732" y="7632"/>
                </a:lnTo>
                <a:lnTo>
                  <a:pt x="196608" y="0"/>
                </a:lnTo>
                <a:lnTo>
                  <a:pt x="249986" y="7632"/>
                </a:lnTo>
                <a:lnTo>
                  <a:pt x="277367" y="13741"/>
                </a:lnTo>
                <a:lnTo>
                  <a:pt x="303314" y="24409"/>
                </a:lnTo>
                <a:lnTo>
                  <a:pt x="329209" y="35077"/>
                </a:lnTo>
                <a:lnTo>
                  <a:pt x="350545" y="53327"/>
                </a:lnTo>
                <a:lnTo>
                  <a:pt x="374954" y="71640"/>
                </a:lnTo>
                <a:lnTo>
                  <a:pt x="394741" y="91427"/>
                </a:lnTo>
                <a:lnTo>
                  <a:pt x="374954" y="114300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52" name="object 952"/>
          <p:cNvSpPr/>
          <p:nvPr/>
        </p:nvSpPr>
        <p:spPr>
          <a:xfrm>
            <a:off x="6088354" y="5995390"/>
            <a:ext cx="28981" cy="51841"/>
          </a:xfrm>
          <a:custGeom>
            <a:avLst/>
            <a:gdLst/>
            <a:ahLst/>
            <a:cxnLst/>
            <a:rect b="b" l="l" r="r" t="t"/>
            <a:pathLst>
              <a:path h="51841" w="28981">
                <a:moveTo>
                  <a:pt x="13851" y="12204"/>
                </a:moveTo>
                <a:lnTo>
                  <a:pt x="4622" y="22872"/>
                </a:lnTo>
                <a:lnTo>
                  <a:pt x="28981" y="51841"/>
                </a:lnTo>
                <a:lnTo>
                  <a:pt x="28981" y="12204"/>
                </a:lnTo>
                <a:lnTo>
                  <a:pt x="13851" y="12204"/>
                </a:lnTo>
                <a:close/>
              </a:path>
              <a:path h="51841" w="28981">
                <a:moveTo>
                  <a:pt x="24409" y="0"/>
                </a:moveTo>
                <a:lnTo>
                  <a:pt x="0" y="12204"/>
                </a:lnTo>
                <a:lnTo>
                  <a:pt x="13851" y="12204"/>
                </a:lnTo>
                <a:lnTo>
                  <a:pt x="244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53" name="object 953"/>
          <p:cNvSpPr/>
          <p:nvPr/>
        </p:nvSpPr>
        <p:spPr>
          <a:xfrm>
            <a:off x="6088354" y="5995390"/>
            <a:ext cx="28981" cy="51841"/>
          </a:xfrm>
          <a:custGeom>
            <a:avLst/>
            <a:gdLst/>
            <a:ahLst/>
            <a:cxnLst/>
            <a:rect b="b" l="l" r="r" t="t"/>
            <a:pathLst>
              <a:path h="51841" w="28981">
                <a:moveTo>
                  <a:pt x="28981" y="12204"/>
                </a:moveTo>
                <a:lnTo>
                  <a:pt x="28981" y="51841"/>
                </a:lnTo>
                <a:lnTo>
                  <a:pt x="4622" y="22872"/>
                </a:lnTo>
                <a:lnTo>
                  <a:pt x="24409" y="0"/>
                </a:lnTo>
                <a:lnTo>
                  <a:pt x="0" y="12204"/>
                </a:lnTo>
                <a:lnTo>
                  <a:pt x="28981" y="1220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54" name="object 954"/>
          <p:cNvSpPr/>
          <p:nvPr/>
        </p:nvSpPr>
        <p:spPr>
          <a:xfrm>
            <a:off x="5643359" y="5998464"/>
            <a:ext cx="94513" cy="393204"/>
          </a:xfrm>
          <a:custGeom>
            <a:avLst/>
            <a:gdLst/>
            <a:ahLst/>
            <a:cxnLst/>
            <a:rect b="b" l="l" r="r" t="t"/>
            <a:pathLst>
              <a:path h="393204" w="94513">
                <a:moveTo>
                  <a:pt x="28981" y="195072"/>
                </a:moveTo>
                <a:lnTo>
                  <a:pt x="30518" y="170713"/>
                </a:lnTo>
                <a:lnTo>
                  <a:pt x="33540" y="147840"/>
                </a:lnTo>
                <a:lnTo>
                  <a:pt x="45745" y="103632"/>
                </a:lnTo>
                <a:lnTo>
                  <a:pt x="54876" y="82308"/>
                </a:lnTo>
                <a:lnTo>
                  <a:pt x="63995" y="62458"/>
                </a:lnTo>
                <a:lnTo>
                  <a:pt x="94513" y="18313"/>
                </a:lnTo>
                <a:lnTo>
                  <a:pt x="70104" y="0"/>
                </a:lnTo>
                <a:lnTo>
                  <a:pt x="39636" y="44208"/>
                </a:lnTo>
                <a:lnTo>
                  <a:pt x="28981" y="67081"/>
                </a:lnTo>
                <a:lnTo>
                  <a:pt x="18313" y="92976"/>
                </a:lnTo>
                <a:lnTo>
                  <a:pt x="4572" y="143281"/>
                </a:lnTo>
                <a:lnTo>
                  <a:pt x="1536" y="169176"/>
                </a:lnTo>
                <a:lnTo>
                  <a:pt x="0" y="196608"/>
                </a:lnTo>
                <a:lnTo>
                  <a:pt x="4572" y="246913"/>
                </a:lnTo>
                <a:lnTo>
                  <a:pt x="18313" y="300240"/>
                </a:lnTo>
                <a:lnTo>
                  <a:pt x="28981" y="323113"/>
                </a:lnTo>
                <a:lnTo>
                  <a:pt x="39636" y="347472"/>
                </a:lnTo>
                <a:lnTo>
                  <a:pt x="54876" y="371881"/>
                </a:lnTo>
                <a:lnTo>
                  <a:pt x="73177" y="393204"/>
                </a:lnTo>
                <a:lnTo>
                  <a:pt x="94513" y="371881"/>
                </a:lnTo>
                <a:lnTo>
                  <a:pt x="77736" y="353568"/>
                </a:lnTo>
                <a:lnTo>
                  <a:pt x="65544" y="332232"/>
                </a:lnTo>
                <a:lnTo>
                  <a:pt x="54876" y="307835"/>
                </a:lnTo>
                <a:lnTo>
                  <a:pt x="45745" y="289572"/>
                </a:lnTo>
                <a:lnTo>
                  <a:pt x="33540" y="242290"/>
                </a:lnTo>
                <a:lnTo>
                  <a:pt x="28981" y="1950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55" name="object 955"/>
          <p:cNvSpPr/>
          <p:nvPr/>
        </p:nvSpPr>
        <p:spPr>
          <a:xfrm>
            <a:off x="5643359" y="5998464"/>
            <a:ext cx="94513" cy="393204"/>
          </a:xfrm>
          <a:custGeom>
            <a:avLst/>
            <a:gdLst/>
            <a:ahLst/>
            <a:cxnLst/>
            <a:rect b="b" l="l" r="r" t="t"/>
            <a:pathLst>
              <a:path h="393204" w="94513">
                <a:moveTo>
                  <a:pt x="94513" y="18313"/>
                </a:moveTo>
                <a:lnTo>
                  <a:pt x="63995" y="62458"/>
                </a:lnTo>
                <a:lnTo>
                  <a:pt x="54876" y="82308"/>
                </a:lnTo>
                <a:lnTo>
                  <a:pt x="45745" y="103632"/>
                </a:lnTo>
                <a:lnTo>
                  <a:pt x="33540" y="147840"/>
                </a:lnTo>
                <a:lnTo>
                  <a:pt x="30518" y="170713"/>
                </a:lnTo>
                <a:lnTo>
                  <a:pt x="28981" y="195072"/>
                </a:lnTo>
                <a:lnTo>
                  <a:pt x="33540" y="242290"/>
                </a:lnTo>
                <a:lnTo>
                  <a:pt x="45745" y="289572"/>
                </a:lnTo>
                <a:lnTo>
                  <a:pt x="54876" y="307835"/>
                </a:lnTo>
                <a:lnTo>
                  <a:pt x="65544" y="332232"/>
                </a:lnTo>
                <a:lnTo>
                  <a:pt x="77736" y="353568"/>
                </a:lnTo>
                <a:lnTo>
                  <a:pt x="94513" y="371881"/>
                </a:lnTo>
                <a:lnTo>
                  <a:pt x="73177" y="393204"/>
                </a:lnTo>
                <a:lnTo>
                  <a:pt x="54876" y="371881"/>
                </a:lnTo>
                <a:lnTo>
                  <a:pt x="39636" y="347472"/>
                </a:lnTo>
                <a:lnTo>
                  <a:pt x="28981" y="323113"/>
                </a:lnTo>
                <a:lnTo>
                  <a:pt x="18313" y="300240"/>
                </a:lnTo>
                <a:lnTo>
                  <a:pt x="4572" y="246913"/>
                </a:lnTo>
                <a:lnTo>
                  <a:pt x="0" y="196608"/>
                </a:lnTo>
                <a:lnTo>
                  <a:pt x="1536" y="169176"/>
                </a:lnTo>
                <a:lnTo>
                  <a:pt x="4572" y="143281"/>
                </a:lnTo>
                <a:lnTo>
                  <a:pt x="18313" y="92976"/>
                </a:lnTo>
                <a:lnTo>
                  <a:pt x="28981" y="67081"/>
                </a:lnTo>
                <a:lnTo>
                  <a:pt x="39636" y="44208"/>
                </a:lnTo>
                <a:lnTo>
                  <a:pt x="70104" y="0"/>
                </a:lnTo>
                <a:lnTo>
                  <a:pt x="94513" y="1831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56" name="object 956"/>
          <p:cNvSpPr/>
          <p:nvPr/>
        </p:nvSpPr>
        <p:spPr>
          <a:xfrm>
            <a:off x="5713463" y="5995390"/>
            <a:ext cx="24409" cy="22872"/>
          </a:xfrm>
          <a:custGeom>
            <a:avLst/>
            <a:gdLst/>
            <a:ahLst/>
            <a:cxnLst/>
            <a:rect b="b" l="l" r="r" t="t"/>
            <a:pathLst>
              <a:path h="22872" w="24409">
                <a:moveTo>
                  <a:pt x="3073" y="1536"/>
                </a:moveTo>
                <a:lnTo>
                  <a:pt x="0" y="3073"/>
                </a:lnTo>
                <a:lnTo>
                  <a:pt x="17581" y="16263"/>
                </a:lnTo>
                <a:lnTo>
                  <a:pt x="4559" y="0"/>
                </a:lnTo>
                <a:lnTo>
                  <a:pt x="3073" y="1536"/>
                </a:lnTo>
                <a:close/>
              </a:path>
              <a:path h="22872" w="24409">
                <a:moveTo>
                  <a:pt x="24409" y="21386"/>
                </a:moveTo>
                <a:lnTo>
                  <a:pt x="17581" y="16263"/>
                </a:lnTo>
                <a:lnTo>
                  <a:pt x="22872" y="22872"/>
                </a:lnTo>
                <a:lnTo>
                  <a:pt x="24409" y="2138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57" name="object 957"/>
          <p:cNvSpPr/>
          <p:nvPr/>
        </p:nvSpPr>
        <p:spPr>
          <a:xfrm>
            <a:off x="5713463" y="5995390"/>
            <a:ext cx="24409" cy="22872"/>
          </a:xfrm>
          <a:custGeom>
            <a:avLst/>
            <a:gdLst/>
            <a:ahLst/>
            <a:cxnLst/>
            <a:rect b="b" l="l" r="r" t="t"/>
            <a:pathLst>
              <a:path h="22872" w="24409">
                <a:moveTo>
                  <a:pt x="4559" y="0"/>
                </a:moveTo>
                <a:lnTo>
                  <a:pt x="3073" y="1536"/>
                </a:lnTo>
                <a:lnTo>
                  <a:pt x="0" y="3073"/>
                </a:lnTo>
                <a:lnTo>
                  <a:pt x="24409" y="21386"/>
                </a:lnTo>
                <a:lnTo>
                  <a:pt x="22872" y="22872"/>
                </a:lnTo>
                <a:lnTo>
                  <a:pt x="4559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58" name="object 958"/>
          <p:cNvSpPr/>
          <p:nvPr/>
        </p:nvSpPr>
        <p:spPr>
          <a:xfrm>
            <a:off x="5716536" y="6367259"/>
            <a:ext cx="394690" cy="115836"/>
          </a:xfrm>
          <a:custGeom>
            <a:avLst/>
            <a:gdLst/>
            <a:ahLst/>
            <a:cxnLst/>
            <a:rect b="b" l="l" r="r" t="t"/>
            <a:pathLst>
              <a:path h="115836" w="394690">
                <a:moveTo>
                  <a:pt x="19799" y="0"/>
                </a:moveTo>
                <a:lnTo>
                  <a:pt x="0" y="24409"/>
                </a:lnTo>
                <a:lnTo>
                  <a:pt x="19799" y="45745"/>
                </a:lnTo>
                <a:lnTo>
                  <a:pt x="41122" y="65544"/>
                </a:lnTo>
                <a:lnTo>
                  <a:pt x="65532" y="79286"/>
                </a:lnTo>
                <a:lnTo>
                  <a:pt x="91427" y="92976"/>
                </a:lnTo>
                <a:lnTo>
                  <a:pt x="115785" y="103644"/>
                </a:lnTo>
                <a:lnTo>
                  <a:pt x="144767" y="111277"/>
                </a:lnTo>
                <a:lnTo>
                  <a:pt x="198094" y="115836"/>
                </a:lnTo>
                <a:lnTo>
                  <a:pt x="251472" y="111277"/>
                </a:lnTo>
                <a:lnTo>
                  <a:pt x="301726" y="92976"/>
                </a:lnTo>
                <a:lnTo>
                  <a:pt x="330695" y="79286"/>
                </a:lnTo>
                <a:lnTo>
                  <a:pt x="352031" y="65544"/>
                </a:lnTo>
                <a:lnTo>
                  <a:pt x="394690" y="24409"/>
                </a:lnTo>
                <a:lnTo>
                  <a:pt x="374904" y="0"/>
                </a:lnTo>
                <a:lnTo>
                  <a:pt x="335267" y="39636"/>
                </a:lnTo>
                <a:lnTo>
                  <a:pt x="315468" y="51841"/>
                </a:lnTo>
                <a:lnTo>
                  <a:pt x="292595" y="63995"/>
                </a:lnTo>
                <a:lnTo>
                  <a:pt x="246862" y="79286"/>
                </a:lnTo>
                <a:lnTo>
                  <a:pt x="198094" y="83845"/>
                </a:lnTo>
                <a:lnTo>
                  <a:pt x="147840" y="79286"/>
                </a:lnTo>
                <a:lnTo>
                  <a:pt x="124968" y="73177"/>
                </a:lnTo>
                <a:lnTo>
                  <a:pt x="102095" y="63995"/>
                </a:lnTo>
                <a:lnTo>
                  <a:pt x="80759" y="51841"/>
                </a:lnTo>
                <a:lnTo>
                  <a:pt x="57899" y="39636"/>
                </a:lnTo>
                <a:lnTo>
                  <a:pt x="38100" y="22872"/>
                </a:lnTo>
                <a:lnTo>
                  <a:pt x="19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59" name="object 959"/>
          <p:cNvSpPr/>
          <p:nvPr/>
        </p:nvSpPr>
        <p:spPr>
          <a:xfrm>
            <a:off x="5716536" y="6367259"/>
            <a:ext cx="394690" cy="115836"/>
          </a:xfrm>
          <a:custGeom>
            <a:avLst/>
            <a:gdLst/>
            <a:ahLst/>
            <a:cxnLst/>
            <a:rect b="b" l="l" r="r" t="t"/>
            <a:pathLst>
              <a:path h="115836" w="394690">
                <a:moveTo>
                  <a:pt x="19799" y="0"/>
                </a:moveTo>
                <a:lnTo>
                  <a:pt x="38100" y="22872"/>
                </a:lnTo>
                <a:lnTo>
                  <a:pt x="57899" y="39636"/>
                </a:lnTo>
                <a:lnTo>
                  <a:pt x="80759" y="51841"/>
                </a:lnTo>
                <a:lnTo>
                  <a:pt x="102095" y="63995"/>
                </a:lnTo>
                <a:lnTo>
                  <a:pt x="124968" y="73177"/>
                </a:lnTo>
                <a:lnTo>
                  <a:pt x="147840" y="79286"/>
                </a:lnTo>
                <a:lnTo>
                  <a:pt x="198094" y="83845"/>
                </a:lnTo>
                <a:lnTo>
                  <a:pt x="246862" y="79286"/>
                </a:lnTo>
                <a:lnTo>
                  <a:pt x="292595" y="63995"/>
                </a:lnTo>
                <a:lnTo>
                  <a:pt x="315468" y="51841"/>
                </a:lnTo>
                <a:lnTo>
                  <a:pt x="335267" y="39636"/>
                </a:lnTo>
                <a:lnTo>
                  <a:pt x="374904" y="0"/>
                </a:lnTo>
                <a:lnTo>
                  <a:pt x="394690" y="24409"/>
                </a:lnTo>
                <a:lnTo>
                  <a:pt x="352031" y="65544"/>
                </a:lnTo>
                <a:lnTo>
                  <a:pt x="330695" y="79286"/>
                </a:lnTo>
                <a:lnTo>
                  <a:pt x="301726" y="92976"/>
                </a:lnTo>
                <a:lnTo>
                  <a:pt x="251472" y="111277"/>
                </a:lnTo>
                <a:lnTo>
                  <a:pt x="198094" y="115836"/>
                </a:lnTo>
                <a:lnTo>
                  <a:pt x="144767" y="111277"/>
                </a:lnTo>
                <a:lnTo>
                  <a:pt x="115785" y="103644"/>
                </a:lnTo>
                <a:lnTo>
                  <a:pt x="91427" y="92976"/>
                </a:lnTo>
                <a:lnTo>
                  <a:pt x="65532" y="79286"/>
                </a:lnTo>
                <a:lnTo>
                  <a:pt x="41122" y="65544"/>
                </a:lnTo>
                <a:lnTo>
                  <a:pt x="19799" y="45745"/>
                </a:lnTo>
                <a:lnTo>
                  <a:pt x="0" y="24409"/>
                </a:lnTo>
                <a:lnTo>
                  <a:pt x="19799" y="0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60" name="object 960"/>
          <p:cNvSpPr/>
          <p:nvPr/>
        </p:nvSpPr>
        <p:spPr>
          <a:xfrm>
            <a:off x="5716536" y="6367259"/>
            <a:ext cx="21336" cy="24409"/>
          </a:xfrm>
          <a:custGeom>
            <a:avLst/>
            <a:gdLst/>
            <a:ahLst/>
            <a:cxnLst/>
            <a:rect b="b" l="l" r="r" t="t"/>
            <a:pathLst>
              <a:path h="24409" w="21336">
                <a:moveTo>
                  <a:pt x="0" y="24409"/>
                </a:moveTo>
                <a:lnTo>
                  <a:pt x="21336" y="3086"/>
                </a:lnTo>
                <a:lnTo>
                  <a:pt x="19799" y="0"/>
                </a:lnTo>
                <a:lnTo>
                  <a:pt x="0" y="2440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61" name="object 961"/>
          <p:cNvSpPr/>
          <p:nvPr/>
        </p:nvSpPr>
        <p:spPr>
          <a:xfrm>
            <a:off x="5716536" y="6367259"/>
            <a:ext cx="21336" cy="24409"/>
          </a:xfrm>
          <a:custGeom>
            <a:avLst/>
            <a:gdLst/>
            <a:ahLst/>
            <a:cxnLst/>
            <a:rect b="b" l="l" r="r" t="t"/>
            <a:pathLst>
              <a:path h="24409" w="21336">
                <a:moveTo>
                  <a:pt x="0" y="24409"/>
                </a:moveTo>
                <a:lnTo>
                  <a:pt x="19799" y="0"/>
                </a:lnTo>
                <a:lnTo>
                  <a:pt x="21336" y="3086"/>
                </a:lnTo>
                <a:lnTo>
                  <a:pt x="0" y="2440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62" name="object 962"/>
          <p:cNvSpPr/>
          <p:nvPr/>
        </p:nvSpPr>
        <p:spPr>
          <a:xfrm>
            <a:off x="6101329" y="6379466"/>
            <a:ext cx="0" cy="428228"/>
          </a:xfrm>
          <a:custGeom>
            <a:avLst/>
            <a:gdLst/>
            <a:ahLst/>
            <a:cxnLst/>
            <a:rect b="b" l="l" r="r" t="t"/>
            <a:pathLst>
              <a:path h="428228" w="0">
                <a:moveTo>
                  <a:pt x="0" y="0"/>
                </a:moveTo>
                <a:lnTo>
                  <a:pt x="0" y="428228"/>
                </a:lnTo>
              </a:path>
            </a:pathLst>
          </a:custGeom>
          <a:ln w="3019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63" name="object 963"/>
          <p:cNvSpPr/>
          <p:nvPr/>
        </p:nvSpPr>
        <p:spPr>
          <a:xfrm>
            <a:off x="6086868" y="6379466"/>
            <a:ext cx="28922" cy="428228"/>
          </a:xfrm>
          <a:custGeom>
            <a:avLst/>
            <a:gdLst/>
            <a:ahLst/>
            <a:cxnLst/>
            <a:rect b="b" l="l" r="r" t="t"/>
            <a:pathLst>
              <a:path h="428228" w="28922">
                <a:moveTo>
                  <a:pt x="0" y="428228"/>
                </a:moveTo>
                <a:lnTo>
                  <a:pt x="28922" y="428228"/>
                </a:lnTo>
                <a:lnTo>
                  <a:pt x="28922" y="0"/>
                </a:lnTo>
                <a:lnTo>
                  <a:pt x="0" y="0"/>
                </a:lnTo>
                <a:lnTo>
                  <a:pt x="0" y="42822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64" name="object 964"/>
          <p:cNvSpPr/>
          <p:nvPr/>
        </p:nvSpPr>
        <p:spPr>
          <a:xfrm>
            <a:off x="6086868" y="6344399"/>
            <a:ext cx="28930" cy="47269"/>
          </a:xfrm>
          <a:custGeom>
            <a:avLst/>
            <a:gdLst/>
            <a:ahLst/>
            <a:cxnLst/>
            <a:rect b="b" l="l" r="r" t="t"/>
            <a:pathLst>
              <a:path h="47269" w="28930">
                <a:moveTo>
                  <a:pt x="28930" y="0"/>
                </a:moveTo>
                <a:lnTo>
                  <a:pt x="4572" y="22859"/>
                </a:lnTo>
                <a:lnTo>
                  <a:pt x="14465" y="35064"/>
                </a:lnTo>
                <a:lnTo>
                  <a:pt x="28930" y="35064"/>
                </a:lnTo>
                <a:lnTo>
                  <a:pt x="28930" y="0"/>
                </a:lnTo>
                <a:close/>
              </a:path>
              <a:path h="47269" w="28930">
                <a:moveTo>
                  <a:pt x="24358" y="47269"/>
                </a:moveTo>
                <a:lnTo>
                  <a:pt x="14465" y="35064"/>
                </a:lnTo>
                <a:lnTo>
                  <a:pt x="0" y="35064"/>
                </a:lnTo>
                <a:lnTo>
                  <a:pt x="24358" y="4726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65" name="object 965"/>
          <p:cNvSpPr/>
          <p:nvPr/>
        </p:nvSpPr>
        <p:spPr>
          <a:xfrm>
            <a:off x="6086868" y="6344399"/>
            <a:ext cx="28930" cy="47269"/>
          </a:xfrm>
          <a:custGeom>
            <a:avLst/>
            <a:gdLst/>
            <a:ahLst/>
            <a:cxnLst/>
            <a:rect b="b" l="l" r="r" t="t"/>
            <a:pathLst>
              <a:path h="47269" w="28930">
                <a:moveTo>
                  <a:pt x="4572" y="22859"/>
                </a:moveTo>
                <a:lnTo>
                  <a:pt x="28930" y="0"/>
                </a:lnTo>
                <a:lnTo>
                  <a:pt x="28930" y="35064"/>
                </a:lnTo>
                <a:lnTo>
                  <a:pt x="0" y="35064"/>
                </a:lnTo>
                <a:lnTo>
                  <a:pt x="24358" y="47269"/>
                </a:lnTo>
                <a:lnTo>
                  <a:pt x="4572" y="2285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66" name="object 966"/>
          <p:cNvSpPr/>
          <p:nvPr/>
        </p:nvSpPr>
        <p:spPr>
          <a:xfrm>
            <a:off x="5716536" y="6701040"/>
            <a:ext cx="394690" cy="118859"/>
          </a:xfrm>
          <a:custGeom>
            <a:avLst/>
            <a:gdLst/>
            <a:ahLst/>
            <a:cxnLst/>
            <a:rect b="b" l="l" r="r" t="t"/>
            <a:pathLst>
              <a:path h="118859" w="394690">
                <a:moveTo>
                  <a:pt x="0" y="86855"/>
                </a:moveTo>
                <a:lnTo>
                  <a:pt x="19799" y="111213"/>
                </a:lnTo>
                <a:lnTo>
                  <a:pt x="38100" y="91427"/>
                </a:lnTo>
                <a:lnTo>
                  <a:pt x="57899" y="74663"/>
                </a:lnTo>
                <a:lnTo>
                  <a:pt x="80759" y="59423"/>
                </a:lnTo>
                <a:lnTo>
                  <a:pt x="102095" y="47218"/>
                </a:lnTo>
                <a:lnTo>
                  <a:pt x="126453" y="39636"/>
                </a:lnTo>
                <a:lnTo>
                  <a:pt x="150863" y="33527"/>
                </a:lnTo>
                <a:lnTo>
                  <a:pt x="199631" y="28968"/>
                </a:lnTo>
                <a:lnTo>
                  <a:pt x="246862" y="35013"/>
                </a:lnTo>
                <a:lnTo>
                  <a:pt x="295617" y="51790"/>
                </a:lnTo>
                <a:lnTo>
                  <a:pt x="315468" y="65531"/>
                </a:lnTo>
                <a:lnTo>
                  <a:pt x="336804" y="79222"/>
                </a:lnTo>
                <a:lnTo>
                  <a:pt x="355053" y="97523"/>
                </a:lnTo>
                <a:lnTo>
                  <a:pt x="374904" y="118859"/>
                </a:lnTo>
                <a:lnTo>
                  <a:pt x="394690" y="94449"/>
                </a:lnTo>
                <a:lnTo>
                  <a:pt x="376440" y="74663"/>
                </a:lnTo>
                <a:lnTo>
                  <a:pt x="355053" y="54863"/>
                </a:lnTo>
                <a:lnTo>
                  <a:pt x="332232" y="39636"/>
                </a:lnTo>
                <a:lnTo>
                  <a:pt x="306285" y="22859"/>
                </a:lnTo>
                <a:lnTo>
                  <a:pt x="254495" y="6095"/>
                </a:lnTo>
                <a:lnTo>
                  <a:pt x="199631" y="0"/>
                </a:lnTo>
                <a:lnTo>
                  <a:pt x="144767" y="3022"/>
                </a:lnTo>
                <a:lnTo>
                  <a:pt x="117322" y="9118"/>
                </a:lnTo>
                <a:lnTo>
                  <a:pt x="89890" y="19786"/>
                </a:lnTo>
                <a:lnTo>
                  <a:pt x="65532" y="30454"/>
                </a:lnTo>
                <a:lnTo>
                  <a:pt x="41122" y="48755"/>
                </a:lnTo>
                <a:lnTo>
                  <a:pt x="19799" y="67068"/>
                </a:lnTo>
                <a:lnTo>
                  <a:pt x="0" y="8685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67" name="object 967"/>
          <p:cNvSpPr/>
          <p:nvPr/>
        </p:nvSpPr>
        <p:spPr>
          <a:xfrm>
            <a:off x="5716536" y="6701040"/>
            <a:ext cx="394690" cy="118859"/>
          </a:xfrm>
          <a:custGeom>
            <a:avLst/>
            <a:gdLst/>
            <a:ahLst/>
            <a:cxnLst/>
            <a:rect b="b" l="l" r="r" t="t"/>
            <a:pathLst>
              <a:path h="118859" w="394690">
                <a:moveTo>
                  <a:pt x="374904" y="118859"/>
                </a:moveTo>
                <a:lnTo>
                  <a:pt x="355053" y="97523"/>
                </a:lnTo>
                <a:lnTo>
                  <a:pt x="336804" y="79222"/>
                </a:lnTo>
                <a:lnTo>
                  <a:pt x="315468" y="65531"/>
                </a:lnTo>
                <a:lnTo>
                  <a:pt x="295617" y="51790"/>
                </a:lnTo>
                <a:lnTo>
                  <a:pt x="246862" y="35013"/>
                </a:lnTo>
                <a:lnTo>
                  <a:pt x="199631" y="28968"/>
                </a:lnTo>
                <a:lnTo>
                  <a:pt x="150863" y="33527"/>
                </a:lnTo>
                <a:lnTo>
                  <a:pt x="126453" y="39636"/>
                </a:lnTo>
                <a:lnTo>
                  <a:pt x="102095" y="47218"/>
                </a:lnTo>
                <a:lnTo>
                  <a:pt x="80759" y="59423"/>
                </a:lnTo>
                <a:lnTo>
                  <a:pt x="57899" y="74663"/>
                </a:lnTo>
                <a:lnTo>
                  <a:pt x="38100" y="91427"/>
                </a:lnTo>
                <a:lnTo>
                  <a:pt x="19799" y="111213"/>
                </a:lnTo>
                <a:lnTo>
                  <a:pt x="0" y="86855"/>
                </a:lnTo>
                <a:lnTo>
                  <a:pt x="19799" y="67068"/>
                </a:lnTo>
                <a:lnTo>
                  <a:pt x="41122" y="48755"/>
                </a:lnTo>
                <a:lnTo>
                  <a:pt x="65532" y="30454"/>
                </a:lnTo>
                <a:lnTo>
                  <a:pt x="89890" y="19786"/>
                </a:lnTo>
                <a:lnTo>
                  <a:pt x="117322" y="9118"/>
                </a:lnTo>
                <a:lnTo>
                  <a:pt x="144767" y="3022"/>
                </a:lnTo>
                <a:lnTo>
                  <a:pt x="199631" y="0"/>
                </a:lnTo>
                <a:lnTo>
                  <a:pt x="254495" y="6095"/>
                </a:lnTo>
                <a:lnTo>
                  <a:pt x="306285" y="22859"/>
                </a:lnTo>
                <a:lnTo>
                  <a:pt x="332232" y="39636"/>
                </a:lnTo>
                <a:lnTo>
                  <a:pt x="355053" y="54863"/>
                </a:lnTo>
                <a:lnTo>
                  <a:pt x="376440" y="74663"/>
                </a:lnTo>
                <a:lnTo>
                  <a:pt x="394690" y="94449"/>
                </a:lnTo>
                <a:lnTo>
                  <a:pt x="374904" y="11885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68" name="object 968"/>
          <p:cNvSpPr/>
          <p:nvPr/>
        </p:nvSpPr>
        <p:spPr>
          <a:xfrm>
            <a:off x="6086868" y="6795490"/>
            <a:ext cx="28930" cy="53378"/>
          </a:xfrm>
          <a:custGeom>
            <a:avLst/>
            <a:gdLst/>
            <a:ahLst/>
            <a:cxnLst/>
            <a:rect b="b" l="l" r="r" t="t"/>
            <a:pathLst>
              <a:path h="53378" w="28930">
                <a:moveTo>
                  <a:pt x="14465" y="12204"/>
                </a:moveTo>
                <a:lnTo>
                  <a:pt x="4572" y="24409"/>
                </a:lnTo>
                <a:lnTo>
                  <a:pt x="28930" y="53378"/>
                </a:lnTo>
                <a:lnTo>
                  <a:pt x="28930" y="12204"/>
                </a:lnTo>
                <a:lnTo>
                  <a:pt x="14465" y="12204"/>
                </a:lnTo>
                <a:close/>
              </a:path>
              <a:path h="53378" w="28930">
                <a:moveTo>
                  <a:pt x="24358" y="0"/>
                </a:moveTo>
                <a:lnTo>
                  <a:pt x="0" y="12204"/>
                </a:lnTo>
                <a:lnTo>
                  <a:pt x="14465" y="12204"/>
                </a:lnTo>
                <a:lnTo>
                  <a:pt x="243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69" name="object 969"/>
          <p:cNvSpPr/>
          <p:nvPr/>
        </p:nvSpPr>
        <p:spPr>
          <a:xfrm>
            <a:off x="6086868" y="6795490"/>
            <a:ext cx="28930" cy="53378"/>
          </a:xfrm>
          <a:custGeom>
            <a:avLst/>
            <a:gdLst/>
            <a:ahLst/>
            <a:cxnLst/>
            <a:rect b="b" l="l" r="r" t="t"/>
            <a:pathLst>
              <a:path h="53378" w="28930">
                <a:moveTo>
                  <a:pt x="28930" y="12204"/>
                </a:moveTo>
                <a:lnTo>
                  <a:pt x="28930" y="53378"/>
                </a:lnTo>
                <a:lnTo>
                  <a:pt x="4572" y="24409"/>
                </a:lnTo>
                <a:lnTo>
                  <a:pt x="24358" y="0"/>
                </a:lnTo>
                <a:lnTo>
                  <a:pt x="0" y="12204"/>
                </a:lnTo>
                <a:lnTo>
                  <a:pt x="28930" y="1220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70" name="object 970"/>
          <p:cNvSpPr/>
          <p:nvPr/>
        </p:nvSpPr>
        <p:spPr>
          <a:xfrm>
            <a:off x="5686031" y="6792467"/>
            <a:ext cx="79273" cy="382536"/>
          </a:xfrm>
          <a:custGeom>
            <a:avLst/>
            <a:gdLst/>
            <a:ahLst/>
            <a:cxnLst/>
            <a:rect b="b" l="l" r="r" t="t"/>
            <a:pathLst>
              <a:path h="382536" w="79273">
                <a:moveTo>
                  <a:pt x="38100" y="135636"/>
                </a:moveTo>
                <a:lnTo>
                  <a:pt x="33527" y="114300"/>
                </a:lnTo>
                <a:lnTo>
                  <a:pt x="30505" y="92964"/>
                </a:lnTo>
                <a:lnTo>
                  <a:pt x="30505" y="71628"/>
                </a:lnTo>
                <a:lnTo>
                  <a:pt x="31991" y="54864"/>
                </a:lnTo>
                <a:lnTo>
                  <a:pt x="39636" y="35077"/>
                </a:lnTo>
                <a:lnTo>
                  <a:pt x="51841" y="16764"/>
                </a:lnTo>
                <a:lnTo>
                  <a:pt x="27432" y="0"/>
                </a:lnTo>
                <a:lnTo>
                  <a:pt x="13741" y="19786"/>
                </a:lnTo>
                <a:lnTo>
                  <a:pt x="4559" y="44196"/>
                </a:lnTo>
                <a:lnTo>
                  <a:pt x="0" y="68554"/>
                </a:lnTo>
                <a:lnTo>
                  <a:pt x="0" y="94500"/>
                </a:lnTo>
                <a:lnTo>
                  <a:pt x="4559" y="118859"/>
                </a:lnTo>
                <a:lnTo>
                  <a:pt x="9169" y="146291"/>
                </a:lnTo>
                <a:lnTo>
                  <a:pt x="24409" y="193522"/>
                </a:lnTo>
                <a:lnTo>
                  <a:pt x="39636" y="240804"/>
                </a:lnTo>
                <a:lnTo>
                  <a:pt x="48768" y="285000"/>
                </a:lnTo>
                <a:lnTo>
                  <a:pt x="50304" y="304800"/>
                </a:lnTo>
                <a:lnTo>
                  <a:pt x="47269" y="324586"/>
                </a:lnTo>
                <a:lnTo>
                  <a:pt x="41173" y="342900"/>
                </a:lnTo>
                <a:lnTo>
                  <a:pt x="27432" y="364236"/>
                </a:lnTo>
                <a:lnTo>
                  <a:pt x="51841" y="382536"/>
                </a:lnTo>
                <a:lnTo>
                  <a:pt x="67068" y="358127"/>
                </a:lnTo>
                <a:lnTo>
                  <a:pt x="74714" y="333768"/>
                </a:lnTo>
                <a:lnTo>
                  <a:pt x="79273" y="306336"/>
                </a:lnTo>
                <a:lnTo>
                  <a:pt x="77736" y="280441"/>
                </a:lnTo>
                <a:lnTo>
                  <a:pt x="67068" y="231622"/>
                </a:lnTo>
                <a:lnTo>
                  <a:pt x="51841" y="184391"/>
                </a:lnTo>
                <a:lnTo>
                  <a:pt x="38100" y="1356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71" name="object 971"/>
          <p:cNvSpPr/>
          <p:nvPr/>
        </p:nvSpPr>
        <p:spPr>
          <a:xfrm>
            <a:off x="5686031" y="6792467"/>
            <a:ext cx="79273" cy="382536"/>
          </a:xfrm>
          <a:custGeom>
            <a:avLst/>
            <a:gdLst/>
            <a:ahLst/>
            <a:cxnLst/>
            <a:rect b="b" l="l" r="r" t="t"/>
            <a:pathLst>
              <a:path h="382536" w="79273">
                <a:moveTo>
                  <a:pt x="51841" y="16764"/>
                </a:moveTo>
                <a:lnTo>
                  <a:pt x="39636" y="35077"/>
                </a:lnTo>
                <a:lnTo>
                  <a:pt x="31991" y="54864"/>
                </a:lnTo>
                <a:lnTo>
                  <a:pt x="30505" y="71628"/>
                </a:lnTo>
                <a:lnTo>
                  <a:pt x="30505" y="92964"/>
                </a:lnTo>
                <a:lnTo>
                  <a:pt x="33527" y="114300"/>
                </a:lnTo>
                <a:lnTo>
                  <a:pt x="38100" y="135636"/>
                </a:lnTo>
                <a:lnTo>
                  <a:pt x="51841" y="184391"/>
                </a:lnTo>
                <a:lnTo>
                  <a:pt x="67068" y="231622"/>
                </a:lnTo>
                <a:lnTo>
                  <a:pt x="77736" y="280441"/>
                </a:lnTo>
                <a:lnTo>
                  <a:pt x="79273" y="306336"/>
                </a:lnTo>
                <a:lnTo>
                  <a:pt x="74714" y="333768"/>
                </a:lnTo>
                <a:lnTo>
                  <a:pt x="67068" y="358127"/>
                </a:lnTo>
                <a:lnTo>
                  <a:pt x="51841" y="382536"/>
                </a:lnTo>
                <a:lnTo>
                  <a:pt x="27432" y="364236"/>
                </a:lnTo>
                <a:lnTo>
                  <a:pt x="41173" y="342900"/>
                </a:lnTo>
                <a:lnTo>
                  <a:pt x="47269" y="324586"/>
                </a:lnTo>
                <a:lnTo>
                  <a:pt x="50304" y="304800"/>
                </a:lnTo>
                <a:lnTo>
                  <a:pt x="48768" y="285000"/>
                </a:lnTo>
                <a:lnTo>
                  <a:pt x="39636" y="240804"/>
                </a:lnTo>
                <a:lnTo>
                  <a:pt x="24409" y="193522"/>
                </a:lnTo>
                <a:lnTo>
                  <a:pt x="9169" y="146291"/>
                </a:lnTo>
                <a:lnTo>
                  <a:pt x="4559" y="118859"/>
                </a:lnTo>
                <a:lnTo>
                  <a:pt x="0" y="94500"/>
                </a:lnTo>
                <a:lnTo>
                  <a:pt x="0" y="68554"/>
                </a:lnTo>
                <a:lnTo>
                  <a:pt x="4559" y="44196"/>
                </a:lnTo>
                <a:lnTo>
                  <a:pt x="13741" y="19786"/>
                </a:lnTo>
                <a:lnTo>
                  <a:pt x="27432" y="0"/>
                </a:lnTo>
                <a:lnTo>
                  <a:pt x="51841" y="16764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72" name="object 972"/>
          <p:cNvSpPr/>
          <p:nvPr/>
        </p:nvSpPr>
        <p:spPr>
          <a:xfrm>
            <a:off x="5713463" y="6783336"/>
            <a:ext cx="24409" cy="28917"/>
          </a:xfrm>
          <a:custGeom>
            <a:avLst/>
            <a:gdLst/>
            <a:ahLst/>
            <a:cxnLst/>
            <a:rect b="b" l="l" r="r" t="t"/>
            <a:pathLst>
              <a:path h="28917" w="24409">
                <a:moveTo>
                  <a:pt x="3073" y="4559"/>
                </a:moveTo>
                <a:lnTo>
                  <a:pt x="6095" y="0"/>
                </a:lnTo>
                <a:lnTo>
                  <a:pt x="0" y="9131"/>
                </a:lnTo>
                <a:lnTo>
                  <a:pt x="15369" y="19686"/>
                </a:lnTo>
                <a:lnTo>
                  <a:pt x="3073" y="4559"/>
                </a:lnTo>
                <a:close/>
              </a:path>
              <a:path h="28917" w="24409">
                <a:moveTo>
                  <a:pt x="24409" y="25895"/>
                </a:moveTo>
                <a:lnTo>
                  <a:pt x="15369" y="19686"/>
                </a:lnTo>
                <a:lnTo>
                  <a:pt x="22872" y="28917"/>
                </a:lnTo>
                <a:lnTo>
                  <a:pt x="24409" y="2589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73" name="object 973"/>
          <p:cNvSpPr/>
          <p:nvPr/>
        </p:nvSpPr>
        <p:spPr>
          <a:xfrm>
            <a:off x="5713463" y="6783336"/>
            <a:ext cx="24409" cy="28917"/>
          </a:xfrm>
          <a:custGeom>
            <a:avLst/>
            <a:gdLst/>
            <a:ahLst/>
            <a:cxnLst/>
            <a:rect b="b" l="l" r="r" t="t"/>
            <a:pathLst>
              <a:path h="28917" w="24409">
                <a:moveTo>
                  <a:pt x="3073" y="4559"/>
                </a:moveTo>
                <a:lnTo>
                  <a:pt x="6095" y="0"/>
                </a:lnTo>
                <a:lnTo>
                  <a:pt x="0" y="9131"/>
                </a:lnTo>
                <a:lnTo>
                  <a:pt x="24409" y="25895"/>
                </a:lnTo>
                <a:lnTo>
                  <a:pt x="22872" y="28917"/>
                </a:lnTo>
                <a:lnTo>
                  <a:pt x="3073" y="455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74" name="object 974"/>
          <p:cNvSpPr/>
          <p:nvPr/>
        </p:nvSpPr>
        <p:spPr>
          <a:xfrm>
            <a:off x="5306567" y="7155154"/>
            <a:ext cx="431304" cy="123482"/>
          </a:xfrm>
          <a:custGeom>
            <a:avLst/>
            <a:gdLst/>
            <a:ahLst/>
            <a:cxnLst/>
            <a:rect b="b" l="l" r="r" t="t"/>
            <a:pathLst>
              <a:path h="123482" w="431304">
                <a:moveTo>
                  <a:pt x="19786" y="0"/>
                </a:moveTo>
                <a:lnTo>
                  <a:pt x="0" y="21335"/>
                </a:lnTo>
                <a:lnTo>
                  <a:pt x="19786" y="42722"/>
                </a:lnTo>
                <a:lnTo>
                  <a:pt x="44196" y="65544"/>
                </a:lnTo>
                <a:lnTo>
                  <a:pt x="70091" y="82308"/>
                </a:lnTo>
                <a:lnTo>
                  <a:pt x="99072" y="96050"/>
                </a:lnTo>
                <a:lnTo>
                  <a:pt x="153936" y="118922"/>
                </a:lnTo>
                <a:lnTo>
                  <a:pt x="216395" y="123482"/>
                </a:lnTo>
                <a:lnTo>
                  <a:pt x="277368" y="118922"/>
                </a:lnTo>
                <a:lnTo>
                  <a:pt x="332232" y="96050"/>
                </a:lnTo>
                <a:lnTo>
                  <a:pt x="385559" y="67081"/>
                </a:lnTo>
                <a:lnTo>
                  <a:pt x="409968" y="42722"/>
                </a:lnTo>
                <a:lnTo>
                  <a:pt x="431304" y="21335"/>
                </a:lnTo>
                <a:lnTo>
                  <a:pt x="409968" y="0"/>
                </a:lnTo>
                <a:lnTo>
                  <a:pt x="388632" y="19850"/>
                </a:lnTo>
                <a:lnTo>
                  <a:pt x="368795" y="41186"/>
                </a:lnTo>
                <a:lnTo>
                  <a:pt x="320027" y="68618"/>
                </a:lnTo>
                <a:lnTo>
                  <a:pt x="269722" y="88404"/>
                </a:lnTo>
                <a:lnTo>
                  <a:pt x="216395" y="92976"/>
                </a:lnTo>
                <a:lnTo>
                  <a:pt x="161531" y="88404"/>
                </a:lnTo>
                <a:lnTo>
                  <a:pt x="109728" y="68618"/>
                </a:lnTo>
                <a:lnTo>
                  <a:pt x="86868" y="56413"/>
                </a:lnTo>
                <a:lnTo>
                  <a:pt x="62509" y="41186"/>
                </a:lnTo>
                <a:lnTo>
                  <a:pt x="41122" y="19850"/>
                </a:lnTo>
                <a:lnTo>
                  <a:pt x="197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75" name="object 975"/>
          <p:cNvSpPr/>
          <p:nvPr/>
        </p:nvSpPr>
        <p:spPr>
          <a:xfrm>
            <a:off x="5306567" y="7155154"/>
            <a:ext cx="431304" cy="123482"/>
          </a:xfrm>
          <a:custGeom>
            <a:avLst/>
            <a:gdLst/>
            <a:ahLst/>
            <a:cxnLst/>
            <a:rect b="b" l="l" r="r" t="t"/>
            <a:pathLst>
              <a:path h="123482" w="431304">
                <a:moveTo>
                  <a:pt x="431304" y="21335"/>
                </a:moveTo>
                <a:lnTo>
                  <a:pt x="409968" y="42722"/>
                </a:lnTo>
                <a:lnTo>
                  <a:pt x="385559" y="67081"/>
                </a:lnTo>
                <a:lnTo>
                  <a:pt x="332232" y="96050"/>
                </a:lnTo>
                <a:lnTo>
                  <a:pt x="277368" y="118922"/>
                </a:lnTo>
                <a:lnTo>
                  <a:pt x="216395" y="123482"/>
                </a:lnTo>
                <a:lnTo>
                  <a:pt x="153936" y="118922"/>
                </a:lnTo>
                <a:lnTo>
                  <a:pt x="99072" y="96050"/>
                </a:lnTo>
                <a:lnTo>
                  <a:pt x="70091" y="82308"/>
                </a:lnTo>
                <a:lnTo>
                  <a:pt x="44196" y="65544"/>
                </a:lnTo>
                <a:lnTo>
                  <a:pt x="19786" y="42722"/>
                </a:lnTo>
                <a:lnTo>
                  <a:pt x="0" y="21335"/>
                </a:lnTo>
                <a:lnTo>
                  <a:pt x="19786" y="0"/>
                </a:lnTo>
                <a:lnTo>
                  <a:pt x="41122" y="19850"/>
                </a:lnTo>
                <a:lnTo>
                  <a:pt x="62509" y="41186"/>
                </a:lnTo>
                <a:lnTo>
                  <a:pt x="86868" y="56413"/>
                </a:lnTo>
                <a:lnTo>
                  <a:pt x="109728" y="68618"/>
                </a:lnTo>
                <a:lnTo>
                  <a:pt x="161531" y="88404"/>
                </a:lnTo>
                <a:lnTo>
                  <a:pt x="216395" y="92976"/>
                </a:lnTo>
                <a:lnTo>
                  <a:pt x="269722" y="88404"/>
                </a:lnTo>
                <a:lnTo>
                  <a:pt x="320027" y="68618"/>
                </a:lnTo>
                <a:lnTo>
                  <a:pt x="368795" y="41186"/>
                </a:lnTo>
                <a:lnTo>
                  <a:pt x="388632" y="19850"/>
                </a:lnTo>
                <a:lnTo>
                  <a:pt x="409968" y="0"/>
                </a:lnTo>
                <a:lnTo>
                  <a:pt x="431304" y="213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76" name="object 976"/>
          <p:cNvSpPr/>
          <p:nvPr/>
        </p:nvSpPr>
        <p:spPr>
          <a:xfrm>
            <a:off x="5713463" y="7155154"/>
            <a:ext cx="24409" cy="21336"/>
          </a:xfrm>
          <a:custGeom>
            <a:avLst/>
            <a:gdLst/>
            <a:ahLst/>
            <a:cxnLst/>
            <a:rect b="b" l="l" r="r" t="t"/>
            <a:pathLst>
              <a:path h="21335" w="24409">
                <a:moveTo>
                  <a:pt x="18472" y="15398"/>
                </a:moveTo>
                <a:lnTo>
                  <a:pt x="3073" y="0"/>
                </a:lnTo>
                <a:lnTo>
                  <a:pt x="0" y="1549"/>
                </a:lnTo>
                <a:lnTo>
                  <a:pt x="18472" y="15398"/>
                </a:lnTo>
                <a:close/>
              </a:path>
              <a:path h="21335" w="24409">
                <a:moveTo>
                  <a:pt x="24409" y="19850"/>
                </a:moveTo>
                <a:lnTo>
                  <a:pt x="18472" y="15398"/>
                </a:lnTo>
                <a:lnTo>
                  <a:pt x="24409" y="21335"/>
                </a:lnTo>
                <a:lnTo>
                  <a:pt x="24409" y="1985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77" name="object 977"/>
          <p:cNvSpPr/>
          <p:nvPr/>
        </p:nvSpPr>
        <p:spPr>
          <a:xfrm>
            <a:off x="5713463" y="7155154"/>
            <a:ext cx="24409" cy="21336"/>
          </a:xfrm>
          <a:custGeom>
            <a:avLst/>
            <a:gdLst/>
            <a:ahLst/>
            <a:cxnLst/>
            <a:rect b="b" l="l" r="r" t="t"/>
            <a:pathLst>
              <a:path h="21335" w="24409">
                <a:moveTo>
                  <a:pt x="24409" y="19850"/>
                </a:moveTo>
                <a:lnTo>
                  <a:pt x="24409" y="21335"/>
                </a:lnTo>
                <a:lnTo>
                  <a:pt x="3073" y="0"/>
                </a:lnTo>
                <a:lnTo>
                  <a:pt x="0" y="1549"/>
                </a:lnTo>
                <a:lnTo>
                  <a:pt x="24409" y="1985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78" name="object 978"/>
          <p:cNvSpPr/>
          <p:nvPr/>
        </p:nvSpPr>
        <p:spPr>
          <a:xfrm>
            <a:off x="5280672" y="6789445"/>
            <a:ext cx="79222" cy="385559"/>
          </a:xfrm>
          <a:custGeom>
            <a:avLst/>
            <a:gdLst/>
            <a:ahLst/>
            <a:cxnLst/>
            <a:rect b="b" l="l" r="r" t="t"/>
            <a:pathLst>
              <a:path h="385559" w="79222">
                <a:moveTo>
                  <a:pt x="24358" y="385559"/>
                </a:moveTo>
                <a:lnTo>
                  <a:pt x="48768" y="367258"/>
                </a:lnTo>
                <a:lnTo>
                  <a:pt x="36563" y="345922"/>
                </a:lnTo>
                <a:lnTo>
                  <a:pt x="28917" y="327609"/>
                </a:lnTo>
                <a:lnTo>
                  <a:pt x="27432" y="307822"/>
                </a:lnTo>
                <a:lnTo>
                  <a:pt x="27432" y="289509"/>
                </a:lnTo>
                <a:lnTo>
                  <a:pt x="39636" y="242290"/>
                </a:lnTo>
                <a:lnTo>
                  <a:pt x="54863" y="193522"/>
                </a:lnTo>
                <a:lnTo>
                  <a:pt x="70091" y="144754"/>
                </a:lnTo>
                <a:lnTo>
                  <a:pt x="79222" y="97523"/>
                </a:lnTo>
                <a:lnTo>
                  <a:pt x="79222" y="68554"/>
                </a:lnTo>
                <a:lnTo>
                  <a:pt x="73126" y="45681"/>
                </a:lnTo>
                <a:lnTo>
                  <a:pt x="62458" y="19786"/>
                </a:lnTo>
                <a:lnTo>
                  <a:pt x="48768" y="0"/>
                </a:lnTo>
                <a:lnTo>
                  <a:pt x="25895" y="22809"/>
                </a:lnTo>
                <a:lnTo>
                  <a:pt x="39636" y="38100"/>
                </a:lnTo>
                <a:lnTo>
                  <a:pt x="45681" y="56349"/>
                </a:lnTo>
                <a:lnTo>
                  <a:pt x="51790" y="74650"/>
                </a:lnTo>
                <a:lnTo>
                  <a:pt x="51790" y="91427"/>
                </a:lnTo>
                <a:lnTo>
                  <a:pt x="42659" y="135623"/>
                </a:lnTo>
                <a:lnTo>
                  <a:pt x="27432" y="182854"/>
                </a:lnTo>
                <a:lnTo>
                  <a:pt x="10668" y="231622"/>
                </a:lnTo>
                <a:lnTo>
                  <a:pt x="0" y="281927"/>
                </a:lnTo>
                <a:lnTo>
                  <a:pt x="0" y="307822"/>
                </a:lnTo>
                <a:lnTo>
                  <a:pt x="1536" y="335254"/>
                </a:lnTo>
                <a:lnTo>
                  <a:pt x="10668" y="361149"/>
                </a:lnTo>
                <a:lnTo>
                  <a:pt x="24358" y="38555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79" name="object 979"/>
          <p:cNvSpPr/>
          <p:nvPr/>
        </p:nvSpPr>
        <p:spPr>
          <a:xfrm>
            <a:off x="5280672" y="6789445"/>
            <a:ext cx="79222" cy="385559"/>
          </a:xfrm>
          <a:custGeom>
            <a:avLst/>
            <a:gdLst/>
            <a:ahLst/>
            <a:cxnLst/>
            <a:rect b="b" l="l" r="r" t="t"/>
            <a:pathLst>
              <a:path h="385559" w="79222">
                <a:moveTo>
                  <a:pt x="24358" y="385559"/>
                </a:moveTo>
                <a:lnTo>
                  <a:pt x="10668" y="361149"/>
                </a:lnTo>
                <a:lnTo>
                  <a:pt x="1536" y="335254"/>
                </a:lnTo>
                <a:lnTo>
                  <a:pt x="0" y="307822"/>
                </a:lnTo>
                <a:lnTo>
                  <a:pt x="0" y="281927"/>
                </a:lnTo>
                <a:lnTo>
                  <a:pt x="10668" y="231622"/>
                </a:lnTo>
                <a:lnTo>
                  <a:pt x="27432" y="182854"/>
                </a:lnTo>
                <a:lnTo>
                  <a:pt x="42659" y="135623"/>
                </a:lnTo>
                <a:lnTo>
                  <a:pt x="51790" y="91427"/>
                </a:lnTo>
                <a:lnTo>
                  <a:pt x="51790" y="74650"/>
                </a:lnTo>
                <a:lnTo>
                  <a:pt x="45681" y="56349"/>
                </a:lnTo>
                <a:lnTo>
                  <a:pt x="39636" y="38100"/>
                </a:lnTo>
                <a:lnTo>
                  <a:pt x="25895" y="22809"/>
                </a:lnTo>
                <a:lnTo>
                  <a:pt x="48768" y="0"/>
                </a:lnTo>
                <a:lnTo>
                  <a:pt x="62458" y="19786"/>
                </a:lnTo>
                <a:lnTo>
                  <a:pt x="73126" y="45681"/>
                </a:lnTo>
                <a:lnTo>
                  <a:pt x="79222" y="68554"/>
                </a:lnTo>
                <a:lnTo>
                  <a:pt x="79222" y="97523"/>
                </a:lnTo>
                <a:lnTo>
                  <a:pt x="70091" y="144754"/>
                </a:lnTo>
                <a:lnTo>
                  <a:pt x="54863" y="193522"/>
                </a:lnTo>
                <a:lnTo>
                  <a:pt x="39636" y="242290"/>
                </a:lnTo>
                <a:lnTo>
                  <a:pt x="27432" y="289509"/>
                </a:lnTo>
                <a:lnTo>
                  <a:pt x="27432" y="307822"/>
                </a:lnTo>
                <a:lnTo>
                  <a:pt x="28917" y="327609"/>
                </a:lnTo>
                <a:lnTo>
                  <a:pt x="36563" y="345922"/>
                </a:lnTo>
                <a:lnTo>
                  <a:pt x="48768" y="367258"/>
                </a:lnTo>
                <a:lnTo>
                  <a:pt x="24358" y="38555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80" name="object 980"/>
          <p:cNvSpPr/>
          <p:nvPr/>
        </p:nvSpPr>
        <p:spPr>
          <a:xfrm>
            <a:off x="5305031" y="7155154"/>
            <a:ext cx="24409" cy="21336"/>
          </a:xfrm>
          <a:custGeom>
            <a:avLst/>
            <a:gdLst/>
            <a:ahLst/>
            <a:cxnLst/>
            <a:rect b="b" l="l" r="r" t="t"/>
            <a:pathLst>
              <a:path h="21335" w="24409">
                <a:moveTo>
                  <a:pt x="24409" y="1549"/>
                </a:moveTo>
                <a:lnTo>
                  <a:pt x="21323" y="0"/>
                </a:lnTo>
                <a:lnTo>
                  <a:pt x="9565" y="12678"/>
                </a:lnTo>
                <a:lnTo>
                  <a:pt x="24409" y="1549"/>
                </a:lnTo>
                <a:close/>
              </a:path>
              <a:path h="21335" w="24409">
                <a:moveTo>
                  <a:pt x="9565" y="12678"/>
                </a:moveTo>
                <a:lnTo>
                  <a:pt x="0" y="19850"/>
                </a:lnTo>
                <a:lnTo>
                  <a:pt x="1536" y="21335"/>
                </a:lnTo>
                <a:lnTo>
                  <a:pt x="9565" y="1267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81" name="object 981"/>
          <p:cNvSpPr/>
          <p:nvPr/>
        </p:nvSpPr>
        <p:spPr>
          <a:xfrm>
            <a:off x="5305031" y="7155154"/>
            <a:ext cx="24409" cy="21336"/>
          </a:xfrm>
          <a:custGeom>
            <a:avLst/>
            <a:gdLst/>
            <a:ahLst/>
            <a:cxnLst/>
            <a:rect b="b" l="l" r="r" t="t"/>
            <a:pathLst>
              <a:path h="21335" w="24409">
                <a:moveTo>
                  <a:pt x="1536" y="21335"/>
                </a:moveTo>
                <a:lnTo>
                  <a:pt x="0" y="19850"/>
                </a:lnTo>
                <a:lnTo>
                  <a:pt x="24409" y="1549"/>
                </a:lnTo>
                <a:lnTo>
                  <a:pt x="21323" y="0"/>
                </a:lnTo>
                <a:lnTo>
                  <a:pt x="1536" y="213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82" name="object 982"/>
          <p:cNvSpPr/>
          <p:nvPr/>
        </p:nvSpPr>
        <p:spPr>
          <a:xfrm>
            <a:off x="4981968" y="6717804"/>
            <a:ext cx="344385" cy="103631"/>
          </a:xfrm>
          <a:custGeom>
            <a:avLst/>
            <a:gdLst/>
            <a:ahLst/>
            <a:cxnLst/>
            <a:rect b="b" l="l" r="r" t="t"/>
            <a:pathLst>
              <a:path h="103631" w="344385">
                <a:moveTo>
                  <a:pt x="16776" y="62458"/>
                </a:moveTo>
                <a:lnTo>
                  <a:pt x="0" y="80759"/>
                </a:lnTo>
                <a:lnTo>
                  <a:pt x="19799" y="103631"/>
                </a:lnTo>
                <a:lnTo>
                  <a:pt x="36563" y="85331"/>
                </a:lnTo>
                <a:lnTo>
                  <a:pt x="53327" y="74663"/>
                </a:lnTo>
                <a:lnTo>
                  <a:pt x="73126" y="60972"/>
                </a:lnTo>
                <a:lnTo>
                  <a:pt x="91427" y="50304"/>
                </a:lnTo>
                <a:lnTo>
                  <a:pt x="109740" y="42659"/>
                </a:lnTo>
                <a:lnTo>
                  <a:pt x="132562" y="36563"/>
                </a:lnTo>
                <a:lnTo>
                  <a:pt x="170662" y="30454"/>
                </a:lnTo>
                <a:lnTo>
                  <a:pt x="210299" y="35026"/>
                </a:lnTo>
                <a:lnTo>
                  <a:pt x="252958" y="44195"/>
                </a:lnTo>
                <a:lnTo>
                  <a:pt x="291058" y="65531"/>
                </a:lnTo>
                <a:lnTo>
                  <a:pt x="307835" y="77685"/>
                </a:lnTo>
                <a:lnTo>
                  <a:pt x="324599" y="94449"/>
                </a:lnTo>
                <a:lnTo>
                  <a:pt x="344385" y="70091"/>
                </a:lnTo>
                <a:lnTo>
                  <a:pt x="326136" y="54863"/>
                </a:lnTo>
                <a:lnTo>
                  <a:pt x="306285" y="38100"/>
                </a:lnTo>
                <a:lnTo>
                  <a:pt x="263626" y="16763"/>
                </a:lnTo>
                <a:lnTo>
                  <a:pt x="216395" y="4559"/>
                </a:lnTo>
                <a:lnTo>
                  <a:pt x="170662" y="0"/>
                </a:lnTo>
                <a:lnTo>
                  <a:pt x="124967" y="6095"/>
                </a:lnTo>
                <a:lnTo>
                  <a:pt x="100558" y="12204"/>
                </a:lnTo>
                <a:lnTo>
                  <a:pt x="79235" y="22872"/>
                </a:lnTo>
                <a:lnTo>
                  <a:pt x="56362" y="35026"/>
                </a:lnTo>
                <a:lnTo>
                  <a:pt x="36563" y="48767"/>
                </a:lnTo>
                <a:lnTo>
                  <a:pt x="16776" y="6245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83" name="object 983"/>
          <p:cNvSpPr/>
          <p:nvPr/>
        </p:nvSpPr>
        <p:spPr>
          <a:xfrm>
            <a:off x="4981968" y="6717804"/>
            <a:ext cx="344385" cy="103631"/>
          </a:xfrm>
          <a:custGeom>
            <a:avLst/>
            <a:gdLst/>
            <a:ahLst/>
            <a:cxnLst/>
            <a:rect b="b" l="l" r="r" t="t"/>
            <a:pathLst>
              <a:path h="103631" w="344385">
                <a:moveTo>
                  <a:pt x="324599" y="94449"/>
                </a:moveTo>
                <a:lnTo>
                  <a:pt x="307835" y="77685"/>
                </a:lnTo>
                <a:lnTo>
                  <a:pt x="291058" y="65531"/>
                </a:lnTo>
                <a:lnTo>
                  <a:pt x="252958" y="44195"/>
                </a:lnTo>
                <a:lnTo>
                  <a:pt x="210299" y="35026"/>
                </a:lnTo>
                <a:lnTo>
                  <a:pt x="170662" y="30454"/>
                </a:lnTo>
                <a:lnTo>
                  <a:pt x="132562" y="36563"/>
                </a:lnTo>
                <a:lnTo>
                  <a:pt x="109740" y="42659"/>
                </a:lnTo>
                <a:lnTo>
                  <a:pt x="91427" y="50304"/>
                </a:lnTo>
                <a:lnTo>
                  <a:pt x="73126" y="60972"/>
                </a:lnTo>
                <a:lnTo>
                  <a:pt x="53327" y="74663"/>
                </a:lnTo>
                <a:lnTo>
                  <a:pt x="36563" y="85331"/>
                </a:lnTo>
                <a:lnTo>
                  <a:pt x="19799" y="103631"/>
                </a:lnTo>
                <a:lnTo>
                  <a:pt x="0" y="80759"/>
                </a:lnTo>
                <a:lnTo>
                  <a:pt x="16776" y="62458"/>
                </a:lnTo>
                <a:lnTo>
                  <a:pt x="36563" y="48767"/>
                </a:lnTo>
                <a:lnTo>
                  <a:pt x="56362" y="35026"/>
                </a:lnTo>
                <a:lnTo>
                  <a:pt x="79235" y="22872"/>
                </a:lnTo>
                <a:lnTo>
                  <a:pt x="100558" y="12204"/>
                </a:lnTo>
                <a:lnTo>
                  <a:pt x="124967" y="6095"/>
                </a:lnTo>
                <a:lnTo>
                  <a:pt x="170662" y="0"/>
                </a:lnTo>
                <a:lnTo>
                  <a:pt x="216395" y="4559"/>
                </a:lnTo>
                <a:lnTo>
                  <a:pt x="263626" y="16763"/>
                </a:lnTo>
                <a:lnTo>
                  <a:pt x="306285" y="38100"/>
                </a:lnTo>
                <a:lnTo>
                  <a:pt x="326136" y="54863"/>
                </a:lnTo>
                <a:lnTo>
                  <a:pt x="344385" y="70091"/>
                </a:lnTo>
                <a:lnTo>
                  <a:pt x="324599" y="9444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84" name="object 984"/>
          <p:cNvSpPr/>
          <p:nvPr/>
        </p:nvSpPr>
        <p:spPr>
          <a:xfrm>
            <a:off x="5306567" y="6787896"/>
            <a:ext cx="22872" cy="24358"/>
          </a:xfrm>
          <a:custGeom>
            <a:avLst/>
            <a:gdLst/>
            <a:ahLst/>
            <a:cxnLst/>
            <a:rect b="b" l="l" r="r" t="t"/>
            <a:pathLst>
              <a:path h="24358" w="22872">
                <a:moveTo>
                  <a:pt x="22872" y="1549"/>
                </a:moveTo>
                <a:lnTo>
                  <a:pt x="19786" y="0"/>
                </a:lnTo>
                <a:lnTo>
                  <a:pt x="0" y="24358"/>
                </a:lnTo>
                <a:lnTo>
                  <a:pt x="22872" y="154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85" name="object 985"/>
          <p:cNvSpPr/>
          <p:nvPr/>
        </p:nvSpPr>
        <p:spPr>
          <a:xfrm>
            <a:off x="5306567" y="6787896"/>
            <a:ext cx="22872" cy="24358"/>
          </a:xfrm>
          <a:custGeom>
            <a:avLst/>
            <a:gdLst/>
            <a:ahLst/>
            <a:cxnLst/>
            <a:rect b="b" l="l" r="r" t="t"/>
            <a:pathLst>
              <a:path h="24358" w="22872">
                <a:moveTo>
                  <a:pt x="22872" y="1549"/>
                </a:moveTo>
                <a:lnTo>
                  <a:pt x="19786" y="0"/>
                </a:lnTo>
                <a:lnTo>
                  <a:pt x="0" y="24358"/>
                </a:lnTo>
                <a:lnTo>
                  <a:pt x="22872" y="154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86" name="object 986"/>
          <p:cNvSpPr/>
          <p:nvPr/>
        </p:nvSpPr>
        <p:spPr>
          <a:xfrm>
            <a:off x="4992639" y="6379466"/>
            <a:ext cx="0" cy="429765"/>
          </a:xfrm>
          <a:custGeom>
            <a:avLst/>
            <a:gdLst/>
            <a:ahLst/>
            <a:cxnLst/>
            <a:rect b="b" l="l" r="r" t="t"/>
            <a:pathLst>
              <a:path h="429765" w="0">
                <a:moveTo>
                  <a:pt x="0" y="0"/>
                </a:moveTo>
                <a:lnTo>
                  <a:pt x="0" y="429765"/>
                </a:lnTo>
              </a:path>
            </a:pathLst>
          </a:custGeom>
          <a:ln w="31730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87" name="object 987"/>
          <p:cNvSpPr/>
          <p:nvPr/>
        </p:nvSpPr>
        <p:spPr>
          <a:xfrm>
            <a:off x="4977409" y="6379466"/>
            <a:ext cx="30460" cy="429765"/>
          </a:xfrm>
          <a:custGeom>
            <a:avLst/>
            <a:gdLst/>
            <a:ahLst/>
            <a:cxnLst/>
            <a:rect b="b" l="l" r="r" t="t"/>
            <a:pathLst>
              <a:path h="429765" w="30460">
                <a:moveTo>
                  <a:pt x="0" y="429765"/>
                </a:moveTo>
                <a:lnTo>
                  <a:pt x="30460" y="429765"/>
                </a:lnTo>
                <a:lnTo>
                  <a:pt x="30460" y="0"/>
                </a:lnTo>
                <a:lnTo>
                  <a:pt x="0" y="0"/>
                </a:lnTo>
                <a:lnTo>
                  <a:pt x="0" y="429765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88" name="object 988"/>
          <p:cNvSpPr/>
          <p:nvPr/>
        </p:nvSpPr>
        <p:spPr>
          <a:xfrm>
            <a:off x="4977409" y="6798563"/>
            <a:ext cx="30454" cy="47231"/>
          </a:xfrm>
          <a:custGeom>
            <a:avLst/>
            <a:gdLst/>
            <a:ahLst/>
            <a:cxnLst/>
            <a:rect b="b" l="l" r="r" t="t"/>
            <a:pathLst>
              <a:path h="47231" w="30454">
                <a:moveTo>
                  <a:pt x="0" y="10668"/>
                </a:moveTo>
                <a:lnTo>
                  <a:pt x="0" y="47231"/>
                </a:lnTo>
                <a:lnTo>
                  <a:pt x="24358" y="22872"/>
                </a:lnTo>
                <a:lnTo>
                  <a:pt x="13793" y="10667"/>
                </a:lnTo>
                <a:lnTo>
                  <a:pt x="0" y="10668"/>
                </a:lnTo>
                <a:close/>
              </a:path>
              <a:path h="47231" w="30454">
                <a:moveTo>
                  <a:pt x="30454" y="10668"/>
                </a:moveTo>
                <a:lnTo>
                  <a:pt x="4559" y="0"/>
                </a:lnTo>
                <a:lnTo>
                  <a:pt x="13793" y="10667"/>
                </a:lnTo>
                <a:lnTo>
                  <a:pt x="30454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89" name="object 989"/>
          <p:cNvSpPr/>
          <p:nvPr/>
        </p:nvSpPr>
        <p:spPr>
          <a:xfrm>
            <a:off x="4977409" y="6798563"/>
            <a:ext cx="30454" cy="47231"/>
          </a:xfrm>
          <a:custGeom>
            <a:avLst/>
            <a:gdLst/>
            <a:ahLst/>
            <a:cxnLst/>
            <a:rect b="b" l="l" r="r" t="t"/>
            <a:pathLst>
              <a:path h="47231" w="30454">
                <a:moveTo>
                  <a:pt x="24358" y="22872"/>
                </a:moveTo>
                <a:lnTo>
                  <a:pt x="0" y="47231"/>
                </a:lnTo>
                <a:lnTo>
                  <a:pt x="0" y="10668"/>
                </a:lnTo>
                <a:lnTo>
                  <a:pt x="30454" y="10668"/>
                </a:lnTo>
                <a:lnTo>
                  <a:pt x="4559" y="0"/>
                </a:lnTo>
                <a:lnTo>
                  <a:pt x="24358" y="22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90" name="object 990"/>
          <p:cNvSpPr/>
          <p:nvPr/>
        </p:nvSpPr>
        <p:spPr>
          <a:xfrm>
            <a:off x="4983454" y="6359677"/>
            <a:ext cx="341414" cy="100558"/>
          </a:xfrm>
          <a:custGeom>
            <a:avLst/>
            <a:gdLst/>
            <a:ahLst/>
            <a:cxnLst/>
            <a:rect b="b" l="l" r="r" t="t"/>
            <a:pathLst>
              <a:path h="100558" w="341414">
                <a:moveTo>
                  <a:pt x="341414" y="25895"/>
                </a:moveTo>
                <a:lnTo>
                  <a:pt x="324650" y="0"/>
                </a:lnTo>
                <a:lnTo>
                  <a:pt x="288035" y="31991"/>
                </a:lnTo>
                <a:lnTo>
                  <a:pt x="253009" y="51790"/>
                </a:lnTo>
                <a:lnTo>
                  <a:pt x="214909" y="63995"/>
                </a:lnTo>
                <a:lnTo>
                  <a:pt x="172250" y="70091"/>
                </a:lnTo>
                <a:lnTo>
                  <a:pt x="132613" y="65532"/>
                </a:lnTo>
                <a:lnTo>
                  <a:pt x="91490" y="54813"/>
                </a:lnTo>
                <a:lnTo>
                  <a:pt x="53390" y="35026"/>
                </a:lnTo>
                <a:lnTo>
                  <a:pt x="35077" y="24358"/>
                </a:lnTo>
                <a:lnTo>
                  <a:pt x="16776" y="7581"/>
                </a:lnTo>
                <a:lnTo>
                  <a:pt x="0" y="33477"/>
                </a:lnTo>
                <a:lnTo>
                  <a:pt x="18313" y="48767"/>
                </a:lnTo>
                <a:lnTo>
                  <a:pt x="38100" y="63995"/>
                </a:lnTo>
                <a:lnTo>
                  <a:pt x="82308" y="85318"/>
                </a:lnTo>
                <a:lnTo>
                  <a:pt x="128041" y="97523"/>
                </a:lnTo>
                <a:lnTo>
                  <a:pt x="172250" y="100558"/>
                </a:lnTo>
                <a:lnTo>
                  <a:pt x="217944" y="95986"/>
                </a:lnTo>
                <a:lnTo>
                  <a:pt x="263677" y="80759"/>
                </a:lnTo>
                <a:lnTo>
                  <a:pt x="304800" y="57886"/>
                </a:lnTo>
                <a:lnTo>
                  <a:pt x="341414" y="2589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91" name="object 991"/>
          <p:cNvSpPr/>
          <p:nvPr/>
        </p:nvSpPr>
        <p:spPr>
          <a:xfrm>
            <a:off x="4983454" y="6359677"/>
            <a:ext cx="341414" cy="100558"/>
          </a:xfrm>
          <a:custGeom>
            <a:avLst/>
            <a:gdLst/>
            <a:ahLst/>
            <a:cxnLst/>
            <a:rect b="b" l="l" r="r" t="t"/>
            <a:pathLst>
              <a:path h="100558" w="341414">
                <a:moveTo>
                  <a:pt x="16776" y="7581"/>
                </a:moveTo>
                <a:lnTo>
                  <a:pt x="35077" y="24358"/>
                </a:lnTo>
                <a:lnTo>
                  <a:pt x="53390" y="35026"/>
                </a:lnTo>
                <a:lnTo>
                  <a:pt x="91490" y="54813"/>
                </a:lnTo>
                <a:lnTo>
                  <a:pt x="132613" y="65532"/>
                </a:lnTo>
                <a:lnTo>
                  <a:pt x="172250" y="70091"/>
                </a:lnTo>
                <a:lnTo>
                  <a:pt x="214909" y="63995"/>
                </a:lnTo>
                <a:lnTo>
                  <a:pt x="253009" y="51790"/>
                </a:lnTo>
                <a:lnTo>
                  <a:pt x="288035" y="31991"/>
                </a:lnTo>
                <a:lnTo>
                  <a:pt x="324650" y="0"/>
                </a:lnTo>
                <a:lnTo>
                  <a:pt x="341414" y="25895"/>
                </a:lnTo>
                <a:lnTo>
                  <a:pt x="304800" y="57886"/>
                </a:lnTo>
                <a:lnTo>
                  <a:pt x="263677" y="80759"/>
                </a:lnTo>
                <a:lnTo>
                  <a:pt x="217944" y="95986"/>
                </a:lnTo>
                <a:lnTo>
                  <a:pt x="172250" y="100558"/>
                </a:lnTo>
                <a:lnTo>
                  <a:pt x="128041" y="97523"/>
                </a:lnTo>
                <a:lnTo>
                  <a:pt x="82308" y="85318"/>
                </a:lnTo>
                <a:lnTo>
                  <a:pt x="38100" y="63995"/>
                </a:lnTo>
                <a:lnTo>
                  <a:pt x="18313" y="48767"/>
                </a:lnTo>
                <a:lnTo>
                  <a:pt x="0" y="33477"/>
                </a:lnTo>
                <a:lnTo>
                  <a:pt x="16776" y="758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92" name="object 992"/>
          <p:cNvSpPr/>
          <p:nvPr/>
        </p:nvSpPr>
        <p:spPr>
          <a:xfrm>
            <a:off x="4977409" y="6350495"/>
            <a:ext cx="30454" cy="42659"/>
          </a:xfrm>
          <a:custGeom>
            <a:avLst/>
            <a:gdLst/>
            <a:ahLst/>
            <a:cxnLst/>
            <a:rect b="b" l="l" r="r" t="t"/>
            <a:pathLst>
              <a:path h="42659" w="30454">
                <a:moveTo>
                  <a:pt x="0" y="0"/>
                </a:moveTo>
                <a:lnTo>
                  <a:pt x="0" y="28968"/>
                </a:lnTo>
                <a:lnTo>
                  <a:pt x="14914" y="28968"/>
                </a:lnTo>
                <a:lnTo>
                  <a:pt x="22821" y="16763"/>
                </a:lnTo>
                <a:lnTo>
                  <a:pt x="0" y="0"/>
                </a:lnTo>
                <a:close/>
              </a:path>
              <a:path h="42659" w="30454">
                <a:moveTo>
                  <a:pt x="30454" y="28968"/>
                </a:moveTo>
                <a:lnTo>
                  <a:pt x="14914" y="28968"/>
                </a:lnTo>
                <a:lnTo>
                  <a:pt x="6045" y="42659"/>
                </a:lnTo>
                <a:lnTo>
                  <a:pt x="30454" y="289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93" name="object 993"/>
          <p:cNvSpPr/>
          <p:nvPr/>
        </p:nvSpPr>
        <p:spPr>
          <a:xfrm>
            <a:off x="4977409" y="6350495"/>
            <a:ext cx="30454" cy="42659"/>
          </a:xfrm>
          <a:custGeom>
            <a:avLst/>
            <a:gdLst/>
            <a:ahLst/>
            <a:cxnLst/>
            <a:rect b="b" l="l" r="r" t="t"/>
            <a:pathLst>
              <a:path h="42659" w="30454">
                <a:moveTo>
                  <a:pt x="0" y="28968"/>
                </a:moveTo>
                <a:lnTo>
                  <a:pt x="0" y="0"/>
                </a:lnTo>
                <a:lnTo>
                  <a:pt x="22821" y="16763"/>
                </a:lnTo>
                <a:lnTo>
                  <a:pt x="6045" y="42659"/>
                </a:lnTo>
                <a:lnTo>
                  <a:pt x="30454" y="28968"/>
                </a:lnTo>
                <a:lnTo>
                  <a:pt x="0" y="2896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94" name="object 994"/>
          <p:cNvSpPr/>
          <p:nvPr/>
        </p:nvSpPr>
        <p:spPr>
          <a:xfrm>
            <a:off x="5306567" y="5983236"/>
            <a:ext cx="100609" cy="400799"/>
          </a:xfrm>
          <a:custGeom>
            <a:avLst/>
            <a:gdLst/>
            <a:ahLst/>
            <a:cxnLst/>
            <a:rect b="b" l="l" r="r" t="t"/>
            <a:pathLst>
              <a:path h="400799" w="100609">
                <a:moveTo>
                  <a:pt x="54864" y="292595"/>
                </a:moveTo>
                <a:lnTo>
                  <a:pt x="31991" y="338340"/>
                </a:lnTo>
                <a:lnTo>
                  <a:pt x="18300" y="358127"/>
                </a:lnTo>
                <a:lnTo>
                  <a:pt x="0" y="376440"/>
                </a:lnTo>
                <a:lnTo>
                  <a:pt x="19786" y="400799"/>
                </a:lnTo>
                <a:lnTo>
                  <a:pt x="41122" y="381000"/>
                </a:lnTo>
                <a:lnTo>
                  <a:pt x="54864" y="356590"/>
                </a:lnTo>
                <a:lnTo>
                  <a:pt x="80759" y="306285"/>
                </a:lnTo>
                <a:lnTo>
                  <a:pt x="92964" y="252958"/>
                </a:lnTo>
                <a:lnTo>
                  <a:pt x="100609" y="198094"/>
                </a:lnTo>
                <a:lnTo>
                  <a:pt x="92964" y="144767"/>
                </a:lnTo>
                <a:lnTo>
                  <a:pt x="88404" y="117322"/>
                </a:lnTo>
                <a:lnTo>
                  <a:pt x="80759" y="91427"/>
                </a:lnTo>
                <a:lnTo>
                  <a:pt x="70091" y="65532"/>
                </a:lnTo>
                <a:lnTo>
                  <a:pt x="54864" y="41122"/>
                </a:lnTo>
                <a:lnTo>
                  <a:pt x="22872" y="0"/>
                </a:lnTo>
                <a:lnTo>
                  <a:pt x="0" y="21336"/>
                </a:lnTo>
                <a:lnTo>
                  <a:pt x="33528" y="60972"/>
                </a:lnTo>
                <a:lnTo>
                  <a:pt x="44196" y="80759"/>
                </a:lnTo>
                <a:lnTo>
                  <a:pt x="54864" y="105117"/>
                </a:lnTo>
                <a:lnTo>
                  <a:pt x="60972" y="126453"/>
                </a:lnTo>
                <a:lnTo>
                  <a:pt x="65532" y="150863"/>
                </a:lnTo>
                <a:lnTo>
                  <a:pt x="71628" y="198094"/>
                </a:lnTo>
                <a:lnTo>
                  <a:pt x="65532" y="245363"/>
                </a:lnTo>
                <a:lnTo>
                  <a:pt x="54864" y="29259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95" name="object 995"/>
          <p:cNvSpPr/>
          <p:nvPr/>
        </p:nvSpPr>
        <p:spPr>
          <a:xfrm>
            <a:off x="5306567" y="5983236"/>
            <a:ext cx="100609" cy="400799"/>
          </a:xfrm>
          <a:custGeom>
            <a:avLst/>
            <a:gdLst/>
            <a:ahLst/>
            <a:cxnLst/>
            <a:rect b="b" l="l" r="r" t="t"/>
            <a:pathLst>
              <a:path h="400799" w="100609">
                <a:moveTo>
                  <a:pt x="0" y="376440"/>
                </a:moveTo>
                <a:lnTo>
                  <a:pt x="18300" y="358127"/>
                </a:lnTo>
                <a:lnTo>
                  <a:pt x="31991" y="338340"/>
                </a:lnTo>
                <a:lnTo>
                  <a:pt x="54864" y="292595"/>
                </a:lnTo>
                <a:lnTo>
                  <a:pt x="65532" y="245363"/>
                </a:lnTo>
                <a:lnTo>
                  <a:pt x="71628" y="198094"/>
                </a:lnTo>
                <a:lnTo>
                  <a:pt x="65532" y="150863"/>
                </a:lnTo>
                <a:lnTo>
                  <a:pt x="60972" y="126453"/>
                </a:lnTo>
                <a:lnTo>
                  <a:pt x="54864" y="105117"/>
                </a:lnTo>
                <a:lnTo>
                  <a:pt x="44196" y="80759"/>
                </a:lnTo>
                <a:lnTo>
                  <a:pt x="33528" y="60972"/>
                </a:lnTo>
                <a:lnTo>
                  <a:pt x="0" y="21336"/>
                </a:lnTo>
                <a:lnTo>
                  <a:pt x="22872" y="0"/>
                </a:lnTo>
                <a:lnTo>
                  <a:pt x="54864" y="41122"/>
                </a:lnTo>
                <a:lnTo>
                  <a:pt x="70091" y="65532"/>
                </a:lnTo>
                <a:lnTo>
                  <a:pt x="80759" y="91427"/>
                </a:lnTo>
                <a:lnTo>
                  <a:pt x="88404" y="117322"/>
                </a:lnTo>
                <a:lnTo>
                  <a:pt x="92964" y="144767"/>
                </a:lnTo>
                <a:lnTo>
                  <a:pt x="100609" y="198094"/>
                </a:lnTo>
                <a:lnTo>
                  <a:pt x="92964" y="252958"/>
                </a:lnTo>
                <a:lnTo>
                  <a:pt x="80759" y="306285"/>
                </a:lnTo>
                <a:lnTo>
                  <a:pt x="54864" y="356590"/>
                </a:lnTo>
                <a:lnTo>
                  <a:pt x="41122" y="381000"/>
                </a:lnTo>
                <a:lnTo>
                  <a:pt x="19786" y="400799"/>
                </a:lnTo>
                <a:lnTo>
                  <a:pt x="0" y="376440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96" name="object 996"/>
          <p:cNvSpPr/>
          <p:nvPr/>
        </p:nvSpPr>
        <p:spPr>
          <a:xfrm>
            <a:off x="5306567" y="6359677"/>
            <a:ext cx="19786" cy="25895"/>
          </a:xfrm>
          <a:custGeom>
            <a:avLst/>
            <a:gdLst/>
            <a:ahLst/>
            <a:cxnLst/>
            <a:rect b="b" l="l" r="r" t="t"/>
            <a:pathLst>
              <a:path h="25895" w="19786">
                <a:moveTo>
                  <a:pt x="19786" y="24358"/>
                </a:moveTo>
                <a:lnTo>
                  <a:pt x="7568" y="9317"/>
                </a:lnTo>
                <a:lnTo>
                  <a:pt x="18300" y="25895"/>
                </a:lnTo>
                <a:lnTo>
                  <a:pt x="19786" y="24358"/>
                </a:lnTo>
                <a:close/>
              </a:path>
              <a:path h="25895" w="19786">
                <a:moveTo>
                  <a:pt x="7568" y="9317"/>
                </a:moveTo>
                <a:lnTo>
                  <a:pt x="1536" y="0"/>
                </a:lnTo>
                <a:lnTo>
                  <a:pt x="0" y="0"/>
                </a:lnTo>
                <a:lnTo>
                  <a:pt x="7568" y="931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97" name="object 997"/>
          <p:cNvSpPr/>
          <p:nvPr/>
        </p:nvSpPr>
        <p:spPr>
          <a:xfrm>
            <a:off x="5306567" y="6359677"/>
            <a:ext cx="19786" cy="25895"/>
          </a:xfrm>
          <a:custGeom>
            <a:avLst/>
            <a:gdLst/>
            <a:ahLst/>
            <a:cxnLst/>
            <a:rect b="b" l="l" r="r" t="t"/>
            <a:pathLst>
              <a:path h="25895" w="19786">
                <a:moveTo>
                  <a:pt x="18300" y="25895"/>
                </a:moveTo>
                <a:lnTo>
                  <a:pt x="19786" y="24358"/>
                </a:lnTo>
                <a:lnTo>
                  <a:pt x="0" y="0"/>
                </a:lnTo>
                <a:lnTo>
                  <a:pt x="1536" y="0"/>
                </a:lnTo>
                <a:lnTo>
                  <a:pt x="18300" y="2589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98" name="object 998"/>
          <p:cNvSpPr/>
          <p:nvPr/>
        </p:nvSpPr>
        <p:spPr>
          <a:xfrm>
            <a:off x="4981968" y="5908522"/>
            <a:ext cx="344385" cy="96050"/>
          </a:xfrm>
          <a:custGeom>
            <a:avLst/>
            <a:gdLst/>
            <a:ahLst/>
            <a:cxnLst/>
            <a:rect b="b" l="l" r="r" t="t"/>
            <a:pathLst>
              <a:path h="96050" w="344385">
                <a:moveTo>
                  <a:pt x="18262" y="53378"/>
                </a:moveTo>
                <a:lnTo>
                  <a:pt x="0" y="68618"/>
                </a:lnTo>
                <a:lnTo>
                  <a:pt x="19799" y="92976"/>
                </a:lnTo>
                <a:lnTo>
                  <a:pt x="38100" y="76200"/>
                </a:lnTo>
                <a:lnTo>
                  <a:pt x="54876" y="64046"/>
                </a:lnTo>
                <a:lnTo>
                  <a:pt x="74663" y="53378"/>
                </a:lnTo>
                <a:lnTo>
                  <a:pt x="91427" y="44208"/>
                </a:lnTo>
                <a:lnTo>
                  <a:pt x="134099" y="33540"/>
                </a:lnTo>
                <a:lnTo>
                  <a:pt x="175221" y="28981"/>
                </a:lnTo>
                <a:lnTo>
                  <a:pt x="193535" y="30518"/>
                </a:lnTo>
                <a:lnTo>
                  <a:pt x="213321" y="33540"/>
                </a:lnTo>
                <a:lnTo>
                  <a:pt x="252958" y="44208"/>
                </a:lnTo>
                <a:lnTo>
                  <a:pt x="289521" y="67081"/>
                </a:lnTo>
                <a:lnTo>
                  <a:pt x="326136" y="96050"/>
                </a:lnTo>
                <a:lnTo>
                  <a:pt x="344385" y="73177"/>
                </a:lnTo>
                <a:lnTo>
                  <a:pt x="306285" y="41173"/>
                </a:lnTo>
                <a:lnTo>
                  <a:pt x="263626" y="16776"/>
                </a:lnTo>
                <a:lnTo>
                  <a:pt x="219430" y="3073"/>
                </a:lnTo>
                <a:lnTo>
                  <a:pt x="198094" y="1536"/>
                </a:lnTo>
                <a:lnTo>
                  <a:pt x="172199" y="0"/>
                </a:lnTo>
                <a:lnTo>
                  <a:pt x="126453" y="3073"/>
                </a:lnTo>
                <a:lnTo>
                  <a:pt x="82308" y="15278"/>
                </a:lnTo>
                <a:lnTo>
                  <a:pt x="59436" y="24409"/>
                </a:lnTo>
                <a:lnTo>
                  <a:pt x="38100" y="38100"/>
                </a:lnTo>
                <a:lnTo>
                  <a:pt x="18262" y="5337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99" name="object 999"/>
          <p:cNvSpPr/>
          <p:nvPr/>
        </p:nvSpPr>
        <p:spPr>
          <a:xfrm>
            <a:off x="4981968" y="5908522"/>
            <a:ext cx="344385" cy="96050"/>
          </a:xfrm>
          <a:custGeom>
            <a:avLst/>
            <a:gdLst/>
            <a:ahLst/>
            <a:cxnLst/>
            <a:rect b="b" l="l" r="r" t="t"/>
            <a:pathLst>
              <a:path h="96050" w="344385">
                <a:moveTo>
                  <a:pt x="326136" y="96050"/>
                </a:moveTo>
                <a:lnTo>
                  <a:pt x="289521" y="67081"/>
                </a:lnTo>
                <a:lnTo>
                  <a:pt x="252958" y="44208"/>
                </a:lnTo>
                <a:lnTo>
                  <a:pt x="213321" y="33540"/>
                </a:lnTo>
                <a:lnTo>
                  <a:pt x="193535" y="30518"/>
                </a:lnTo>
                <a:lnTo>
                  <a:pt x="175221" y="28981"/>
                </a:lnTo>
                <a:lnTo>
                  <a:pt x="134099" y="33540"/>
                </a:lnTo>
                <a:lnTo>
                  <a:pt x="91427" y="44208"/>
                </a:lnTo>
                <a:lnTo>
                  <a:pt x="74663" y="53378"/>
                </a:lnTo>
                <a:lnTo>
                  <a:pt x="54876" y="64046"/>
                </a:lnTo>
                <a:lnTo>
                  <a:pt x="38100" y="76200"/>
                </a:lnTo>
                <a:lnTo>
                  <a:pt x="19799" y="92976"/>
                </a:lnTo>
                <a:lnTo>
                  <a:pt x="0" y="68618"/>
                </a:lnTo>
                <a:lnTo>
                  <a:pt x="18262" y="53378"/>
                </a:lnTo>
                <a:lnTo>
                  <a:pt x="38100" y="38100"/>
                </a:lnTo>
                <a:lnTo>
                  <a:pt x="59436" y="24409"/>
                </a:lnTo>
                <a:lnTo>
                  <a:pt x="82308" y="15278"/>
                </a:lnTo>
                <a:lnTo>
                  <a:pt x="126453" y="3073"/>
                </a:lnTo>
                <a:lnTo>
                  <a:pt x="172199" y="0"/>
                </a:lnTo>
                <a:lnTo>
                  <a:pt x="198094" y="1536"/>
                </a:lnTo>
                <a:lnTo>
                  <a:pt x="219430" y="3073"/>
                </a:lnTo>
                <a:lnTo>
                  <a:pt x="263626" y="16776"/>
                </a:lnTo>
                <a:lnTo>
                  <a:pt x="306285" y="41173"/>
                </a:lnTo>
                <a:lnTo>
                  <a:pt x="344385" y="73177"/>
                </a:lnTo>
                <a:lnTo>
                  <a:pt x="326136" y="9605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00" name="object 1000"/>
          <p:cNvSpPr/>
          <p:nvPr/>
        </p:nvSpPr>
        <p:spPr>
          <a:xfrm>
            <a:off x="5306567" y="5981700"/>
            <a:ext cx="22872" cy="22872"/>
          </a:xfrm>
          <a:custGeom>
            <a:avLst/>
            <a:gdLst/>
            <a:ahLst/>
            <a:cxnLst/>
            <a:rect b="b" l="l" r="r" t="t"/>
            <a:pathLst>
              <a:path h="22872" w="22872">
                <a:moveTo>
                  <a:pt x="22872" y="1536"/>
                </a:moveTo>
                <a:lnTo>
                  <a:pt x="19786" y="0"/>
                </a:lnTo>
                <a:lnTo>
                  <a:pt x="6009" y="17267"/>
                </a:lnTo>
                <a:lnTo>
                  <a:pt x="22872" y="1536"/>
                </a:lnTo>
                <a:close/>
              </a:path>
              <a:path h="22872" w="22872">
                <a:moveTo>
                  <a:pt x="6009" y="17267"/>
                </a:moveTo>
                <a:lnTo>
                  <a:pt x="0" y="22872"/>
                </a:lnTo>
                <a:lnTo>
                  <a:pt x="1536" y="22872"/>
                </a:lnTo>
                <a:lnTo>
                  <a:pt x="6009" y="1726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01" name="object 1001"/>
          <p:cNvSpPr/>
          <p:nvPr/>
        </p:nvSpPr>
        <p:spPr>
          <a:xfrm>
            <a:off x="5306567" y="5981700"/>
            <a:ext cx="22872" cy="22872"/>
          </a:xfrm>
          <a:custGeom>
            <a:avLst/>
            <a:gdLst/>
            <a:ahLst/>
            <a:cxnLst/>
            <a:rect b="b" l="l" r="r" t="t"/>
            <a:pathLst>
              <a:path h="22872" w="22872">
                <a:moveTo>
                  <a:pt x="22872" y="1536"/>
                </a:moveTo>
                <a:lnTo>
                  <a:pt x="19786" y="0"/>
                </a:lnTo>
                <a:lnTo>
                  <a:pt x="1536" y="22872"/>
                </a:lnTo>
                <a:lnTo>
                  <a:pt x="0" y="22872"/>
                </a:lnTo>
                <a:lnTo>
                  <a:pt x="22872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02" name="object 1002"/>
          <p:cNvSpPr/>
          <p:nvPr/>
        </p:nvSpPr>
        <p:spPr>
          <a:xfrm>
            <a:off x="4992639" y="5538198"/>
            <a:ext cx="0" cy="451147"/>
          </a:xfrm>
          <a:custGeom>
            <a:avLst/>
            <a:gdLst/>
            <a:ahLst/>
            <a:cxnLst/>
            <a:rect b="b" l="l" r="r" t="t"/>
            <a:pathLst>
              <a:path h="451147" w="0">
                <a:moveTo>
                  <a:pt x="0" y="0"/>
                </a:moveTo>
                <a:lnTo>
                  <a:pt x="0" y="451147"/>
                </a:lnTo>
              </a:path>
            </a:pathLst>
          </a:custGeom>
          <a:ln w="31730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03" name="object 1003"/>
          <p:cNvSpPr/>
          <p:nvPr/>
        </p:nvSpPr>
        <p:spPr>
          <a:xfrm>
            <a:off x="4977409" y="5538198"/>
            <a:ext cx="30460" cy="451147"/>
          </a:xfrm>
          <a:custGeom>
            <a:avLst/>
            <a:gdLst/>
            <a:ahLst/>
            <a:cxnLst/>
            <a:rect b="b" l="l" r="r" t="t"/>
            <a:pathLst>
              <a:path h="451147" w="30460">
                <a:moveTo>
                  <a:pt x="0" y="451147"/>
                </a:moveTo>
                <a:lnTo>
                  <a:pt x="30460" y="451147"/>
                </a:lnTo>
                <a:lnTo>
                  <a:pt x="30460" y="0"/>
                </a:lnTo>
                <a:lnTo>
                  <a:pt x="0" y="0"/>
                </a:lnTo>
                <a:lnTo>
                  <a:pt x="0" y="45114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04" name="object 1004"/>
          <p:cNvSpPr/>
          <p:nvPr/>
        </p:nvSpPr>
        <p:spPr>
          <a:xfrm>
            <a:off x="4977409" y="5977140"/>
            <a:ext cx="30454" cy="45681"/>
          </a:xfrm>
          <a:custGeom>
            <a:avLst/>
            <a:gdLst/>
            <a:ahLst/>
            <a:cxnLst/>
            <a:rect b="b" l="l" r="r" t="t"/>
            <a:pathLst>
              <a:path h="45681" w="30454">
                <a:moveTo>
                  <a:pt x="0" y="12204"/>
                </a:moveTo>
                <a:lnTo>
                  <a:pt x="0" y="45681"/>
                </a:lnTo>
                <a:lnTo>
                  <a:pt x="24358" y="24358"/>
                </a:lnTo>
                <a:lnTo>
                  <a:pt x="14479" y="12204"/>
                </a:lnTo>
                <a:lnTo>
                  <a:pt x="0" y="12204"/>
                </a:lnTo>
                <a:close/>
              </a:path>
              <a:path h="45681" w="30454">
                <a:moveTo>
                  <a:pt x="30454" y="12204"/>
                </a:moveTo>
                <a:lnTo>
                  <a:pt x="4559" y="0"/>
                </a:lnTo>
                <a:lnTo>
                  <a:pt x="14479" y="12204"/>
                </a:lnTo>
                <a:lnTo>
                  <a:pt x="30454" y="122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05" name="object 1005"/>
          <p:cNvSpPr/>
          <p:nvPr/>
        </p:nvSpPr>
        <p:spPr>
          <a:xfrm>
            <a:off x="4977409" y="5977140"/>
            <a:ext cx="30454" cy="45681"/>
          </a:xfrm>
          <a:custGeom>
            <a:avLst/>
            <a:gdLst/>
            <a:ahLst/>
            <a:cxnLst/>
            <a:rect b="b" l="l" r="r" t="t"/>
            <a:pathLst>
              <a:path h="45681" w="30454">
                <a:moveTo>
                  <a:pt x="24358" y="24358"/>
                </a:moveTo>
                <a:lnTo>
                  <a:pt x="0" y="45681"/>
                </a:lnTo>
                <a:lnTo>
                  <a:pt x="0" y="12204"/>
                </a:lnTo>
                <a:lnTo>
                  <a:pt x="30454" y="12204"/>
                </a:lnTo>
                <a:lnTo>
                  <a:pt x="4559" y="0"/>
                </a:lnTo>
                <a:lnTo>
                  <a:pt x="24358" y="2435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06" name="object 1006"/>
          <p:cNvSpPr/>
          <p:nvPr/>
        </p:nvSpPr>
        <p:spPr>
          <a:xfrm>
            <a:off x="4977409" y="5503164"/>
            <a:ext cx="30454" cy="47231"/>
          </a:xfrm>
          <a:custGeom>
            <a:avLst/>
            <a:gdLst/>
            <a:ahLst/>
            <a:cxnLst/>
            <a:rect b="b" l="l" r="r" t="t"/>
            <a:pathLst>
              <a:path h="47231" w="30454">
                <a:moveTo>
                  <a:pt x="0" y="0"/>
                </a:moveTo>
                <a:lnTo>
                  <a:pt x="0" y="35026"/>
                </a:lnTo>
                <a:lnTo>
                  <a:pt x="15817" y="35026"/>
                </a:lnTo>
                <a:lnTo>
                  <a:pt x="24358" y="24358"/>
                </a:lnTo>
                <a:lnTo>
                  <a:pt x="0" y="0"/>
                </a:lnTo>
                <a:close/>
              </a:path>
              <a:path h="47231" w="30454">
                <a:moveTo>
                  <a:pt x="30454" y="35026"/>
                </a:moveTo>
                <a:lnTo>
                  <a:pt x="15817" y="35026"/>
                </a:lnTo>
                <a:lnTo>
                  <a:pt x="6045" y="47231"/>
                </a:lnTo>
                <a:lnTo>
                  <a:pt x="30454" y="3502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07" name="object 1007"/>
          <p:cNvSpPr/>
          <p:nvPr/>
        </p:nvSpPr>
        <p:spPr>
          <a:xfrm>
            <a:off x="4977409" y="5503164"/>
            <a:ext cx="30454" cy="47231"/>
          </a:xfrm>
          <a:custGeom>
            <a:avLst/>
            <a:gdLst/>
            <a:ahLst/>
            <a:cxnLst/>
            <a:rect b="b" l="l" r="r" t="t"/>
            <a:pathLst>
              <a:path h="47231" w="30454">
                <a:moveTo>
                  <a:pt x="0" y="35026"/>
                </a:moveTo>
                <a:lnTo>
                  <a:pt x="0" y="0"/>
                </a:lnTo>
                <a:lnTo>
                  <a:pt x="24358" y="24358"/>
                </a:lnTo>
                <a:lnTo>
                  <a:pt x="6045" y="47231"/>
                </a:lnTo>
                <a:lnTo>
                  <a:pt x="30454" y="35026"/>
                </a:lnTo>
                <a:lnTo>
                  <a:pt x="0" y="3502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08" name="object 1008"/>
          <p:cNvSpPr/>
          <p:nvPr/>
        </p:nvSpPr>
        <p:spPr>
          <a:xfrm>
            <a:off x="6824459" y="7958340"/>
            <a:ext cx="422186" cy="129527"/>
          </a:xfrm>
          <a:custGeom>
            <a:avLst/>
            <a:gdLst/>
            <a:ahLst/>
            <a:cxnLst/>
            <a:rect b="b" l="l" r="r" t="t"/>
            <a:pathLst>
              <a:path h="129527" w="422186">
                <a:moveTo>
                  <a:pt x="22872" y="120396"/>
                </a:moveTo>
                <a:lnTo>
                  <a:pt x="41186" y="95986"/>
                </a:lnTo>
                <a:lnTo>
                  <a:pt x="60972" y="76200"/>
                </a:lnTo>
                <a:lnTo>
                  <a:pt x="83845" y="62458"/>
                </a:lnTo>
                <a:lnTo>
                  <a:pt x="106718" y="48755"/>
                </a:lnTo>
                <a:lnTo>
                  <a:pt x="131076" y="41122"/>
                </a:lnTo>
                <a:lnTo>
                  <a:pt x="158508" y="33528"/>
                </a:lnTo>
                <a:lnTo>
                  <a:pt x="184403" y="28968"/>
                </a:lnTo>
                <a:lnTo>
                  <a:pt x="211835" y="28968"/>
                </a:lnTo>
                <a:lnTo>
                  <a:pt x="236245" y="30454"/>
                </a:lnTo>
                <a:lnTo>
                  <a:pt x="265163" y="36563"/>
                </a:lnTo>
                <a:lnTo>
                  <a:pt x="291109" y="44196"/>
                </a:lnTo>
                <a:lnTo>
                  <a:pt x="313931" y="54864"/>
                </a:lnTo>
                <a:lnTo>
                  <a:pt x="338340" y="68554"/>
                </a:lnTo>
                <a:lnTo>
                  <a:pt x="362750" y="83781"/>
                </a:lnTo>
                <a:lnTo>
                  <a:pt x="381000" y="106654"/>
                </a:lnTo>
                <a:lnTo>
                  <a:pt x="400850" y="129527"/>
                </a:lnTo>
                <a:lnTo>
                  <a:pt x="422186" y="108191"/>
                </a:lnTo>
                <a:lnTo>
                  <a:pt x="400850" y="82296"/>
                </a:lnTo>
                <a:lnTo>
                  <a:pt x="381000" y="60960"/>
                </a:lnTo>
                <a:lnTo>
                  <a:pt x="355104" y="42659"/>
                </a:lnTo>
                <a:lnTo>
                  <a:pt x="327672" y="27432"/>
                </a:lnTo>
                <a:lnTo>
                  <a:pt x="300240" y="15227"/>
                </a:lnTo>
                <a:lnTo>
                  <a:pt x="272808" y="7581"/>
                </a:lnTo>
                <a:lnTo>
                  <a:pt x="240804" y="1536"/>
                </a:lnTo>
                <a:lnTo>
                  <a:pt x="211835" y="0"/>
                </a:lnTo>
                <a:lnTo>
                  <a:pt x="179844" y="0"/>
                </a:lnTo>
                <a:lnTo>
                  <a:pt x="150863" y="3022"/>
                </a:lnTo>
                <a:lnTo>
                  <a:pt x="121945" y="10655"/>
                </a:lnTo>
                <a:lnTo>
                  <a:pt x="94513" y="21323"/>
                </a:lnTo>
                <a:lnTo>
                  <a:pt x="67081" y="36563"/>
                </a:lnTo>
                <a:lnTo>
                  <a:pt x="41186" y="53327"/>
                </a:lnTo>
                <a:lnTo>
                  <a:pt x="21335" y="71628"/>
                </a:lnTo>
                <a:lnTo>
                  <a:pt x="0" y="99060"/>
                </a:lnTo>
                <a:lnTo>
                  <a:pt x="22872" y="12039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09" name="object 1009"/>
          <p:cNvSpPr/>
          <p:nvPr/>
        </p:nvSpPr>
        <p:spPr>
          <a:xfrm>
            <a:off x="6824459" y="7958340"/>
            <a:ext cx="422186" cy="129527"/>
          </a:xfrm>
          <a:custGeom>
            <a:avLst/>
            <a:gdLst/>
            <a:ahLst/>
            <a:cxnLst/>
            <a:rect b="b" l="l" r="r" t="t"/>
            <a:pathLst>
              <a:path h="129527" w="422186">
                <a:moveTo>
                  <a:pt x="400850" y="129527"/>
                </a:moveTo>
                <a:lnTo>
                  <a:pt x="381000" y="106654"/>
                </a:lnTo>
                <a:lnTo>
                  <a:pt x="362750" y="83781"/>
                </a:lnTo>
                <a:lnTo>
                  <a:pt x="338340" y="68554"/>
                </a:lnTo>
                <a:lnTo>
                  <a:pt x="313931" y="54864"/>
                </a:lnTo>
                <a:lnTo>
                  <a:pt x="291109" y="44196"/>
                </a:lnTo>
                <a:lnTo>
                  <a:pt x="265163" y="36563"/>
                </a:lnTo>
                <a:lnTo>
                  <a:pt x="236245" y="30454"/>
                </a:lnTo>
                <a:lnTo>
                  <a:pt x="211835" y="28968"/>
                </a:lnTo>
                <a:lnTo>
                  <a:pt x="184403" y="28968"/>
                </a:lnTo>
                <a:lnTo>
                  <a:pt x="158508" y="33528"/>
                </a:lnTo>
                <a:lnTo>
                  <a:pt x="131076" y="41122"/>
                </a:lnTo>
                <a:lnTo>
                  <a:pt x="106718" y="48755"/>
                </a:lnTo>
                <a:lnTo>
                  <a:pt x="83845" y="62458"/>
                </a:lnTo>
                <a:lnTo>
                  <a:pt x="60972" y="76200"/>
                </a:lnTo>
                <a:lnTo>
                  <a:pt x="41186" y="95986"/>
                </a:lnTo>
                <a:lnTo>
                  <a:pt x="22872" y="120396"/>
                </a:lnTo>
                <a:lnTo>
                  <a:pt x="0" y="99060"/>
                </a:lnTo>
                <a:lnTo>
                  <a:pt x="21335" y="71628"/>
                </a:lnTo>
                <a:lnTo>
                  <a:pt x="41186" y="53327"/>
                </a:lnTo>
                <a:lnTo>
                  <a:pt x="67081" y="36563"/>
                </a:lnTo>
                <a:lnTo>
                  <a:pt x="94513" y="21323"/>
                </a:lnTo>
                <a:lnTo>
                  <a:pt x="121945" y="10655"/>
                </a:lnTo>
                <a:lnTo>
                  <a:pt x="150863" y="3022"/>
                </a:lnTo>
                <a:lnTo>
                  <a:pt x="179844" y="0"/>
                </a:lnTo>
                <a:lnTo>
                  <a:pt x="211835" y="0"/>
                </a:lnTo>
                <a:lnTo>
                  <a:pt x="240804" y="1536"/>
                </a:lnTo>
                <a:lnTo>
                  <a:pt x="272808" y="7581"/>
                </a:lnTo>
                <a:lnTo>
                  <a:pt x="300240" y="15227"/>
                </a:lnTo>
                <a:lnTo>
                  <a:pt x="327672" y="27432"/>
                </a:lnTo>
                <a:lnTo>
                  <a:pt x="355104" y="42659"/>
                </a:lnTo>
                <a:lnTo>
                  <a:pt x="381000" y="60960"/>
                </a:lnTo>
                <a:lnTo>
                  <a:pt x="400850" y="82296"/>
                </a:lnTo>
                <a:lnTo>
                  <a:pt x="422186" y="108191"/>
                </a:lnTo>
                <a:lnTo>
                  <a:pt x="400850" y="12952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10" name="object 1010"/>
          <p:cNvSpPr/>
          <p:nvPr/>
        </p:nvSpPr>
        <p:spPr>
          <a:xfrm>
            <a:off x="6798564" y="8058899"/>
            <a:ext cx="74663" cy="379501"/>
          </a:xfrm>
          <a:custGeom>
            <a:avLst/>
            <a:gdLst/>
            <a:ahLst/>
            <a:cxnLst/>
            <a:rect b="b" l="l" r="r" t="t"/>
            <a:pathLst>
              <a:path h="379501" w="74663">
                <a:moveTo>
                  <a:pt x="30467" y="73164"/>
                </a:moveTo>
                <a:lnTo>
                  <a:pt x="32003" y="54864"/>
                </a:lnTo>
                <a:lnTo>
                  <a:pt x="39636" y="35064"/>
                </a:lnTo>
                <a:lnTo>
                  <a:pt x="45745" y="27432"/>
                </a:lnTo>
                <a:lnTo>
                  <a:pt x="48767" y="18300"/>
                </a:lnTo>
                <a:lnTo>
                  <a:pt x="24358" y="0"/>
                </a:lnTo>
                <a:lnTo>
                  <a:pt x="19799" y="12204"/>
                </a:lnTo>
                <a:lnTo>
                  <a:pt x="12204" y="22860"/>
                </a:lnTo>
                <a:lnTo>
                  <a:pt x="4571" y="47269"/>
                </a:lnTo>
                <a:lnTo>
                  <a:pt x="0" y="71628"/>
                </a:lnTo>
                <a:lnTo>
                  <a:pt x="0" y="96037"/>
                </a:lnTo>
                <a:lnTo>
                  <a:pt x="7645" y="146291"/>
                </a:lnTo>
                <a:lnTo>
                  <a:pt x="22872" y="195110"/>
                </a:lnTo>
                <a:lnTo>
                  <a:pt x="35026" y="243878"/>
                </a:lnTo>
                <a:lnTo>
                  <a:pt x="41135" y="260591"/>
                </a:lnTo>
                <a:lnTo>
                  <a:pt x="42671" y="285000"/>
                </a:lnTo>
                <a:lnTo>
                  <a:pt x="45745" y="306336"/>
                </a:lnTo>
                <a:lnTo>
                  <a:pt x="41135" y="326123"/>
                </a:lnTo>
                <a:lnTo>
                  <a:pt x="33540" y="344436"/>
                </a:lnTo>
                <a:lnTo>
                  <a:pt x="24358" y="364223"/>
                </a:lnTo>
                <a:lnTo>
                  <a:pt x="50304" y="379501"/>
                </a:lnTo>
                <a:lnTo>
                  <a:pt x="60972" y="356641"/>
                </a:lnTo>
                <a:lnTo>
                  <a:pt x="70103" y="330746"/>
                </a:lnTo>
                <a:lnTo>
                  <a:pt x="74663" y="306336"/>
                </a:lnTo>
                <a:lnTo>
                  <a:pt x="73126" y="283464"/>
                </a:lnTo>
                <a:lnTo>
                  <a:pt x="70103" y="257568"/>
                </a:lnTo>
                <a:lnTo>
                  <a:pt x="63995" y="233210"/>
                </a:lnTo>
                <a:lnTo>
                  <a:pt x="50304" y="185928"/>
                </a:lnTo>
                <a:lnTo>
                  <a:pt x="38100" y="140246"/>
                </a:lnTo>
                <a:lnTo>
                  <a:pt x="30467" y="92964"/>
                </a:lnTo>
                <a:lnTo>
                  <a:pt x="30467" y="7316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11" name="object 1011"/>
          <p:cNvSpPr/>
          <p:nvPr/>
        </p:nvSpPr>
        <p:spPr>
          <a:xfrm>
            <a:off x="6798564" y="8058899"/>
            <a:ext cx="74663" cy="379501"/>
          </a:xfrm>
          <a:custGeom>
            <a:avLst/>
            <a:gdLst/>
            <a:ahLst/>
            <a:cxnLst/>
            <a:rect b="b" l="l" r="r" t="t"/>
            <a:pathLst>
              <a:path h="379501" w="74663">
                <a:moveTo>
                  <a:pt x="48767" y="18300"/>
                </a:moveTo>
                <a:lnTo>
                  <a:pt x="45745" y="27432"/>
                </a:lnTo>
                <a:lnTo>
                  <a:pt x="39636" y="35064"/>
                </a:lnTo>
                <a:lnTo>
                  <a:pt x="32003" y="54864"/>
                </a:lnTo>
                <a:lnTo>
                  <a:pt x="30467" y="73164"/>
                </a:lnTo>
                <a:lnTo>
                  <a:pt x="30467" y="92964"/>
                </a:lnTo>
                <a:lnTo>
                  <a:pt x="38100" y="140246"/>
                </a:lnTo>
                <a:lnTo>
                  <a:pt x="50304" y="185928"/>
                </a:lnTo>
                <a:lnTo>
                  <a:pt x="63995" y="233210"/>
                </a:lnTo>
                <a:lnTo>
                  <a:pt x="70103" y="257568"/>
                </a:lnTo>
                <a:lnTo>
                  <a:pt x="73126" y="283464"/>
                </a:lnTo>
                <a:lnTo>
                  <a:pt x="74663" y="306336"/>
                </a:lnTo>
                <a:lnTo>
                  <a:pt x="70103" y="330746"/>
                </a:lnTo>
                <a:lnTo>
                  <a:pt x="60972" y="356641"/>
                </a:lnTo>
                <a:lnTo>
                  <a:pt x="50304" y="379501"/>
                </a:lnTo>
                <a:lnTo>
                  <a:pt x="24358" y="364223"/>
                </a:lnTo>
                <a:lnTo>
                  <a:pt x="33540" y="344436"/>
                </a:lnTo>
                <a:lnTo>
                  <a:pt x="41135" y="326123"/>
                </a:lnTo>
                <a:lnTo>
                  <a:pt x="45745" y="306336"/>
                </a:lnTo>
                <a:lnTo>
                  <a:pt x="42671" y="285000"/>
                </a:lnTo>
                <a:lnTo>
                  <a:pt x="41135" y="260591"/>
                </a:lnTo>
                <a:lnTo>
                  <a:pt x="35026" y="243878"/>
                </a:lnTo>
                <a:lnTo>
                  <a:pt x="22872" y="195110"/>
                </a:lnTo>
                <a:lnTo>
                  <a:pt x="7645" y="146291"/>
                </a:lnTo>
                <a:lnTo>
                  <a:pt x="0" y="96037"/>
                </a:lnTo>
                <a:lnTo>
                  <a:pt x="0" y="71628"/>
                </a:lnTo>
                <a:lnTo>
                  <a:pt x="4571" y="47269"/>
                </a:lnTo>
                <a:lnTo>
                  <a:pt x="12204" y="22860"/>
                </a:lnTo>
                <a:lnTo>
                  <a:pt x="19799" y="12204"/>
                </a:lnTo>
                <a:lnTo>
                  <a:pt x="24358" y="0"/>
                </a:lnTo>
                <a:lnTo>
                  <a:pt x="48767" y="1830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12" name="object 1012"/>
          <p:cNvSpPr/>
          <p:nvPr/>
        </p:nvSpPr>
        <p:spPr>
          <a:xfrm>
            <a:off x="6822922" y="8057400"/>
            <a:ext cx="24409" cy="21336"/>
          </a:xfrm>
          <a:custGeom>
            <a:avLst/>
            <a:gdLst/>
            <a:ahLst/>
            <a:cxnLst/>
            <a:rect b="b" l="l" r="r" t="t"/>
            <a:pathLst>
              <a:path h="21336" w="24409">
                <a:moveTo>
                  <a:pt x="16015" y="13506"/>
                </a:moveTo>
                <a:lnTo>
                  <a:pt x="1536" y="0"/>
                </a:lnTo>
                <a:lnTo>
                  <a:pt x="0" y="1498"/>
                </a:lnTo>
                <a:lnTo>
                  <a:pt x="16015" y="13506"/>
                </a:lnTo>
                <a:close/>
              </a:path>
              <a:path h="21336" w="24409">
                <a:moveTo>
                  <a:pt x="24409" y="19799"/>
                </a:moveTo>
                <a:lnTo>
                  <a:pt x="16015" y="13506"/>
                </a:lnTo>
                <a:lnTo>
                  <a:pt x="24409" y="21335"/>
                </a:lnTo>
                <a:lnTo>
                  <a:pt x="24409" y="1979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13" name="object 1013"/>
          <p:cNvSpPr/>
          <p:nvPr/>
        </p:nvSpPr>
        <p:spPr>
          <a:xfrm>
            <a:off x="6822922" y="8057400"/>
            <a:ext cx="24409" cy="21336"/>
          </a:xfrm>
          <a:custGeom>
            <a:avLst/>
            <a:gdLst/>
            <a:ahLst/>
            <a:cxnLst/>
            <a:rect b="b" l="l" r="r" t="t"/>
            <a:pathLst>
              <a:path h="21336" w="24409">
                <a:moveTo>
                  <a:pt x="1536" y="0"/>
                </a:moveTo>
                <a:lnTo>
                  <a:pt x="0" y="1498"/>
                </a:lnTo>
                <a:lnTo>
                  <a:pt x="24409" y="19799"/>
                </a:lnTo>
                <a:lnTo>
                  <a:pt x="24409" y="21335"/>
                </a:lnTo>
                <a:lnTo>
                  <a:pt x="1536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14" name="object 1014"/>
          <p:cNvSpPr/>
          <p:nvPr/>
        </p:nvSpPr>
        <p:spPr>
          <a:xfrm>
            <a:off x="6417563" y="8421636"/>
            <a:ext cx="429767" cy="135635"/>
          </a:xfrm>
          <a:custGeom>
            <a:avLst/>
            <a:gdLst/>
            <a:ahLst/>
            <a:cxnLst/>
            <a:rect b="b" l="l" r="r" t="t"/>
            <a:pathLst>
              <a:path h="135635" w="429767">
                <a:moveTo>
                  <a:pt x="21336" y="0"/>
                </a:moveTo>
                <a:lnTo>
                  <a:pt x="0" y="21336"/>
                </a:lnTo>
                <a:lnTo>
                  <a:pt x="18313" y="47231"/>
                </a:lnTo>
                <a:lnTo>
                  <a:pt x="39636" y="68567"/>
                </a:lnTo>
                <a:lnTo>
                  <a:pt x="65532" y="91427"/>
                </a:lnTo>
                <a:lnTo>
                  <a:pt x="92976" y="106667"/>
                </a:lnTo>
                <a:lnTo>
                  <a:pt x="123431" y="118859"/>
                </a:lnTo>
                <a:lnTo>
                  <a:pt x="152400" y="127990"/>
                </a:lnTo>
                <a:lnTo>
                  <a:pt x="214858" y="135636"/>
                </a:lnTo>
                <a:lnTo>
                  <a:pt x="277367" y="127990"/>
                </a:lnTo>
                <a:lnTo>
                  <a:pt x="304800" y="120408"/>
                </a:lnTo>
                <a:lnTo>
                  <a:pt x="336804" y="106667"/>
                </a:lnTo>
                <a:lnTo>
                  <a:pt x="361213" y="91427"/>
                </a:lnTo>
                <a:lnTo>
                  <a:pt x="387108" y="68567"/>
                </a:lnTo>
                <a:lnTo>
                  <a:pt x="411467" y="47231"/>
                </a:lnTo>
                <a:lnTo>
                  <a:pt x="429767" y="21336"/>
                </a:lnTo>
                <a:lnTo>
                  <a:pt x="406895" y="0"/>
                </a:lnTo>
                <a:lnTo>
                  <a:pt x="388645" y="25895"/>
                </a:lnTo>
                <a:lnTo>
                  <a:pt x="367258" y="45694"/>
                </a:lnTo>
                <a:lnTo>
                  <a:pt x="344436" y="65532"/>
                </a:lnTo>
                <a:lnTo>
                  <a:pt x="321576" y="79222"/>
                </a:lnTo>
                <a:lnTo>
                  <a:pt x="295681" y="91427"/>
                </a:lnTo>
                <a:lnTo>
                  <a:pt x="269735" y="99072"/>
                </a:lnTo>
                <a:lnTo>
                  <a:pt x="214858" y="105117"/>
                </a:lnTo>
                <a:lnTo>
                  <a:pt x="156971" y="99072"/>
                </a:lnTo>
                <a:lnTo>
                  <a:pt x="134099" y="91427"/>
                </a:lnTo>
                <a:lnTo>
                  <a:pt x="106667" y="79222"/>
                </a:lnTo>
                <a:lnTo>
                  <a:pt x="82308" y="65532"/>
                </a:lnTo>
                <a:lnTo>
                  <a:pt x="60972" y="45694"/>
                </a:lnTo>
                <a:lnTo>
                  <a:pt x="38100" y="25895"/>
                </a:lnTo>
                <a:lnTo>
                  <a:pt x="213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15" name="object 1015"/>
          <p:cNvSpPr/>
          <p:nvPr/>
        </p:nvSpPr>
        <p:spPr>
          <a:xfrm>
            <a:off x="6417563" y="8421636"/>
            <a:ext cx="429767" cy="135635"/>
          </a:xfrm>
          <a:custGeom>
            <a:avLst/>
            <a:gdLst/>
            <a:ahLst/>
            <a:cxnLst/>
            <a:rect b="b" l="l" r="r" t="t"/>
            <a:pathLst>
              <a:path h="135635" w="429767">
                <a:moveTo>
                  <a:pt x="429767" y="21336"/>
                </a:moveTo>
                <a:lnTo>
                  <a:pt x="411467" y="47231"/>
                </a:lnTo>
                <a:lnTo>
                  <a:pt x="387108" y="68567"/>
                </a:lnTo>
                <a:lnTo>
                  <a:pt x="361213" y="91427"/>
                </a:lnTo>
                <a:lnTo>
                  <a:pt x="336804" y="106667"/>
                </a:lnTo>
                <a:lnTo>
                  <a:pt x="304800" y="120408"/>
                </a:lnTo>
                <a:lnTo>
                  <a:pt x="277367" y="127990"/>
                </a:lnTo>
                <a:lnTo>
                  <a:pt x="214858" y="135636"/>
                </a:lnTo>
                <a:lnTo>
                  <a:pt x="152400" y="127990"/>
                </a:lnTo>
                <a:lnTo>
                  <a:pt x="123431" y="118859"/>
                </a:lnTo>
                <a:lnTo>
                  <a:pt x="92976" y="106667"/>
                </a:lnTo>
                <a:lnTo>
                  <a:pt x="65532" y="91427"/>
                </a:lnTo>
                <a:lnTo>
                  <a:pt x="39636" y="68567"/>
                </a:lnTo>
                <a:lnTo>
                  <a:pt x="18313" y="47231"/>
                </a:lnTo>
                <a:lnTo>
                  <a:pt x="0" y="21336"/>
                </a:lnTo>
                <a:lnTo>
                  <a:pt x="21336" y="0"/>
                </a:lnTo>
                <a:lnTo>
                  <a:pt x="38100" y="25895"/>
                </a:lnTo>
                <a:lnTo>
                  <a:pt x="60972" y="45694"/>
                </a:lnTo>
                <a:lnTo>
                  <a:pt x="82308" y="65532"/>
                </a:lnTo>
                <a:lnTo>
                  <a:pt x="106667" y="79222"/>
                </a:lnTo>
                <a:lnTo>
                  <a:pt x="134099" y="91427"/>
                </a:lnTo>
                <a:lnTo>
                  <a:pt x="156971" y="99072"/>
                </a:lnTo>
                <a:lnTo>
                  <a:pt x="214858" y="105117"/>
                </a:lnTo>
                <a:lnTo>
                  <a:pt x="269735" y="99072"/>
                </a:lnTo>
                <a:lnTo>
                  <a:pt x="295681" y="91427"/>
                </a:lnTo>
                <a:lnTo>
                  <a:pt x="321576" y="79222"/>
                </a:lnTo>
                <a:lnTo>
                  <a:pt x="344436" y="65532"/>
                </a:lnTo>
                <a:lnTo>
                  <a:pt x="367258" y="45694"/>
                </a:lnTo>
                <a:lnTo>
                  <a:pt x="388645" y="25895"/>
                </a:lnTo>
                <a:lnTo>
                  <a:pt x="406895" y="0"/>
                </a:lnTo>
                <a:lnTo>
                  <a:pt x="429767" y="213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16" name="object 1016"/>
          <p:cNvSpPr/>
          <p:nvPr/>
        </p:nvSpPr>
        <p:spPr>
          <a:xfrm>
            <a:off x="6822922" y="8421636"/>
            <a:ext cx="25946" cy="22872"/>
          </a:xfrm>
          <a:custGeom>
            <a:avLst/>
            <a:gdLst/>
            <a:ahLst/>
            <a:cxnLst/>
            <a:rect b="b" l="l" r="r" t="t"/>
            <a:pathLst>
              <a:path h="22872" w="25946">
                <a:moveTo>
                  <a:pt x="8487" y="6483"/>
                </a:moveTo>
                <a:lnTo>
                  <a:pt x="1536" y="0"/>
                </a:lnTo>
                <a:lnTo>
                  <a:pt x="0" y="1485"/>
                </a:lnTo>
                <a:lnTo>
                  <a:pt x="8487" y="6483"/>
                </a:lnTo>
                <a:close/>
              </a:path>
              <a:path h="22872" w="25946">
                <a:moveTo>
                  <a:pt x="24409" y="21336"/>
                </a:moveTo>
                <a:lnTo>
                  <a:pt x="23889" y="20851"/>
                </a:lnTo>
                <a:lnTo>
                  <a:pt x="22872" y="22872"/>
                </a:lnTo>
                <a:lnTo>
                  <a:pt x="24409" y="21336"/>
                </a:lnTo>
                <a:close/>
              </a:path>
              <a:path h="22872" w="25946">
                <a:moveTo>
                  <a:pt x="25946" y="16764"/>
                </a:moveTo>
                <a:lnTo>
                  <a:pt x="8487" y="6483"/>
                </a:lnTo>
                <a:lnTo>
                  <a:pt x="23889" y="20851"/>
                </a:lnTo>
                <a:lnTo>
                  <a:pt x="25946" y="1676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17" name="object 1017"/>
          <p:cNvSpPr/>
          <p:nvPr/>
        </p:nvSpPr>
        <p:spPr>
          <a:xfrm>
            <a:off x="6822922" y="8421636"/>
            <a:ext cx="25946" cy="22872"/>
          </a:xfrm>
          <a:custGeom>
            <a:avLst/>
            <a:gdLst/>
            <a:ahLst/>
            <a:cxnLst/>
            <a:rect b="b" l="l" r="r" t="t"/>
            <a:pathLst>
              <a:path h="22872" w="25946">
                <a:moveTo>
                  <a:pt x="25946" y="16764"/>
                </a:moveTo>
                <a:lnTo>
                  <a:pt x="22872" y="22872"/>
                </a:lnTo>
                <a:lnTo>
                  <a:pt x="24409" y="21336"/>
                </a:lnTo>
                <a:lnTo>
                  <a:pt x="1536" y="0"/>
                </a:lnTo>
                <a:lnTo>
                  <a:pt x="0" y="1485"/>
                </a:lnTo>
                <a:lnTo>
                  <a:pt x="25946" y="1676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18" name="object 1018"/>
          <p:cNvSpPr/>
          <p:nvPr/>
        </p:nvSpPr>
        <p:spPr>
          <a:xfrm>
            <a:off x="6393154" y="8057400"/>
            <a:ext cx="73177" cy="381000"/>
          </a:xfrm>
          <a:custGeom>
            <a:avLst/>
            <a:gdLst/>
            <a:ahLst/>
            <a:cxnLst/>
            <a:rect b="b" l="l" r="r" t="t"/>
            <a:pathLst>
              <a:path h="381000" w="73177">
                <a:moveTo>
                  <a:pt x="42722" y="56362"/>
                </a:moveTo>
                <a:lnTo>
                  <a:pt x="45745" y="73126"/>
                </a:lnTo>
                <a:lnTo>
                  <a:pt x="45745" y="91439"/>
                </a:lnTo>
                <a:lnTo>
                  <a:pt x="42722" y="112763"/>
                </a:lnTo>
                <a:lnTo>
                  <a:pt x="39649" y="135635"/>
                </a:lnTo>
                <a:lnTo>
                  <a:pt x="24409" y="182867"/>
                </a:lnTo>
                <a:lnTo>
                  <a:pt x="9182" y="231635"/>
                </a:lnTo>
                <a:lnTo>
                  <a:pt x="0" y="281939"/>
                </a:lnTo>
                <a:lnTo>
                  <a:pt x="0" y="306298"/>
                </a:lnTo>
                <a:lnTo>
                  <a:pt x="3086" y="333730"/>
                </a:lnTo>
                <a:lnTo>
                  <a:pt x="12204" y="359676"/>
                </a:lnTo>
                <a:lnTo>
                  <a:pt x="22872" y="380999"/>
                </a:lnTo>
                <a:lnTo>
                  <a:pt x="45745" y="365721"/>
                </a:lnTo>
                <a:lnTo>
                  <a:pt x="36614" y="345935"/>
                </a:lnTo>
                <a:lnTo>
                  <a:pt x="30518" y="326135"/>
                </a:lnTo>
                <a:lnTo>
                  <a:pt x="27444" y="306298"/>
                </a:lnTo>
                <a:lnTo>
                  <a:pt x="27444" y="288035"/>
                </a:lnTo>
                <a:lnTo>
                  <a:pt x="36614" y="240753"/>
                </a:lnTo>
                <a:lnTo>
                  <a:pt x="51841" y="193535"/>
                </a:lnTo>
                <a:lnTo>
                  <a:pt x="67081" y="146303"/>
                </a:lnTo>
                <a:lnTo>
                  <a:pt x="70154" y="120408"/>
                </a:lnTo>
                <a:lnTo>
                  <a:pt x="73177" y="95999"/>
                </a:lnTo>
                <a:lnTo>
                  <a:pt x="73177" y="68567"/>
                </a:lnTo>
                <a:lnTo>
                  <a:pt x="70154" y="47231"/>
                </a:lnTo>
                <a:lnTo>
                  <a:pt x="59435" y="21335"/>
                </a:lnTo>
                <a:lnTo>
                  <a:pt x="45745" y="0"/>
                </a:lnTo>
                <a:lnTo>
                  <a:pt x="24409" y="19799"/>
                </a:lnTo>
                <a:lnTo>
                  <a:pt x="35077" y="38099"/>
                </a:lnTo>
                <a:lnTo>
                  <a:pt x="42722" y="5636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19" name="object 1019"/>
          <p:cNvSpPr/>
          <p:nvPr/>
        </p:nvSpPr>
        <p:spPr>
          <a:xfrm>
            <a:off x="6393154" y="8057400"/>
            <a:ext cx="73177" cy="381000"/>
          </a:xfrm>
          <a:custGeom>
            <a:avLst/>
            <a:gdLst/>
            <a:ahLst/>
            <a:cxnLst/>
            <a:rect b="b" l="l" r="r" t="t"/>
            <a:pathLst>
              <a:path h="381000" w="73177">
                <a:moveTo>
                  <a:pt x="22872" y="380999"/>
                </a:moveTo>
                <a:lnTo>
                  <a:pt x="12204" y="359676"/>
                </a:lnTo>
                <a:lnTo>
                  <a:pt x="3086" y="333730"/>
                </a:lnTo>
                <a:lnTo>
                  <a:pt x="0" y="306298"/>
                </a:lnTo>
                <a:lnTo>
                  <a:pt x="0" y="281939"/>
                </a:lnTo>
                <a:lnTo>
                  <a:pt x="9182" y="231635"/>
                </a:lnTo>
                <a:lnTo>
                  <a:pt x="24409" y="182867"/>
                </a:lnTo>
                <a:lnTo>
                  <a:pt x="39649" y="135635"/>
                </a:lnTo>
                <a:lnTo>
                  <a:pt x="42722" y="112763"/>
                </a:lnTo>
                <a:lnTo>
                  <a:pt x="45745" y="91439"/>
                </a:lnTo>
                <a:lnTo>
                  <a:pt x="45745" y="73126"/>
                </a:lnTo>
                <a:lnTo>
                  <a:pt x="42722" y="56362"/>
                </a:lnTo>
                <a:lnTo>
                  <a:pt x="35077" y="38099"/>
                </a:lnTo>
                <a:lnTo>
                  <a:pt x="24409" y="19799"/>
                </a:lnTo>
                <a:lnTo>
                  <a:pt x="45745" y="0"/>
                </a:lnTo>
                <a:lnTo>
                  <a:pt x="59435" y="21335"/>
                </a:lnTo>
                <a:lnTo>
                  <a:pt x="70154" y="47231"/>
                </a:lnTo>
                <a:lnTo>
                  <a:pt x="73177" y="68567"/>
                </a:lnTo>
                <a:lnTo>
                  <a:pt x="73177" y="95999"/>
                </a:lnTo>
                <a:lnTo>
                  <a:pt x="70154" y="120408"/>
                </a:lnTo>
                <a:lnTo>
                  <a:pt x="67081" y="146303"/>
                </a:lnTo>
                <a:lnTo>
                  <a:pt x="51841" y="193535"/>
                </a:lnTo>
                <a:lnTo>
                  <a:pt x="36614" y="240753"/>
                </a:lnTo>
                <a:lnTo>
                  <a:pt x="27444" y="288035"/>
                </a:lnTo>
                <a:lnTo>
                  <a:pt x="27444" y="306298"/>
                </a:lnTo>
                <a:lnTo>
                  <a:pt x="30518" y="326135"/>
                </a:lnTo>
                <a:lnTo>
                  <a:pt x="36614" y="345935"/>
                </a:lnTo>
                <a:lnTo>
                  <a:pt x="45745" y="365721"/>
                </a:lnTo>
                <a:lnTo>
                  <a:pt x="22872" y="38099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20" name="object 1020"/>
          <p:cNvSpPr/>
          <p:nvPr/>
        </p:nvSpPr>
        <p:spPr>
          <a:xfrm>
            <a:off x="6416027" y="8421636"/>
            <a:ext cx="22872" cy="22872"/>
          </a:xfrm>
          <a:custGeom>
            <a:avLst/>
            <a:gdLst/>
            <a:ahLst/>
            <a:cxnLst/>
            <a:rect b="b" l="l" r="r" t="t"/>
            <a:pathLst>
              <a:path h="22872" w="22872">
                <a:moveTo>
                  <a:pt x="1536" y="21336"/>
                </a:moveTo>
                <a:lnTo>
                  <a:pt x="18397" y="4475"/>
                </a:lnTo>
                <a:lnTo>
                  <a:pt x="0" y="16764"/>
                </a:lnTo>
                <a:lnTo>
                  <a:pt x="1536" y="22872"/>
                </a:lnTo>
                <a:lnTo>
                  <a:pt x="1536" y="21336"/>
                </a:lnTo>
                <a:close/>
              </a:path>
              <a:path h="22872" w="22872">
                <a:moveTo>
                  <a:pt x="22872" y="0"/>
                </a:moveTo>
                <a:lnTo>
                  <a:pt x="18397" y="4475"/>
                </a:lnTo>
                <a:lnTo>
                  <a:pt x="22872" y="1485"/>
                </a:lnTo>
                <a:lnTo>
                  <a:pt x="228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21" name="object 1021"/>
          <p:cNvSpPr/>
          <p:nvPr/>
        </p:nvSpPr>
        <p:spPr>
          <a:xfrm>
            <a:off x="6416027" y="8421636"/>
            <a:ext cx="22872" cy="22872"/>
          </a:xfrm>
          <a:custGeom>
            <a:avLst/>
            <a:gdLst/>
            <a:ahLst/>
            <a:cxnLst/>
            <a:rect b="b" l="l" r="r" t="t"/>
            <a:pathLst>
              <a:path h="22872" w="22872">
                <a:moveTo>
                  <a:pt x="1536" y="21336"/>
                </a:moveTo>
                <a:lnTo>
                  <a:pt x="1536" y="22872"/>
                </a:lnTo>
                <a:lnTo>
                  <a:pt x="0" y="16764"/>
                </a:lnTo>
                <a:lnTo>
                  <a:pt x="22872" y="1485"/>
                </a:lnTo>
                <a:lnTo>
                  <a:pt x="22872" y="0"/>
                </a:lnTo>
                <a:lnTo>
                  <a:pt x="1536" y="213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22" name="object 1022"/>
          <p:cNvSpPr/>
          <p:nvPr/>
        </p:nvSpPr>
        <p:spPr>
          <a:xfrm>
            <a:off x="6091440" y="7976590"/>
            <a:ext cx="345922" cy="114300"/>
          </a:xfrm>
          <a:custGeom>
            <a:avLst/>
            <a:gdLst/>
            <a:ahLst/>
            <a:cxnLst/>
            <a:rect b="b" l="l" r="r" t="t"/>
            <a:pathLst>
              <a:path h="114300" w="345922">
                <a:moveTo>
                  <a:pt x="21323" y="114300"/>
                </a:moveTo>
                <a:lnTo>
                  <a:pt x="35013" y="94513"/>
                </a:lnTo>
                <a:lnTo>
                  <a:pt x="51790" y="77736"/>
                </a:lnTo>
                <a:lnTo>
                  <a:pt x="92963" y="51841"/>
                </a:lnTo>
                <a:lnTo>
                  <a:pt x="131063" y="36614"/>
                </a:lnTo>
                <a:lnTo>
                  <a:pt x="172186" y="30505"/>
                </a:lnTo>
                <a:lnTo>
                  <a:pt x="211823" y="35077"/>
                </a:lnTo>
                <a:lnTo>
                  <a:pt x="254495" y="48818"/>
                </a:lnTo>
                <a:lnTo>
                  <a:pt x="272795" y="56413"/>
                </a:lnTo>
                <a:lnTo>
                  <a:pt x="291058" y="70154"/>
                </a:lnTo>
                <a:lnTo>
                  <a:pt x="307822" y="83845"/>
                </a:lnTo>
                <a:lnTo>
                  <a:pt x="326123" y="102146"/>
                </a:lnTo>
                <a:lnTo>
                  <a:pt x="345922" y="77736"/>
                </a:lnTo>
                <a:lnTo>
                  <a:pt x="327659" y="59486"/>
                </a:lnTo>
                <a:lnTo>
                  <a:pt x="307822" y="44208"/>
                </a:lnTo>
                <a:lnTo>
                  <a:pt x="288023" y="28968"/>
                </a:lnTo>
                <a:lnTo>
                  <a:pt x="263613" y="18313"/>
                </a:lnTo>
                <a:lnTo>
                  <a:pt x="217931" y="4610"/>
                </a:lnTo>
                <a:lnTo>
                  <a:pt x="172186" y="0"/>
                </a:lnTo>
                <a:lnTo>
                  <a:pt x="121881" y="6108"/>
                </a:lnTo>
                <a:lnTo>
                  <a:pt x="77736" y="24409"/>
                </a:lnTo>
                <a:lnTo>
                  <a:pt x="35013" y="51841"/>
                </a:lnTo>
                <a:lnTo>
                  <a:pt x="15227" y="70154"/>
                </a:lnTo>
                <a:lnTo>
                  <a:pt x="0" y="91478"/>
                </a:lnTo>
                <a:lnTo>
                  <a:pt x="21323" y="11430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23" name="object 1023"/>
          <p:cNvSpPr/>
          <p:nvPr/>
        </p:nvSpPr>
        <p:spPr>
          <a:xfrm>
            <a:off x="6091440" y="7976590"/>
            <a:ext cx="345922" cy="114300"/>
          </a:xfrm>
          <a:custGeom>
            <a:avLst/>
            <a:gdLst/>
            <a:ahLst/>
            <a:cxnLst/>
            <a:rect b="b" l="l" r="r" t="t"/>
            <a:pathLst>
              <a:path h="114300" w="345922">
                <a:moveTo>
                  <a:pt x="326123" y="102146"/>
                </a:moveTo>
                <a:lnTo>
                  <a:pt x="307822" y="83845"/>
                </a:lnTo>
                <a:lnTo>
                  <a:pt x="291058" y="70154"/>
                </a:lnTo>
                <a:lnTo>
                  <a:pt x="272795" y="56413"/>
                </a:lnTo>
                <a:lnTo>
                  <a:pt x="254495" y="48818"/>
                </a:lnTo>
                <a:lnTo>
                  <a:pt x="211823" y="35077"/>
                </a:lnTo>
                <a:lnTo>
                  <a:pt x="172186" y="30505"/>
                </a:lnTo>
                <a:lnTo>
                  <a:pt x="131063" y="36614"/>
                </a:lnTo>
                <a:lnTo>
                  <a:pt x="92963" y="51841"/>
                </a:lnTo>
                <a:lnTo>
                  <a:pt x="51790" y="77736"/>
                </a:lnTo>
                <a:lnTo>
                  <a:pt x="35013" y="94513"/>
                </a:lnTo>
                <a:lnTo>
                  <a:pt x="21323" y="114300"/>
                </a:lnTo>
                <a:lnTo>
                  <a:pt x="0" y="91478"/>
                </a:lnTo>
                <a:lnTo>
                  <a:pt x="15227" y="70154"/>
                </a:lnTo>
                <a:lnTo>
                  <a:pt x="35013" y="51841"/>
                </a:lnTo>
                <a:lnTo>
                  <a:pt x="77736" y="24409"/>
                </a:lnTo>
                <a:lnTo>
                  <a:pt x="121881" y="6108"/>
                </a:lnTo>
                <a:lnTo>
                  <a:pt x="172186" y="0"/>
                </a:lnTo>
                <a:lnTo>
                  <a:pt x="217931" y="4610"/>
                </a:lnTo>
                <a:lnTo>
                  <a:pt x="263613" y="18313"/>
                </a:lnTo>
                <a:lnTo>
                  <a:pt x="288023" y="28968"/>
                </a:lnTo>
                <a:lnTo>
                  <a:pt x="307822" y="44208"/>
                </a:lnTo>
                <a:lnTo>
                  <a:pt x="327659" y="59486"/>
                </a:lnTo>
                <a:lnTo>
                  <a:pt x="345922" y="77736"/>
                </a:lnTo>
                <a:lnTo>
                  <a:pt x="326123" y="10214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24" name="object 1024"/>
          <p:cNvSpPr/>
          <p:nvPr/>
        </p:nvSpPr>
        <p:spPr>
          <a:xfrm>
            <a:off x="6417563" y="8054327"/>
            <a:ext cx="21336" cy="24409"/>
          </a:xfrm>
          <a:custGeom>
            <a:avLst/>
            <a:gdLst/>
            <a:ahLst/>
            <a:cxnLst/>
            <a:rect b="b" l="l" r="r" t="t"/>
            <a:pathLst>
              <a:path h="24409" w="21336">
                <a:moveTo>
                  <a:pt x="21336" y="3073"/>
                </a:moveTo>
                <a:lnTo>
                  <a:pt x="19799" y="0"/>
                </a:lnTo>
                <a:lnTo>
                  <a:pt x="5040" y="18195"/>
                </a:lnTo>
                <a:lnTo>
                  <a:pt x="21336" y="3073"/>
                </a:lnTo>
                <a:close/>
              </a:path>
              <a:path h="24409" w="21336">
                <a:moveTo>
                  <a:pt x="5040" y="18195"/>
                </a:moveTo>
                <a:lnTo>
                  <a:pt x="0" y="22872"/>
                </a:lnTo>
                <a:lnTo>
                  <a:pt x="0" y="24409"/>
                </a:lnTo>
                <a:lnTo>
                  <a:pt x="5040" y="1819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25" name="object 1025"/>
          <p:cNvSpPr/>
          <p:nvPr/>
        </p:nvSpPr>
        <p:spPr>
          <a:xfrm>
            <a:off x="6417563" y="8054327"/>
            <a:ext cx="21336" cy="24409"/>
          </a:xfrm>
          <a:custGeom>
            <a:avLst/>
            <a:gdLst/>
            <a:ahLst/>
            <a:cxnLst/>
            <a:rect b="b" l="l" r="r" t="t"/>
            <a:pathLst>
              <a:path h="24409" w="21336">
                <a:moveTo>
                  <a:pt x="21336" y="3073"/>
                </a:moveTo>
                <a:lnTo>
                  <a:pt x="19799" y="0"/>
                </a:lnTo>
                <a:lnTo>
                  <a:pt x="0" y="24409"/>
                </a:lnTo>
                <a:lnTo>
                  <a:pt x="0" y="22872"/>
                </a:lnTo>
                <a:lnTo>
                  <a:pt x="21336" y="307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26" name="object 1026"/>
          <p:cNvSpPr/>
          <p:nvPr/>
        </p:nvSpPr>
        <p:spPr>
          <a:xfrm>
            <a:off x="6101329" y="7648971"/>
            <a:ext cx="0" cy="429765"/>
          </a:xfrm>
          <a:custGeom>
            <a:avLst/>
            <a:gdLst/>
            <a:ahLst/>
            <a:cxnLst/>
            <a:rect b="b" l="l" r="r" t="t"/>
            <a:pathLst>
              <a:path h="429765" w="0">
                <a:moveTo>
                  <a:pt x="0" y="0"/>
                </a:moveTo>
                <a:lnTo>
                  <a:pt x="0" y="429765"/>
                </a:lnTo>
              </a:path>
            </a:pathLst>
          </a:custGeom>
          <a:ln w="3019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27" name="object 1027"/>
          <p:cNvSpPr/>
          <p:nvPr/>
        </p:nvSpPr>
        <p:spPr>
          <a:xfrm>
            <a:off x="6086868" y="7648971"/>
            <a:ext cx="28922" cy="429765"/>
          </a:xfrm>
          <a:custGeom>
            <a:avLst/>
            <a:gdLst/>
            <a:ahLst/>
            <a:cxnLst/>
            <a:rect b="b" l="l" r="r" t="t"/>
            <a:pathLst>
              <a:path h="429765" w="28922">
                <a:moveTo>
                  <a:pt x="0" y="429765"/>
                </a:moveTo>
                <a:lnTo>
                  <a:pt x="28922" y="429765"/>
                </a:lnTo>
                <a:lnTo>
                  <a:pt x="28922" y="0"/>
                </a:lnTo>
                <a:lnTo>
                  <a:pt x="0" y="0"/>
                </a:lnTo>
                <a:lnTo>
                  <a:pt x="0" y="42976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28" name="object 1028"/>
          <p:cNvSpPr/>
          <p:nvPr/>
        </p:nvSpPr>
        <p:spPr>
          <a:xfrm>
            <a:off x="6086868" y="8068068"/>
            <a:ext cx="28930" cy="51790"/>
          </a:xfrm>
          <a:custGeom>
            <a:avLst/>
            <a:gdLst/>
            <a:ahLst/>
            <a:cxnLst/>
            <a:rect b="b" l="l" r="r" t="t"/>
            <a:pathLst>
              <a:path h="51790" w="28930">
                <a:moveTo>
                  <a:pt x="0" y="10668"/>
                </a:moveTo>
                <a:lnTo>
                  <a:pt x="0" y="51790"/>
                </a:lnTo>
                <a:lnTo>
                  <a:pt x="25895" y="22821"/>
                </a:lnTo>
                <a:lnTo>
                  <a:pt x="14539" y="10668"/>
                </a:lnTo>
                <a:lnTo>
                  <a:pt x="0" y="10668"/>
                </a:lnTo>
                <a:close/>
              </a:path>
              <a:path h="51790" w="28930">
                <a:moveTo>
                  <a:pt x="28930" y="10668"/>
                </a:moveTo>
                <a:lnTo>
                  <a:pt x="4572" y="0"/>
                </a:lnTo>
                <a:lnTo>
                  <a:pt x="14539" y="10668"/>
                </a:lnTo>
                <a:lnTo>
                  <a:pt x="28930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29" name="object 1029"/>
          <p:cNvSpPr/>
          <p:nvPr/>
        </p:nvSpPr>
        <p:spPr>
          <a:xfrm>
            <a:off x="6086868" y="8068068"/>
            <a:ext cx="28930" cy="51790"/>
          </a:xfrm>
          <a:custGeom>
            <a:avLst/>
            <a:gdLst/>
            <a:ahLst/>
            <a:cxnLst/>
            <a:rect b="b" l="l" r="r" t="t"/>
            <a:pathLst>
              <a:path h="51790" w="28930">
                <a:moveTo>
                  <a:pt x="25895" y="22821"/>
                </a:moveTo>
                <a:lnTo>
                  <a:pt x="0" y="51790"/>
                </a:lnTo>
                <a:lnTo>
                  <a:pt x="0" y="10668"/>
                </a:lnTo>
                <a:lnTo>
                  <a:pt x="28930" y="10668"/>
                </a:lnTo>
                <a:lnTo>
                  <a:pt x="4572" y="0"/>
                </a:lnTo>
                <a:lnTo>
                  <a:pt x="25895" y="22821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30" name="object 1030"/>
          <p:cNvSpPr/>
          <p:nvPr/>
        </p:nvSpPr>
        <p:spPr>
          <a:xfrm>
            <a:off x="6091440" y="7626096"/>
            <a:ext cx="345922" cy="111226"/>
          </a:xfrm>
          <a:custGeom>
            <a:avLst/>
            <a:gdLst/>
            <a:ahLst/>
            <a:cxnLst/>
            <a:rect b="b" l="l" r="r" t="t"/>
            <a:pathLst>
              <a:path h="111226" w="345922">
                <a:moveTo>
                  <a:pt x="345922" y="24358"/>
                </a:moveTo>
                <a:lnTo>
                  <a:pt x="326123" y="0"/>
                </a:lnTo>
                <a:lnTo>
                  <a:pt x="307822" y="19799"/>
                </a:lnTo>
                <a:lnTo>
                  <a:pt x="291058" y="36563"/>
                </a:lnTo>
                <a:lnTo>
                  <a:pt x="254495" y="59435"/>
                </a:lnTo>
                <a:lnTo>
                  <a:pt x="234695" y="67081"/>
                </a:lnTo>
                <a:lnTo>
                  <a:pt x="217931" y="73126"/>
                </a:lnTo>
                <a:lnTo>
                  <a:pt x="175259" y="79235"/>
                </a:lnTo>
                <a:lnTo>
                  <a:pt x="132549" y="76199"/>
                </a:lnTo>
                <a:lnTo>
                  <a:pt x="92963" y="64007"/>
                </a:lnTo>
                <a:lnTo>
                  <a:pt x="74663" y="53339"/>
                </a:lnTo>
                <a:lnTo>
                  <a:pt x="56349" y="42671"/>
                </a:lnTo>
                <a:lnTo>
                  <a:pt x="19786" y="10667"/>
                </a:lnTo>
                <a:lnTo>
                  <a:pt x="0" y="33540"/>
                </a:lnTo>
                <a:lnTo>
                  <a:pt x="39636" y="67081"/>
                </a:lnTo>
                <a:lnTo>
                  <a:pt x="59423" y="80771"/>
                </a:lnTo>
                <a:lnTo>
                  <a:pt x="83781" y="92976"/>
                </a:lnTo>
                <a:lnTo>
                  <a:pt x="129527" y="108203"/>
                </a:lnTo>
                <a:lnTo>
                  <a:pt x="175259" y="111226"/>
                </a:lnTo>
                <a:lnTo>
                  <a:pt x="220954" y="105181"/>
                </a:lnTo>
                <a:lnTo>
                  <a:pt x="243827" y="97535"/>
                </a:lnTo>
                <a:lnTo>
                  <a:pt x="269722" y="86867"/>
                </a:lnTo>
                <a:lnTo>
                  <a:pt x="307822" y="60972"/>
                </a:lnTo>
                <a:lnTo>
                  <a:pt x="327659" y="44208"/>
                </a:lnTo>
                <a:lnTo>
                  <a:pt x="345922" y="2435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31" name="object 1031"/>
          <p:cNvSpPr/>
          <p:nvPr/>
        </p:nvSpPr>
        <p:spPr>
          <a:xfrm>
            <a:off x="6091440" y="7626096"/>
            <a:ext cx="345922" cy="111226"/>
          </a:xfrm>
          <a:custGeom>
            <a:avLst/>
            <a:gdLst/>
            <a:ahLst/>
            <a:cxnLst/>
            <a:rect b="b" l="l" r="r" t="t"/>
            <a:pathLst>
              <a:path h="111226" w="345922">
                <a:moveTo>
                  <a:pt x="19786" y="10667"/>
                </a:moveTo>
                <a:lnTo>
                  <a:pt x="56349" y="42671"/>
                </a:lnTo>
                <a:lnTo>
                  <a:pt x="74663" y="53339"/>
                </a:lnTo>
                <a:lnTo>
                  <a:pt x="92963" y="64007"/>
                </a:lnTo>
                <a:lnTo>
                  <a:pt x="132549" y="76199"/>
                </a:lnTo>
                <a:lnTo>
                  <a:pt x="175259" y="79235"/>
                </a:lnTo>
                <a:lnTo>
                  <a:pt x="217931" y="73126"/>
                </a:lnTo>
                <a:lnTo>
                  <a:pt x="234695" y="67081"/>
                </a:lnTo>
                <a:lnTo>
                  <a:pt x="254495" y="59435"/>
                </a:lnTo>
                <a:lnTo>
                  <a:pt x="291058" y="36563"/>
                </a:lnTo>
                <a:lnTo>
                  <a:pt x="307822" y="19799"/>
                </a:lnTo>
                <a:lnTo>
                  <a:pt x="326123" y="0"/>
                </a:lnTo>
                <a:lnTo>
                  <a:pt x="345922" y="24358"/>
                </a:lnTo>
                <a:lnTo>
                  <a:pt x="327659" y="44208"/>
                </a:lnTo>
                <a:lnTo>
                  <a:pt x="307822" y="60972"/>
                </a:lnTo>
                <a:lnTo>
                  <a:pt x="269722" y="86867"/>
                </a:lnTo>
                <a:lnTo>
                  <a:pt x="243827" y="97535"/>
                </a:lnTo>
                <a:lnTo>
                  <a:pt x="220954" y="105181"/>
                </a:lnTo>
                <a:lnTo>
                  <a:pt x="175259" y="111226"/>
                </a:lnTo>
                <a:lnTo>
                  <a:pt x="129527" y="108203"/>
                </a:lnTo>
                <a:lnTo>
                  <a:pt x="83781" y="92976"/>
                </a:lnTo>
                <a:lnTo>
                  <a:pt x="59423" y="80771"/>
                </a:lnTo>
                <a:lnTo>
                  <a:pt x="39636" y="67081"/>
                </a:lnTo>
                <a:lnTo>
                  <a:pt x="0" y="33540"/>
                </a:lnTo>
                <a:lnTo>
                  <a:pt x="19786" y="1066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32" name="object 1032"/>
          <p:cNvSpPr/>
          <p:nvPr/>
        </p:nvSpPr>
        <p:spPr>
          <a:xfrm>
            <a:off x="6086868" y="7616977"/>
            <a:ext cx="28930" cy="42659"/>
          </a:xfrm>
          <a:custGeom>
            <a:avLst/>
            <a:gdLst/>
            <a:ahLst/>
            <a:cxnLst/>
            <a:rect b="b" l="l" r="r" t="t"/>
            <a:pathLst>
              <a:path h="42659" w="28930">
                <a:moveTo>
                  <a:pt x="0" y="0"/>
                </a:moveTo>
                <a:lnTo>
                  <a:pt x="0" y="31991"/>
                </a:lnTo>
                <a:lnTo>
                  <a:pt x="13800" y="31991"/>
                </a:lnTo>
                <a:lnTo>
                  <a:pt x="24358" y="19786"/>
                </a:lnTo>
                <a:lnTo>
                  <a:pt x="0" y="0"/>
                </a:lnTo>
                <a:close/>
              </a:path>
              <a:path h="42659" w="28930">
                <a:moveTo>
                  <a:pt x="28930" y="31991"/>
                </a:moveTo>
                <a:lnTo>
                  <a:pt x="13800" y="31991"/>
                </a:lnTo>
                <a:lnTo>
                  <a:pt x="4572" y="42659"/>
                </a:lnTo>
                <a:lnTo>
                  <a:pt x="28930" y="3199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33" name="object 1033"/>
          <p:cNvSpPr/>
          <p:nvPr/>
        </p:nvSpPr>
        <p:spPr>
          <a:xfrm>
            <a:off x="6086868" y="7616977"/>
            <a:ext cx="28930" cy="42659"/>
          </a:xfrm>
          <a:custGeom>
            <a:avLst/>
            <a:gdLst/>
            <a:ahLst/>
            <a:cxnLst/>
            <a:rect b="b" l="l" r="r" t="t"/>
            <a:pathLst>
              <a:path h="42659" w="28930">
                <a:moveTo>
                  <a:pt x="0" y="31991"/>
                </a:moveTo>
                <a:lnTo>
                  <a:pt x="0" y="0"/>
                </a:lnTo>
                <a:lnTo>
                  <a:pt x="24358" y="19786"/>
                </a:lnTo>
                <a:lnTo>
                  <a:pt x="4572" y="42659"/>
                </a:lnTo>
                <a:lnTo>
                  <a:pt x="28930" y="31991"/>
                </a:lnTo>
                <a:lnTo>
                  <a:pt x="0" y="31991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34" name="object 1034"/>
          <p:cNvSpPr/>
          <p:nvPr/>
        </p:nvSpPr>
        <p:spPr>
          <a:xfrm>
            <a:off x="6417563" y="7249668"/>
            <a:ext cx="89890" cy="400786"/>
          </a:xfrm>
          <a:custGeom>
            <a:avLst/>
            <a:gdLst/>
            <a:ahLst/>
            <a:cxnLst/>
            <a:rect b="b" l="l" r="r" t="t"/>
            <a:pathLst>
              <a:path h="400786" w="89890">
                <a:moveTo>
                  <a:pt x="51790" y="356641"/>
                </a:moveTo>
                <a:lnTo>
                  <a:pt x="63995" y="330695"/>
                </a:lnTo>
                <a:lnTo>
                  <a:pt x="73126" y="304799"/>
                </a:lnTo>
                <a:lnTo>
                  <a:pt x="86867" y="256031"/>
                </a:lnTo>
                <a:lnTo>
                  <a:pt x="89890" y="225577"/>
                </a:lnTo>
                <a:lnTo>
                  <a:pt x="89890" y="199631"/>
                </a:lnTo>
                <a:lnTo>
                  <a:pt x="86867" y="146291"/>
                </a:lnTo>
                <a:lnTo>
                  <a:pt x="73126" y="92963"/>
                </a:lnTo>
                <a:lnTo>
                  <a:pt x="53339" y="44195"/>
                </a:lnTo>
                <a:lnTo>
                  <a:pt x="36563" y="21335"/>
                </a:lnTo>
                <a:lnTo>
                  <a:pt x="21336" y="0"/>
                </a:lnTo>
                <a:lnTo>
                  <a:pt x="0" y="21335"/>
                </a:lnTo>
                <a:lnTo>
                  <a:pt x="15239" y="42659"/>
                </a:lnTo>
                <a:lnTo>
                  <a:pt x="27432" y="59435"/>
                </a:lnTo>
                <a:lnTo>
                  <a:pt x="47231" y="105168"/>
                </a:lnTo>
                <a:lnTo>
                  <a:pt x="57899" y="152399"/>
                </a:lnTo>
                <a:lnTo>
                  <a:pt x="62458" y="199631"/>
                </a:lnTo>
                <a:lnTo>
                  <a:pt x="62458" y="222491"/>
                </a:lnTo>
                <a:lnTo>
                  <a:pt x="57899" y="245363"/>
                </a:lnTo>
                <a:lnTo>
                  <a:pt x="45745" y="295668"/>
                </a:lnTo>
                <a:lnTo>
                  <a:pt x="38100" y="315467"/>
                </a:lnTo>
                <a:lnTo>
                  <a:pt x="27432" y="338327"/>
                </a:lnTo>
                <a:lnTo>
                  <a:pt x="0" y="379463"/>
                </a:lnTo>
                <a:lnTo>
                  <a:pt x="21336" y="400786"/>
                </a:lnTo>
                <a:lnTo>
                  <a:pt x="51790" y="35664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35" name="object 1035"/>
          <p:cNvSpPr/>
          <p:nvPr/>
        </p:nvSpPr>
        <p:spPr>
          <a:xfrm>
            <a:off x="6417563" y="7249668"/>
            <a:ext cx="89890" cy="400786"/>
          </a:xfrm>
          <a:custGeom>
            <a:avLst/>
            <a:gdLst/>
            <a:ahLst/>
            <a:cxnLst/>
            <a:rect b="b" l="l" r="r" t="t"/>
            <a:pathLst>
              <a:path h="400786" w="89890">
                <a:moveTo>
                  <a:pt x="0" y="379463"/>
                </a:moveTo>
                <a:lnTo>
                  <a:pt x="27432" y="338327"/>
                </a:lnTo>
                <a:lnTo>
                  <a:pt x="38100" y="315467"/>
                </a:lnTo>
                <a:lnTo>
                  <a:pt x="45745" y="295668"/>
                </a:lnTo>
                <a:lnTo>
                  <a:pt x="57899" y="245363"/>
                </a:lnTo>
                <a:lnTo>
                  <a:pt x="62458" y="222491"/>
                </a:lnTo>
                <a:lnTo>
                  <a:pt x="62458" y="199631"/>
                </a:lnTo>
                <a:lnTo>
                  <a:pt x="57899" y="152399"/>
                </a:lnTo>
                <a:lnTo>
                  <a:pt x="47231" y="105168"/>
                </a:lnTo>
                <a:lnTo>
                  <a:pt x="27432" y="59435"/>
                </a:lnTo>
                <a:lnTo>
                  <a:pt x="15239" y="42659"/>
                </a:lnTo>
                <a:lnTo>
                  <a:pt x="0" y="21335"/>
                </a:lnTo>
                <a:lnTo>
                  <a:pt x="21336" y="0"/>
                </a:lnTo>
                <a:lnTo>
                  <a:pt x="36563" y="21335"/>
                </a:lnTo>
                <a:lnTo>
                  <a:pt x="53339" y="44195"/>
                </a:lnTo>
                <a:lnTo>
                  <a:pt x="73126" y="92963"/>
                </a:lnTo>
                <a:lnTo>
                  <a:pt x="86867" y="146291"/>
                </a:lnTo>
                <a:lnTo>
                  <a:pt x="89890" y="199631"/>
                </a:lnTo>
                <a:lnTo>
                  <a:pt x="89890" y="225577"/>
                </a:lnTo>
                <a:lnTo>
                  <a:pt x="86867" y="256031"/>
                </a:lnTo>
                <a:lnTo>
                  <a:pt x="73126" y="304799"/>
                </a:lnTo>
                <a:lnTo>
                  <a:pt x="63995" y="330695"/>
                </a:lnTo>
                <a:lnTo>
                  <a:pt x="51790" y="356641"/>
                </a:lnTo>
                <a:lnTo>
                  <a:pt x="21336" y="400786"/>
                </a:lnTo>
                <a:lnTo>
                  <a:pt x="0" y="37946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36" name="object 1036"/>
          <p:cNvSpPr/>
          <p:nvPr/>
        </p:nvSpPr>
        <p:spPr>
          <a:xfrm>
            <a:off x="6417563" y="7626096"/>
            <a:ext cx="21336" cy="24358"/>
          </a:xfrm>
          <a:custGeom>
            <a:avLst/>
            <a:gdLst/>
            <a:ahLst/>
            <a:cxnLst/>
            <a:rect b="b" l="l" r="r" t="t"/>
            <a:pathLst>
              <a:path h="24358" w="21336">
                <a:moveTo>
                  <a:pt x="21336" y="24358"/>
                </a:moveTo>
                <a:lnTo>
                  <a:pt x="13147" y="16174"/>
                </a:lnTo>
                <a:lnTo>
                  <a:pt x="19799" y="24358"/>
                </a:lnTo>
                <a:lnTo>
                  <a:pt x="21336" y="24358"/>
                </a:lnTo>
                <a:close/>
              </a:path>
              <a:path h="24358" w="21336">
                <a:moveTo>
                  <a:pt x="13147" y="16174"/>
                </a:moveTo>
                <a:lnTo>
                  <a:pt x="0" y="0"/>
                </a:lnTo>
                <a:lnTo>
                  <a:pt x="0" y="3035"/>
                </a:lnTo>
                <a:lnTo>
                  <a:pt x="13147" y="1617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37" name="object 1037"/>
          <p:cNvSpPr/>
          <p:nvPr/>
        </p:nvSpPr>
        <p:spPr>
          <a:xfrm>
            <a:off x="6417563" y="7626096"/>
            <a:ext cx="21336" cy="24358"/>
          </a:xfrm>
          <a:custGeom>
            <a:avLst/>
            <a:gdLst/>
            <a:ahLst/>
            <a:cxnLst/>
            <a:rect b="b" l="l" r="r" t="t"/>
            <a:pathLst>
              <a:path h="24358" w="21336">
                <a:moveTo>
                  <a:pt x="19799" y="24358"/>
                </a:moveTo>
                <a:lnTo>
                  <a:pt x="21336" y="24358"/>
                </a:lnTo>
                <a:lnTo>
                  <a:pt x="0" y="3035"/>
                </a:lnTo>
                <a:lnTo>
                  <a:pt x="0" y="0"/>
                </a:lnTo>
                <a:lnTo>
                  <a:pt x="19799" y="2435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38" name="object 1038"/>
          <p:cNvSpPr/>
          <p:nvPr/>
        </p:nvSpPr>
        <p:spPr>
          <a:xfrm>
            <a:off x="6091440" y="7164336"/>
            <a:ext cx="345922" cy="106667"/>
          </a:xfrm>
          <a:custGeom>
            <a:avLst/>
            <a:gdLst/>
            <a:ahLst/>
            <a:cxnLst/>
            <a:rect b="b" l="l" r="r" t="t"/>
            <a:pathLst>
              <a:path h="106667" w="345922">
                <a:moveTo>
                  <a:pt x="0" y="80759"/>
                </a:moveTo>
                <a:lnTo>
                  <a:pt x="19786" y="105117"/>
                </a:lnTo>
                <a:lnTo>
                  <a:pt x="56349" y="71640"/>
                </a:lnTo>
                <a:lnTo>
                  <a:pt x="74663" y="59436"/>
                </a:lnTo>
                <a:lnTo>
                  <a:pt x="92963" y="51790"/>
                </a:lnTo>
                <a:lnTo>
                  <a:pt x="132549" y="36563"/>
                </a:lnTo>
                <a:lnTo>
                  <a:pt x="173723" y="32004"/>
                </a:lnTo>
                <a:lnTo>
                  <a:pt x="214858" y="38100"/>
                </a:lnTo>
                <a:lnTo>
                  <a:pt x="254495" y="50253"/>
                </a:lnTo>
                <a:lnTo>
                  <a:pt x="274281" y="60972"/>
                </a:lnTo>
                <a:lnTo>
                  <a:pt x="291058" y="73126"/>
                </a:lnTo>
                <a:lnTo>
                  <a:pt x="307822" y="89890"/>
                </a:lnTo>
                <a:lnTo>
                  <a:pt x="326123" y="106667"/>
                </a:lnTo>
                <a:lnTo>
                  <a:pt x="345922" y="83794"/>
                </a:lnTo>
                <a:lnTo>
                  <a:pt x="327659" y="67017"/>
                </a:lnTo>
                <a:lnTo>
                  <a:pt x="309359" y="50253"/>
                </a:lnTo>
                <a:lnTo>
                  <a:pt x="289559" y="36563"/>
                </a:lnTo>
                <a:lnTo>
                  <a:pt x="265163" y="22872"/>
                </a:lnTo>
                <a:lnTo>
                  <a:pt x="220954" y="7594"/>
                </a:lnTo>
                <a:lnTo>
                  <a:pt x="173723" y="0"/>
                </a:lnTo>
                <a:lnTo>
                  <a:pt x="126504" y="6108"/>
                </a:lnTo>
                <a:lnTo>
                  <a:pt x="82295" y="22872"/>
                </a:lnTo>
                <a:lnTo>
                  <a:pt x="57886" y="33540"/>
                </a:lnTo>
                <a:lnTo>
                  <a:pt x="35013" y="47231"/>
                </a:lnTo>
                <a:lnTo>
                  <a:pt x="0" y="8075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39" name="object 1039"/>
          <p:cNvSpPr/>
          <p:nvPr/>
        </p:nvSpPr>
        <p:spPr>
          <a:xfrm>
            <a:off x="6091440" y="7164336"/>
            <a:ext cx="345922" cy="106667"/>
          </a:xfrm>
          <a:custGeom>
            <a:avLst/>
            <a:gdLst/>
            <a:ahLst/>
            <a:cxnLst/>
            <a:rect b="b" l="l" r="r" t="t"/>
            <a:pathLst>
              <a:path h="106667" w="345922">
                <a:moveTo>
                  <a:pt x="326123" y="106667"/>
                </a:moveTo>
                <a:lnTo>
                  <a:pt x="307822" y="89890"/>
                </a:lnTo>
                <a:lnTo>
                  <a:pt x="291058" y="73126"/>
                </a:lnTo>
                <a:lnTo>
                  <a:pt x="274281" y="60972"/>
                </a:lnTo>
                <a:lnTo>
                  <a:pt x="254495" y="50253"/>
                </a:lnTo>
                <a:lnTo>
                  <a:pt x="214858" y="38100"/>
                </a:lnTo>
                <a:lnTo>
                  <a:pt x="173723" y="32004"/>
                </a:lnTo>
                <a:lnTo>
                  <a:pt x="132549" y="36563"/>
                </a:lnTo>
                <a:lnTo>
                  <a:pt x="92963" y="51790"/>
                </a:lnTo>
                <a:lnTo>
                  <a:pt x="74663" y="59436"/>
                </a:lnTo>
                <a:lnTo>
                  <a:pt x="56349" y="71640"/>
                </a:lnTo>
                <a:lnTo>
                  <a:pt x="19786" y="105117"/>
                </a:lnTo>
                <a:lnTo>
                  <a:pt x="0" y="80759"/>
                </a:lnTo>
                <a:lnTo>
                  <a:pt x="35013" y="47231"/>
                </a:lnTo>
                <a:lnTo>
                  <a:pt x="57886" y="33540"/>
                </a:lnTo>
                <a:lnTo>
                  <a:pt x="82295" y="22872"/>
                </a:lnTo>
                <a:lnTo>
                  <a:pt x="126504" y="6108"/>
                </a:lnTo>
                <a:lnTo>
                  <a:pt x="173723" y="0"/>
                </a:lnTo>
                <a:lnTo>
                  <a:pt x="220954" y="7594"/>
                </a:lnTo>
                <a:lnTo>
                  <a:pt x="265163" y="22872"/>
                </a:lnTo>
                <a:lnTo>
                  <a:pt x="289559" y="36563"/>
                </a:lnTo>
                <a:lnTo>
                  <a:pt x="309359" y="50253"/>
                </a:lnTo>
                <a:lnTo>
                  <a:pt x="327659" y="67017"/>
                </a:lnTo>
                <a:lnTo>
                  <a:pt x="345922" y="83794"/>
                </a:lnTo>
                <a:lnTo>
                  <a:pt x="326123" y="10666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40" name="object 1040"/>
          <p:cNvSpPr/>
          <p:nvPr/>
        </p:nvSpPr>
        <p:spPr>
          <a:xfrm>
            <a:off x="6417563" y="7248131"/>
            <a:ext cx="21336" cy="22872"/>
          </a:xfrm>
          <a:custGeom>
            <a:avLst/>
            <a:gdLst/>
            <a:ahLst/>
            <a:cxnLst/>
            <a:rect b="b" l="l" r="r" t="t"/>
            <a:pathLst>
              <a:path h="22872" w="21336">
                <a:moveTo>
                  <a:pt x="21336" y="1536"/>
                </a:moveTo>
                <a:lnTo>
                  <a:pt x="19799" y="0"/>
                </a:lnTo>
                <a:lnTo>
                  <a:pt x="0" y="22872"/>
                </a:lnTo>
                <a:lnTo>
                  <a:pt x="21336" y="15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41" name="object 1041"/>
          <p:cNvSpPr/>
          <p:nvPr/>
        </p:nvSpPr>
        <p:spPr>
          <a:xfrm>
            <a:off x="6417563" y="7248131"/>
            <a:ext cx="21336" cy="22872"/>
          </a:xfrm>
          <a:custGeom>
            <a:avLst/>
            <a:gdLst/>
            <a:ahLst/>
            <a:cxnLst/>
            <a:rect b="b" l="l" r="r" t="t"/>
            <a:pathLst>
              <a:path h="22872" w="21336">
                <a:moveTo>
                  <a:pt x="21336" y="1536"/>
                </a:moveTo>
                <a:lnTo>
                  <a:pt x="19799" y="0"/>
                </a:lnTo>
                <a:lnTo>
                  <a:pt x="0" y="22872"/>
                </a:lnTo>
                <a:lnTo>
                  <a:pt x="21336" y="1536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42" name="object 1042"/>
          <p:cNvSpPr/>
          <p:nvPr/>
        </p:nvSpPr>
        <p:spPr>
          <a:xfrm>
            <a:off x="6101329" y="6806203"/>
            <a:ext cx="0" cy="451097"/>
          </a:xfrm>
          <a:custGeom>
            <a:avLst/>
            <a:gdLst/>
            <a:ahLst/>
            <a:cxnLst/>
            <a:rect b="b" l="l" r="r" t="t"/>
            <a:pathLst>
              <a:path h="451097" w="0">
                <a:moveTo>
                  <a:pt x="0" y="0"/>
                </a:moveTo>
                <a:lnTo>
                  <a:pt x="0" y="451097"/>
                </a:lnTo>
              </a:path>
            </a:pathLst>
          </a:custGeom>
          <a:ln w="3019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43" name="object 1043"/>
          <p:cNvSpPr/>
          <p:nvPr/>
        </p:nvSpPr>
        <p:spPr>
          <a:xfrm>
            <a:off x="6086868" y="6806203"/>
            <a:ext cx="28922" cy="451097"/>
          </a:xfrm>
          <a:custGeom>
            <a:avLst/>
            <a:gdLst/>
            <a:ahLst/>
            <a:cxnLst/>
            <a:rect b="b" l="l" r="r" t="t"/>
            <a:pathLst>
              <a:path h="451097" w="28922">
                <a:moveTo>
                  <a:pt x="0" y="451097"/>
                </a:moveTo>
                <a:lnTo>
                  <a:pt x="28922" y="451097"/>
                </a:lnTo>
                <a:lnTo>
                  <a:pt x="28922" y="0"/>
                </a:lnTo>
                <a:lnTo>
                  <a:pt x="0" y="0"/>
                </a:lnTo>
                <a:lnTo>
                  <a:pt x="0" y="45109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44" name="object 1044"/>
          <p:cNvSpPr/>
          <p:nvPr/>
        </p:nvSpPr>
        <p:spPr>
          <a:xfrm>
            <a:off x="6086868" y="7245096"/>
            <a:ext cx="28930" cy="47231"/>
          </a:xfrm>
          <a:custGeom>
            <a:avLst/>
            <a:gdLst/>
            <a:ahLst/>
            <a:cxnLst/>
            <a:rect b="b" l="l" r="r" t="t"/>
            <a:pathLst>
              <a:path h="47231" w="28930">
                <a:moveTo>
                  <a:pt x="0" y="12204"/>
                </a:moveTo>
                <a:lnTo>
                  <a:pt x="0" y="47231"/>
                </a:lnTo>
                <a:lnTo>
                  <a:pt x="24358" y="24358"/>
                </a:lnTo>
                <a:lnTo>
                  <a:pt x="14485" y="12204"/>
                </a:lnTo>
                <a:lnTo>
                  <a:pt x="0" y="12204"/>
                </a:lnTo>
                <a:close/>
              </a:path>
              <a:path h="47231" w="28930">
                <a:moveTo>
                  <a:pt x="28930" y="12204"/>
                </a:moveTo>
                <a:lnTo>
                  <a:pt x="4572" y="0"/>
                </a:lnTo>
                <a:lnTo>
                  <a:pt x="14485" y="12204"/>
                </a:lnTo>
                <a:lnTo>
                  <a:pt x="28930" y="122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45" name="object 1045"/>
          <p:cNvSpPr/>
          <p:nvPr/>
        </p:nvSpPr>
        <p:spPr>
          <a:xfrm>
            <a:off x="6086868" y="7245096"/>
            <a:ext cx="28930" cy="47231"/>
          </a:xfrm>
          <a:custGeom>
            <a:avLst/>
            <a:gdLst/>
            <a:ahLst/>
            <a:cxnLst/>
            <a:rect b="b" l="l" r="r" t="t"/>
            <a:pathLst>
              <a:path h="47231" w="28930">
                <a:moveTo>
                  <a:pt x="24358" y="24358"/>
                </a:moveTo>
                <a:lnTo>
                  <a:pt x="0" y="47231"/>
                </a:lnTo>
                <a:lnTo>
                  <a:pt x="0" y="12204"/>
                </a:lnTo>
                <a:lnTo>
                  <a:pt x="28930" y="12204"/>
                </a:lnTo>
                <a:lnTo>
                  <a:pt x="4572" y="0"/>
                </a:lnTo>
                <a:lnTo>
                  <a:pt x="24358" y="2435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46" name="object 1046"/>
          <p:cNvSpPr/>
          <p:nvPr/>
        </p:nvSpPr>
        <p:spPr>
          <a:xfrm>
            <a:off x="6091440" y="6794004"/>
            <a:ext cx="345922" cy="111226"/>
          </a:xfrm>
          <a:custGeom>
            <a:avLst/>
            <a:gdLst/>
            <a:ahLst/>
            <a:cxnLst/>
            <a:rect b="b" l="l" r="r" t="t"/>
            <a:pathLst>
              <a:path h="111226" w="345922">
                <a:moveTo>
                  <a:pt x="0" y="21335"/>
                </a:moveTo>
                <a:lnTo>
                  <a:pt x="15227" y="42659"/>
                </a:lnTo>
                <a:lnTo>
                  <a:pt x="35013" y="60972"/>
                </a:lnTo>
                <a:lnTo>
                  <a:pt x="57886" y="77685"/>
                </a:lnTo>
                <a:lnTo>
                  <a:pt x="80759" y="89890"/>
                </a:lnTo>
                <a:lnTo>
                  <a:pt x="102095" y="99072"/>
                </a:lnTo>
                <a:lnTo>
                  <a:pt x="127990" y="105117"/>
                </a:lnTo>
                <a:lnTo>
                  <a:pt x="173723" y="111226"/>
                </a:lnTo>
                <a:lnTo>
                  <a:pt x="220954" y="105117"/>
                </a:lnTo>
                <a:lnTo>
                  <a:pt x="245363" y="99072"/>
                </a:lnTo>
                <a:lnTo>
                  <a:pt x="269722" y="86867"/>
                </a:lnTo>
                <a:lnTo>
                  <a:pt x="309359" y="60972"/>
                </a:lnTo>
                <a:lnTo>
                  <a:pt x="329158" y="42659"/>
                </a:lnTo>
                <a:lnTo>
                  <a:pt x="345922" y="22872"/>
                </a:lnTo>
                <a:lnTo>
                  <a:pt x="326123" y="0"/>
                </a:lnTo>
                <a:lnTo>
                  <a:pt x="309359" y="19799"/>
                </a:lnTo>
                <a:lnTo>
                  <a:pt x="292595" y="35026"/>
                </a:lnTo>
                <a:lnTo>
                  <a:pt x="254495" y="59435"/>
                </a:lnTo>
                <a:lnTo>
                  <a:pt x="236181" y="70091"/>
                </a:lnTo>
                <a:lnTo>
                  <a:pt x="217931" y="73126"/>
                </a:lnTo>
                <a:lnTo>
                  <a:pt x="173723" y="79222"/>
                </a:lnTo>
                <a:lnTo>
                  <a:pt x="131063" y="73126"/>
                </a:lnTo>
                <a:lnTo>
                  <a:pt x="111213" y="70091"/>
                </a:lnTo>
                <a:lnTo>
                  <a:pt x="91427" y="59435"/>
                </a:lnTo>
                <a:lnTo>
                  <a:pt x="73113" y="48767"/>
                </a:lnTo>
                <a:lnTo>
                  <a:pt x="51790" y="35026"/>
                </a:lnTo>
                <a:lnTo>
                  <a:pt x="35013" y="19799"/>
                </a:lnTo>
                <a:lnTo>
                  <a:pt x="21323" y="1485"/>
                </a:lnTo>
                <a:lnTo>
                  <a:pt x="0" y="2133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47" name="object 1047"/>
          <p:cNvSpPr/>
          <p:nvPr/>
        </p:nvSpPr>
        <p:spPr>
          <a:xfrm>
            <a:off x="6091440" y="6794004"/>
            <a:ext cx="345922" cy="111226"/>
          </a:xfrm>
          <a:custGeom>
            <a:avLst/>
            <a:gdLst/>
            <a:ahLst/>
            <a:cxnLst/>
            <a:rect b="b" l="l" r="r" t="t"/>
            <a:pathLst>
              <a:path h="111226" w="345922">
                <a:moveTo>
                  <a:pt x="21323" y="1485"/>
                </a:moveTo>
                <a:lnTo>
                  <a:pt x="35013" y="19799"/>
                </a:lnTo>
                <a:lnTo>
                  <a:pt x="51790" y="35026"/>
                </a:lnTo>
                <a:lnTo>
                  <a:pt x="73113" y="48767"/>
                </a:lnTo>
                <a:lnTo>
                  <a:pt x="91427" y="59435"/>
                </a:lnTo>
                <a:lnTo>
                  <a:pt x="111213" y="70091"/>
                </a:lnTo>
                <a:lnTo>
                  <a:pt x="131063" y="73126"/>
                </a:lnTo>
                <a:lnTo>
                  <a:pt x="173723" y="79222"/>
                </a:lnTo>
                <a:lnTo>
                  <a:pt x="217931" y="73126"/>
                </a:lnTo>
                <a:lnTo>
                  <a:pt x="236181" y="70091"/>
                </a:lnTo>
                <a:lnTo>
                  <a:pt x="254495" y="59435"/>
                </a:lnTo>
                <a:lnTo>
                  <a:pt x="292595" y="35026"/>
                </a:lnTo>
                <a:lnTo>
                  <a:pt x="309359" y="19799"/>
                </a:lnTo>
                <a:lnTo>
                  <a:pt x="326123" y="0"/>
                </a:lnTo>
                <a:lnTo>
                  <a:pt x="345922" y="22872"/>
                </a:lnTo>
                <a:lnTo>
                  <a:pt x="329158" y="42659"/>
                </a:lnTo>
                <a:lnTo>
                  <a:pt x="309359" y="60972"/>
                </a:lnTo>
                <a:lnTo>
                  <a:pt x="269722" y="86867"/>
                </a:lnTo>
                <a:lnTo>
                  <a:pt x="245363" y="99072"/>
                </a:lnTo>
                <a:lnTo>
                  <a:pt x="220954" y="105117"/>
                </a:lnTo>
                <a:lnTo>
                  <a:pt x="173723" y="111226"/>
                </a:lnTo>
                <a:lnTo>
                  <a:pt x="127990" y="105117"/>
                </a:lnTo>
                <a:lnTo>
                  <a:pt x="102095" y="99072"/>
                </a:lnTo>
                <a:lnTo>
                  <a:pt x="80759" y="89890"/>
                </a:lnTo>
                <a:lnTo>
                  <a:pt x="57886" y="77685"/>
                </a:lnTo>
                <a:lnTo>
                  <a:pt x="35013" y="60972"/>
                </a:lnTo>
                <a:lnTo>
                  <a:pt x="15227" y="42659"/>
                </a:lnTo>
                <a:lnTo>
                  <a:pt x="0" y="21335"/>
                </a:lnTo>
                <a:lnTo>
                  <a:pt x="21323" y="1485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48" name="object 1048"/>
          <p:cNvSpPr/>
          <p:nvPr/>
        </p:nvSpPr>
        <p:spPr>
          <a:xfrm>
            <a:off x="6086868" y="6766572"/>
            <a:ext cx="28930" cy="48768"/>
          </a:xfrm>
          <a:custGeom>
            <a:avLst/>
            <a:gdLst/>
            <a:ahLst/>
            <a:cxnLst/>
            <a:rect b="b" l="l" r="r" t="t"/>
            <a:pathLst>
              <a:path h="48768" w="28930">
                <a:moveTo>
                  <a:pt x="0" y="0"/>
                </a:moveTo>
                <a:lnTo>
                  <a:pt x="0" y="39636"/>
                </a:lnTo>
                <a:lnTo>
                  <a:pt x="14380" y="39636"/>
                </a:lnTo>
                <a:lnTo>
                  <a:pt x="25895" y="28917"/>
                </a:lnTo>
                <a:lnTo>
                  <a:pt x="0" y="0"/>
                </a:lnTo>
                <a:close/>
              </a:path>
              <a:path h="48768" w="28930">
                <a:moveTo>
                  <a:pt x="28930" y="39636"/>
                </a:moveTo>
                <a:lnTo>
                  <a:pt x="14380" y="39636"/>
                </a:lnTo>
                <a:lnTo>
                  <a:pt x="4572" y="48768"/>
                </a:lnTo>
                <a:lnTo>
                  <a:pt x="28930" y="396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49" name="object 1049"/>
          <p:cNvSpPr/>
          <p:nvPr/>
        </p:nvSpPr>
        <p:spPr>
          <a:xfrm>
            <a:off x="6086868" y="6766572"/>
            <a:ext cx="28930" cy="48768"/>
          </a:xfrm>
          <a:custGeom>
            <a:avLst/>
            <a:gdLst/>
            <a:ahLst/>
            <a:cxnLst/>
            <a:rect b="b" l="l" r="r" t="t"/>
            <a:pathLst>
              <a:path h="48768" w="28930">
                <a:moveTo>
                  <a:pt x="0" y="39636"/>
                </a:moveTo>
                <a:lnTo>
                  <a:pt x="0" y="0"/>
                </a:lnTo>
                <a:lnTo>
                  <a:pt x="25895" y="28917"/>
                </a:lnTo>
                <a:lnTo>
                  <a:pt x="4572" y="48768"/>
                </a:lnTo>
                <a:lnTo>
                  <a:pt x="28930" y="39636"/>
                </a:lnTo>
                <a:lnTo>
                  <a:pt x="0" y="396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50" name="object 1050"/>
          <p:cNvSpPr/>
          <p:nvPr/>
        </p:nvSpPr>
        <p:spPr>
          <a:xfrm>
            <a:off x="6396240" y="6464795"/>
            <a:ext cx="67068" cy="350545"/>
          </a:xfrm>
          <a:custGeom>
            <a:avLst/>
            <a:gdLst/>
            <a:ahLst/>
            <a:cxnLst/>
            <a:rect b="b" l="l" r="r" t="t"/>
            <a:pathLst>
              <a:path h="350545" w="67068">
                <a:moveTo>
                  <a:pt x="1536" y="45745"/>
                </a:moveTo>
                <a:lnTo>
                  <a:pt x="0" y="67068"/>
                </a:lnTo>
                <a:lnTo>
                  <a:pt x="1536" y="92963"/>
                </a:lnTo>
                <a:lnTo>
                  <a:pt x="3022" y="117373"/>
                </a:lnTo>
                <a:lnTo>
                  <a:pt x="9118" y="140195"/>
                </a:lnTo>
                <a:lnTo>
                  <a:pt x="21323" y="184404"/>
                </a:lnTo>
                <a:lnTo>
                  <a:pt x="31991" y="225577"/>
                </a:lnTo>
                <a:lnTo>
                  <a:pt x="38100" y="245363"/>
                </a:lnTo>
                <a:lnTo>
                  <a:pt x="39636" y="263677"/>
                </a:lnTo>
                <a:lnTo>
                  <a:pt x="39636" y="281927"/>
                </a:lnTo>
                <a:lnTo>
                  <a:pt x="36563" y="298704"/>
                </a:lnTo>
                <a:lnTo>
                  <a:pt x="30454" y="315468"/>
                </a:lnTo>
                <a:lnTo>
                  <a:pt x="19786" y="333768"/>
                </a:lnTo>
                <a:lnTo>
                  <a:pt x="42659" y="350545"/>
                </a:lnTo>
                <a:lnTo>
                  <a:pt x="56349" y="330695"/>
                </a:lnTo>
                <a:lnTo>
                  <a:pt x="63995" y="309359"/>
                </a:lnTo>
                <a:lnTo>
                  <a:pt x="67068" y="288036"/>
                </a:lnTo>
                <a:lnTo>
                  <a:pt x="67068" y="263677"/>
                </a:lnTo>
                <a:lnTo>
                  <a:pt x="65531" y="239268"/>
                </a:lnTo>
                <a:lnTo>
                  <a:pt x="59423" y="216395"/>
                </a:lnTo>
                <a:lnTo>
                  <a:pt x="48755" y="175272"/>
                </a:lnTo>
                <a:lnTo>
                  <a:pt x="36563" y="131063"/>
                </a:lnTo>
                <a:lnTo>
                  <a:pt x="30454" y="111277"/>
                </a:lnTo>
                <a:lnTo>
                  <a:pt x="28968" y="89941"/>
                </a:lnTo>
                <a:lnTo>
                  <a:pt x="27431" y="71640"/>
                </a:lnTo>
                <a:lnTo>
                  <a:pt x="28968" y="53327"/>
                </a:lnTo>
                <a:lnTo>
                  <a:pt x="36563" y="38100"/>
                </a:lnTo>
                <a:lnTo>
                  <a:pt x="45681" y="15227"/>
                </a:lnTo>
                <a:lnTo>
                  <a:pt x="19786" y="0"/>
                </a:lnTo>
                <a:lnTo>
                  <a:pt x="10655" y="24409"/>
                </a:lnTo>
                <a:lnTo>
                  <a:pt x="1536" y="4574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51" name="object 1051"/>
          <p:cNvSpPr/>
          <p:nvPr/>
        </p:nvSpPr>
        <p:spPr>
          <a:xfrm>
            <a:off x="6396240" y="6464795"/>
            <a:ext cx="67068" cy="350545"/>
          </a:xfrm>
          <a:custGeom>
            <a:avLst/>
            <a:gdLst/>
            <a:ahLst/>
            <a:cxnLst/>
            <a:rect b="b" l="l" r="r" t="t"/>
            <a:pathLst>
              <a:path h="350545" w="67068">
                <a:moveTo>
                  <a:pt x="19786" y="333768"/>
                </a:moveTo>
                <a:lnTo>
                  <a:pt x="30454" y="315468"/>
                </a:lnTo>
                <a:lnTo>
                  <a:pt x="36563" y="298704"/>
                </a:lnTo>
                <a:lnTo>
                  <a:pt x="39636" y="281927"/>
                </a:lnTo>
                <a:lnTo>
                  <a:pt x="39636" y="263677"/>
                </a:lnTo>
                <a:lnTo>
                  <a:pt x="38100" y="245363"/>
                </a:lnTo>
                <a:lnTo>
                  <a:pt x="31991" y="225577"/>
                </a:lnTo>
                <a:lnTo>
                  <a:pt x="21323" y="184404"/>
                </a:lnTo>
                <a:lnTo>
                  <a:pt x="9118" y="140195"/>
                </a:lnTo>
                <a:lnTo>
                  <a:pt x="3022" y="117373"/>
                </a:lnTo>
                <a:lnTo>
                  <a:pt x="1536" y="92963"/>
                </a:lnTo>
                <a:lnTo>
                  <a:pt x="0" y="67068"/>
                </a:lnTo>
                <a:lnTo>
                  <a:pt x="1536" y="45745"/>
                </a:lnTo>
                <a:lnTo>
                  <a:pt x="10655" y="24409"/>
                </a:lnTo>
                <a:lnTo>
                  <a:pt x="19786" y="0"/>
                </a:lnTo>
                <a:lnTo>
                  <a:pt x="45681" y="15227"/>
                </a:lnTo>
                <a:lnTo>
                  <a:pt x="36563" y="38100"/>
                </a:lnTo>
                <a:lnTo>
                  <a:pt x="28968" y="53327"/>
                </a:lnTo>
                <a:lnTo>
                  <a:pt x="27431" y="71640"/>
                </a:lnTo>
                <a:lnTo>
                  <a:pt x="28968" y="89941"/>
                </a:lnTo>
                <a:lnTo>
                  <a:pt x="30454" y="111277"/>
                </a:lnTo>
                <a:lnTo>
                  <a:pt x="36563" y="131063"/>
                </a:lnTo>
                <a:lnTo>
                  <a:pt x="48755" y="175272"/>
                </a:lnTo>
                <a:lnTo>
                  <a:pt x="59423" y="216395"/>
                </a:lnTo>
                <a:lnTo>
                  <a:pt x="65531" y="239268"/>
                </a:lnTo>
                <a:lnTo>
                  <a:pt x="67068" y="263677"/>
                </a:lnTo>
                <a:lnTo>
                  <a:pt x="67068" y="288036"/>
                </a:lnTo>
                <a:lnTo>
                  <a:pt x="63995" y="309359"/>
                </a:lnTo>
                <a:lnTo>
                  <a:pt x="56349" y="330695"/>
                </a:lnTo>
                <a:lnTo>
                  <a:pt x="42659" y="350545"/>
                </a:lnTo>
                <a:lnTo>
                  <a:pt x="19786" y="333768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52" name="object 1052"/>
          <p:cNvSpPr/>
          <p:nvPr/>
        </p:nvSpPr>
        <p:spPr>
          <a:xfrm>
            <a:off x="6416027" y="6794004"/>
            <a:ext cx="22872" cy="22872"/>
          </a:xfrm>
          <a:custGeom>
            <a:avLst/>
            <a:gdLst/>
            <a:ahLst/>
            <a:cxnLst/>
            <a:rect b="b" l="l" r="r" t="t"/>
            <a:pathLst>
              <a:path h="22872" w="22872">
                <a:moveTo>
                  <a:pt x="22872" y="21335"/>
                </a:moveTo>
                <a:lnTo>
                  <a:pt x="15019" y="15576"/>
                </a:lnTo>
                <a:lnTo>
                  <a:pt x="21336" y="22872"/>
                </a:lnTo>
                <a:lnTo>
                  <a:pt x="22872" y="21335"/>
                </a:lnTo>
                <a:close/>
              </a:path>
              <a:path h="22872" w="22872">
                <a:moveTo>
                  <a:pt x="15019" y="15576"/>
                </a:moveTo>
                <a:lnTo>
                  <a:pt x="1536" y="0"/>
                </a:lnTo>
                <a:lnTo>
                  <a:pt x="0" y="4559"/>
                </a:lnTo>
                <a:lnTo>
                  <a:pt x="15019" y="1557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53" name="object 1053"/>
          <p:cNvSpPr/>
          <p:nvPr/>
        </p:nvSpPr>
        <p:spPr>
          <a:xfrm>
            <a:off x="6416027" y="6794004"/>
            <a:ext cx="22872" cy="22872"/>
          </a:xfrm>
          <a:custGeom>
            <a:avLst/>
            <a:gdLst/>
            <a:ahLst/>
            <a:cxnLst/>
            <a:rect b="b" l="l" r="r" t="t"/>
            <a:pathLst>
              <a:path h="22872" w="22872">
                <a:moveTo>
                  <a:pt x="21336" y="22872"/>
                </a:moveTo>
                <a:lnTo>
                  <a:pt x="22872" y="21335"/>
                </a:lnTo>
                <a:lnTo>
                  <a:pt x="0" y="4559"/>
                </a:lnTo>
                <a:lnTo>
                  <a:pt x="1536" y="0"/>
                </a:lnTo>
                <a:lnTo>
                  <a:pt x="21336" y="22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54" name="object 1054"/>
          <p:cNvSpPr/>
          <p:nvPr/>
        </p:nvSpPr>
        <p:spPr>
          <a:xfrm>
            <a:off x="6417563" y="6344399"/>
            <a:ext cx="429767" cy="140246"/>
          </a:xfrm>
          <a:custGeom>
            <a:avLst/>
            <a:gdLst/>
            <a:ahLst/>
            <a:cxnLst/>
            <a:rect b="b" l="l" r="r" t="t"/>
            <a:pathLst>
              <a:path h="140246" w="429767">
                <a:moveTo>
                  <a:pt x="18313" y="92963"/>
                </a:moveTo>
                <a:lnTo>
                  <a:pt x="0" y="118910"/>
                </a:lnTo>
                <a:lnTo>
                  <a:pt x="21336" y="140246"/>
                </a:lnTo>
                <a:lnTo>
                  <a:pt x="39636" y="114300"/>
                </a:lnTo>
                <a:lnTo>
                  <a:pt x="60972" y="91478"/>
                </a:lnTo>
                <a:lnTo>
                  <a:pt x="82308" y="73164"/>
                </a:lnTo>
                <a:lnTo>
                  <a:pt x="108204" y="56400"/>
                </a:lnTo>
                <a:lnTo>
                  <a:pt x="129539" y="47269"/>
                </a:lnTo>
                <a:lnTo>
                  <a:pt x="156971" y="39636"/>
                </a:lnTo>
                <a:lnTo>
                  <a:pt x="187426" y="33527"/>
                </a:lnTo>
                <a:lnTo>
                  <a:pt x="214858" y="30505"/>
                </a:lnTo>
                <a:lnTo>
                  <a:pt x="242290" y="33527"/>
                </a:lnTo>
                <a:lnTo>
                  <a:pt x="269735" y="39636"/>
                </a:lnTo>
                <a:lnTo>
                  <a:pt x="297167" y="47269"/>
                </a:lnTo>
                <a:lnTo>
                  <a:pt x="321576" y="56400"/>
                </a:lnTo>
                <a:lnTo>
                  <a:pt x="347471" y="73164"/>
                </a:lnTo>
                <a:lnTo>
                  <a:pt x="368795" y="91478"/>
                </a:lnTo>
                <a:lnTo>
                  <a:pt x="388645" y="114300"/>
                </a:lnTo>
                <a:lnTo>
                  <a:pt x="405358" y="138696"/>
                </a:lnTo>
                <a:lnTo>
                  <a:pt x="429767" y="120395"/>
                </a:lnTo>
                <a:lnTo>
                  <a:pt x="411467" y="92963"/>
                </a:lnTo>
                <a:lnTo>
                  <a:pt x="387108" y="67068"/>
                </a:lnTo>
                <a:lnTo>
                  <a:pt x="362699" y="47269"/>
                </a:lnTo>
                <a:lnTo>
                  <a:pt x="336804" y="28968"/>
                </a:lnTo>
                <a:lnTo>
                  <a:pt x="307835" y="16763"/>
                </a:lnTo>
                <a:lnTo>
                  <a:pt x="275831" y="7632"/>
                </a:lnTo>
                <a:lnTo>
                  <a:pt x="245376" y="1536"/>
                </a:lnTo>
                <a:lnTo>
                  <a:pt x="214858" y="0"/>
                </a:lnTo>
                <a:lnTo>
                  <a:pt x="185940" y="1536"/>
                </a:lnTo>
                <a:lnTo>
                  <a:pt x="153936" y="7632"/>
                </a:lnTo>
                <a:lnTo>
                  <a:pt x="121945" y="16763"/>
                </a:lnTo>
                <a:lnTo>
                  <a:pt x="92976" y="28968"/>
                </a:lnTo>
                <a:lnTo>
                  <a:pt x="65532" y="47269"/>
                </a:lnTo>
                <a:lnTo>
                  <a:pt x="39636" y="67068"/>
                </a:lnTo>
                <a:lnTo>
                  <a:pt x="18313" y="9296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55" name="object 1055"/>
          <p:cNvSpPr/>
          <p:nvPr/>
        </p:nvSpPr>
        <p:spPr>
          <a:xfrm>
            <a:off x="6417563" y="6344399"/>
            <a:ext cx="429767" cy="140246"/>
          </a:xfrm>
          <a:custGeom>
            <a:avLst/>
            <a:gdLst/>
            <a:ahLst/>
            <a:cxnLst/>
            <a:rect b="b" l="l" r="r" t="t"/>
            <a:pathLst>
              <a:path h="140246" w="429767">
                <a:moveTo>
                  <a:pt x="0" y="118910"/>
                </a:moveTo>
                <a:lnTo>
                  <a:pt x="18313" y="92963"/>
                </a:lnTo>
                <a:lnTo>
                  <a:pt x="39636" y="67068"/>
                </a:lnTo>
                <a:lnTo>
                  <a:pt x="65532" y="47269"/>
                </a:lnTo>
                <a:lnTo>
                  <a:pt x="92976" y="28968"/>
                </a:lnTo>
                <a:lnTo>
                  <a:pt x="121945" y="16763"/>
                </a:lnTo>
                <a:lnTo>
                  <a:pt x="153936" y="7632"/>
                </a:lnTo>
                <a:lnTo>
                  <a:pt x="185940" y="1536"/>
                </a:lnTo>
                <a:lnTo>
                  <a:pt x="214858" y="0"/>
                </a:lnTo>
                <a:lnTo>
                  <a:pt x="245376" y="1536"/>
                </a:lnTo>
                <a:lnTo>
                  <a:pt x="275831" y="7632"/>
                </a:lnTo>
                <a:lnTo>
                  <a:pt x="307835" y="16763"/>
                </a:lnTo>
                <a:lnTo>
                  <a:pt x="336804" y="28968"/>
                </a:lnTo>
                <a:lnTo>
                  <a:pt x="362699" y="47269"/>
                </a:lnTo>
                <a:lnTo>
                  <a:pt x="387108" y="67068"/>
                </a:lnTo>
                <a:lnTo>
                  <a:pt x="411467" y="92963"/>
                </a:lnTo>
                <a:lnTo>
                  <a:pt x="429767" y="120395"/>
                </a:lnTo>
                <a:lnTo>
                  <a:pt x="405358" y="138696"/>
                </a:lnTo>
                <a:lnTo>
                  <a:pt x="388645" y="114300"/>
                </a:lnTo>
                <a:lnTo>
                  <a:pt x="368795" y="91478"/>
                </a:lnTo>
                <a:lnTo>
                  <a:pt x="347471" y="73164"/>
                </a:lnTo>
                <a:lnTo>
                  <a:pt x="321576" y="56400"/>
                </a:lnTo>
                <a:lnTo>
                  <a:pt x="297167" y="47269"/>
                </a:lnTo>
                <a:lnTo>
                  <a:pt x="269735" y="39636"/>
                </a:lnTo>
                <a:lnTo>
                  <a:pt x="242290" y="33527"/>
                </a:lnTo>
                <a:lnTo>
                  <a:pt x="214858" y="30505"/>
                </a:lnTo>
                <a:lnTo>
                  <a:pt x="187426" y="33527"/>
                </a:lnTo>
                <a:lnTo>
                  <a:pt x="156971" y="39636"/>
                </a:lnTo>
                <a:lnTo>
                  <a:pt x="129539" y="47269"/>
                </a:lnTo>
                <a:lnTo>
                  <a:pt x="108204" y="56400"/>
                </a:lnTo>
                <a:lnTo>
                  <a:pt x="82308" y="73164"/>
                </a:lnTo>
                <a:lnTo>
                  <a:pt x="60972" y="91478"/>
                </a:lnTo>
                <a:lnTo>
                  <a:pt x="39636" y="114300"/>
                </a:lnTo>
                <a:lnTo>
                  <a:pt x="21336" y="140246"/>
                </a:lnTo>
                <a:lnTo>
                  <a:pt x="0" y="11891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56" name="object 1056"/>
          <p:cNvSpPr/>
          <p:nvPr/>
        </p:nvSpPr>
        <p:spPr>
          <a:xfrm>
            <a:off x="6416027" y="6463309"/>
            <a:ext cx="25895" cy="21335"/>
          </a:xfrm>
          <a:custGeom>
            <a:avLst/>
            <a:gdLst/>
            <a:ahLst/>
            <a:cxnLst/>
            <a:rect b="b" l="l" r="r" t="t"/>
            <a:pathLst>
              <a:path h="21335" w="25895">
                <a:moveTo>
                  <a:pt x="25895" y="16713"/>
                </a:moveTo>
                <a:lnTo>
                  <a:pt x="7336" y="5800"/>
                </a:lnTo>
                <a:lnTo>
                  <a:pt x="22872" y="21335"/>
                </a:lnTo>
                <a:lnTo>
                  <a:pt x="25895" y="16713"/>
                </a:lnTo>
                <a:close/>
              </a:path>
              <a:path h="21335" w="25895">
                <a:moveTo>
                  <a:pt x="7336" y="5800"/>
                </a:moveTo>
                <a:lnTo>
                  <a:pt x="1536" y="0"/>
                </a:lnTo>
                <a:lnTo>
                  <a:pt x="0" y="1485"/>
                </a:lnTo>
                <a:lnTo>
                  <a:pt x="7336" y="580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57" name="object 1057"/>
          <p:cNvSpPr/>
          <p:nvPr/>
        </p:nvSpPr>
        <p:spPr>
          <a:xfrm>
            <a:off x="6416027" y="6463309"/>
            <a:ext cx="25895" cy="21335"/>
          </a:xfrm>
          <a:custGeom>
            <a:avLst/>
            <a:gdLst/>
            <a:ahLst/>
            <a:cxnLst/>
            <a:rect b="b" l="l" r="r" t="t"/>
            <a:pathLst>
              <a:path h="21335" w="25895">
                <a:moveTo>
                  <a:pt x="0" y="1485"/>
                </a:moveTo>
                <a:lnTo>
                  <a:pt x="1536" y="0"/>
                </a:lnTo>
                <a:lnTo>
                  <a:pt x="22872" y="21335"/>
                </a:lnTo>
                <a:lnTo>
                  <a:pt x="25895" y="16713"/>
                </a:lnTo>
                <a:lnTo>
                  <a:pt x="0" y="1485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58" name="object 1058"/>
          <p:cNvSpPr/>
          <p:nvPr/>
        </p:nvSpPr>
        <p:spPr>
          <a:xfrm>
            <a:off x="6803135" y="6464795"/>
            <a:ext cx="65532" cy="349008"/>
          </a:xfrm>
          <a:custGeom>
            <a:avLst/>
            <a:gdLst/>
            <a:ahLst/>
            <a:cxnLst/>
            <a:rect b="b" l="l" r="r" t="t"/>
            <a:pathLst>
              <a:path h="349008" w="65532">
                <a:moveTo>
                  <a:pt x="19786" y="349008"/>
                </a:moveTo>
                <a:lnTo>
                  <a:pt x="45732" y="333768"/>
                </a:lnTo>
                <a:lnTo>
                  <a:pt x="36563" y="315468"/>
                </a:lnTo>
                <a:lnTo>
                  <a:pt x="30454" y="298704"/>
                </a:lnTo>
                <a:lnTo>
                  <a:pt x="28968" y="278904"/>
                </a:lnTo>
                <a:lnTo>
                  <a:pt x="28968" y="259105"/>
                </a:lnTo>
                <a:lnTo>
                  <a:pt x="35064" y="219468"/>
                </a:lnTo>
                <a:lnTo>
                  <a:pt x="45732" y="182905"/>
                </a:lnTo>
                <a:lnTo>
                  <a:pt x="59423" y="134150"/>
                </a:lnTo>
                <a:lnTo>
                  <a:pt x="65532" y="92963"/>
                </a:lnTo>
                <a:lnTo>
                  <a:pt x="65532" y="70104"/>
                </a:lnTo>
                <a:lnTo>
                  <a:pt x="63995" y="47282"/>
                </a:lnTo>
                <a:lnTo>
                  <a:pt x="56400" y="21336"/>
                </a:lnTo>
                <a:lnTo>
                  <a:pt x="45732" y="0"/>
                </a:lnTo>
                <a:lnTo>
                  <a:pt x="19786" y="15227"/>
                </a:lnTo>
                <a:lnTo>
                  <a:pt x="28968" y="33540"/>
                </a:lnTo>
                <a:lnTo>
                  <a:pt x="35064" y="51841"/>
                </a:lnTo>
                <a:lnTo>
                  <a:pt x="36563" y="71640"/>
                </a:lnTo>
                <a:lnTo>
                  <a:pt x="36563" y="89941"/>
                </a:lnTo>
                <a:lnTo>
                  <a:pt x="28968" y="131063"/>
                </a:lnTo>
                <a:lnTo>
                  <a:pt x="18300" y="172250"/>
                </a:lnTo>
                <a:lnTo>
                  <a:pt x="6096" y="216395"/>
                </a:lnTo>
                <a:lnTo>
                  <a:pt x="0" y="257568"/>
                </a:lnTo>
                <a:lnTo>
                  <a:pt x="0" y="283463"/>
                </a:lnTo>
                <a:lnTo>
                  <a:pt x="1536" y="304800"/>
                </a:lnTo>
                <a:lnTo>
                  <a:pt x="9118" y="327672"/>
                </a:lnTo>
                <a:lnTo>
                  <a:pt x="19786" y="34900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59" name="object 1059"/>
          <p:cNvSpPr/>
          <p:nvPr/>
        </p:nvSpPr>
        <p:spPr>
          <a:xfrm>
            <a:off x="6803135" y="6464795"/>
            <a:ext cx="65532" cy="349008"/>
          </a:xfrm>
          <a:custGeom>
            <a:avLst/>
            <a:gdLst/>
            <a:ahLst/>
            <a:cxnLst/>
            <a:rect b="b" l="l" r="r" t="t"/>
            <a:pathLst>
              <a:path h="349008" w="65532">
                <a:moveTo>
                  <a:pt x="45732" y="0"/>
                </a:moveTo>
                <a:lnTo>
                  <a:pt x="56400" y="21336"/>
                </a:lnTo>
                <a:lnTo>
                  <a:pt x="63995" y="47282"/>
                </a:lnTo>
                <a:lnTo>
                  <a:pt x="65532" y="70104"/>
                </a:lnTo>
                <a:lnTo>
                  <a:pt x="65532" y="92963"/>
                </a:lnTo>
                <a:lnTo>
                  <a:pt x="59423" y="134150"/>
                </a:lnTo>
                <a:lnTo>
                  <a:pt x="45732" y="182905"/>
                </a:lnTo>
                <a:lnTo>
                  <a:pt x="35064" y="219468"/>
                </a:lnTo>
                <a:lnTo>
                  <a:pt x="28968" y="259105"/>
                </a:lnTo>
                <a:lnTo>
                  <a:pt x="28968" y="278904"/>
                </a:lnTo>
                <a:lnTo>
                  <a:pt x="30454" y="298704"/>
                </a:lnTo>
                <a:lnTo>
                  <a:pt x="36563" y="315468"/>
                </a:lnTo>
                <a:lnTo>
                  <a:pt x="45732" y="333768"/>
                </a:lnTo>
                <a:lnTo>
                  <a:pt x="19786" y="349008"/>
                </a:lnTo>
                <a:lnTo>
                  <a:pt x="9118" y="327672"/>
                </a:lnTo>
                <a:lnTo>
                  <a:pt x="1536" y="304800"/>
                </a:lnTo>
                <a:lnTo>
                  <a:pt x="0" y="283463"/>
                </a:lnTo>
                <a:lnTo>
                  <a:pt x="0" y="257568"/>
                </a:lnTo>
                <a:lnTo>
                  <a:pt x="6096" y="216395"/>
                </a:lnTo>
                <a:lnTo>
                  <a:pt x="18300" y="172250"/>
                </a:lnTo>
                <a:lnTo>
                  <a:pt x="28968" y="131063"/>
                </a:lnTo>
                <a:lnTo>
                  <a:pt x="36563" y="89941"/>
                </a:lnTo>
                <a:lnTo>
                  <a:pt x="36563" y="71640"/>
                </a:lnTo>
                <a:lnTo>
                  <a:pt x="35064" y="51841"/>
                </a:lnTo>
                <a:lnTo>
                  <a:pt x="28968" y="33540"/>
                </a:lnTo>
                <a:lnTo>
                  <a:pt x="19786" y="15227"/>
                </a:lnTo>
                <a:lnTo>
                  <a:pt x="45732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60" name="object 1060"/>
          <p:cNvSpPr/>
          <p:nvPr/>
        </p:nvSpPr>
        <p:spPr>
          <a:xfrm>
            <a:off x="6822922" y="6464795"/>
            <a:ext cx="25946" cy="18300"/>
          </a:xfrm>
          <a:custGeom>
            <a:avLst/>
            <a:gdLst/>
            <a:ahLst/>
            <a:cxnLst/>
            <a:rect b="b" l="l" r="r" t="t"/>
            <a:pathLst>
              <a:path h="18300" w="25946">
                <a:moveTo>
                  <a:pt x="18871" y="4151"/>
                </a:moveTo>
                <a:lnTo>
                  <a:pt x="0" y="15227"/>
                </a:lnTo>
                <a:lnTo>
                  <a:pt x="0" y="18300"/>
                </a:lnTo>
                <a:lnTo>
                  <a:pt x="18871" y="4151"/>
                </a:lnTo>
                <a:close/>
              </a:path>
              <a:path h="18300" w="25946">
                <a:moveTo>
                  <a:pt x="25946" y="0"/>
                </a:moveTo>
                <a:lnTo>
                  <a:pt x="24409" y="0"/>
                </a:lnTo>
                <a:lnTo>
                  <a:pt x="18871" y="4151"/>
                </a:lnTo>
                <a:lnTo>
                  <a:pt x="259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61" name="object 1061"/>
          <p:cNvSpPr/>
          <p:nvPr/>
        </p:nvSpPr>
        <p:spPr>
          <a:xfrm>
            <a:off x="6822922" y="6464795"/>
            <a:ext cx="25946" cy="18300"/>
          </a:xfrm>
          <a:custGeom>
            <a:avLst/>
            <a:gdLst/>
            <a:ahLst/>
            <a:cxnLst/>
            <a:rect b="b" l="l" r="r" t="t"/>
            <a:pathLst>
              <a:path h="18300" w="25946">
                <a:moveTo>
                  <a:pt x="24409" y="0"/>
                </a:moveTo>
                <a:lnTo>
                  <a:pt x="25946" y="0"/>
                </a:lnTo>
                <a:lnTo>
                  <a:pt x="0" y="15227"/>
                </a:lnTo>
                <a:lnTo>
                  <a:pt x="0" y="18300"/>
                </a:lnTo>
                <a:lnTo>
                  <a:pt x="24409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62" name="object 1062"/>
          <p:cNvSpPr/>
          <p:nvPr/>
        </p:nvSpPr>
        <p:spPr>
          <a:xfrm>
            <a:off x="6824459" y="6787896"/>
            <a:ext cx="417563" cy="132613"/>
          </a:xfrm>
          <a:custGeom>
            <a:avLst/>
            <a:gdLst/>
            <a:ahLst/>
            <a:cxnLst/>
            <a:rect b="b" l="l" r="r" t="t"/>
            <a:pathLst>
              <a:path h="132613" w="417563">
                <a:moveTo>
                  <a:pt x="0" y="28981"/>
                </a:moveTo>
                <a:lnTo>
                  <a:pt x="19850" y="51803"/>
                </a:lnTo>
                <a:lnTo>
                  <a:pt x="39636" y="73126"/>
                </a:lnTo>
                <a:lnTo>
                  <a:pt x="67081" y="92976"/>
                </a:lnTo>
                <a:lnTo>
                  <a:pt x="92976" y="109740"/>
                </a:lnTo>
                <a:lnTo>
                  <a:pt x="120408" y="120408"/>
                </a:lnTo>
                <a:lnTo>
                  <a:pt x="150863" y="126504"/>
                </a:lnTo>
                <a:lnTo>
                  <a:pt x="208813" y="132613"/>
                </a:lnTo>
                <a:lnTo>
                  <a:pt x="239267" y="131076"/>
                </a:lnTo>
                <a:lnTo>
                  <a:pt x="266700" y="124967"/>
                </a:lnTo>
                <a:lnTo>
                  <a:pt x="295681" y="117335"/>
                </a:lnTo>
                <a:lnTo>
                  <a:pt x="326135" y="103644"/>
                </a:lnTo>
                <a:lnTo>
                  <a:pt x="352031" y="86867"/>
                </a:lnTo>
                <a:lnTo>
                  <a:pt x="376440" y="67081"/>
                </a:lnTo>
                <a:lnTo>
                  <a:pt x="397776" y="45694"/>
                </a:lnTo>
                <a:lnTo>
                  <a:pt x="417563" y="21335"/>
                </a:lnTo>
                <a:lnTo>
                  <a:pt x="394741" y="0"/>
                </a:lnTo>
                <a:lnTo>
                  <a:pt x="376440" y="21335"/>
                </a:lnTo>
                <a:lnTo>
                  <a:pt x="356641" y="44208"/>
                </a:lnTo>
                <a:lnTo>
                  <a:pt x="335318" y="60972"/>
                </a:lnTo>
                <a:lnTo>
                  <a:pt x="312445" y="76199"/>
                </a:lnTo>
                <a:lnTo>
                  <a:pt x="286550" y="86867"/>
                </a:lnTo>
                <a:lnTo>
                  <a:pt x="263677" y="92976"/>
                </a:lnTo>
                <a:lnTo>
                  <a:pt x="236245" y="99072"/>
                </a:lnTo>
                <a:lnTo>
                  <a:pt x="208813" y="100558"/>
                </a:lnTo>
                <a:lnTo>
                  <a:pt x="155486" y="95999"/>
                </a:lnTo>
                <a:lnTo>
                  <a:pt x="129539" y="91439"/>
                </a:lnTo>
                <a:lnTo>
                  <a:pt x="103644" y="79235"/>
                </a:lnTo>
                <a:lnTo>
                  <a:pt x="80772" y="65544"/>
                </a:lnTo>
                <a:lnTo>
                  <a:pt x="59435" y="48767"/>
                </a:lnTo>
                <a:lnTo>
                  <a:pt x="41186" y="32003"/>
                </a:lnTo>
                <a:lnTo>
                  <a:pt x="22872" y="7594"/>
                </a:lnTo>
                <a:lnTo>
                  <a:pt x="0" y="2898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63" name="object 1063"/>
          <p:cNvSpPr/>
          <p:nvPr/>
        </p:nvSpPr>
        <p:spPr>
          <a:xfrm>
            <a:off x="6824459" y="6787896"/>
            <a:ext cx="417563" cy="132613"/>
          </a:xfrm>
          <a:custGeom>
            <a:avLst/>
            <a:gdLst/>
            <a:ahLst/>
            <a:cxnLst/>
            <a:rect b="b" l="l" r="r" t="t"/>
            <a:pathLst>
              <a:path h="132613" w="417563">
                <a:moveTo>
                  <a:pt x="22872" y="7594"/>
                </a:moveTo>
                <a:lnTo>
                  <a:pt x="41186" y="32003"/>
                </a:lnTo>
                <a:lnTo>
                  <a:pt x="59435" y="48767"/>
                </a:lnTo>
                <a:lnTo>
                  <a:pt x="80772" y="65544"/>
                </a:lnTo>
                <a:lnTo>
                  <a:pt x="103644" y="79235"/>
                </a:lnTo>
                <a:lnTo>
                  <a:pt x="129539" y="91439"/>
                </a:lnTo>
                <a:lnTo>
                  <a:pt x="155486" y="95999"/>
                </a:lnTo>
                <a:lnTo>
                  <a:pt x="208813" y="100558"/>
                </a:lnTo>
                <a:lnTo>
                  <a:pt x="236245" y="99072"/>
                </a:lnTo>
                <a:lnTo>
                  <a:pt x="263677" y="92976"/>
                </a:lnTo>
                <a:lnTo>
                  <a:pt x="286550" y="86867"/>
                </a:lnTo>
                <a:lnTo>
                  <a:pt x="312445" y="76199"/>
                </a:lnTo>
                <a:lnTo>
                  <a:pt x="335318" y="60972"/>
                </a:lnTo>
                <a:lnTo>
                  <a:pt x="356641" y="44208"/>
                </a:lnTo>
                <a:lnTo>
                  <a:pt x="376440" y="21335"/>
                </a:lnTo>
                <a:lnTo>
                  <a:pt x="394741" y="0"/>
                </a:lnTo>
                <a:lnTo>
                  <a:pt x="417563" y="21335"/>
                </a:lnTo>
                <a:lnTo>
                  <a:pt x="397776" y="45694"/>
                </a:lnTo>
                <a:lnTo>
                  <a:pt x="376440" y="67081"/>
                </a:lnTo>
                <a:lnTo>
                  <a:pt x="352031" y="86867"/>
                </a:lnTo>
                <a:lnTo>
                  <a:pt x="326135" y="103644"/>
                </a:lnTo>
                <a:lnTo>
                  <a:pt x="295681" y="117335"/>
                </a:lnTo>
                <a:lnTo>
                  <a:pt x="266700" y="124967"/>
                </a:lnTo>
                <a:lnTo>
                  <a:pt x="239267" y="131076"/>
                </a:lnTo>
                <a:lnTo>
                  <a:pt x="208813" y="132613"/>
                </a:lnTo>
                <a:lnTo>
                  <a:pt x="150863" y="126504"/>
                </a:lnTo>
                <a:lnTo>
                  <a:pt x="120408" y="120408"/>
                </a:lnTo>
                <a:lnTo>
                  <a:pt x="92976" y="109740"/>
                </a:lnTo>
                <a:lnTo>
                  <a:pt x="67081" y="92976"/>
                </a:lnTo>
                <a:lnTo>
                  <a:pt x="39636" y="73126"/>
                </a:lnTo>
                <a:lnTo>
                  <a:pt x="19850" y="51803"/>
                </a:lnTo>
                <a:lnTo>
                  <a:pt x="0" y="28981"/>
                </a:lnTo>
                <a:lnTo>
                  <a:pt x="22872" y="759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64" name="object 1064"/>
          <p:cNvSpPr/>
          <p:nvPr/>
        </p:nvSpPr>
        <p:spPr>
          <a:xfrm>
            <a:off x="6822922" y="6795490"/>
            <a:ext cx="25946" cy="24409"/>
          </a:xfrm>
          <a:custGeom>
            <a:avLst/>
            <a:gdLst/>
            <a:ahLst/>
            <a:cxnLst/>
            <a:rect b="b" l="l" r="r" t="t"/>
            <a:pathLst>
              <a:path h="24409" w="25946">
                <a:moveTo>
                  <a:pt x="1536" y="21386"/>
                </a:moveTo>
                <a:lnTo>
                  <a:pt x="12973" y="10693"/>
                </a:lnTo>
                <a:lnTo>
                  <a:pt x="0" y="18313"/>
                </a:lnTo>
                <a:lnTo>
                  <a:pt x="1536" y="24409"/>
                </a:lnTo>
                <a:lnTo>
                  <a:pt x="1536" y="21386"/>
                </a:lnTo>
                <a:close/>
              </a:path>
              <a:path h="24409" w="25946">
                <a:moveTo>
                  <a:pt x="25946" y="3073"/>
                </a:moveTo>
                <a:lnTo>
                  <a:pt x="24409" y="0"/>
                </a:lnTo>
                <a:lnTo>
                  <a:pt x="12973" y="10693"/>
                </a:lnTo>
                <a:lnTo>
                  <a:pt x="25946" y="307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65" name="object 1065"/>
          <p:cNvSpPr/>
          <p:nvPr/>
        </p:nvSpPr>
        <p:spPr>
          <a:xfrm>
            <a:off x="6822922" y="6795490"/>
            <a:ext cx="25946" cy="24409"/>
          </a:xfrm>
          <a:custGeom>
            <a:avLst/>
            <a:gdLst/>
            <a:ahLst/>
            <a:cxnLst/>
            <a:rect b="b" l="l" r="r" t="t"/>
            <a:pathLst>
              <a:path h="24409" w="25946">
                <a:moveTo>
                  <a:pt x="0" y="18313"/>
                </a:moveTo>
                <a:lnTo>
                  <a:pt x="1536" y="24409"/>
                </a:lnTo>
                <a:lnTo>
                  <a:pt x="1536" y="21386"/>
                </a:lnTo>
                <a:lnTo>
                  <a:pt x="24409" y="0"/>
                </a:lnTo>
                <a:lnTo>
                  <a:pt x="25946" y="3073"/>
                </a:lnTo>
                <a:lnTo>
                  <a:pt x="0" y="1831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66" name="object 1066"/>
          <p:cNvSpPr/>
          <p:nvPr/>
        </p:nvSpPr>
        <p:spPr>
          <a:xfrm>
            <a:off x="4992639" y="8909297"/>
            <a:ext cx="0" cy="437405"/>
          </a:xfrm>
          <a:custGeom>
            <a:avLst/>
            <a:gdLst/>
            <a:ahLst/>
            <a:cxnLst/>
            <a:rect b="b" l="l" r="r" t="t"/>
            <a:pathLst>
              <a:path h="437405" w="0">
                <a:moveTo>
                  <a:pt x="0" y="0"/>
                </a:moveTo>
                <a:lnTo>
                  <a:pt x="0" y="437405"/>
                </a:lnTo>
              </a:path>
            </a:pathLst>
          </a:custGeom>
          <a:ln w="31730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67" name="object 1067"/>
          <p:cNvSpPr/>
          <p:nvPr/>
        </p:nvSpPr>
        <p:spPr>
          <a:xfrm>
            <a:off x="4977409" y="8909297"/>
            <a:ext cx="30460" cy="437405"/>
          </a:xfrm>
          <a:custGeom>
            <a:avLst/>
            <a:gdLst/>
            <a:ahLst/>
            <a:cxnLst/>
            <a:rect b="b" l="l" r="r" t="t"/>
            <a:pathLst>
              <a:path h="437405" w="30460">
                <a:moveTo>
                  <a:pt x="0" y="437405"/>
                </a:moveTo>
                <a:lnTo>
                  <a:pt x="30460" y="437405"/>
                </a:lnTo>
                <a:lnTo>
                  <a:pt x="30460" y="0"/>
                </a:lnTo>
                <a:lnTo>
                  <a:pt x="0" y="0"/>
                </a:lnTo>
                <a:lnTo>
                  <a:pt x="0" y="437405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68" name="object 1068"/>
          <p:cNvSpPr/>
          <p:nvPr/>
        </p:nvSpPr>
        <p:spPr>
          <a:xfrm>
            <a:off x="4983454" y="8889503"/>
            <a:ext cx="341414" cy="100558"/>
          </a:xfrm>
          <a:custGeom>
            <a:avLst/>
            <a:gdLst/>
            <a:ahLst/>
            <a:cxnLst/>
            <a:rect b="b" l="l" r="r" t="t"/>
            <a:pathLst>
              <a:path h="100558" w="341414">
                <a:moveTo>
                  <a:pt x="341414" y="25896"/>
                </a:moveTo>
                <a:lnTo>
                  <a:pt x="324650" y="0"/>
                </a:lnTo>
                <a:lnTo>
                  <a:pt x="288035" y="31998"/>
                </a:lnTo>
                <a:lnTo>
                  <a:pt x="253009" y="51793"/>
                </a:lnTo>
                <a:lnTo>
                  <a:pt x="214909" y="62458"/>
                </a:lnTo>
                <a:lnTo>
                  <a:pt x="172250" y="68560"/>
                </a:lnTo>
                <a:lnTo>
                  <a:pt x="132613" y="65534"/>
                </a:lnTo>
                <a:lnTo>
                  <a:pt x="91490" y="54867"/>
                </a:lnTo>
                <a:lnTo>
                  <a:pt x="53390" y="35024"/>
                </a:lnTo>
                <a:lnTo>
                  <a:pt x="35077" y="22870"/>
                </a:lnTo>
                <a:lnTo>
                  <a:pt x="16776" y="7590"/>
                </a:lnTo>
                <a:lnTo>
                  <a:pt x="0" y="33536"/>
                </a:lnTo>
                <a:lnTo>
                  <a:pt x="18313" y="48766"/>
                </a:lnTo>
                <a:lnTo>
                  <a:pt x="38100" y="62458"/>
                </a:lnTo>
                <a:lnTo>
                  <a:pt x="82308" y="85328"/>
                </a:lnTo>
                <a:lnTo>
                  <a:pt x="128041" y="95994"/>
                </a:lnTo>
                <a:lnTo>
                  <a:pt x="172250" y="100558"/>
                </a:lnTo>
                <a:lnTo>
                  <a:pt x="217944" y="94456"/>
                </a:lnTo>
                <a:lnTo>
                  <a:pt x="263677" y="80764"/>
                </a:lnTo>
                <a:lnTo>
                  <a:pt x="304800" y="57894"/>
                </a:lnTo>
                <a:lnTo>
                  <a:pt x="341414" y="2589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69" name="object 1069"/>
          <p:cNvSpPr/>
          <p:nvPr/>
        </p:nvSpPr>
        <p:spPr>
          <a:xfrm>
            <a:off x="4983454" y="8889503"/>
            <a:ext cx="341414" cy="100558"/>
          </a:xfrm>
          <a:custGeom>
            <a:avLst/>
            <a:gdLst/>
            <a:ahLst/>
            <a:cxnLst/>
            <a:rect b="b" l="l" r="r" t="t"/>
            <a:pathLst>
              <a:path h="100558" w="341414">
                <a:moveTo>
                  <a:pt x="16776" y="7590"/>
                </a:moveTo>
                <a:lnTo>
                  <a:pt x="35077" y="22870"/>
                </a:lnTo>
                <a:lnTo>
                  <a:pt x="53390" y="35024"/>
                </a:lnTo>
                <a:lnTo>
                  <a:pt x="91490" y="54867"/>
                </a:lnTo>
                <a:lnTo>
                  <a:pt x="132613" y="65534"/>
                </a:lnTo>
                <a:lnTo>
                  <a:pt x="172250" y="68560"/>
                </a:lnTo>
                <a:lnTo>
                  <a:pt x="214909" y="62458"/>
                </a:lnTo>
                <a:lnTo>
                  <a:pt x="253009" y="51793"/>
                </a:lnTo>
                <a:lnTo>
                  <a:pt x="288035" y="31998"/>
                </a:lnTo>
                <a:lnTo>
                  <a:pt x="324650" y="0"/>
                </a:lnTo>
                <a:lnTo>
                  <a:pt x="341414" y="25896"/>
                </a:lnTo>
                <a:lnTo>
                  <a:pt x="304800" y="57894"/>
                </a:lnTo>
                <a:lnTo>
                  <a:pt x="263677" y="80764"/>
                </a:lnTo>
                <a:lnTo>
                  <a:pt x="217944" y="94456"/>
                </a:lnTo>
                <a:lnTo>
                  <a:pt x="172250" y="100558"/>
                </a:lnTo>
                <a:lnTo>
                  <a:pt x="128041" y="95994"/>
                </a:lnTo>
                <a:lnTo>
                  <a:pt x="82308" y="85328"/>
                </a:lnTo>
                <a:lnTo>
                  <a:pt x="38100" y="62458"/>
                </a:lnTo>
                <a:lnTo>
                  <a:pt x="18313" y="48766"/>
                </a:lnTo>
                <a:lnTo>
                  <a:pt x="0" y="33536"/>
                </a:lnTo>
                <a:lnTo>
                  <a:pt x="16776" y="759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70" name="object 1070"/>
          <p:cNvSpPr/>
          <p:nvPr/>
        </p:nvSpPr>
        <p:spPr>
          <a:xfrm>
            <a:off x="4977409" y="8878837"/>
            <a:ext cx="30454" cy="44202"/>
          </a:xfrm>
          <a:custGeom>
            <a:avLst/>
            <a:gdLst/>
            <a:ahLst/>
            <a:cxnLst/>
            <a:rect b="b" l="l" r="r" t="t"/>
            <a:pathLst>
              <a:path h="44202" w="30454">
                <a:moveTo>
                  <a:pt x="0" y="0"/>
                </a:moveTo>
                <a:lnTo>
                  <a:pt x="0" y="30459"/>
                </a:lnTo>
                <a:lnTo>
                  <a:pt x="14931" y="30459"/>
                </a:lnTo>
                <a:lnTo>
                  <a:pt x="22821" y="18256"/>
                </a:lnTo>
                <a:lnTo>
                  <a:pt x="0" y="0"/>
                </a:lnTo>
                <a:close/>
              </a:path>
              <a:path h="44202" w="30454">
                <a:moveTo>
                  <a:pt x="30454" y="30459"/>
                </a:moveTo>
                <a:lnTo>
                  <a:pt x="14931" y="30459"/>
                </a:lnTo>
                <a:lnTo>
                  <a:pt x="6045" y="44202"/>
                </a:lnTo>
                <a:lnTo>
                  <a:pt x="30454" y="3045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71" name="object 1071"/>
          <p:cNvSpPr/>
          <p:nvPr/>
        </p:nvSpPr>
        <p:spPr>
          <a:xfrm>
            <a:off x="4977409" y="8878837"/>
            <a:ext cx="30454" cy="44202"/>
          </a:xfrm>
          <a:custGeom>
            <a:avLst/>
            <a:gdLst/>
            <a:ahLst/>
            <a:cxnLst/>
            <a:rect b="b" l="l" r="r" t="t"/>
            <a:pathLst>
              <a:path h="44202" w="30454">
                <a:moveTo>
                  <a:pt x="0" y="30459"/>
                </a:moveTo>
                <a:lnTo>
                  <a:pt x="0" y="0"/>
                </a:lnTo>
                <a:lnTo>
                  <a:pt x="22821" y="18256"/>
                </a:lnTo>
                <a:lnTo>
                  <a:pt x="6045" y="44202"/>
                </a:lnTo>
                <a:lnTo>
                  <a:pt x="30454" y="30459"/>
                </a:lnTo>
                <a:lnTo>
                  <a:pt x="0" y="30459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72" name="object 1072"/>
          <p:cNvSpPr/>
          <p:nvPr/>
        </p:nvSpPr>
        <p:spPr>
          <a:xfrm>
            <a:off x="5306567" y="8513064"/>
            <a:ext cx="100609" cy="399309"/>
          </a:xfrm>
          <a:custGeom>
            <a:avLst/>
            <a:gdLst/>
            <a:ahLst/>
            <a:cxnLst/>
            <a:rect b="b" l="l" r="r" t="t"/>
            <a:pathLst>
              <a:path h="399309" w="100609">
                <a:moveTo>
                  <a:pt x="54864" y="294138"/>
                </a:moveTo>
                <a:lnTo>
                  <a:pt x="31991" y="338339"/>
                </a:lnTo>
                <a:lnTo>
                  <a:pt x="18300" y="358133"/>
                </a:lnTo>
                <a:lnTo>
                  <a:pt x="0" y="376439"/>
                </a:lnTo>
                <a:lnTo>
                  <a:pt x="19786" y="399309"/>
                </a:lnTo>
                <a:lnTo>
                  <a:pt x="41122" y="379465"/>
                </a:lnTo>
                <a:lnTo>
                  <a:pt x="54864" y="356595"/>
                </a:lnTo>
                <a:lnTo>
                  <a:pt x="80759" y="309368"/>
                </a:lnTo>
                <a:lnTo>
                  <a:pt x="92964" y="252958"/>
                </a:lnTo>
                <a:lnTo>
                  <a:pt x="100609" y="198145"/>
                </a:lnTo>
                <a:lnTo>
                  <a:pt x="92964" y="144767"/>
                </a:lnTo>
                <a:lnTo>
                  <a:pt x="88404" y="118872"/>
                </a:lnTo>
                <a:lnTo>
                  <a:pt x="80759" y="91440"/>
                </a:lnTo>
                <a:lnTo>
                  <a:pt x="70091" y="63995"/>
                </a:lnTo>
                <a:lnTo>
                  <a:pt x="54864" y="41135"/>
                </a:lnTo>
                <a:lnTo>
                  <a:pt x="22872" y="0"/>
                </a:lnTo>
                <a:lnTo>
                  <a:pt x="0" y="21336"/>
                </a:lnTo>
                <a:lnTo>
                  <a:pt x="33528" y="60972"/>
                </a:lnTo>
                <a:lnTo>
                  <a:pt x="44196" y="80772"/>
                </a:lnTo>
                <a:lnTo>
                  <a:pt x="54864" y="105181"/>
                </a:lnTo>
                <a:lnTo>
                  <a:pt x="60972" y="127990"/>
                </a:lnTo>
                <a:lnTo>
                  <a:pt x="65532" y="149326"/>
                </a:lnTo>
                <a:lnTo>
                  <a:pt x="71628" y="198145"/>
                </a:lnTo>
                <a:lnTo>
                  <a:pt x="65532" y="245376"/>
                </a:lnTo>
                <a:lnTo>
                  <a:pt x="54864" y="29413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73" name="object 1073"/>
          <p:cNvSpPr/>
          <p:nvPr/>
        </p:nvSpPr>
        <p:spPr>
          <a:xfrm>
            <a:off x="5306567" y="8513064"/>
            <a:ext cx="100609" cy="399309"/>
          </a:xfrm>
          <a:custGeom>
            <a:avLst/>
            <a:gdLst/>
            <a:ahLst/>
            <a:cxnLst/>
            <a:rect b="b" l="l" r="r" t="t"/>
            <a:pathLst>
              <a:path h="399309" w="100609">
                <a:moveTo>
                  <a:pt x="0" y="376439"/>
                </a:moveTo>
                <a:lnTo>
                  <a:pt x="18300" y="358133"/>
                </a:lnTo>
                <a:lnTo>
                  <a:pt x="31991" y="338339"/>
                </a:lnTo>
                <a:lnTo>
                  <a:pt x="54864" y="294138"/>
                </a:lnTo>
                <a:lnTo>
                  <a:pt x="65532" y="245376"/>
                </a:lnTo>
                <a:lnTo>
                  <a:pt x="71628" y="198145"/>
                </a:lnTo>
                <a:lnTo>
                  <a:pt x="65532" y="149326"/>
                </a:lnTo>
                <a:lnTo>
                  <a:pt x="60972" y="127990"/>
                </a:lnTo>
                <a:lnTo>
                  <a:pt x="54864" y="105181"/>
                </a:lnTo>
                <a:lnTo>
                  <a:pt x="44196" y="80772"/>
                </a:lnTo>
                <a:lnTo>
                  <a:pt x="33528" y="60972"/>
                </a:lnTo>
                <a:lnTo>
                  <a:pt x="0" y="21336"/>
                </a:lnTo>
                <a:lnTo>
                  <a:pt x="22872" y="0"/>
                </a:lnTo>
                <a:lnTo>
                  <a:pt x="54864" y="41135"/>
                </a:lnTo>
                <a:lnTo>
                  <a:pt x="70091" y="63995"/>
                </a:lnTo>
                <a:lnTo>
                  <a:pt x="80759" y="91440"/>
                </a:lnTo>
                <a:lnTo>
                  <a:pt x="88404" y="118872"/>
                </a:lnTo>
                <a:lnTo>
                  <a:pt x="92964" y="144767"/>
                </a:lnTo>
                <a:lnTo>
                  <a:pt x="100609" y="198145"/>
                </a:lnTo>
                <a:lnTo>
                  <a:pt x="92964" y="252958"/>
                </a:lnTo>
                <a:lnTo>
                  <a:pt x="80759" y="309368"/>
                </a:lnTo>
                <a:lnTo>
                  <a:pt x="54864" y="356595"/>
                </a:lnTo>
                <a:lnTo>
                  <a:pt x="41122" y="379465"/>
                </a:lnTo>
                <a:lnTo>
                  <a:pt x="19786" y="399309"/>
                </a:lnTo>
                <a:lnTo>
                  <a:pt x="0" y="37643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74" name="object 1074"/>
          <p:cNvSpPr/>
          <p:nvPr/>
        </p:nvSpPr>
        <p:spPr>
          <a:xfrm>
            <a:off x="5306567" y="8889503"/>
            <a:ext cx="19786" cy="25896"/>
          </a:xfrm>
          <a:custGeom>
            <a:avLst/>
            <a:gdLst/>
            <a:ahLst/>
            <a:cxnLst/>
            <a:rect b="b" l="l" r="r" t="t"/>
            <a:pathLst>
              <a:path h="25896" w="19786">
                <a:moveTo>
                  <a:pt x="19786" y="22870"/>
                </a:moveTo>
                <a:lnTo>
                  <a:pt x="6103" y="7054"/>
                </a:lnTo>
                <a:lnTo>
                  <a:pt x="18300" y="25896"/>
                </a:lnTo>
                <a:lnTo>
                  <a:pt x="19786" y="22870"/>
                </a:lnTo>
                <a:close/>
              </a:path>
              <a:path h="25896" w="19786">
                <a:moveTo>
                  <a:pt x="6103" y="7054"/>
                </a:moveTo>
                <a:lnTo>
                  <a:pt x="1536" y="0"/>
                </a:lnTo>
                <a:lnTo>
                  <a:pt x="0" y="0"/>
                </a:lnTo>
                <a:lnTo>
                  <a:pt x="6103" y="705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75" name="object 1075"/>
          <p:cNvSpPr/>
          <p:nvPr/>
        </p:nvSpPr>
        <p:spPr>
          <a:xfrm>
            <a:off x="5306567" y="8889503"/>
            <a:ext cx="19786" cy="25896"/>
          </a:xfrm>
          <a:custGeom>
            <a:avLst/>
            <a:gdLst/>
            <a:ahLst/>
            <a:cxnLst/>
            <a:rect b="b" l="l" r="r" t="t"/>
            <a:pathLst>
              <a:path h="25896" w="19786">
                <a:moveTo>
                  <a:pt x="18300" y="25896"/>
                </a:moveTo>
                <a:lnTo>
                  <a:pt x="19786" y="22870"/>
                </a:lnTo>
                <a:lnTo>
                  <a:pt x="0" y="0"/>
                </a:lnTo>
                <a:lnTo>
                  <a:pt x="1536" y="0"/>
                </a:lnTo>
                <a:lnTo>
                  <a:pt x="18300" y="2589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76" name="object 1076"/>
          <p:cNvSpPr/>
          <p:nvPr/>
        </p:nvSpPr>
        <p:spPr>
          <a:xfrm>
            <a:off x="4977409" y="8435327"/>
            <a:ext cx="348945" cy="99072"/>
          </a:xfrm>
          <a:custGeom>
            <a:avLst/>
            <a:gdLst/>
            <a:ahLst/>
            <a:cxnLst/>
            <a:rect b="b" l="l" r="r" t="t"/>
            <a:pathLst>
              <a:path h="99072" w="348945">
                <a:moveTo>
                  <a:pt x="178295" y="28968"/>
                </a:moveTo>
                <a:lnTo>
                  <a:pt x="196545" y="32004"/>
                </a:lnTo>
                <a:lnTo>
                  <a:pt x="217881" y="35077"/>
                </a:lnTo>
                <a:lnTo>
                  <a:pt x="257517" y="48768"/>
                </a:lnTo>
                <a:lnTo>
                  <a:pt x="275831" y="57950"/>
                </a:lnTo>
                <a:lnTo>
                  <a:pt x="294081" y="70104"/>
                </a:lnTo>
                <a:lnTo>
                  <a:pt x="330695" y="99072"/>
                </a:lnTo>
                <a:lnTo>
                  <a:pt x="348945" y="74663"/>
                </a:lnTo>
                <a:lnTo>
                  <a:pt x="310845" y="42672"/>
                </a:lnTo>
                <a:lnTo>
                  <a:pt x="291058" y="28968"/>
                </a:lnTo>
                <a:lnTo>
                  <a:pt x="266700" y="19850"/>
                </a:lnTo>
                <a:lnTo>
                  <a:pt x="223989" y="6108"/>
                </a:lnTo>
                <a:lnTo>
                  <a:pt x="201167" y="1536"/>
                </a:lnTo>
                <a:lnTo>
                  <a:pt x="175221" y="0"/>
                </a:lnTo>
                <a:lnTo>
                  <a:pt x="129527" y="3073"/>
                </a:lnTo>
                <a:lnTo>
                  <a:pt x="105117" y="9182"/>
                </a:lnTo>
                <a:lnTo>
                  <a:pt x="80759" y="18313"/>
                </a:lnTo>
                <a:lnTo>
                  <a:pt x="39585" y="41173"/>
                </a:lnTo>
                <a:lnTo>
                  <a:pt x="0" y="71640"/>
                </a:lnTo>
                <a:lnTo>
                  <a:pt x="21335" y="94513"/>
                </a:lnTo>
                <a:lnTo>
                  <a:pt x="54813" y="67068"/>
                </a:lnTo>
                <a:lnTo>
                  <a:pt x="94449" y="45745"/>
                </a:lnTo>
                <a:lnTo>
                  <a:pt x="114300" y="39636"/>
                </a:lnTo>
                <a:lnTo>
                  <a:pt x="134086" y="33540"/>
                </a:lnTo>
                <a:lnTo>
                  <a:pt x="178295" y="289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77" name="object 1077"/>
          <p:cNvSpPr/>
          <p:nvPr/>
        </p:nvSpPr>
        <p:spPr>
          <a:xfrm>
            <a:off x="4977409" y="8435327"/>
            <a:ext cx="348945" cy="99072"/>
          </a:xfrm>
          <a:custGeom>
            <a:avLst/>
            <a:gdLst/>
            <a:ahLst/>
            <a:cxnLst/>
            <a:rect b="b" l="l" r="r" t="t"/>
            <a:pathLst>
              <a:path h="99072" w="348945">
                <a:moveTo>
                  <a:pt x="330695" y="99072"/>
                </a:moveTo>
                <a:lnTo>
                  <a:pt x="294081" y="70104"/>
                </a:lnTo>
                <a:lnTo>
                  <a:pt x="275831" y="57950"/>
                </a:lnTo>
                <a:lnTo>
                  <a:pt x="257517" y="48768"/>
                </a:lnTo>
                <a:lnTo>
                  <a:pt x="217881" y="35077"/>
                </a:lnTo>
                <a:lnTo>
                  <a:pt x="196545" y="32004"/>
                </a:lnTo>
                <a:lnTo>
                  <a:pt x="178295" y="28968"/>
                </a:lnTo>
                <a:lnTo>
                  <a:pt x="134086" y="33540"/>
                </a:lnTo>
                <a:lnTo>
                  <a:pt x="114300" y="39636"/>
                </a:lnTo>
                <a:lnTo>
                  <a:pt x="94449" y="45745"/>
                </a:lnTo>
                <a:lnTo>
                  <a:pt x="54813" y="67068"/>
                </a:lnTo>
                <a:lnTo>
                  <a:pt x="21335" y="94513"/>
                </a:lnTo>
                <a:lnTo>
                  <a:pt x="0" y="71640"/>
                </a:lnTo>
                <a:lnTo>
                  <a:pt x="39585" y="41173"/>
                </a:lnTo>
                <a:lnTo>
                  <a:pt x="80759" y="18313"/>
                </a:lnTo>
                <a:lnTo>
                  <a:pt x="105117" y="9182"/>
                </a:lnTo>
                <a:lnTo>
                  <a:pt x="129527" y="3073"/>
                </a:lnTo>
                <a:lnTo>
                  <a:pt x="175221" y="0"/>
                </a:lnTo>
                <a:lnTo>
                  <a:pt x="201167" y="1536"/>
                </a:lnTo>
                <a:lnTo>
                  <a:pt x="223989" y="6108"/>
                </a:lnTo>
                <a:lnTo>
                  <a:pt x="266700" y="19850"/>
                </a:lnTo>
                <a:lnTo>
                  <a:pt x="291058" y="28968"/>
                </a:lnTo>
                <a:lnTo>
                  <a:pt x="310845" y="42672"/>
                </a:lnTo>
                <a:lnTo>
                  <a:pt x="348945" y="74663"/>
                </a:lnTo>
                <a:lnTo>
                  <a:pt x="330695" y="990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78" name="object 1078"/>
          <p:cNvSpPr/>
          <p:nvPr/>
        </p:nvSpPr>
        <p:spPr>
          <a:xfrm>
            <a:off x="5306567" y="8509990"/>
            <a:ext cx="22872" cy="24409"/>
          </a:xfrm>
          <a:custGeom>
            <a:avLst/>
            <a:gdLst/>
            <a:ahLst/>
            <a:cxnLst/>
            <a:rect b="b" l="l" r="r" t="t"/>
            <a:pathLst>
              <a:path h="24409" w="22872">
                <a:moveTo>
                  <a:pt x="22872" y="3073"/>
                </a:moveTo>
                <a:lnTo>
                  <a:pt x="19786" y="0"/>
                </a:lnTo>
                <a:lnTo>
                  <a:pt x="5078" y="19671"/>
                </a:lnTo>
                <a:lnTo>
                  <a:pt x="22872" y="3073"/>
                </a:lnTo>
                <a:close/>
              </a:path>
              <a:path h="24409" w="22872">
                <a:moveTo>
                  <a:pt x="5078" y="19671"/>
                </a:moveTo>
                <a:lnTo>
                  <a:pt x="0" y="24409"/>
                </a:lnTo>
                <a:lnTo>
                  <a:pt x="1536" y="24409"/>
                </a:lnTo>
                <a:lnTo>
                  <a:pt x="5078" y="1967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79" name="object 1079"/>
          <p:cNvSpPr/>
          <p:nvPr/>
        </p:nvSpPr>
        <p:spPr>
          <a:xfrm>
            <a:off x="5306567" y="8509990"/>
            <a:ext cx="22872" cy="24409"/>
          </a:xfrm>
          <a:custGeom>
            <a:avLst/>
            <a:gdLst/>
            <a:ahLst/>
            <a:cxnLst/>
            <a:rect b="b" l="l" r="r" t="t"/>
            <a:pathLst>
              <a:path h="24409" w="22872">
                <a:moveTo>
                  <a:pt x="22872" y="3073"/>
                </a:moveTo>
                <a:lnTo>
                  <a:pt x="19786" y="0"/>
                </a:lnTo>
                <a:lnTo>
                  <a:pt x="1536" y="24409"/>
                </a:lnTo>
                <a:lnTo>
                  <a:pt x="0" y="24409"/>
                </a:lnTo>
                <a:lnTo>
                  <a:pt x="22872" y="307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80" name="object 1080"/>
          <p:cNvSpPr/>
          <p:nvPr/>
        </p:nvSpPr>
        <p:spPr>
          <a:xfrm>
            <a:off x="4988821" y="8068075"/>
            <a:ext cx="0" cy="451097"/>
          </a:xfrm>
          <a:custGeom>
            <a:avLst/>
            <a:gdLst/>
            <a:ahLst/>
            <a:cxnLst/>
            <a:rect b="b" l="l" r="r" t="t"/>
            <a:pathLst>
              <a:path h="451097" w="0">
                <a:moveTo>
                  <a:pt x="0" y="0"/>
                </a:moveTo>
                <a:lnTo>
                  <a:pt x="0" y="451097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81" name="object 1081"/>
          <p:cNvSpPr/>
          <p:nvPr/>
        </p:nvSpPr>
        <p:spPr>
          <a:xfrm>
            <a:off x="4974335" y="8068075"/>
            <a:ext cx="28971" cy="451097"/>
          </a:xfrm>
          <a:custGeom>
            <a:avLst/>
            <a:gdLst/>
            <a:ahLst/>
            <a:cxnLst/>
            <a:rect b="b" l="l" r="r" t="t"/>
            <a:pathLst>
              <a:path h="451097" w="28971">
                <a:moveTo>
                  <a:pt x="0" y="451097"/>
                </a:moveTo>
                <a:lnTo>
                  <a:pt x="28971" y="451097"/>
                </a:lnTo>
                <a:lnTo>
                  <a:pt x="28971" y="0"/>
                </a:lnTo>
                <a:lnTo>
                  <a:pt x="0" y="0"/>
                </a:lnTo>
                <a:lnTo>
                  <a:pt x="0" y="45109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82" name="object 1082"/>
          <p:cNvSpPr/>
          <p:nvPr/>
        </p:nvSpPr>
        <p:spPr>
          <a:xfrm>
            <a:off x="4974335" y="8506968"/>
            <a:ext cx="28968" cy="42659"/>
          </a:xfrm>
          <a:custGeom>
            <a:avLst/>
            <a:gdLst/>
            <a:ahLst/>
            <a:cxnLst/>
            <a:rect b="b" l="l" r="r" t="t"/>
            <a:pathLst>
              <a:path h="42659" w="28968">
                <a:moveTo>
                  <a:pt x="0" y="12204"/>
                </a:moveTo>
                <a:lnTo>
                  <a:pt x="0" y="42659"/>
                </a:lnTo>
                <a:lnTo>
                  <a:pt x="24409" y="22872"/>
                </a:lnTo>
                <a:lnTo>
                  <a:pt x="14458" y="12204"/>
                </a:lnTo>
                <a:lnTo>
                  <a:pt x="0" y="12204"/>
                </a:lnTo>
                <a:close/>
              </a:path>
              <a:path h="42659" w="28968">
                <a:moveTo>
                  <a:pt x="28968" y="12204"/>
                </a:moveTo>
                <a:lnTo>
                  <a:pt x="3073" y="0"/>
                </a:lnTo>
                <a:lnTo>
                  <a:pt x="14458" y="12204"/>
                </a:lnTo>
                <a:lnTo>
                  <a:pt x="28968" y="122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83" name="object 1083"/>
          <p:cNvSpPr/>
          <p:nvPr/>
        </p:nvSpPr>
        <p:spPr>
          <a:xfrm>
            <a:off x="4974335" y="8506968"/>
            <a:ext cx="28968" cy="42659"/>
          </a:xfrm>
          <a:custGeom>
            <a:avLst/>
            <a:gdLst/>
            <a:ahLst/>
            <a:cxnLst/>
            <a:rect b="b" l="l" r="r" t="t"/>
            <a:pathLst>
              <a:path h="42659" w="28968">
                <a:moveTo>
                  <a:pt x="24409" y="22872"/>
                </a:moveTo>
                <a:lnTo>
                  <a:pt x="0" y="42659"/>
                </a:lnTo>
                <a:lnTo>
                  <a:pt x="0" y="12204"/>
                </a:lnTo>
                <a:lnTo>
                  <a:pt x="28968" y="12204"/>
                </a:lnTo>
                <a:lnTo>
                  <a:pt x="3073" y="0"/>
                </a:lnTo>
                <a:lnTo>
                  <a:pt x="24409" y="22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84" name="object 1084"/>
          <p:cNvSpPr/>
          <p:nvPr/>
        </p:nvSpPr>
        <p:spPr>
          <a:xfrm>
            <a:off x="4977409" y="8057400"/>
            <a:ext cx="348945" cy="102095"/>
          </a:xfrm>
          <a:custGeom>
            <a:avLst/>
            <a:gdLst/>
            <a:ahLst/>
            <a:cxnLst/>
            <a:rect b="b" l="l" r="r" t="t"/>
            <a:pathLst>
              <a:path h="102095" w="348945">
                <a:moveTo>
                  <a:pt x="348945" y="22821"/>
                </a:moveTo>
                <a:lnTo>
                  <a:pt x="330695" y="0"/>
                </a:lnTo>
                <a:lnTo>
                  <a:pt x="312394" y="16776"/>
                </a:lnTo>
                <a:lnTo>
                  <a:pt x="295617" y="30467"/>
                </a:lnTo>
                <a:lnTo>
                  <a:pt x="277367" y="42671"/>
                </a:lnTo>
                <a:lnTo>
                  <a:pt x="259054" y="53339"/>
                </a:lnTo>
                <a:lnTo>
                  <a:pt x="219417" y="67030"/>
                </a:lnTo>
                <a:lnTo>
                  <a:pt x="176758" y="70103"/>
                </a:lnTo>
                <a:lnTo>
                  <a:pt x="155422" y="70103"/>
                </a:lnTo>
                <a:lnTo>
                  <a:pt x="132549" y="67030"/>
                </a:lnTo>
                <a:lnTo>
                  <a:pt x="112763" y="62458"/>
                </a:lnTo>
                <a:lnTo>
                  <a:pt x="92913" y="54876"/>
                </a:lnTo>
                <a:lnTo>
                  <a:pt x="74663" y="42671"/>
                </a:lnTo>
                <a:lnTo>
                  <a:pt x="53327" y="33489"/>
                </a:lnTo>
                <a:lnTo>
                  <a:pt x="21335" y="0"/>
                </a:lnTo>
                <a:lnTo>
                  <a:pt x="0" y="22821"/>
                </a:lnTo>
                <a:lnTo>
                  <a:pt x="38100" y="57899"/>
                </a:lnTo>
                <a:lnTo>
                  <a:pt x="59435" y="70103"/>
                </a:lnTo>
                <a:lnTo>
                  <a:pt x="80759" y="83794"/>
                </a:lnTo>
                <a:lnTo>
                  <a:pt x="103581" y="91439"/>
                </a:lnTo>
                <a:lnTo>
                  <a:pt x="129527" y="97535"/>
                </a:lnTo>
                <a:lnTo>
                  <a:pt x="150863" y="102095"/>
                </a:lnTo>
                <a:lnTo>
                  <a:pt x="176758" y="102095"/>
                </a:lnTo>
                <a:lnTo>
                  <a:pt x="222491" y="97535"/>
                </a:lnTo>
                <a:lnTo>
                  <a:pt x="268185" y="82308"/>
                </a:lnTo>
                <a:lnTo>
                  <a:pt x="292595" y="70103"/>
                </a:lnTo>
                <a:lnTo>
                  <a:pt x="312394" y="56362"/>
                </a:lnTo>
                <a:lnTo>
                  <a:pt x="332181" y="41135"/>
                </a:lnTo>
                <a:lnTo>
                  <a:pt x="348945" y="2282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85" name="object 1085"/>
          <p:cNvSpPr/>
          <p:nvPr/>
        </p:nvSpPr>
        <p:spPr>
          <a:xfrm>
            <a:off x="4977409" y="8057400"/>
            <a:ext cx="348945" cy="102095"/>
          </a:xfrm>
          <a:custGeom>
            <a:avLst/>
            <a:gdLst/>
            <a:ahLst/>
            <a:cxnLst/>
            <a:rect b="b" l="l" r="r" t="t"/>
            <a:pathLst>
              <a:path h="102095" w="348945">
                <a:moveTo>
                  <a:pt x="21335" y="0"/>
                </a:moveTo>
                <a:lnTo>
                  <a:pt x="53327" y="33489"/>
                </a:lnTo>
                <a:lnTo>
                  <a:pt x="74663" y="42671"/>
                </a:lnTo>
                <a:lnTo>
                  <a:pt x="92913" y="54876"/>
                </a:lnTo>
                <a:lnTo>
                  <a:pt x="112763" y="62458"/>
                </a:lnTo>
                <a:lnTo>
                  <a:pt x="132549" y="67030"/>
                </a:lnTo>
                <a:lnTo>
                  <a:pt x="155422" y="70103"/>
                </a:lnTo>
                <a:lnTo>
                  <a:pt x="176758" y="70103"/>
                </a:lnTo>
                <a:lnTo>
                  <a:pt x="219417" y="67030"/>
                </a:lnTo>
                <a:lnTo>
                  <a:pt x="259054" y="53339"/>
                </a:lnTo>
                <a:lnTo>
                  <a:pt x="277367" y="42671"/>
                </a:lnTo>
                <a:lnTo>
                  <a:pt x="295617" y="30467"/>
                </a:lnTo>
                <a:lnTo>
                  <a:pt x="312394" y="16776"/>
                </a:lnTo>
                <a:lnTo>
                  <a:pt x="330695" y="0"/>
                </a:lnTo>
                <a:lnTo>
                  <a:pt x="348945" y="22821"/>
                </a:lnTo>
                <a:lnTo>
                  <a:pt x="332181" y="41135"/>
                </a:lnTo>
                <a:lnTo>
                  <a:pt x="312394" y="56362"/>
                </a:lnTo>
                <a:lnTo>
                  <a:pt x="292595" y="70103"/>
                </a:lnTo>
                <a:lnTo>
                  <a:pt x="268185" y="82308"/>
                </a:lnTo>
                <a:lnTo>
                  <a:pt x="222491" y="97535"/>
                </a:lnTo>
                <a:lnTo>
                  <a:pt x="176758" y="102095"/>
                </a:lnTo>
                <a:lnTo>
                  <a:pt x="150863" y="102095"/>
                </a:lnTo>
                <a:lnTo>
                  <a:pt x="129527" y="97535"/>
                </a:lnTo>
                <a:lnTo>
                  <a:pt x="103581" y="91439"/>
                </a:lnTo>
                <a:lnTo>
                  <a:pt x="80759" y="83794"/>
                </a:lnTo>
                <a:lnTo>
                  <a:pt x="59435" y="70103"/>
                </a:lnTo>
                <a:lnTo>
                  <a:pt x="38100" y="57899"/>
                </a:lnTo>
                <a:lnTo>
                  <a:pt x="0" y="22821"/>
                </a:lnTo>
                <a:lnTo>
                  <a:pt x="21335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86" name="object 1086"/>
          <p:cNvSpPr/>
          <p:nvPr/>
        </p:nvSpPr>
        <p:spPr>
          <a:xfrm>
            <a:off x="4974335" y="8034540"/>
            <a:ext cx="28968" cy="45681"/>
          </a:xfrm>
          <a:custGeom>
            <a:avLst/>
            <a:gdLst/>
            <a:ahLst/>
            <a:cxnLst/>
            <a:rect b="b" l="l" r="r" t="t"/>
            <a:pathLst>
              <a:path h="45681" w="28968">
                <a:moveTo>
                  <a:pt x="0" y="0"/>
                </a:moveTo>
                <a:lnTo>
                  <a:pt x="0" y="33528"/>
                </a:lnTo>
                <a:lnTo>
                  <a:pt x="14435" y="33527"/>
                </a:lnTo>
                <a:lnTo>
                  <a:pt x="24409" y="22860"/>
                </a:lnTo>
                <a:lnTo>
                  <a:pt x="0" y="0"/>
                </a:lnTo>
                <a:close/>
              </a:path>
              <a:path h="45681" w="28968">
                <a:moveTo>
                  <a:pt x="28968" y="33528"/>
                </a:moveTo>
                <a:lnTo>
                  <a:pt x="14435" y="33527"/>
                </a:lnTo>
                <a:lnTo>
                  <a:pt x="3073" y="45681"/>
                </a:lnTo>
                <a:lnTo>
                  <a:pt x="28968" y="3352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87" name="object 1087"/>
          <p:cNvSpPr/>
          <p:nvPr/>
        </p:nvSpPr>
        <p:spPr>
          <a:xfrm>
            <a:off x="4974335" y="8034540"/>
            <a:ext cx="28968" cy="45681"/>
          </a:xfrm>
          <a:custGeom>
            <a:avLst/>
            <a:gdLst/>
            <a:ahLst/>
            <a:cxnLst/>
            <a:rect b="b" l="l" r="r" t="t"/>
            <a:pathLst>
              <a:path h="45681" w="28968">
                <a:moveTo>
                  <a:pt x="0" y="33528"/>
                </a:moveTo>
                <a:lnTo>
                  <a:pt x="0" y="0"/>
                </a:lnTo>
                <a:lnTo>
                  <a:pt x="24409" y="22860"/>
                </a:lnTo>
                <a:lnTo>
                  <a:pt x="3073" y="45681"/>
                </a:lnTo>
                <a:lnTo>
                  <a:pt x="28968" y="33528"/>
                </a:lnTo>
                <a:lnTo>
                  <a:pt x="0" y="3352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88" name="object 1088"/>
          <p:cNvSpPr/>
          <p:nvPr/>
        </p:nvSpPr>
        <p:spPr>
          <a:xfrm>
            <a:off x="5285232" y="7728204"/>
            <a:ext cx="71640" cy="352018"/>
          </a:xfrm>
          <a:custGeom>
            <a:avLst/>
            <a:gdLst/>
            <a:ahLst/>
            <a:cxnLst/>
            <a:rect b="b" l="l" r="r" t="t"/>
            <a:pathLst>
              <a:path h="352018" w="71640">
                <a:moveTo>
                  <a:pt x="0" y="67068"/>
                </a:moveTo>
                <a:lnTo>
                  <a:pt x="0" y="94500"/>
                </a:lnTo>
                <a:lnTo>
                  <a:pt x="9131" y="138696"/>
                </a:lnTo>
                <a:lnTo>
                  <a:pt x="21335" y="181368"/>
                </a:lnTo>
                <a:lnTo>
                  <a:pt x="35077" y="225564"/>
                </a:lnTo>
                <a:lnTo>
                  <a:pt x="39636" y="245364"/>
                </a:lnTo>
                <a:lnTo>
                  <a:pt x="44208" y="265150"/>
                </a:lnTo>
                <a:lnTo>
                  <a:pt x="41122" y="280441"/>
                </a:lnTo>
                <a:lnTo>
                  <a:pt x="38100" y="298691"/>
                </a:lnTo>
                <a:lnTo>
                  <a:pt x="32003" y="312432"/>
                </a:lnTo>
                <a:lnTo>
                  <a:pt x="21335" y="330695"/>
                </a:lnTo>
                <a:lnTo>
                  <a:pt x="44208" y="352018"/>
                </a:lnTo>
                <a:lnTo>
                  <a:pt x="56413" y="330695"/>
                </a:lnTo>
                <a:lnTo>
                  <a:pt x="65531" y="307873"/>
                </a:lnTo>
                <a:lnTo>
                  <a:pt x="68567" y="286486"/>
                </a:lnTo>
                <a:lnTo>
                  <a:pt x="71640" y="260591"/>
                </a:lnTo>
                <a:lnTo>
                  <a:pt x="67068" y="239255"/>
                </a:lnTo>
                <a:lnTo>
                  <a:pt x="62458" y="214896"/>
                </a:lnTo>
                <a:lnTo>
                  <a:pt x="48767" y="172186"/>
                </a:lnTo>
                <a:lnTo>
                  <a:pt x="36563" y="128041"/>
                </a:lnTo>
                <a:lnTo>
                  <a:pt x="27431" y="88392"/>
                </a:lnTo>
                <a:lnTo>
                  <a:pt x="27431" y="70091"/>
                </a:lnTo>
                <a:lnTo>
                  <a:pt x="28968" y="53327"/>
                </a:lnTo>
                <a:lnTo>
                  <a:pt x="35077" y="35064"/>
                </a:lnTo>
                <a:lnTo>
                  <a:pt x="44208" y="16764"/>
                </a:lnTo>
                <a:lnTo>
                  <a:pt x="19799" y="0"/>
                </a:lnTo>
                <a:lnTo>
                  <a:pt x="9131" y="19786"/>
                </a:lnTo>
                <a:lnTo>
                  <a:pt x="1536" y="42659"/>
                </a:lnTo>
                <a:lnTo>
                  <a:pt x="0" y="670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89" name="object 1089"/>
          <p:cNvSpPr/>
          <p:nvPr/>
        </p:nvSpPr>
        <p:spPr>
          <a:xfrm>
            <a:off x="5285232" y="7728204"/>
            <a:ext cx="71640" cy="352018"/>
          </a:xfrm>
          <a:custGeom>
            <a:avLst/>
            <a:gdLst/>
            <a:ahLst/>
            <a:cxnLst/>
            <a:rect b="b" l="l" r="r" t="t"/>
            <a:pathLst>
              <a:path h="352018" w="71640">
                <a:moveTo>
                  <a:pt x="21335" y="330695"/>
                </a:moveTo>
                <a:lnTo>
                  <a:pt x="32003" y="312432"/>
                </a:lnTo>
                <a:lnTo>
                  <a:pt x="38100" y="298691"/>
                </a:lnTo>
                <a:lnTo>
                  <a:pt x="41122" y="280441"/>
                </a:lnTo>
                <a:lnTo>
                  <a:pt x="44208" y="265150"/>
                </a:lnTo>
                <a:lnTo>
                  <a:pt x="39636" y="245364"/>
                </a:lnTo>
                <a:lnTo>
                  <a:pt x="35077" y="225564"/>
                </a:lnTo>
                <a:lnTo>
                  <a:pt x="21335" y="181368"/>
                </a:lnTo>
                <a:lnTo>
                  <a:pt x="9131" y="138696"/>
                </a:lnTo>
                <a:lnTo>
                  <a:pt x="0" y="94500"/>
                </a:lnTo>
                <a:lnTo>
                  <a:pt x="0" y="67068"/>
                </a:lnTo>
                <a:lnTo>
                  <a:pt x="1536" y="42659"/>
                </a:lnTo>
                <a:lnTo>
                  <a:pt x="9131" y="19786"/>
                </a:lnTo>
                <a:lnTo>
                  <a:pt x="19799" y="0"/>
                </a:lnTo>
                <a:lnTo>
                  <a:pt x="44208" y="16764"/>
                </a:lnTo>
                <a:lnTo>
                  <a:pt x="35077" y="35064"/>
                </a:lnTo>
                <a:lnTo>
                  <a:pt x="28968" y="53327"/>
                </a:lnTo>
                <a:lnTo>
                  <a:pt x="27431" y="70091"/>
                </a:lnTo>
                <a:lnTo>
                  <a:pt x="27431" y="88392"/>
                </a:lnTo>
                <a:lnTo>
                  <a:pt x="36563" y="128041"/>
                </a:lnTo>
                <a:lnTo>
                  <a:pt x="48767" y="172186"/>
                </a:lnTo>
                <a:lnTo>
                  <a:pt x="62458" y="214896"/>
                </a:lnTo>
                <a:lnTo>
                  <a:pt x="67068" y="239255"/>
                </a:lnTo>
                <a:lnTo>
                  <a:pt x="71640" y="260591"/>
                </a:lnTo>
                <a:lnTo>
                  <a:pt x="68567" y="286486"/>
                </a:lnTo>
                <a:lnTo>
                  <a:pt x="65531" y="307873"/>
                </a:lnTo>
                <a:lnTo>
                  <a:pt x="56413" y="330695"/>
                </a:lnTo>
                <a:lnTo>
                  <a:pt x="44208" y="352018"/>
                </a:lnTo>
                <a:lnTo>
                  <a:pt x="21335" y="33069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90" name="object 1090"/>
          <p:cNvSpPr/>
          <p:nvPr/>
        </p:nvSpPr>
        <p:spPr>
          <a:xfrm>
            <a:off x="5306567" y="8057400"/>
            <a:ext cx="22872" cy="22821"/>
          </a:xfrm>
          <a:custGeom>
            <a:avLst/>
            <a:gdLst/>
            <a:ahLst/>
            <a:cxnLst/>
            <a:rect b="b" l="l" r="r" t="t"/>
            <a:pathLst>
              <a:path h="22821" w="22872">
                <a:moveTo>
                  <a:pt x="22872" y="22821"/>
                </a:moveTo>
                <a:lnTo>
                  <a:pt x="10746" y="11517"/>
                </a:lnTo>
                <a:lnTo>
                  <a:pt x="19786" y="22821"/>
                </a:lnTo>
                <a:lnTo>
                  <a:pt x="22872" y="22821"/>
                </a:lnTo>
                <a:close/>
              </a:path>
              <a:path h="22821" w="22872">
                <a:moveTo>
                  <a:pt x="10746" y="11517"/>
                </a:moveTo>
                <a:lnTo>
                  <a:pt x="1536" y="0"/>
                </a:lnTo>
                <a:lnTo>
                  <a:pt x="0" y="1498"/>
                </a:lnTo>
                <a:lnTo>
                  <a:pt x="10746" y="1151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91" name="object 1091"/>
          <p:cNvSpPr/>
          <p:nvPr/>
        </p:nvSpPr>
        <p:spPr>
          <a:xfrm>
            <a:off x="5306567" y="8057400"/>
            <a:ext cx="22872" cy="22821"/>
          </a:xfrm>
          <a:custGeom>
            <a:avLst/>
            <a:gdLst/>
            <a:ahLst/>
            <a:cxnLst/>
            <a:rect b="b" l="l" r="r" t="t"/>
            <a:pathLst>
              <a:path h="22821" w="22872">
                <a:moveTo>
                  <a:pt x="19786" y="22821"/>
                </a:moveTo>
                <a:lnTo>
                  <a:pt x="22872" y="22821"/>
                </a:lnTo>
                <a:lnTo>
                  <a:pt x="0" y="1498"/>
                </a:lnTo>
                <a:lnTo>
                  <a:pt x="1536" y="0"/>
                </a:lnTo>
                <a:lnTo>
                  <a:pt x="19786" y="2282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92" name="object 1092"/>
          <p:cNvSpPr/>
          <p:nvPr/>
        </p:nvSpPr>
        <p:spPr>
          <a:xfrm>
            <a:off x="5306567" y="7616977"/>
            <a:ext cx="431304" cy="131013"/>
          </a:xfrm>
          <a:custGeom>
            <a:avLst/>
            <a:gdLst/>
            <a:ahLst/>
            <a:cxnLst/>
            <a:rect b="b" l="l" r="r" t="t"/>
            <a:pathLst>
              <a:path h="131013" w="431304">
                <a:moveTo>
                  <a:pt x="19786" y="82245"/>
                </a:moveTo>
                <a:lnTo>
                  <a:pt x="0" y="108191"/>
                </a:lnTo>
                <a:lnTo>
                  <a:pt x="22872" y="131013"/>
                </a:lnTo>
                <a:lnTo>
                  <a:pt x="41122" y="106654"/>
                </a:lnTo>
                <a:lnTo>
                  <a:pt x="60972" y="86868"/>
                </a:lnTo>
                <a:lnTo>
                  <a:pt x="83832" y="68554"/>
                </a:lnTo>
                <a:lnTo>
                  <a:pt x="108191" y="56349"/>
                </a:lnTo>
                <a:lnTo>
                  <a:pt x="132600" y="45681"/>
                </a:lnTo>
                <a:lnTo>
                  <a:pt x="160032" y="36563"/>
                </a:lnTo>
                <a:lnTo>
                  <a:pt x="216395" y="31991"/>
                </a:lnTo>
                <a:lnTo>
                  <a:pt x="271259" y="36563"/>
                </a:lnTo>
                <a:lnTo>
                  <a:pt x="297154" y="45681"/>
                </a:lnTo>
                <a:lnTo>
                  <a:pt x="323100" y="56349"/>
                </a:lnTo>
                <a:lnTo>
                  <a:pt x="347459" y="68554"/>
                </a:lnTo>
                <a:lnTo>
                  <a:pt x="368795" y="86868"/>
                </a:lnTo>
                <a:lnTo>
                  <a:pt x="388632" y="106654"/>
                </a:lnTo>
                <a:lnTo>
                  <a:pt x="409968" y="131013"/>
                </a:lnTo>
                <a:lnTo>
                  <a:pt x="431304" y="108191"/>
                </a:lnTo>
                <a:lnTo>
                  <a:pt x="409968" y="82245"/>
                </a:lnTo>
                <a:lnTo>
                  <a:pt x="385559" y="60921"/>
                </a:lnTo>
                <a:lnTo>
                  <a:pt x="361200" y="41122"/>
                </a:lnTo>
                <a:lnTo>
                  <a:pt x="333768" y="27432"/>
                </a:lnTo>
                <a:lnTo>
                  <a:pt x="306336" y="15227"/>
                </a:lnTo>
                <a:lnTo>
                  <a:pt x="275831" y="6045"/>
                </a:lnTo>
                <a:lnTo>
                  <a:pt x="216395" y="0"/>
                </a:lnTo>
                <a:lnTo>
                  <a:pt x="155422" y="6045"/>
                </a:lnTo>
                <a:lnTo>
                  <a:pt x="123431" y="15227"/>
                </a:lnTo>
                <a:lnTo>
                  <a:pt x="97536" y="27432"/>
                </a:lnTo>
                <a:lnTo>
                  <a:pt x="70091" y="41122"/>
                </a:lnTo>
                <a:lnTo>
                  <a:pt x="44196" y="60921"/>
                </a:lnTo>
                <a:lnTo>
                  <a:pt x="19786" y="8224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93" name="object 1093"/>
          <p:cNvSpPr/>
          <p:nvPr/>
        </p:nvSpPr>
        <p:spPr>
          <a:xfrm>
            <a:off x="5306567" y="7616977"/>
            <a:ext cx="431304" cy="131013"/>
          </a:xfrm>
          <a:custGeom>
            <a:avLst/>
            <a:gdLst/>
            <a:ahLst/>
            <a:cxnLst/>
            <a:rect b="b" l="l" r="r" t="t"/>
            <a:pathLst>
              <a:path h="131013" w="431304">
                <a:moveTo>
                  <a:pt x="0" y="108191"/>
                </a:moveTo>
                <a:lnTo>
                  <a:pt x="19786" y="82245"/>
                </a:lnTo>
                <a:lnTo>
                  <a:pt x="44196" y="60921"/>
                </a:lnTo>
                <a:lnTo>
                  <a:pt x="70091" y="41122"/>
                </a:lnTo>
                <a:lnTo>
                  <a:pt x="97536" y="27432"/>
                </a:lnTo>
                <a:lnTo>
                  <a:pt x="123431" y="15227"/>
                </a:lnTo>
                <a:lnTo>
                  <a:pt x="155422" y="6045"/>
                </a:lnTo>
                <a:lnTo>
                  <a:pt x="216395" y="0"/>
                </a:lnTo>
                <a:lnTo>
                  <a:pt x="275831" y="6045"/>
                </a:lnTo>
                <a:lnTo>
                  <a:pt x="306336" y="15227"/>
                </a:lnTo>
                <a:lnTo>
                  <a:pt x="333768" y="27432"/>
                </a:lnTo>
                <a:lnTo>
                  <a:pt x="361200" y="41122"/>
                </a:lnTo>
                <a:lnTo>
                  <a:pt x="385559" y="60921"/>
                </a:lnTo>
                <a:lnTo>
                  <a:pt x="409968" y="82245"/>
                </a:lnTo>
                <a:lnTo>
                  <a:pt x="431304" y="108191"/>
                </a:lnTo>
                <a:lnTo>
                  <a:pt x="409968" y="131013"/>
                </a:lnTo>
                <a:lnTo>
                  <a:pt x="388632" y="106654"/>
                </a:lnTo>
                <a:lnTo>
                  <a:pt x="368795" y="86868"/>
                </a:lnTo>
                <a:lnTo>
                  <a:pt x="347459" y="68554"/>
                </a:lnTo>
                <a:lnTo>
                  <a:pt x="323100" y="56349"/>
                </a:lnTo>
                <a:lnTo>
                  <a:pt x="297154" y="45681"/>
                </a:lnTo>
                <a:lnTo>
                  <a:pt x="271259" y="36563"/>
                </a:lnTo>
                <a:lnTo>
                  <a:pt x="216395" y="31991"/>
                </a:lnTo>
                <a:lnTo>
                  <a:pt x="160032" y="36563"/>
                </a:lnTo>
                <a:lnTo>
                  <a:pt x="132600" y="45681"/>
                </a:lnTo>
                <a:lnTo>
                  <a:pt x="108191" y="56349"/>
                </a:lnTo>
                <a:lnTo>
                  <a:pt x="83832" y="68554"/>
                </a:lnTo>
                <a:lnTo>
                  <a:pt x="60972" y="86868"/>
                </a:lnTo>
                <a:lnTo>
                  <a:pt x="41122" y="106654"/>
                </a:lnTo>
                <a:lnTo>
                  <a:pt x="22872" y="131013"/>
                </a:lnTo>
                <a:lnTo>
                  <a:pt x="0" y="10819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94" name="object 1094"/>
          <p:cNvSpPr/>
          <p:nvPr/>
        </p:nvSpPr>
        <p:spPr>
          <a:xfrm>
            <a:off x="5305031" y="7725168"/>
            <a:ext cx="24409" cy="22821"/>
          </a:xfrm>
          <a:custGeom>
            <a:avLst/>
            <a:gdLst/>
            <a:ahLst/>
            <a:cxnLst/>
            <a:rect b="b" l="l" r="r" t="t"/>
            <a:pathLst>
              <a:path h="22821" w="24409">
                <a:moveTo>
                  <a:pt x="24409" y="19799"/>
                </a:moveTo>
                <a:lnTo>
                  <a:pt x="14690" y="13124"/>
                </a:lnTo>
                <a:lnTo>
                  <a:pt x="24409" y="22821"/>
                </a:lnTo>
                <a:lnTo>
                  <a:pt x="24409" y="19799"/>
                </a:lnTo>
                <a:close/>
              </a:path>
              <a:path h="22821" w="24409">
                <a:moveTo>
                  <a:pt x="14690" y="13124"/>
                </a:moveTo>
                <a:lnTo>
                  <a:pt x="1536" y="0"/>
                </a:lnTo>
                <a:lnTo>
                  <a:pt x="0" y="3035"/>
                </a:lnTo>
                <a:lnTo>
                  <a:pt x="14690" y="1312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95" name="object 1095"/>
          <p:cNvSpPr/>
          <p:nvPr/>
        </p:nvSpPr>
        <p:spPr>
          <a:xfrm>
            <a:off x="5305031" y="7725168"/>
            <a:ext cx="24409" cy="22821"/>
          </a:xfrm>
          <a:custGeom>
            <a:avLst/>
            <a:gdLst/>
            <a:ahLst/>
            <a:cxnLst/>
            <a:rect b="b" l="l" r="r" t="t"/>
            <a:pathLst>
              <a:path h="22821" w="24409">
                <a:moveTo>
                  <a:pt x="0" y="3035"/>
                </a:moveTo>
                <a:lnTo>
                  <a:pt x="1536" y="0"/>
                </a:lnTo>
                <a:lnTo>
                  <a:pt x="24409" y="22821"/>
                </a:lnTo>
                <a:lnTo>
                  <a:pt x="24409" y="19799"/>
                </a:lnTo>
                <a:lnTo>
                  <a:pt x="0" y="30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96" name="object 1096"/>
          <p:cNvSpPr/>
          <p:nvPr/>
        </p:nvSpPr>
        <p:spPr>
          <a:xfrm>
            <a:off x="5690590" y="7728204"/>
            <a:ext cx="71640" cy="350532"/>
          </a:xfrm>
          <a:custGeom>
            <a:avLst/>
            <a:gdLst/>
            <a:ahLst/>
            <a:cxnLst/>
            <a:rect b="b" l="l" r="r" t="t"/>
            <a:pathLst>
              <a:path h="350532" w="71640">
                <a:moveTo>
                  <a:pt x="0" y="257568"/>
                </a:moveTo>
                <a:lnTo>
                  <a:pt x="0" y="283464"/>
                </a:lnTo>
                <a:lnTo>
                  <a:pt x="3073" y="306336"/>
                </a:lnTo>
                <a:lnTo>
                  <a:pt x="10718" y="329196"/>
                </a:lnTo>
                <a:lnTo>
                  <a:pt x="22872" y="350532"/>
                </a:lnTo>
                <a:lnTo>
                  <a:pt x="47282" y="332232"/>
                </a:lnTo>
                <a:lnTo>
                  <a:pt x="36614" y="312432"/>
                </a:lnTo>
                <a:lnTo>
                  <a:pt x="30505" y="297205"/>
                </a:lnTo>
                <a:lnTo>
                  <a:pt x="28968" y="280441"/>
                </a:lnTo>
                <a:lnTo>
                  <a:pt x="28968" y="259105"/>
                </a:lnTo>
                <a:lnTo>
                  <a:pt x="30505" y="240792"/>
                </a:lnTo>
                <a:lnTo>
                  <a:pt x="35077" y="224028"/>
                </a:lnTo>
                <a:lnTo>
                  <a:pt x="47282" y="179832"/>
                </a:lnTo>
                <a:lnTo>
                  <a:pt x="60972" y="138696"/>
                </a:lnTo>
                <a:lnTo>
                  <a:pt x="71640" y="89941"/>
                </a:lnTo>
                <a:lnTo>
                  <a:pt x="71640" y="68605"/>
                </a:lnTo>
                <a:lnTo>
                  <a:pt x="67068" y="44196"/>
                </a:lnTo>
                <a:lnTo>
                  <a:pt x="60972" y="19786"/>
                </a:lnTo>
                <a:lnTo>
                  <a:pt x="48818" y="0"/>
                </a:lnTo>
                <a:lnTo>
                  <a:pt x="22872" y="15227"/>
                </a:lnTo>
                <a:lnTo>
                  <a:pt x="35077" y="35064"/>
                </a:lnTo>
                <a:lnTo>
                  <a:pt x="38100" y="50292"/>
                </a:lnTo>
                <a:lnTo>
                  <a:pt x="42710" y="70091"/>
                </a:lnTo>
                <a:lnTo>
                  <a:pt x="42710" y="86855"/>
                </a:lnTo>
                <a:lnTo>
                  <a:pt x="33540" y="128041"/>
                </a:lnTo>
                <a:lnTo>
                  <a:pt x="19850" y="169164"/>
                </a:lnTo>
                <a:lnTo>
                  <a:pt x="7645" y="213360"/>
                </a:lnTo>
                <a:lnTo>
                  <a:pt x="1536" y="237718"/>
                </a:lnTo>
                <a:lnTo>
                  <a:pt x="0" y="2575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97" name="object 1097"/>
          <p:cNvSpPr/>
          <p:nvPr/>
        </p:nvSpPr>
        <p:spPr>
          <a:xfrm>
            <a:off x="5690590" y="7728204"/>
            <a:ext cx="71640" cy="350532"/>
          </a:xfrm>
          <a:custGeom>
            <a:avLst/>
            <a:gdLst/>
            <a:ahLst/>
            <a:cxnLst/>
            <a:rect b="b" l="l" r="r" t="t"/>
            <a:pathLst>
              <a:path h="350532" w="71640">
                <a:moveTo>
                  <a:pt x="48818" y="0"/>
                </a:moveTo>
                <a:lnTo>
                  <a:pt x="60972" y="19786"/>
                </a:lnTo>
                <a:lnTo>
                  <a:pt x="67068" y="44196"/>
                </a:lnTo>
                <a:lnTo>
                  <a:pt x="71640" y="68605"/>
                </a:lnTo>
                <a:lnTo>
                  <a:pt x="71640" y="89941"/>
                </a:lnTo>
                <a:lnTo>
                  <a:pt x="60972" y="138696"/>
                </a:lnTo>
                <a:lnTo>
                  <a:pt x="47282" y="179832"/>
                </a:lnTo>
                <a:lnTo>
                  <a:pt x="35077" y="224028"/>
                </a:lnTo>
                <a:lnTo>
                  <a:pt x="30505" y="240792"/>
                </a:lnTo>
                <a:lnTo>
                  <a:pt x="28968" y="259105"/>
                </a:lnTo>
                <a:lnTo>
                  <a:pt x="28968" y="280441"/>
                </a:lnTo>
                <a:lnTo>
                  <a:pt x="30505" y="297205"/>
                </a:lnTo>
                <a:lnTo>
                  <a:pt x="36614" y="312432"/>
                </a:lnTo>
                <a:lnTo>
                  <a:pt x="47282" y="332232"/>
                </a:lnTo>
                <a:lnTo>
                  <a:pt x="22872" y="350532"/>
                </a:lnTo>
                <a:lnTo>
                  <a:pt x="10718" y="329196"/>
                </a:lnTo>
                <a:lnTo>
                  <a:pt x="3073" y="306336"/>
                </a:lnTo>
                <a:lnTo>
                  <a:pt x="0" y="283464"/>
                </a:lnTo>
                <a:lnTo>
                  <a:pt x="0" y="257568"/>
                </a:lnTo>
                <a:lnTo>
                  <a:pt x="1536" y="237718"/>
                </a:lnTo>
                <a:lnTo>
                  <a:pt x="7645" y="213360"/>
                </a:lnTo>
                <a:lnTo>
                  <a:pt x="19850" y="169164"/>
                </a:lnTo>
                <a:lnTo>
                  <a:pt x="33540" y="128041"/>
                </a:lnTo>
                <a:lnTo>
                  <a:pt x="42710" y="86855"/>
                </a:lnTo>
                <a:lnTo>
                  <a:pt x="42710" y="70091"/>
                </a:lnTo>
                <a:lnTo>
                  <a:pt x="38100" y="50292"/>
                </a:lnTo>
                <a:lnTo>
                  <a:pt x="35077" y="35064"/>
                </a:lnTo>
                <a:lnTo>
                  <a:pt x="22872" y="15227"/>
                </a:lnTo>
                <a:lnTo>
                  <a:pt x="48818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98" name="object 1098"/>
          <p:cNvSpPr/>
          <p:nvPr/>
        </p:nvSpPr>
        <p:spPr>
          <a:xfrm>
            <a:off x="5713463" y="7725168"/>
            <a:ext cx="25946" cy="22821"/>
          </a:xfrm>
          <a:custGeom>
            <a:avLst/>
            <a:gdLst/>
            <a:ahLst/>
            <a:cxnLst/>
            <a:rect b="b" l="l" r="r" t="t"/>
            <a:pathLst>
              <a:path h="22821" w="25946">
                <a:moveTo>
                  <a:pt x="16253" y="8723"/>
                </a:moveTo>
                <a:lnTo>
                  <a:pt x="0" y="18262"/>
                </a:lnTo>
                <a:lnTo>
                  <a:pt x="3073" y="22821"/>
                </a:lnTo>
                <a:lnTo>
                  <a:pt x="16253" y="8723"/>
                </a:lnTo>
                <a:close/>
              </a:path>
              <a:path h="22821" w="25946">
                <a:moveTo>
                  <a:pt x="25946" y="3035"/>
                </a:moveTo>
                <a:lnTo>
                  <a:pt x="24409" y="0"/>
                </a:lnTo>
                <a:lnTo>
                  <a:pt x="16253" y="8723"/>
                </a:lnTo>
                <a:lnTo>
                  <a:pt x="25946" y="303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99" name="object 1099"/>
          <p:cNvSpPr/>
          <p:nvPr/>
        </p:nvSpPr>
        <p:spPr>
          <a:xfrm>
            <a:off x="5713463" y="7725168"/>
            <a:ext cx="25946" cy="22821"/>
          </a:xfrm>
          <a:custGeom>
            <a:avLst/>
            <a:gdLst/>
            <a:ahLst/>
            <a:cxnLst/>
            <a:rect b="b" l="l" r="r" t="t"/>
            <a:pathLst>
              <a:path h="22821" w="25946">
                <a:moveTo>
                  <a:pt x="24409" y="0"/>
                </a:moveTo>
                <a:lnTo>
                  <a:pt x="25946" y="3035"/>
                </a:lnTo>
                <a:lnTo>
                  <a:pt x="0" y="18262"/>
                </a:lnTo>
                <a:lnTo>
                  <a:pt x="3073" y="22821"/>
                </a:lnTo>
                <a:lnTo>
                  <a:pt x="24409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00" name="object 1100"/>
          <p:cNvSpPr/>
          <p:nvPr/>
        </p:nvSpPr>
        <p:spPr>
          <a:xfrm>
            <a:off x="5716536" y="8058899"/>
            <a:ext cx="394690" cy="118910"/>
          </a:xfrm>
          <a:custGeom>
            <a:avLst/>
            <a:gdLst/>
            <a:ahLst/>
            <a:cxnLst/>
            <a:rect b="b" l="l" r="r" t="t"/>
            <a:pathLst>
              <a:path h="118910" w="394690">
                <a:moveTo>
                  <a:pt x="21336" y="0"/>
                </a:moveTo>
                <a:lnTo>
                  <a:pt x="0" y="19837"/>
                </a:lnTo>
                <a:lnTo>
                  <a:pt x="18262" y="42710"/>
                </a:lnTo>
                <a:lnTo>
                  <a:pt x="39585" y="62496"/>
                </a:lnTo>
                <a:lnTo>
                  <a:pt x="63995" y="79273"/>
                </a:lnTo>
                <a:lnTo>
                  <a:pt x="86868" y="94500"/>
                </a:lnTo>
                <a:lnTo>
                  <a:pt x="141732" y="112801"/>
                </a:lnTo>
                <a:lnTo>
                  <a:pt x="196608" y="118910"/>
                </a:lnTo>
                <a:lnTo>
                  <a:pt x="251472" y="114300"/>
                </a:lnTo>
                <a:lnTo>
                  <a:pt x="278853" y="108191"/>
                </a:lnTo>
                <a:lnTo>
                  <a:pt x="304800" y="99060"/>
                </a:lnTo>
                <a:lnTo>
                  <a:pt x="330695" y="85369"/>
                </a:lnTo>
                <a:lnTo>
                  <a:pt x="353568" y="68605"/>
                </a:lnTo>
                <a:lnTo>
                  <a:pt x="376440" y="48755"/>
                </a:lnTo>
                <a:lnTo>
                  <a:pt x="394690" y="27432"/>
                </a:lnTo>
                <a:lnTo>
                  <a:pt x="374904" y="3073"/>
                </a:lnTo>
                <a:lnTo>
                  <a:pt x="355053" y="25946"/>
                </a:lnTo>
                <a:lnTo>
                  <a:pt x="336804" y="42710"/>
                </a:lnTo>
                <a:lnTo>
                  <a:pt x="315468" y="56400"/>
                </a:lnTo>
                <a:lnTo>
                  <a:pt x="292595" y="68605"/>
                </a:lnTo>
                <a:lnTo>
                  <a:pt x="269722" y="79273"/>
                </a:lnTo>
                <a:lnTo>
                  <a:pt x="246862" y="82296"/>
                </a:lnTo>
                <a:lnTo>
                  <a:pt x="196608" y="86855"/>
                </a:lnTo>
                <a:lnTo>
                  <a:pt x="146304" y="80810"/>
                </a:lnTo>
                <a:lnTo>
                  <a:pt x="99072" y="65532"/>
                </a:lnTo>
                <a:lnTo>
                  <a:pt x="77685" y="51841"/>
                </a:lnTo>
                <a:lnTo>
                  <a:pt x="56362" y="36601"/>
                </a:lnTo>
                <a:lnTo>
                  <a:pt x="38100" y="19837"/>
                </a:lnTo>
                <a:lnTo>
                  <a:pt x="213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01" name="object 1101"/>
          <p:cNvSpPr/>
          <p:nvPr/>
        </p:nvSpPr>
        <p:spPr>
          <a:xfrm>
            <a:off x="5716536" y="8058899"/>
            <a:ext cx="394690" cy="118910"/>
          </a:xfrm>
          <a:custGeom>
            <a:avLst/>
            <a:gdLst/>
            <a:ahLst/>
            <a:cxnLst/>
            <a:rect b="b" l="l" r="r" t="t"/>
            <a:pathLst>
              <a:path h="118910" w="394690">
                <a:moveTo>
                  <a:pt x="21336" y="0"/>
                </a:moveTo>
                <a:lnTo>
                  <a:pt x="38100" y="19837"/>
                </a:lnTo>
                <a:lnTo>
                  <a:pt x="56362" y="36601"/>
                </a:lnTo>
                <a:lnTo>
                  <a:pt x="77685" y="51841"/>
                </a:lnTo>
                <a:lnTo>
                  <a:pt x="99072" y="65532"/>
                </a:lnTo>
                <a:lnTo>
                  <a:pt x="146304" y="80810"/>
                </a:lnTo>
                <a:lnTo>
                  <a:pt x="196608" y="86855"/>
                </a:lnTo>
                <a:lnTo>
                  <a:pt x="246862" y="82296"/>
                </a:lnTo>
                <a:lnTo>
                  <a:pt x="269722" y="79273"/>
                </a:lnTo>
                <a:lnTo>
                  <a:pt x="292595" y="68605"/>
                </a:lnTo>
                <a:lnTo>
                  <a:pt x="315468" y="56400"/>
                </a:lnTo>
                <a:lnTo>
                  <a:pt x="336804" y="42710"/>
                </a:lnTo>
                <a:lnTo>
                  <a:pt x="355053" y="25946"/>
                </a:lnTo>
                <a:lnTo>
                  <a:pt x="374904" y="3073"/>
                </a:lnTo>
                <a:lnTo>
                  <a:pt x="394690" y="27432"/>
                </a:lnTo>
                <a:lnTo>
                  <a:pt x="376440" y="48755"/>
                </a:lnTo>
                <a:lnTo>
                  <a:pt x="353568" y="68605"/>
                </a:lnTo>
                <a:lnTo>
                  <a:pt x="330695" y="85369"/>
                </a:lnTo>
                <a:lnTo>
                  <a:pt x="304800" y="99060"/>
                </a:lnTo>
                <a:lnTo>
                  <a:pt x="278853" y="108191"/>
                </a:lnTo>
                <a:lnTo>
                  <a:pt x="251472" y="114300"/>
                </a:lnTo>
                <a:lnTo>
                  <a:pt x="196608" y="118910"/>
                </a:lnTo>
                <a:lnTo>
                  <a:pt x="141732" y="112801"/>
                </a:lnTo>
                <a:lnTo>
                  <a:pt x="86868" y="94500"/>
                </a:lnTo>
                <a:lnTo>
                  <a:pt x="63995" y="79273"/>
                </a:lnTo>
                <a:lnTo>
                  <a:pt x="39585" y="62496"/>
                </a:lnTo>
                <a:lnTo>
                  <a:pt x="18262" y="42710"/>
                </a:lnTo>
                <a:lnTo>
                  <a:pt x="0" y="19837"/>
                </a:lnTo>
                <a:lnTo>
                  <a:pt x="21336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02" name="object 1102"/>
          <p:cNvSpPr/>
          <p:nvPr/>
        </p:nvSpPr>
        <p:spPr>
          <a:xfrm>
            <a:off x="5713463" y="8058899"/>
            <a:ext cx="24409" cy="19837"/>
          </a:xfrm>
          <a:custGeom>
            <a:avLst/>
            <a:gdLst/>
            <a:ahLst/>
            <a:cxnLst/>
            <a:rect b="b" l="l" r="r" t="t"/>
            <a:pathLst>
              <a:path h="19837" w="24409">
                <a:moveTo>
                  <a:pt x="15873" y="7936"/>
                </a:moveTo>
                <a:lnTo>
                  <a:pt x="0" y="19837"/>
                </a:lnTo>
                <a:lnTo>
                  <a:pt x="3073" y="19837"/>
                </a:lnTo>
                <a:lnTo>
                  <a:pt x="15873" y="7936"/>
                </a:lnTo>
                <a:close/>
              </a:path>
              <a:path h="19837" w="24409">
                <a:moveTo>
                  <a:pt x="24409" y="0"/>
                </a:moveTo>
                <a:lnTo>
                  <a:pt x="15873" y="7936"/>
                </a:lnTo>
                <a:lnTo>
                  <a:pt x="24409" y="1536"/>
                </a:lnTo>
                <a:lnTo>
                  <a:pt x="244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03" name="object 1103"/>
          <p:cNvSpPr/>
          <p:nvPr/>
        </p:nvSpPr>
        <p:spPr>
          <a:xfrm>
            <a:off x="5713463" y="8058899"/>
            <a:ext cx="24409" cy="19837"/>
          </a:xfrm>
          <a:custGeom>
            <a:avLst/>
            <a:gdLst/>
            <a:ahLst/>
            <a:cxnLst/>
            <a:rect b="b" l="l" r="r" t="t"/>
            <a:pathLst>
              <a:path h="19837" w="24409">
                <a:moveTo>
                  <a:pt x="0" y="19837"/>
                </a:moveTo>
                <a:lnTo>
                  <a:pt x="3073" y="19837"/>
                </a:lnTo>
                <a:lnTo>
                  <a:pt x="24409" y="0"/>
                </a:lnTo>
                <a:lnTo>
                  <a:pt x="24409" y="1536"/>
                </a:lnTo>
                <a:lnTo>
                  <a:pt x="0" y="1983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04" name="object 1104"/>
          <p:cNvSpPr/>
          <p:nvPr/>
        </p:nvSpPr>
        <p:spPr>
          <a:xfrm>
            <a:off x="6086868" y="8074177"/>
            <a:ext cx="30467" cy="461759"/>
          </a:xfrm>
          <a:custGeom>
            <a:avLst/>
            <a:gdLst/>
            <a:ahLst/>
            <a:cxnLst/>
            <a:rect b="b" l="l" r="r" t="t"/>
            <a:pathLst>
              <a:path h="461759" w="30467">
                <a:moveTo>
                  <a:pt x="28930" y="0"/>
                </a:moveTo>
                <a:lnTo>
                  <a:pt x="0" y="0"/>
                </a:lnTo>
                <a:lnTo>
                  <a:pt x="1485" y="461759"/>
                </a:lnTo>
                <a:lnTo>
                  <a:pt x="30467" y="461759"/>
                </a:lnTo>
                <a:lnTo>
                  <a:pt x="28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05" name="object 1105"/>
          <p:cNvSpPr/>
          <p:nvPr/>
        </p:nvSpPr>
        <p:spPr>
          <a:xfrm>
            <a:off x="6086868" y="8074177"/>
            <a:ext cx="30467" cy="461759"/>
          </a:xfrm>
          <a:custGeom>
            <a:avLst/>
            <a:gdLst/>
            <a:ahLst/>
            <a:cxnLst/>
            <a:rect b="b" l="l" r="r" t="t"/>
            <a:pathLst>
              <a:path h="461759" w="30467">
                <a:moveTo>
                  <a:pt x="28930" y="0"/>
                </a:moveTo>
                <a:lnTo>
                  <a:pt x="0" y="0"/>
                </a:lnTo>
                <a:lnTo>
                  <a:pt x="1485" y="461759"/>
                </a:lnTo>
                <a:lnTo>
                  <a:pt x="30467" y="461759"/>
                </a:lnTo>
                <a:lnTo>
                  <a:pt x="28930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06" name="object 1106"/>
          <p:cNvSpPr/>
          <p:nvPr/>
        </p:nvSpPr>
        <p:spPr>
          <a:xfrm>
            <a:off x="6086868" y="8034540"/>
            <a:ext cx="28930" cy="51790"/>
          </a:xfrm>
          <a:custGeom>
            <a:avLst/>
            <a:gdLst/>
            <a:ahLst/>
            <a:cxnLst/>
            <a:rect b="b" l="l" r="r" t="t"/>
            <a:pathLst>
              <a:path h="51790" w="28930">
                <a:moveTo>
                  <a:pt x="28930" y="0"/>
                </a:moveTo>
                <a:lnTo>
                  <a:pt x="4572" y="27432"/>
                </a:lnTo>
                <a:lnTo>
                  <a:pt x="14485" y="39636"/>
                </a:lnTo>
                <a:lnTo>
                  <a:pt x="28930" y="39636"/>
                </a:lnTo>
                <a:lnTo>
                  <a:pt x="28930" y="0"/>
                </a:lnTo>
                <a:close/>
              </a:path>
              <a:path h="51790" w="28930">
                <a:moveTo>
                  <a:pt x="24358" y="51790"/>
                </a:moveTo>
                <a:lnTo>
                  <a:pt x="14485" y="39636"/>
                </a:lnTo>
                <a:lnTo>
                  <a:pt x="0" y="39636"/>
                </a:lnTo>
                <a:lnTo>
                  <a:pt x="24358" y="5179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07" name="object 1107"/>
          <p:cNvSpPr/>
          <p:nvPr/>
        </p:nvSpPr>
        <p:spPr>
          <a:xfrm>
            <a:off x="6086868" y="8034540"/>
            <a:ext cx="28930" cy="51790"/>
          </a:xfrm>
          <a:custGeom>
            <a:avLst/>
            <a:gdLst/>
            <a:ahLst/>
            <a:cxnLst/>
            <a:rect b="b" l="l" r="r" t="t"/>
            <a:pathLst>
              <a:path h="51790" w="28930">
                <a:moveTo>
                  <a:pt x="4572" y="27432"/>
                </a:moveTo>
                <a:lnTo>
                  <a:pt x="28930" y="0"/>
                </a:lnTo>
                <a:lnTo>
                  <a:pt x="28930" y="39636"/>
                </a:lnTo>
                <a:lnTo>
                  <a:pt x="0" y="39636"/>
                </a:lnTo>
                <a:lnTo>
                  <a:pt x="24358" y="51790"/>
                </a:lnTo>
                <a:lnTo>
                  <a:pt x="4572" y="27432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08" name="object 1108"/>
          <p:cNvSpPr/>
          <p:nvPr/>
        </p:nvSpPr>
        <p:spPr>
          <a:xfrm>
            <a:off x="5718022" y="8433790"/>
            <a:ext cx="394741" cy="114300"/>
          </a:xfrm>
          <a:custGeom>
            <a:avLst/>
            <a:gdLst/>
            <a:ahLst/>
            <a:cxnLst/>
            <a:rect b="b" l="l" r="r" t="t"/>
            <a:pathLst>
              <a:path h="114300" w="394741">
                <a:moveTo>
                  <a:pt x="149377" y="36614"/>
                </a:moveTo>
                <a:lnTo>
                  <a:pt x="196608" y="30505"/>
                </a:lnTo>
                <a:lnTo>
                  <a:pt x="243878" y="36614"/>
                </a:lnTo>
                <a:lnTo>
                  <a:pt x="268236" y="42710"/>
                </a:lnTo>
                <a:lnTo>
                  <a:pt x="289572" y="50304"/>
                </a:lnTo>
                <a:lnTo>
                  <a:pt x="313982" y="62509"/>
                </a:lnTo>
                <a:lnTo>
                  <a:pt x="333781" y="79273"/>
                </a:lnTo>
                <a:lnTo>
                  <a:pt x="353567" y="94513"/>
                </a:lnTo>
                <a:lnTo>
                  <a:pt x="374954" y="114300"/>
                </a:lnTo>
                <a:lnTo>
                  <a:pt x="394741" y="89941"/>
                </a:lnTo>
                <a:lnTo>
                  <a:pt x="374954" y="71640"/>
                </a:lnTo>
                <a:lnTo>
                  <a:pt x="350545" y="53378"/>
                </a:lnTo>
                <a:lnTo>
                  <a:pt x="329209" y="35077"/>
                </a:lnTo>
                <a:lnTo>
                  <a:pt x="303314" y="22872"/>
                </a:lnTo>
                <a:lnTo>
                  <a:pt x="277367" y="13741"/>
                </a:lnTo>
                <a:lnTo>
                  <a:pt x="249986" y="7645"/>
                </a:lnTo>
                <a:lnTo>
                  <a:pt x="196608" y="0"/>
                </a:lnTo>
                <a:lnTo>
                  <a:pt x="141732" y="7645"/>
                </a:lnTo>
                <a:lnTo>
                  <a:pt x="89941" y="22872"/>
                </a:lnTo>
                <a:lnTo>
                  <a:pt x="62509" y="36614"/>
                </a:lnTo>
                <a:lnTo>
                  <a:pt x="38100" y="53378"/>
                </a:lnTo>
                <a:lnTo>
                  <a:pt x="0" y="89941"/>
                </a:lnTo>
                <a:lnTo>
                  <a:pt x="18313" y="114300"/>
                </a:lnTo>
                <a:lnTo>
                  <a:pt x="59486" y="76200"/>
                </a:lnTo>
                <a:lnTo>
                  <a:pt x="79273" y="62509"/>
                </a:lnTo>
                <a:lnTo>
                  <a:pt x="99072" y="53378"/>
                </a:lnTo>
                <a:lnTo>
                  <a:pt x="149377" y="3661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09" name="object 1109"/>
          <p:cNvSpPr/>
          <p:nvPr/>
        </p:nvSpPr>
        <p:spPr>
          <a:xfrm>
            <a:off x="5718022" y="8433790"/>
            <a:ext cx="394741" cy="114300"/>
          </a:xfrm>
          <a:custGeom>
            <a:avLst/>
            <a:gdLst/>
            <a:ahLst/>
            <a:cxnLst/>
            <a:rect b="b" l="l" r="r" t="t"/>
            <a:pathLst>
              <a:path h="114300" w="394741">
                <a:moveTo>
                  <a:pt x="374954" y="114300"/>
                </a:moveTo>
                <a:lnTo>
                  <a:pt x="353567" y="94513"/>
                </a:lnTo>
                <a:lnTo>
                  <a:pt x="333781" y="79273"/>
                </a:lnTo>
                <a:lnTo>
                  <a:pt x="313982" y="62509"/>
                </a:lnTo>
                <a:lnTo>
                  <a:pt x="289572" y="50304"/>
                </a:lnTo>
                <a:lnTo>
                  <a:pt x="268236" y="42710"/>
                </a:lnTo>
                <a:lnTo>
                  <a:pt x="243878" y="36614"/>
                </a:lnTo>
                <a:lnTo>
                  <a:pt x="196608" y="30505"/>
                </a:lnTo>
                <a:lnTo>
                  <a:pt x="149377" y="36614"/>
                </a:lnTo>
                <a:lnTo>
                  <a:pt x="99072" y="53378"/>
                </a:lnTo>
                <a:lnTo>
                  <a:pt x="79273" y="62509"/>
                </a:lnTo>
                <a:lnTo>
                  <a:pt x="59486" y="76200"/>
                </a:lnTo>
                <a:lnTo>
                  <a:pt x="18313" y="114300"/>
                </a:lnTo>
                <a:lnTo>
                  <a:pt x="0" y="89941"/>
                </a:lnTo>
                <a:lnTo>
                  <a:pt x="38100" y="53378"/>
                </a:lnTo>
                <a:lnTo>
                  <a:pt x="62509" y="36614"/>
                </a:lnTo>
                <a:lnTo>
                  <a:pt x="89941" y="22872"/>
                </a:lnTo>
                <a:lnTo>
                  <a:pt x="141732" y="7645"/>
                </a:lnTo>
                <a:lnTo>
                  <a:pt x="196608" y="0"/>
                </a:lnTo>
                <a:lnTo>
                  <a:pt x="249986" y="7645"/>
                </a:lnTo>
                <a:lnTo>
                  <a:pt x="277367" y="13741"/>
                </a:lnTo>
                <a:lnTo>
                  <a:pt x="303314" y="22872"/>
                </a:lnTo>
                <a:lnTo>
                  <a:pt x="329209" y="35077"/>
                </a:lnTo>
                <a:lnTo>
                  <a:pt x="350545" y="53378"/>
                </a:lnTo>
                <a:lnTo>
                  <a:pt x="374954" y="71640"/>
                </a:lnTo>
                <a:lnTo>
                  <a:pt x="394741" y="89941"/>
                </a:lnTo>
                <a:lnTo>
                  <a:pt x="374954" y="114300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10" name="object 1110"/>
          <p:cNvSpPr/>
          <p:nvPr/>
        </p:nvSpPr>
        <p:spPr>
          <a:xfrm>
            <a:off x="6088354" y="8523732"/>
            <a:ext cx="28981" cy="51790"/>
          </a:xfrm>
          <a:custGeom>
            <a:avLst/>
            <a:gdLst/>
            <a:ahLst/>
            <a:cxnLst/>
            <a:rect b="b" l="l" r="r" t="t"/>
            <a:pathLst>
              <a:path h="51790" w="28981">
                <a:moveTo>
                  <a:pt x="14495" y="12204"/>
                </a:moveTo>
                <a:lnTo>
                  <a:pt x="4622" y="24358"/>
                </a:lnTo>
                <a:lnTo>
                  <a:pt x="28981" y="51790"/>
                </a:lnTo>
                <a:lnTo>
                  <a:pt x="28981" y="12204"/>
                </a:lnTo>
                <a:lnTo>
                  <a:pt x="14495" y="12204"/>
                </a:lnTo>
                <a:close/>
              </a:path>
              <a:path h="51790" w="28981">
                <a:moveTo>
                  <a:pt x="24409" y="0"/>
                </a:moveTo>
                <a:lnTo>
                  <a:pt x="0" y="12204"/>
                </a:lnTo>
                <a:lnTo>
                  <a:pt x="14495" y="12204"/>
                </a:lnTo>
                <a:lnTo>
                  <a:pt x="244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11" name="object 1111"/>
          <p:cNvSpPr/>
          <p:nvPr/>
        </p:nvSpPr>
        <p:spPr>
          <a:xfrm>
            <a:off x="6088354" y="8523732"/>
            <a:ext cx="28981" cy="51790"/>
          </a:xfrm>
          <a:custGeom>
            <a:avLst/>
            <a:gdLst/>
            <a:ahLst/>
            <a:cxnLst/>
            <a:rect b="b" l="l" r="r" t="t"/>
            <a:pathLst>
              <a:path h="51790" w="28981">
                <a:moveTo>
                  <a:pt x="28981" y="12204"/>
                </a:moveTo>
                <a:lnTo>
                  <a:pt x="28981" y="51790"/>
                </a:lnTo>
                <a:lnTo>
                  <a:pt x="4622" y="24358"/>
                </a:lnTo>
                <a:lnTo>
                  <a:pt x="24409" y="0"/>
                </a:lnTo>
                <a:lnTo>
                  <a:pt x="0" y="12204"/>
                </a:lnTo>
                <a:lnTo>
                  <a:pt x="28981" y="1220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12" name="object 1112"/>
          <p:cNvSpPr/>
          <p:nvPr/>
        </p:nvSpPr>
        <p:spPr>
          <a:xfrm>
            <a:off x="5643359" y="8528304"/>
            <a:ext cx="94513" cy="393198"/>
          </a:xfrm>
          <a:custGeom>
            <a:avLst/>
            <a:gdLst/>
            <a:ahLst/>
            <a:cxnLst/>
            <a:rect b="b" l="l" r="r" t="t"/>
            <a:pathLst>
              <a:path h="393198" w="94513">
                <a:moveTo>
                  <a:pt x="28981" y="195059"/>
                </a:moveTo>
                <a:lnTo>
                  <a:pt x="30518" y="170700"/>
                </a:lnTo>
                <a:lnTo>
                  <a:pt x="33540" y="146291"/>
                </a:lnTo>
                <a:lnTo>
                  <a:pt x="45745" y="103632"/>
                </a:lnTo>
                <a:lnTo>
                  <a:pt x="54876" y="80759"/>
                </a:lnTo>
                <a:lnTo>
                  <a:pt x="63995" y="60960"/>
                </a:lnTo>
                <a:lnTo>
                  <a:pt x="94513" y="18300"/>
                </a:lnTo>
                <a:lnTo>
                  <a:pt x="70104" y="0"/>
                </a:lnTo>
                <a:lnTo>
                  <a:pt x="39636" y="44196"/>
                </a:lnTo>
                <a:lnTo>
                  <a:pt x="28981" y="67068"/>
                </a:lnTo>
                <a:lnTo>
                  <a:pt x="18313" y="92964"/>
                </a:lnTo>
                <a:lnTo>
                  <a:pt x="4572" y="143268"/>
                </a:lnTo>
                <a:lnTo>
                  <a:pt x="1536" y="167627"/>
                </a:lnTo>
                <a:lnTo>
                  <a:pt x="0" y="196596"/>
                </a:lnTo>
                <a:lnTo>
                  <a:pt x="4572" y="245364"/>
                </a:lnTo>
                <a:lnTo>
                  <a:pt x="18313" y="300230"/>
                </a:lnTo>
                <a:lnTo>
                  <a:pt x="28981" y="324587"/>
                </a:lnTo>
                <a:lnTo>
                  <a:pt x="39636" y="347458"/>
                </a:lnTo>
                <a:lnTo>
                  <a:pt x="54876" y="370328"/>
                </a:lnTo>
                <a:lnTo>
                  <a:pt x="73177" y="393198"/>
                </a:lnTo>
                <a:lnTo>
                  <a:pt x="94513" y="370328"/>
                </a:lnTo>
                <a:lnTo>
                  <a:pt x="77736" y="353560"/>
                </a:lnTo>
                <a:lnTo>
                  <a:pt x="65544" y="330690"/>
                </a:lnTo>
                <a:lnTo>
                  <a:pt x="54876" y="309358"/>
                </a:lnTo>
                <a:lnTo>
                  <a:pt x="45745" y="289563"/>
                </a:lnTo>
                <a:lnTo>
                  <a:pt x="33540" y="242341"/>
                </a:lnTo>
                <a:lnTo>
                  <a:pt x="28981" y="19505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13" name="object 1113"/>
          <p:cNvSpPr/>
          <p:nvPr/>
        </p:nvSpPr>
        <p:spPr>
          <a:xfrm>
            <a:off x="5643359" y="8528304"/>
            <a:ext cx="94513" cy="393198"/>
          </a:xfrm>
          <a:custGeom>
            <a:avLst/>
            <a:gdLst/>
            <a:ahLst/>
            <a:cxnLst/>
            <a:rect b="b" l="l" r="r" t="t"/>
            <a:pathLst>
              <a:path h="393198" w="94513">
                <a:moveTo>
                  <a:pt x="94513" y="18300"/>
                </a:moveTo>
                <a:lnTo>
                  <a:pt x="63995" y="60960"/>
                </a:lnTo>
                <a:lnTo>
                  <a:pt x="54876" y="80759"/>
                </a:lnTo>
                <a:lnTo>
                  <a:pt x="45745" y="103632"/>
                </a:lnTo>
                <a:lnTo>
                  <a:pt x="33540" y="146291"/>
                </a:lnTo>
                <a:lnTo>
                  <a:pt x="30518" y="170700"/>
                </a:lnTo>
                <a:lnTo>
                  <a:pt x="28981" y="195059"/>
                </a:lnTo>
                <a:lnTo>
                  <a:pt x="33540" y="242341"/>
                </a:lnTo>
                <a:lnTo>
                  <a:pt x="45745" y="289563"/>
                </a:lnTo>
                <a:lnTo>
                  <a:pt x="54876" y="309358"/>
                </a:lnTo>
                <a:lnTo>
                  <a:pt x="65544" y="330690"/>
                </a:lnTo>
                <a:lnTo>
                  <a:pt x="77736" y="353560"/>
                </a:lnTo>
                <a:lnTo>
                  <a:pt x="94513" y="370328"/>
                </a:lnTo>
                <a:lnTo>
                  <a:pt x="73177" y="393198"/>
                </a:lnTo>
                <a:lnTo>
                  <a:pt x="54876" y="370328"/>
                </a:lnTo>
                <a:lnTo>
                  <a:pt x="39636" y="347458"/>
                </a:lnTo>
                <a:lnTo>
                  <a:pt x="28981" y="324587"/>
                </a:lnTo>
                <a:lnTo>
                  <a:pt x="18313" y="300230"/>
                </a:lnTo>
                <a:lnTo>
                  <a:pt x="4572" y="245364"/>
                </a:lnTo>
                <a:lnTo>
                  <a:pt x="0" y="196596"/>
                </a:lnTo>
                <a:lnTo>
                  <a:pt x="1536" y="167627"/>
                </a:lnTo>
                <a:lnTo>
                  <a:pt x="4572" y="143268"/>
                </a:lnTo>
                <a:lnTo>
                  <a:pt x="18313" y="92964"/>
                </a:lnTo>
                <a:lnTo>
                  <a:pt x="28981" y="67068"/>
                </a:lnTo>
                <a:lnTo>
                  <a:pt x="39636" y="44196"/>
                </a:lnTo>
                <a:lnTo>
                  <a:pt x="70104" y="0"/>
                </a:lnTo>
                <a:lnTo>
                  <a:pt x="94513" y="1830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14" name="object 1114"/>
          <p:cNvSpPr/>
          <p:nvPr/>
        </p:nvSpPr>
        <p:spPr>
          <a:xfrm>
            <a:off x="5713463" y="8523732"/>
            <a:ext cx="24409" cy="24358"/>
          </a:xfrm>
          <a:custGeom>
            <a:avLst/>
            <a:gdLst/>
            <a:ahLst/>
            <a:cxnLst/>
            <a:rect b="b" l="l" r="r" t="t"/>
            <a:pathLst>
              <a:path h="24358" w="24409">
                <a:moveTo>
                  <a:pt x="3073" y="3022"/>
                </a:moveTo>
                <a:lnTo>
                  <a:pt x="0" y="4572"/>
                </a:lnTo>
                <a:lnTo>
                  <a:pt x="18327" y="18312"/>
                </a:lnTo>
                <a:lnTo>
                  <a:pt x="4559" y="0"/>
                </a:lnTo>
                <a:lnTo>
                  <a:pt x="3073" y="3022"/>
                </a:lnTo>
                <a:close/>
              </a:path>
              <a:path h="24358" w="24409">
                <a:moveTo>
                  <a:pt x="24409" y="22872"/>
                </a:moveTo>
                <a:lnTo>
                  <a:pt x="18327" y="18312"/>
                </a:lnTo>
                <a:lnTo>
                  <a:pt x="22872" y="24358"/>
                </a:lnTo>
                <a:lnTo>
                  <a:pt x="24409" y="228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15" name="object 1115"/>
          <p:cNvSpPr/>
          <p:nvPr/>
        </p:nvSpPr>
        <p:spPr>
          <a:xfrm>
            <a:off x="5713463" y="8523732"/>
            <a:ext cx="24409" cy="24358"/>
          </a:xfrm>
          <a:custGeom>
            <a:avLst/>
            <a:gdLst/>
            <a:ahLst/>
            <a:cxnLst/>
            <a:rect b="b" l="l" r="r" t="t"/>
            <a:pathLst>
              <a:path h="24358" w="24409">
                <a:moveTo>
                  <a:pt x="4559" y="0"/>
                </a:moveTo>
                <a:lnTo>
                  <a:pt x="3073" y="3022"/>
                </a:lnTo>
                <a:lnTo>
                  <a:pt x="0" y="4572"/>
                </a:lnTo>
                <a:lnTo>
                  <a:pt x="24409" y="22872"/>
                </a:lnTo>
                <a:lnTo>
                  <a:pt x="22872" y="24358"/>
                </a:lnTo>
                <a:lnTo>
                  <a:pt x="4559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16" name="object 1116"/>
          <p:cNvSpPr/>
          <p:nvPr/>
        </p:nvSpPr>
        <p:spPr>
          <a:xfrm>
            <a:off x="5716536" y="8897094"/>
            <a:ext cx="394690" cy="114300"/>
          </a:xfrm>
          <a:custGeom>
            <a:avLst/>
            <a:gdLst/>
            <a:ahLst/>
            <a:cxnLst/>
            <a:rect b="b" l="l" r="r" t="t"/>
            <a:pathLst>
              <a:path h="114300" w="394690">
                <a:moveTo>
                  <a:pt x="19799" y="0"/>
                </a:moveTo>
                <a:lnTo>
                  <a:pt x="0" y="24408"/>
                </a:lnTo>
                <a:lnTo>
                  <a:pt x="19799" y="45740"/>
                </a:lnTo>
                <a:lnTo>
                  <a:pt x="41122" y="65533"/>
                </a:lnTo>
                <a:lnTo>
                  <a:pt x="65532" y="79275"/>
                </a:lnTo>
                <a:lnTo>
                  <a:pt x="91427" y="92967"/>
                </a:lnTo>
                <a:lnTo>
                  <a:pt x="115785" y="103633"/>
                </a:lnTo>
                <a:lnTo>
                  <a:pt x="144767" y="111273"/>
                </a:lnTo>
                <a:lnTo>
                  <a:pt x="198094" y="114300"/>
                </a:lnTo>
                <a:lnTo>
                  <a:pt x="251472" y="111273"/>
                </a:lnTo>
                <a:lnTo>
                  <a:pt x="301726" y="92967"/>
                </a:lnTo>
                <a:lnTo>
                  <a:pt x="330695" y="79275"/>
                </a:lnTo>
                <a:lnTo>
                  <a:pt x="352031" y="65533"/>
                </a:lnTo>
                <a:lnTo>
                  <a:pt x="394690" y="24408"/>
                </a:lnTo>
                <a:lnTo>
                  <a:pt x="374904" y="0"/>
                </a:lnTo>
                <a:lnTo>
                  <a:pt x="335267" y="39637"/>
                </a:lnTo>
                <a:lnTo>
                  <a:pt x="315468" y="51841"/>
                </a:lnTo>
                <a:lnTo>
                  <a:pt x="292595" y="64046"/>
                </a:lnTo>
                <a:lnTo>
                  <a:pt x="246862" y="79275"/>
                </a:lnTo>
                <a:lnTo>
                  <a:pt x="198094" y="83840"/>
                </a:lnTo>
                <a:lnTo>
                  <a:pt x="147840" y="79275"/>
                </a:lnTo>
                <a:lnTo>
                  <a:pt x="124968" y="73173"/>
                </a:lnTo>
                <a:lnTo>
                  <a:pt x="102095" y="64046"/>
                </a:lnTo>
                <a:lnTo>
                  <a:pt x="80759" y="51841"/>
                </a:lnTo>
                <a:lnTo>
                  <a:pt x="57899" y="39637"/>
                </a:lnTo>
                <a:lnTo>
                  <a:pt x="38100" y="21332"/>
                </a:lnTo>
                <a:lnTo>
                  <a:pt x="19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17" name="object 1117"/>
          <p:cNvSpPr/>
          <p:nvPr/>
        </p:nvSpPr>
        <p:spPr>
          <a:xfrm>
            <a:off x="5716536" y="8897094"/>
            <a:ext cx="394690" cy="114300"/>
          </a:xfrm>
          <a:custGeom>
            <a:avLst/>
            <a:gdLst/>
            <a:ahLst/>
            <a:cxnLst/>
            <a:rect b="b" l="l" r="r" t="t"/>
            <a:pathLst>
              <a:path h="114300" w="394690">
                <a:moveTo>
                  <a:pt x="19799" y="0"/>
                </a:moveTo>
                <a:lnTo>
                  <a:pt x="38100" y="21332"/>
                </a:lnTo>
                <a:lnTo>
                  <a:pt x="57899" y="39637"/>
                </a:lnTo>
                <a:lnTo>
                  <a:pt x="80759" y="51841"/>
                </a:lnTo>
                <a:lnTo>
                  <a:pt x="102095" y="64046"/>
                </a:lnTo>
                <a:lnTo>
                  <a:pt x="124968" y="73173"/>
                </a:lnTo>
                <a:lnTo>
                  <a:pt x="147840" y="79275"/>
                </a:lnTo>
                <a:lnTo>
                  <a:pt x="198094" y="83840"/>
                </a:lnTo>
                <a:lnTo>
                  <a:pt x="246862" y="79275"/>
                </a:lnTo>
                <a:lnTo>
                  <a:pt x="292595" y="64046"/>
                </a:lnTo>
                <a:lnTo>
                  <a:pt x="315468" y="51841"/>
                </a:lnTo>
                <a:lnTo>
                  <a:pt x="335267" y="39637"/>
                </a:lnTo>
                <a:lnTo>
                  <a:pt x="374904" y="0"/>
                </a:lnTo>
                <a:lnTo>
                  <a:pt x="394690" y="24408"/>
                </a:lnTo>
                <a:lnTo>
                  <a:pt x="352031" y="65533"/>
                </a:lnTo>
                <a:lnTo>
                  <a:pt x="330695" y="79275"/>
                </a:lnTo>
                <a:lnTo>
                  <a:pt x="301726" y="92967"/>
                </a:lnTo>
                <a:lnTo>
                  <a:pt x="251472" y="111273"/>
                </a:lnTo>
                <a:lnTo>
                  <a:pt x="198094" y="114300"/>
                </a:lnTo>
                <a:lnTo>
                  <a:pt x="144767" y="111273"/>
                </a:lnTo>
                <a:lnTo>
                  <a:pt x="115785" y="103633"/>
                </a:lnTo>
                <a:lnTo>
                  <a:pt x="91427" y="92967"/>
                </a:lnTo>
                <a:lnTo>
                  <a:pt x="65532" y="79275"/>
                </a:lnTo>
                <a:lnTo>
                  <a:pt x="41122" y="65533"/>
                </a:lnTo>
                <a:lnTo>
                  <a:pt x="19799" y="45740"/>
                </a:lnTo>
                <a:lnTo>
                  <a:pt x="0" y="24408"/>
                </a:lnTo>
                <a:lnTo>
                  <a:pt x="19799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18" name="object 1118"/>
          <p:cNvSpPr/>
          <p:nvPr/>
        </p:nvSpPr>
        <p:spPr>
          <a:xfrm>
            <a:off x="5716536" y="8897094"/>
            <a:ext cx="21336" cy="24408"/>
          </a:xfrm>
          <a:custGeom>
            <a:avLst/>
            <a:gdLst/>
            <a:ahLst/>
            <a:cxnLst/>
            <a:rect b="b" l="l" r="r" t="t"/>
            <a:pathLst>
              <a:path h="24408" w="21336">
                <a:moveTo>
                  <a:pt x="0" y="24408"/>
                </a:moveTo>
                <a:lnTo>
                  <a:pt x="21336" y="1537"/>
                </a:lnTo>
                <a:lnTo>
                  <a:pt x="19799" y="0"/>
                </a:lnTo>
                <a:lnTo>
                  <a:pt x="0" y="2440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19" name="object 1119"/>
          <p:cNvSpPr/>
          <p:nvPr/>
        </p:nvSpPr>
        <p:spPr>
          <a:xfrm>
            <a:off x="5716536" y="8897094"/>
            <a:ext cx="21336" cy="24408"/>
          </a:xfrm>
          <a:custGeom>
            <a:avLst/>
            <a:gdLst/>
            <a:ahLst/>
            <a:cxnLst/>
            <a:rect b="b" l="l" r="r" t="t"/>
            <a:pathLst>
              <a:path h="24408" w="21336">
                <a:moveTo>
                  <a:pt x="0" y="24408"/>
                </a:moveTo>
                <a:lnTo>
                  <a:pt x="19799" y="0"/>
                </a:lnTo>
                <a:lnTo>
                  <a:pt x="21336" y="1537"/>
                </a:lnTo>
                <a:lnTo>
                  <a:pt x="0" y="2440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20" name="object 1120"/>
          <p:cNvSpPr/>
          <p:nvPr/>
        </p:nvSpPr>
        <p:spPr>
          <a:xfrm>
            <a:off x="6101329" y="8909297"/>
            <a:ext cx="0" cy="434329"/>
          </a:xfrm>
          <a:custGeom>
            <a:avLst/>
            <a:gdLst/>
            <a:ahLst/>
            <a:cxnLst/>
            <a:rect b="b" l="l" r="r" t="t"/>
            <a:pathLst>
              <a:path h="434329" w="0">
                <a:moveTo>
                  <a:pt x="0" y="0"/>
                </a:moveTo>
                <a:lnTo>
                  <a:pt x="0" y="434329"/>
                </a:lnTo>
              </a:path>
            </a:pathLst>
          </a:custGeom>
          <a:ln w="3019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21" name="object 1121"/>
          <p:cNvSpPr/>
          <p:nvPr/>
        </p:nvSpPr>
        <p:spPr>
          <a:xfrm>
            <a:off x="6086868" y="8909297"/>
            <a:ext cx="28922" cy="434329"/>
          </a:xfrm>
          <a:custGeom>
            <a:avLst/>
            <a:gdLst/>
            <a:ahLst/>
            <a:cxnLst/>
            <a:rect b="b" l="l" r="r" t="t"/>
            <a:pathLst>
              <a:path h="434329" w="28922">
                <a:moveTo>
                  <a:pt x="0" y="434329"/>
                </a:moveTo>
                <a:lnTo>
                  <a:pt x="28922" y="434329"/>
                </a:lnTo>
                <a:lnTo>
                  <a:pt x="28922" y="0"/>
                </a:lnTo>
                <a:lnTo>
                  <a:pt x="0" y="0"/>
                </a:lnTo>
                <a:lnTo>
                  <a:pt x="0" y="43432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22" name="object 1122"/>
          <p:cNvSpPr/>
          <p:nvPr/>
        </p:nvSpPr>
        <p:spPr>
          <a:xfrm>
            <a:off x="6086868" y="8872735"/>
            <a:ext cx="28930" cy="48766"/>
          </a:xfrm>
          <a:custGeom>
            <a:avLst/>
            <a:gdLst/>
            <a:ahLst/>
            <a:cxnLst/>
            <a:rect b="b" l="l" r="r" t="t"/>
            <a:pathLst>
              <a:path h="48766" w="28930">
                <a:moveTo>
                  <a:pt x="28930" y="0"/>
                </a:moveTo>
                <a:lnTo>
                  <a:pt x="4572" y="24358"/>
                </a:lnTo>
                <a:lnTo>
                  <a:pt x="14464" y="36562"/>
                </a:lnTo>
                <a:lnTo>
                  <a:pt x="28930" y="36562"/>
                </a:lnTo>
                <a:lnTo>
                  <a:pt x="28930" y="0"/>
                </a:lnTo>
                <a:close/>
              </a:path>
              <a:path h="48766" w="28930">
                <a:moveTo>
                  <a:pt x="24358" y="48766"/>
                </a:moveTo>
                <a:lnTo>
                  <a:pt x="14464" y="36562"/>
                </a:lnTo>
                <a:lnTo>
                  <a:pt x="0" y="36562"/>
                </a:lnTo>
                <a:lnTo>
                  <a:pt x="24358" y="4876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23" name="object 1123"/>
          <p:cNvSpPr/>
          <p:nvPr/>
        </p:nvSpPr>
        <p:spPr>
          <a:xfrm>
            <a:off x="6086868" y="8872735"/>
            <a:ext cx="28930" cy="48766"/>
          </a:xfrm>
          <a:custGeom>
            <a:avLst/>
            <a:gdLst/>
            <a:ahLst/>
            <a:cxnLst/>
            <a:rect b="b" l="l" r="r" t="t"/>
            <a:pathLst>
              <a:path h="48766" w="28930">
                <a:moveTo>
                  <a:pt x="4572" y="24358"/>
                </a:moveTo>
                <a:lnTo>
                  <a:pt x="28930" y="0"/>
                </a:lnTo>
                <a:lnTo>
                  <a:pt x="28930" y="36562"/>
                </a:lnTo>
                <a:lnTo>
                  <a:pt x="0" y="36562"/>
                </a:lnTo>
                <a:lnTo>
                  <a:pt x="24358" y="48766"/>
                </a:lnTo>
                <a:lnTo>
                  <a:pt x="4572" y="2435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24" name="object 1124"/>
          <p:cNvSpPr/>
          <p:nvPr/>
        </p:nvSpPr>
        <p:spPr>
          <a:xfrm>
            <a:off x="3869435" y="1725168"/>
            <a:ext cx="348996" cy="106654"/>
          </a:xfrm>
          <a:custGeom>
            <a:avLst/>
            <a:gdLst/>
            <a:ahLst/>
            <a:cxnLst/>
            <a:rect b="b" l="l" r="r" t="t"/>
            <a:pathLst>
              <a:path h="106654" w="348996">
                <a:moveTo>
                  <a:pt x="220954" y="100609"/>
                </a:moveTo>
                <a:lnTo>
                  <a:pt x="245363" y="94500"/>
                </a:lnTo>
                <a:lnTo>
                  <a:pt x="265163" y="85331"/>
                </a:lnTo>
                <a:lnTo>
                  <a:pt x="280441" y="79222"/>
                </a:lnTo>
                <a:lnTo>
                  <a:pt x="289560" y="73177"/>
                </a:lnTo>
                <a:lnTo>
                  <a:pt x="309359" y="59435"/>
                </a:lnTo>
                <a:lnTo>
                  <a:pt x="348996" y="24409"/>
                </a:lnTo>
                <a:lnTo>
                  <a:pt x="327660" y="0"/>
                </a:lnTo>
                <a:lnTo>
                  <a:pt x="292595" y="33527"/>
                </a:lnTo>
                <a:lnTo>
                  <a:pt x="274332" y="45732"/>
                </a:lnTo>
                <a:lnTo>
                  <a:pt x="265163" y="51841"/>
                </a:lnTo>
                <a:lnTo>
                  <a:pt x="256031" y="54863"/>
                </a:lnTo>
                <a:lnTo>
                  <a:pt x="236232" y="65531"/>
                </a:lnTo>
                <a:lnTo>
                  <a:pt x="217931" y="70091"/>
                </a:lnTo>
                <a:lnTo>
                  <a:pt x="173723" y="74663"/>
                </a:lnTo>
                <a:lnTo>
                  <a:pt x="131063" y="70091"/>
                </a:lnTo>
                <a:lnTo>
                  <a:pt x="91427" y="59435"/>
                </a:lnTo>
                <a:lnTo>
                  <a:pt x="51841" y="35077"/>
                </a:lnTo>
                <a:lnTo>
                  <a:pt x="35064" y="21335"/>
                </a:lnTo>
                <a:lnTo>
                  <a:pt x="18300" y="6096"/>
                </a:lnTo>
                <a:lnTo>
                  <a:pt x="0" y="30454"/>
                </a:lnTo>
                <a:lnTo>
                  <a:pt x="13741" y="45732"/>
                </a:lnTo>
                <a:lnTo>
                  <a:pt x="36563" y="63995"/>
                </a:lnTo>
                <a:lnTo>
                  <a:pt x="80759" y="88404"/>
                </a:lnTo>
                <a:lnTo>
                  <a:pt x="128041" y="100609"/>
                </a:lnTo>
                <a:lnTo>
                  <a:pt x="173723" y="106654"/>
                </a:lnTo>
                <a:lnTo>
                  <a:pt x="220954" y="10060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25" name="object 1125"/>
          <p:cNvSpPr/>
          <p:nvPr/>
        </p:nvSpPr>
        <p:spPr>
          <a:xfrm>
            <a:off x="3869435" y="1725168"/>
            <a:ext cx="348996" cy="106654"/>
          </a:xfrm>
          <a:custGeom>
            <a:avLst/>
            <a:gdLst/>
            <a:ahLst/>
            <a:cxnLst/>
            <a:rect b="b" l="l" r="r" t="t"/>
            <a:pathLst>
              <a:path h="106654" w="348996">
                <a:moveTo>
                  <a:pt x="18300" y="6096"/>
                </a:moveTo>
                <a:lnTo>
                  <a:pt x="35064" y="21335"/>
                </a:lnTo>
                <a:lnTo>
                  <a:pt x="51841" y="35077"/>
                </a:lnTo>
                <a:lnTo>
                  <a:pt x="91427" y="59435"/>
                </a:lnTo>
                <a:lnTo>
                  <a:pt x="131063" y="70091"/>
                </a:lnTo>
                <a:lnTo>
                  <a:pt x="173723" y="74663"/>
                </a:lnTo>
                <a:lnTo>
                  <a:pt x="217931" y="70091"/>
                </a:lnTo>
                <a:lnTo>
                  <a:pt x="236232" y="65531"/>
                </a:lnTo>
                <a:lnTo>
                  <a:pt x="256031" y="54863"/>
                </a:lnTo>
                <a:lnTo>
                  <a:pt x="265163" y="51841"/>
                </a:lnTo>
                <a:lnTo>
                  <a:pt x="274332" y="45732"/>
                </a:lnTo>
                <a:lnTo>
                  <a:pt x="292595" y="33527"/>
                </a:lnTo>
                <a:lnTo>
                  <a:pt x="327660" y="0"/>
                </a:lnTo>
                <a:lnTo>
                  <a:pt x="348996" y="24409"/>
                </a:lnTo>
                <a:lnTo>
                  <a:pt x="309359" y="59435"/>
                </a:lnTo>
                <a:lnTo>
                  <a:pt x="289560" y="73177"/>
                </a:lnTo>
                <a:lnTo>
                  <a:pt x="280441" y="79222"/>
                </a:lnTo>
                <a:lnTo>
                  <a:pt x="265163" y="85331"/>
                </a:lnTo>
                <a:lnTo>
                  <a:pt x="245363" y="94500"/>
                </a:lnTo>
                <a:lnTo>
                  <a:pt x="220954" y="100609"/>
                </a:lnTo>
                <a:lnTo>
                  <a:pt x="173723" y="106654"/>
                </a:lnTo>
                <a:lnTo>
                  <a:pt x="128041" y="100609"/>
                </a:lnTo>
                <a:lnTo>
                  <a:pt x="80759" y="88404"/>
                </a:lnTo>
                <a:lnTo>
                  <a:pt x="36563" y="63995"/>
                </a:lnTo>
                <a:lnTo>
                  <a:pt x="13741" y="45732"/>
                </a:lnTo>
                <a:lnTo>
                  <a:pt x="0" y="30454"/>
                </a:lnTo>
                <a:lnTo>
                  <a:pt x="18300" y="609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26" name="object 1126"/>
          <p:cNvSpPr/>
          <p:nvPr/>
        </p:nvSpPr>
        <p:spPr>
          <a:xfrm>
            <a:off x="4174235" y="1396009"/>
            <a:ext cx="71627" cy="353567"/>
          </a:xfrm>
          <a:custGeom>
            <a:avLst/>
            <a:gdLst/>
            <a:ahLst/>
            <a:cxnLst/>
            <a:rect b="b" l="l" r="r" t="t"/>
            <a:pathLst>
              <a:path h="353567" w="71627">
                <a:moveTo>
                  <a:pt x="36563" y="36563"/>
                </a:moveTo>
                <a:lnTo>
                  <a:pt x="45732" y="18249"/>
                </a:lnTo>
                <a:lnTo>
                  <a:pt x="21323" y="0"/>
                </a:lnTo>
                <a:lnTo>
                  <a:pt x="10667" y="19786"/>
                </a:lnTo>
                <a:lnTo>
                  <a:pt x="1536" y="45694"/>
                </a:lnTo>
                <a:lnTo>
                  <a:pt x="0" y="67017"/>
                </a:lnTo>
                <a:lnTo>
                  <a:pt x="0" y="94449"/>
                </a:lnTo>
                <a:lnTo>
                  <a:pt x="9118" y="141681"/>
                </a:lnTo>
                <a:lnTo>
                  <a:pt x="21323" y="184391"/>
                </a:lnTo>
                <a:lnTo>
                  <a:pt x="36563" y="228600"/>
                </a:lnTo>
                <a:lnTo>
                  <a:pt x="39636" y="245313"/>
                </a:lnTo>
                <a:lnTo>
                  <a:pt x="44196" y="265163"/>
                </a:lnTo>
                <a:lnTo>
                  <a:pt x="44196" y="281927"/>
                </a:lnTo>
                <a:lnTo>
                  <a:pt x="39636" y="298691"/>
                </a:lnTo>
                <a:lnTo>
                  <a:pt x="31991" y="315467"/>
                </a:lnTo>
                <a:lnTo>
                  <a:pt x="22860" y="330695"/>
                </a:lnTo>
                <a:lnTo>
                  <a:pt x="45732" y="353567"/>
                </a:lnTo>
                <a:lnTo>
                  <a:pt x="56400" y="333717"/>
                </a:lnTo>
                <a:lnTo>
                  <a:pt x="67068" y="309359"/>
                </a:lnTo>
                <a:lnTo>
                  <a:pt x="71627" y="288035"/>
                </a:lnTo>
                <a:lnTo>
                  <a:pt x="71627" y="262089"/>
                </a:lnTo>
                <a:lnTo>
                  <a:pt x="67068" y="237731"/>
                </a:lnTo>
                <a:lnTo>
                  <a:pt x="63995" y="217881"/>
                </a:lnTo>
                <a:lnTo>
                  <a:pt x="48767" y="175221"/>
                </a:lnTo>
                <a:lnTo>
                  <a:pt x="36563" y="131013"/>
                </a:lnTo>
                <a:lnTo>
                  <a:pt x="27431" y="89890"/>
                </a:lnTo>
                <a:lnTo>
                  <a:pt x="27431" y="71589"/>
                </a:lnTo>
                <a:lnTo>
                  <a:pt x="28968" y="56349"/>
                </a:lnTo>
                <a:lnTo>
                  <a:pt x="36563" y="3656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27" name="object 1127"/>
          <p:cNvSpPr/>
          <p:nvPr/>
        </p:nvSpPr>
        <p:spPr>
          <a:xfrm>
            <a:off x="4174235" y="1396009"/>
            <a:ext cx="71627" cy="353567"/>
          </a:xfrm>
          <a:custGeom>
            <a:avLst/>
            <a:gdLst/>
            <a:ahLst/>
            <a:cxnLst/>
            <a:rect b="b" l="l" r="r" t="t"/>
            <a:pathLst>
              <a:path h="353567" w="71627">
                <a:moveTo>
                  <a:pt x="22860" y="330695"/>
                </a:moveTo>
                <a:lnTo>
                  <a:pt x="31991" y="315467"/>
                </a:lnTo>
                <a:lnTo>
                  <a:pt x="39636" y="298691"/>
                </a:lnTo>
                <a:lnTo>
                  <a:pt x="44196" y="281927"/>
                </a:lnTo>
                <a:lnTo>
                  <a:pt x="44196" y="265163"/>
                </a:lnTo>
                <a:lnTo>
                  <a:pt x="39636" y="245313"/>
                </a:lnTo>
                <a:lnTo>
                  <a:pt x="36563" y="228600"/>
                </a:lnTo>
                <a:lnTo>
                  <a:pt x="21323" y="184391"/>
                </a:lnTo>
                <a:lnTo>
                  <a:pt x="9118" y="141681"/>
                </a:lnTo>
                <a:lnTo>
                  <a:pt x="0" y="94449"/>
                </a:lnTo>
                <a:lnTo>
                  <a:pt x="0" y="67017"/>
                </a:lnTo>
                <a:lnTo>
                  <a:pt x="1536" y="45694"/>
                </a:lnTo>
                <a:lnTo>
                  <a:pt x="10667" y="19786"/>
                </a:lnTo>
                <a:lnTo>
                  <a:pt x="21323" y="0"/>
                </a:lnTo>
                <a:lnTo>
                  <a:pt x="45732" y="18249"/>
                </a:lnTo>
                <a:lnTo>
                  <a:pt x="36563" y="36563"/>
                </a:lnTo>
                <a:lnTo>
                  <a:pt x="28968" y="56349"/>
                </a:lnTo>
                <a:lnTo>
                  <a:pt x="27431" y="71589"/>
                </a:lnTo>
                <a:lnTo>
                  <a:pt x="27431" y="89890"/>
                </a:lnTo>
                <a:lnTo>
                  <a:pt x="36563" y="131013"/>
                </a:lnTo>
                <a:lnTo>
                  <a:pt x="48767" y="175221"/>
                </a:lnTo>
                <a:lnTo>
                  <a:pt x="63995" y="217881"/>
                </a:lnTo>
                <a:lnTo>
                  <a:pt x="67068" y="237731"/>
                </a:lnTo>
                <a:lnTo>
                  <a:pt x="71627" y="262089"/>
                </a:lnTo>
                <a:lnTo>
                  <a:pt x="71627" y="288035"/>
                </a:lnTo>
                <a:lnTo>
                  <a:pt x="67068" y="309359"/>
                </a:lnTo>
                <a:lnTo>
                  <a:pt x="56400" y="333717"/>
                </a:lnTo>
                <a:lnTo>
                  <a:pt x="45732" y="353567"/>
                </a:lnTo>
                <a:lnTo>
                  <a:pt x="22860" y="33069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28" name="object 1128"/>
          <p:cNvSpPr/>
          <p:nvPr/>
        </p:nvSpPr>
        <p:spPr>
          <a:xfrm>
            <a:off x="4197096" y="1725168"/>
            <a:ext cx="22872" cy="24409"/>
          </a:xfrm>
          <a:custGeom>
            <a:avLst/>
            <a:gdLst/>
            <a:ahLst/>
            <a:cxnLst/>
            <a:rect b="b" l="l" r="r" t="t"/>
            <a:pathLst>
              <a:path h="24409" w="22872">
                <a:moveTo>
                  <a:pt x="22872" y="24409"/>
                </a:moveTo>
                <a:lnTo>
                  <a:pt x="10667" y="12204"/>
                </a:lnTo>
                <a:lnTo>
                  <a:pt x="21336" y="24409"/>
                </a:lnTo>
                <a:lnTo>
                  <a:pt x="22872" y="24409"/>
                </a:lnTo>
                <a:close/>
              </a:path>
              <a:path h="24409" w="22872">
                <a:moveTo>
                  <a:pt x="10667" y="12204"/>
                </a:moveTo>
                <a:lnTo>
                  <a:pt x="0" y="0"/>
                </a:lnTo>
                <a:lnTo>
                  <a:pt x="0" y="1536"/>
                </a:lnTo>
                <a:lnTo>
                  <a:pt x="10667" y="122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29" name="object 1129"/>
          <p:cNvSpPr/>
          <p:nvPr/>
        </p:nvSpPr>
        <p:spPr>
          <a:xfrm>
            <a:off x="4197096" y="1725168"/>
            <a:ext cx="22872" cy="24409"/>
          </a:xfrm>
          <a:custGeom>
            <a:avLst/>
            <a:gdLst/>
            <a:ahLst/>
            <a:cxnLst/>
            <a:rect b="b" l="l" r="r" t="t"/>
            <a:pathLst>
              <a:path h="24409" w="22872">
                <a:moveTo>
                  <a:pt x="21336" y="24409"/>
                </a:moveTo>
                <a:lnTo>
                  <a:pt x="22872" y="24409"/>
                </a:lnTo>
                <a:lnTo>
                  <a:pt x="0" y="1536"/>
                </a:lnTo>
                <a:lnTo>
                  <a:pt x="0" y="0"/>
                </a:lnTo>
                <a:lnTo>
                  <a:pt x="21336" y="2440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30" name="object 1130"/>
          <p:cNvSpPr/>
          <p:nvPr/>
        </p:nvSpPr>
        <p:spPr>
          <a:xfrm>
            <a:off x="4197096" y="1284731"/>
            <a:ext cx="429767" cy="131064"/>
          </a:xfrm>
          <a:custGeom>
            <a:avLst/>
            <a:gdLst/>
            <a:ahLst/>
            <a:cxnLst/>
            <a:rect b="b" l="l" r="r" t="t"/>
            <a:pathLst>
              <a:path h="131064" w="429767">
                <a:moveTo>
                  <a:pt x="18313" y="83845"/>
                </a:moveTo>
                <a:lnTo>
                  <a:pt x="0" y="109740"/>
                </a:lnTo>
                <a:lnTo>
                  <a:pt x="22872" y="131064"/>
                </a:lnTo>
                <a:lnTo>
                  <a:pt x="39649" y="106667"/>
                </a:lnTo>
                <a:lnTo>
                  <a:pt x="59436" y="89890"/>
                </a:lnTo>
                <a:lnTo>
                  <a:pt x="82308" y="71640"/>
                </a:lnTo>
                <a:lnTo>
                  <a:pt x="106667" y="57899"/>
                </a:lnTo>
                <a:lnTo>
                  <a:pt x="132613" y="48768"/>
                </a:lnTo>
                <a:lnTo>
                  <a:pt x="158508" y="39636"/>
                </a:lnTo>
                <a:lnTo>
                  <a:pt x="214858" y="32003"/>
                </a:lnTo>
                <a:lnTo>
                  <a:pt x="271271" y="39636"/>
                </a:lnTo>
                <a:lnTo>
                  <a:pt x="295681" y="48768"/>
                </a:lnTo>
                <a:lnTo>
                  <a:pt x="323113" y="57899"/>
                </a:lnTo>
                <a:lnTo>
                  <a:pt x="347471" y="71640"/>
                </a:lnTo>
                <a:lnTo>
                  <a:pt x="370344" y="89890"/>
                </a:lnTo>
                <a:lnTo>
                  <a:pt x="388594" y="106667"/>
                </a:lnTo>
                <a:lnTo>
                  <a:pt x="408444" y="131064"/>
                </a:lnTo>
                <a:lnTo>
                  <a:pt x="429767" y="109740"/>
                </a:lnTo>
                <a:lnTo>
                  <a:pt x="408444" y="83845"/>
                </a:lnTo>
                <a:lnTo>
                  <a:pt x="385571" y="63995"/>
                </a:lnTo>
                <a:lnTo>
                  <a:pt x="362699" y="44208"/>
                </a:lnTo>
                <a:lnTo>
                  <a:pt x="335267" y="28968"/>
                </a:lnTo>
                <a:lnTo>
                  <a:pt x="304800" y="18313"/>
                </a:lnTo>
                <a:lnTo>
                  <a:pt x="274294" y="7645"/>
                </a:lnTo>
                <a:lnTo>
                  <a:pt x="214858" y="0"/>
                </a:lnTo>
                <a:lnTo>
                  <a:pt x="155435" y="7645"/>
                </a:lnTo>
                <a:lnTo>
                  <a:pt x="123431" y="18313"/>
                </a:lnTo>
                <a:lnTo>
                  <a:pt x="95999" y="28968"/>
                </a:lnTo>
                <a:lnTo>
                  <a:pt x="68567" y="44208"/>
                </a:lnTo>
                <a:lnTo>
                  <a:pt x="42671" y="63995"/>
                </a:lnTo>
                <a:lnTo>
                  <a:pt x="18313" y="8384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31" name="object 1131"/>
          <p:cNvSpPr/>
          <p:nvPr/>
        </p:nvSpPr>
        <p:spPr>
          <a:xfrm>
            <a:off x="4197096" y="1284731"/>
            <a:ext cx="429767" cy="131064"/>
          </a:xfrm>
          <a:custGeom>
            <a:avLst/>
            <a:gdLst/>
            <a:ahLst/>
            <a:cxnLst/>
            <a:rect b="b" l="l" r="r" t="t"/>
            <a:pathLst>
              <a:path h="131064" w="429767">
                <a:moveTo>
                  <a:pt x="0" y="109740"/>
                </a:moveTo>
                <a:lnTo>
                  <a:pt x="18313" y="83845"/>
                </a:lnTo>
                <a:lnTo>
                  <a:pt x="42671" y="63995"/>
                </a:lnTo>
                <a:lnTo>
                  <a:pt x="68567" y="44208"/>
                </a:lnTo>
                <a:lnTo>
                  <a:pt x="95999" y="28968"/>
                </a:lnTo>
                <a:lnTo>
                  <a:pt x="123431" y="18313"/>
                </a:lnTo>
                <a:lnTo>
                  <a:pt x="155435" y="7645"/>
                </a:lnTo>
                <a:lnTo>
                  <a:pt x="214858" y="0"/>
                </a:lnTo>
                <a:lnTo>
                  <a:pt x="274294" y="7645"/>
                </a:lnTo>
                <a:lnTo>
                  <a:pt x="304800" y="18313"/>
                </a:lnTo>
                <a:lnTo>
                  <a:pt x="335267" y="28968"/>
                </a:lnTo>
                <a:lnTo>
                  <a:pt x="362699" y="44208"/>
                </a:lnTo>
                <a:lnTo>
                  <a:pt x="385571" y="63995"/>
                </a:lnTo>
                <a:lnTo>
                  <a:pt x="408444" y="83845"/>
                </a:lnTo>
                <a:lnTo>
                  <a:pt x="429767" y="109740"/>
                </a:lnTo>
                <a:lnTo>
                  <a:pt x="408444" y="131064"/>
                </a:lnTo>
                <a:lnTo>
                  <a:pt x="388594" y="106667"/>
                </a:lnTo>
                <a:lnTo>
                  <a:pt x="370344" y="89890"/>
                </a:lnTo>
                <a:lnTo>
                  <a:pt x="347471" y="71640"/>
                </a:lnTo>
                <a:lnTo>
                  <a:pt x="323113" y="57899"/>
                </a:lnTo>
                <a:lnTo>
                  <a:pt x="295681" y="48768"/>
                </a:lnTo>
                <a:lnTo>
                  <a:pt x="271271" y="39636"/>
                </a:lnTo>
                <a:lnTo>
                  <a:pt x="214858" y="32003"/>
                </a:lnTo>
                <a:lnTo>
                  <a:pt x="158508" y="39636"/>
                </a:lnTo>
                <a:lnTo>
                  <a:pt x="132613" y="48768"/>
                </a:lnTo>
                <a:lnTo>
                  <a:pt x="106667" y="57899"/>
                </a:lnTo>
                <a:lnTo>
                  <a:pt x="82308" y="71640"/>
                </a:lnTo>
                <a:lnTo>
                  <a:pt x="59436" y="89890"/>
                </a:lnTo>
                <a:lnTo>
                  <a:pt x="39649" y="106667"/>
                </a:lnTo>
                <a:lnTo>
                  <a:pt x="22872" y="131064"/>
                </a:lnTo>
                <a:lnTo>
                  <a:pt x="0" y="10974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32" name="object 1132"/>
          <p:cNvSpPr/>
          <p:nvPr/>
        </p:nvSpPr>
        <p:spPr>
          <a:xfrm>
            <a:off x="4195559" y="1394472"/>
            <a:ext cx="24409" cy="21323"/>
          </a:xfrm>
          <a:custGeom>
            <a:avLst/>
            <a:gdLst/>
            <a:ahLst/>
            <a:cxnLst/>
            <a:rect b="b" l="l" r="r" t="t"/>
            <a:pathLst>
              <a:path h="21323" w="24409">
                <a:moveTo>
                  <a:pt x="24409" y="19786"/>
                </a:moveTo>
                <a:lnTo>
                  <a:pt x="16085" y="13562"/>
                </a:lnTo>
                <a:lnTo>
                  <a:pt x="24409" y="21323"/>
                </a:lnTo>
                <a:lnTo>
                  <a:pt x="24409" y="19786"/>
                </a:lnTo>
                <a:close/>
              </a:path>
              <a:path h="21323" w="24409">
                <a:moveTo>
                  <a:pt x="16085" y="13562"/>
                </a:moveTo>
                <a:lnTo>
                  <a:pt x="1536" y="0"/>
                </a:lnTo>
                <a:lnTo>
                  <a:pt x="0" y="1536"/>
                </a:lnTo>
                <a:lnTo>
                  <a:pt x="16085" y="1356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33" name="object 1133"/>
          <p:cNvSpPr/>
          <p:nvPr/>
        </p:nvSpPr>
        <p:spPr>
          <a:xfrm>
            <a:off x="4195559" y="1394472"/>
            <a:ext cx="24409" cy="21323"/>
          </a:xfrm>
          <a:custGeom>
            <a:avLst/>
            <a:gdLst/>
            <a:ahLst/>
            <a:cxnLst/>
            <a:rect b="b" l="l" r="r" t="t"/>
            <a:pathLst>
              <a:path h="21323" w="24409">
                <a:moveTo>
                  <a:pt x="0" y="1536"/>
                </a:moveTo>
                <a:lnTo>
                  <a:pt x="1536" y="0"/>
                </a:lnTo>
                <a:lnTo>
                  <a:pt x="24409" y="21323"/>
                </a:lnTo>
                <a:lnTo>
                  <a:pt x="24409" y="19786"/>
                </a:lnTo>
                <a:lnTo>
                  <a:pt x="0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34" name="object 1134"/>
          <p:cNvSpPr/>
          <p:nvPr/>
        </p:nvSpPr>
        <p:spPr>
          <a:xfrm>
            <a:off x="4579645" y="1396009"/>
            <a:ext cx="71577" cy="350494"/>
          </a:xfrm>
          <a:custGeom>
            <a:avLst/>
            <a:gdLst/>
            <a:ahLst/>
            <a:cxnLst/>
            <a:rect b="b" l="l" r="r" t="t"/>
            <a:pathLst>
              <a:path h="350494" w="71577">
                <a:moveTo>
                  <a:pt x="22809" y="350494"/>
                </a:moveTo>
                <a:lnTo>
                  <a:pt x="47218" y="333717"/>
                </a:lnTo>
                <a:lnTo>
                  <a:pt x="38100" y="313931"/>
                </a:lnTo>
                <a:lnTo>
                  <a:pt x="30454" y="297154"/>
                </a:lnTo>
                <a:lnTo>
                  <a:pt x="28917" y="281927"/>
                </a:lnTo>
                <a:lnTo>
                  <a:pt x="28917" y="262089"/>
                </a:lnTo>
                <a:lnTo>
                  <a:pt x="33477" y="242290"/>
                </a:lnTo>
                <a:lnTo>
                  <a:pt x="35013" y="223989"/>
                </a:lnTo>
                <a:lnTo>
                  <a:pt x="47218" y="182854"/>
                </a:lnTo>
                <a:lnTo>
                  <a:pt x="60909" y="138658"/>
                </a:lnTo>
                <a:lnTo>
                  <a:pt x="71577" y="91427"/>
                </a:lnTo>
                <a:lnTo>
                  <a:pt x="71577" y="70091"/>
                </a:lnTo>
                <a:lnTo>
                  <a:pt x="70091" y="45694"/>
                </a:lnTo>
                <a:lnTo>
                  <a:pt x="60909" y="19786"/>
                </a:lnTo>
                <a:lnTo>
                  <a:pt x="48755" y="0"/>
                </a:lnTo>
                <a:lnTo>
                  <a:pt x="22809" y="15227"/>
                </a:lnTo>
                <a:lnTo>
                  <a:pt x="35013" y="36563"/>
                </a:lnTo>
                <a:lnTo>
                  <a:pt x="39585" y="51790"/>
                </a:lnTo>
                <a:lnTo>
                  <a:pt x="42659" y="71589"/>
                </a:lnTo>
                <a:lnTo>
                  <a:pt x="42659" y="86867"/>
                </a:lnTo>
                <a:lnTo>
                  <a:pt x="33477" y="129527"/>
                </a:lnTo>
                <a:lnTo>
                  <a:pt x="19786" y="172186"/>
                </a:lnTo>
                <a:lnTo>
                  <a:pt x="7581" y="213321"/>
                </a:lnTo>
                <a:lnTo>
                  <a:pt x="3022" y="237731"/>
                </a:lnTo>
                <a:lnTo>
                  <a:pt x="0" y="260591"/>
                </a:lnTo>
                <a:lnTo>
                  <a:pt x="0" y="283413"/>
                </a:lnTo>
                <a:lnTo>
                  <a:pt x="3022" y="307822"/>
                </a:lnTo>
                <a:lnTo>
                  <a:pt x="12153" y="329158"/>
                </a:lnTo>
                <a:lnTo>
                  <a:pt x="22809" y="35049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35" name="object 1135"/>
          <p:cNvSpPr/>
          <p:nvPr/>
        </p:nvSpPr>
        <p:spPr>
          <a:xfrm>
            <a:off x="4579645" y="1396009"/>
            <a:ext cx="71577" cy="350494"/>
          </a:xfrm>
          <a:custGeom>
            <a:avLst/>
            <a:gdLst/>
            <a:ahLst/>
            <a:cxnLst/>
            <a:rect b="b" l="l" r="r" t="t"/>
            <a:pathLst>
              <a:path h="350494" w="71577">
                <a:moveTo>
                  <a:pt x="48755" y="0"/>
                </a:moveTo>
                <a:lnTo>
                  <a:pt x="60909" y="19786"/>
                </a:lnTo>
                <a:lnTo>
                  <a:pt x="70091" y="45694"/>
                </a:lnTo>
                <a:lnTo>
                  <a:pt x="71577" y="70091"/>
                </a:lnTo>
                <a:lnTo>
                  <a:pt x="71577" y="91427"/>
                </a:lnTo>
                <a:lnTo>
                  <a:pt x="60909" y="138658"/>
                </a:lnTo>
                <a:lnTo>
                  <a:pt x="47218" y="182854"/>
                </a:lnTo>
                <a:lnTo>
                  <a:pt x="35013" y="223989"/>
                </a:lnTo>
                <a:lnTo>
                  <a:pt x="33477" y="242290"/>
                </a:lnTo>
                <a:lnTo>
                  <a:pt x="28917" y="262089"/>
                </a:lnTo>
                <a:lnTo>
                  <a:pt x="28917" y="281927"/>
                </a:lnTo>
                <a:lnTo>
                  <a:pt x="30454" y="297154"/>
                </a:lnTo>
                <a:lnTo>
                  <a:pt x="38100" y="313931"/>
                </a:lnTo>
                <a:lnTo>
                  <a:pt x="47218" y="333717"/>
                </a:lnTo>
                <a:lnTo>
                  <a:pt x="22809" y="350494"/>
                </a:lnTo>
                <a:lnTo>
                  <a:pt x="12153" y="329158"/>
                </a:lnTo>
                <a:lnTo>
                  <a:pt x="3022" y="307822"/>
                </a:lnTo>
                <a:lnTo>
                  <a:pt x="0" y="283413"/>
                </a:lnTo>
                <a:lnTo>
                  <a:pt x="0" y="260591"/>
                </a:lnTo>
                <a:lnTo>
                  <a:pt x="3022" y="237731"/>
                </a:lnTo>
                <a:lnTo>
                  <a:pt x="7581" y="213321"/>
                </a:lnTo>
                <a:lnTo>
                  <a:pt x="19786" y="172186"/>
                </a:lnTo>
                <a:lnTo>
                  <a:pt x="33477" y="129527"/>
                </a:lnTo>
                <a:lnTo>
                  <a:pt x="42659" y="86867"/>
                </a:lnTo>
                <a:lnTo>
                  <a:pt x="42659" y="71589"/>
                </a:lnTo>
                <a:lnTo>
                  <a:pt x="39585" y="51790"/>
                </a:lnTo>
                <a:lnTo>
                  <a:pt x="35013" y="36563"/>
                </a:lnTo>
                <a:lnTo>
                  <a:pt x="22809" y="15227"/>
                </a:lnTo>
                <a:lnTo>
                  <a:pt x="48755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36" name="object 1136"/>
          <p:cNvSpPr/>
          <p:nvPr/>
        </p:nvSpPr>
        <p:spPr>
          <a:xfrm>
            <a:off x="4602454" y="1394472"/>
            <a:ext cx="25946" cy="21323"/>
          </a:xfrm>
          <a:custGeom>
            <a:avLst/>
            <a:gdLst/>
            <a:ahLst/>
            <a:cxnLst/>
            <a:rect b="b" l="l" r="r" t="t"/>
            <a:pathLst>
              <a:path h="21323" w="25946">
                <a:moveTo>
                  <a:pt x="18506" y="5902"/>
                </a:moveTo>
                <a:lnTo>
                  <a:pt x="0" y="16763"/>
                </a:lnTo>
                <a:lnTo>
                  <a:pt x="3086" y="21323"/>
                </a:lnTo>
                <a:lnTo>
                  <a:pt x="18506" y="5902"/>
                </a:lnTo>
                <a:close/>
              </a:path>
              <a:path h="21323" w="25946">
                <a:moveTo>
                  <a:pt x="25946" y="1536"/>
                </a:moveTo>
                <a:lnTo>
                  <a:pt x="24409" y="0"/>
                </a:lnTo>
                <a:lnTo>
                  <a:pt x="18506" y="5902"/>
                </a:lnTo>
                <a:lnTo>
                  <a:pt x="25946" y="15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37" name="object 1137"/>
          <p:cNvSpPr/>
          <p:nvPr/>
        </p:nvSpPr>
        <p:spPr>
          <a:xfrm>
            <a:off x="4602454" y="1394472"/>
            <a:ext cx="25946" cy="21323"/>
          </a:xfrm>
          <a:custGeom>
            <a:avLst/>
            <a:gdLst/>
            <a:ahLst/>
            <a:cxnLst/>
            <a:rect b="b" l="l" r="r" t="t"/>
            <a:pathLst>
              <a:path h="21323" w="25946">
                <a:moveTo>
                  <a:pt x="24409" y="0"/>
                </a:moveTo>
                <a:lnTo>
                  <a:pt x="25946" y="1536"/>
                </a:lnTo>
                <a:lnTo>
                  <a:pt x="0" y="16763"/>
                </a:lnTo>
                <a:lnTo>
                  <a:pt x="3086" y="21323"/>
                </a:lnTo>
                <a:lnTo>
                  <a:pt x="24409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38" name="object 1138"/>
          <p:cNvSpPr/>
          <p:nvPr/>
        </p:nvSpPr>
        <p:spPr>
          <a:xfrm>
            <a:off x="4605540" y="1725168"/>
            <a:ext cx="397763" cy="120396"/>
          </a:xfrm>
          <a:custGeom>
            <a:avLst/>
            <a:gdLst/>
            <a:ahLst/>
            <a:cxnLst/>
            <a:rect b="b" l="l" r="r" t="t"/>
            <a:pathLst>
              <a:path h="120396" w="397763">
                <a:moveTo>
                  <a:pt x="21323" y="1536"/>
                </a:moveTo>
                <a:lnTo>
                  <a:pt x="0" y="21335"/>
                </a:lnTo>
                <a:lnTo>
                  <a:pt x="19786" y="45732"/>
                </a:lnTo>
                <a:lnTo>
                  <a:pt x="39636" y="65531"/>
                </a:lnTo>
                <a:lnTo>
                  <a:pt x="63995" y="80759"/>
                </a:lnTo>
                <a:lnTo>
                  <a:pt x="89890" y="97535"/>
                </a:lnTo>
                <a:lnTo>
                  <a:pt x="115836" y="106654"/>
                </a:lnTo>
                <a:lnTo>
                  <a:pt x="144754" y="114300"/>
                </a:lnTo>
                <a:lnTo>
                  <a:pt x="199618" y="120396"/>
                </a:lnTo>
                <a:lnTo>
                  <a:pt x="254495" y="114300"/>
                </a:lnTo>
                <a:lnTo>
                  <a:pt x="281927" y="106654"/>
                </a:lnTo>
                <a:lnTo>
                  <a:pt x="309359" y="97535"/>
                </a:lnTo>
                <a:lnTo>
                  <a:pt x="335254" y="80759"/>
                </a:lnTo>
                <a:lnTo>
                  <a:pt x="358127" y="65531"/>
                </a:lnTo>
                <a:lnTo>
                  <a:pt x="379463" y="45732"/>
                </a:lnTo>
                <a:lnTo>
                  <a:pt x="397763" y="24409"/>
                </a:lnTo>
                <a:lnTo>
                  <a:pt x="377913" y="0"/>
                </a:lnTo>
                <a:lnTo>
                  <a:pt x="361149" y="21335"/>
                </a:lnTo>
                <a:lnTo>
                  <a:pt x="341363" y="39636"/>
                </a:lnTo>
                <a:lnTo>
                  <a:pt x="321563" y="53327"/>
                </a:lnTo>
                <a:lnTo>
                  <a:pt x="298691" y="67068"/>
                </a:lnTo>
                <a:lnTo>
                  <a:pt x="272795" y="77736"/>
                </a:lnTo>
                <a:lnTo>
                  <a:pt x="251459" y="83832"/>
                </a:lnTo>
                <a:lnTo>
                  <a:pt x="199618" y="88404"/>
                </a:lnTo>
                <a:lnTo>
                  <a:pt x="147827" y="83832"/>
                </a:lnTo>
                <a:lnTo>
                  <a:pt x="124955" y="77736"/>
                </a:lnTo>
                <a:lnTo>
                  <a:pt x="100558" y="67068"/>
                </a:lnTo>
                <a:lnTo>
                  <a:pt x="79222" y="53327"/>
                </a:lnTo>
                <a:lnTo>
                  <a:pt x="56349" y="39636"/>
                </a:lnTo>
                <a:lnTo>
                  <a:pt x="38100" y="21335"/>
                </a:lnTo>
                <a:lnTo>
                  <a:pt x="21323" y="15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39" name="object 1139"/>
          <p:cNvSpPr/>
          <p:nvPr/>
        </p:nvSpPr>
        <p:spPr>
          <a:xfrm>
            <a:off x="4605540" y="1725168"/>
            <a:ext cx="397763" cy="120396"/>
          </a:xfrm>
          <a:custGeom>
            <a:avLst/>
            <a:gdLst/>
            <a:ahLst/>
            <a:cxnLst/>
            <a:rect b="b" l="l" r="r" t="t"/>
            <a:pathLst>
              <a:path h="120396" w="397763">
                <a:moveTo>
                  <a:pt x="21323" y="1536"/>
                </a:moveTo>
                <a:lnTo>
                  <a:pt x="38100" y="21335"/>
                </a:lnTo>
                <a:lnTo>
                  <a:pt x="56349" y="39636"/>
                </a:lnTo>
                <a:lnTo>
                  <a:pt x="79222" y="53327"/>
                </a:lnTo>
                <a:lnTo>
                  <a:pt x="100558" y="67068"/>
                </a:lnTo>
                <a:lnTo>
                  <a:pt x="124955" y="77736"/>
                </a:lnTo>
                <a:lnTo>
                  <a:pt x="147827" y="83832"/>
                </a:lnTo>
                <a:lnTo>
                  <a:pt x="199618" y="88404"/>
                </a:lnTo>
                <a:lnTo>
                  <a:pt x="251459" y="83832"/>
                </a:lnTo>
                <a:lnTo>
                  <a:pt x="272795" y="77736"/>
                </a:lnTo>
                <a:lnTo>
                  <a:pt x="298691" y="67068"/>
                </a:lnTo>
                <a:lnTo>
                  <a:pt x="321563" y="53327"/>
                </a:lnTo>
                <a:lnTo>
                  <a:pt x="341363" y="39636"/>
                </a:lnTo>
                <a:lnTo>
                  <a:pt x="361149" y="21335"/>
                </a:lnTo>
                <a:lnTo>
                  <a:pt x="377913" y="0"/>
                </a:lnTo>
                <a:lnTo>
                  <a:pt x="397763" y="24409"/>
                </a:lnTo>
                <a:lnTo>
                  <a:pt x="379463" y="45732"/>
                </a:lnTo>
                <a:lnTo>
                  <a:pt x="358127" y="65531"/>
                </a:lnTo>
                <a:lnTo>
                  <a:pt x="335254" y="80759"/>
                </a:lnTo>
                <a:lnTo>
                  <a:pt x="309359" y="97535"/>
                </a:lnTo>
                <a:lnTo>
                  <a:pt x="281927" y="106654"/>
                </a:lnTo>
                <a:lnTo>
                  <a:pt x="254495" y="114300"/>
                </a:lnTo>
                <a:lnTo>
                  <a:pt x="199618" y="120396"/>
                </a:lnTo>
                <a:lnTo>
                  <a:pt x="144754" y="114300"/>
                </a:lnTo>
                <a:lnTo>
                  <a:pt x="115836" y="106654"/>
                </a:lnTo>
                <a:lnTo>
                  <a:pt x="89890" y="97535"/>
                </a:lnTo>
                <a:lnTo>
                  <a:pt x="63995" y="80759"/>
                </a:lnTo>
                <a:lnTo>
                  <a:pt x="39636" y="65531"/>
                </a:lnTo>
                <a:lnTo>
                  <a:pt x="19786" y="45732"/>
                </a:lnTo>
                <a:lnTo>
                  <a:pt x="0" y="21335"/>
                </a:lnTo>
                <a:lnTo>
                  <a:pt x="21323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40" name="object 1140"/>
          <p:cNvSpPr/>
          <p:nvPr/>
        </p:nvSpPr>
        <p:spPr>
          <a:xfrm>
            <a:off x="4602454" y="1726704"/>
            <a:ext cx="24409" cy="19799"/>
          </a:xfrm>
          <a:custGeom>
            <a:avLst/>
            <a:gdLst/>
            <a:ahLst/>
            <a:cxnLst/>
            <a:rect b="b" l="l" r="r" t="t"/>
            <a:pathLst>
              <a:path h="19799" w="24409">
                <a:moveTo>
                  <a:pt x="11879" y="11634"/>
                </a:moveTo>
                <a:lnTo>
                  <a:pt x="0" y="19799"/>
                </a:lnTo>
                <a:lnTo>
                  <a:pt x="3086" y="19799"/>
                </a:lnTo>
                <a:lnTo>
                  <a:pt x="11879" y="11634"/>
                </a:lnTo>
                <a:close/>
              </a:path>
              <a:path h="19799" w="24409">
                <a:moveTo>
                  <a:pt x="24409" y="0"/>
                </a:moveTo>
                <a:lnTo>
                  <a:pt x="11879" y="11634"/>
                </a:lnTo>
                <a:lnTo>
                  <a:pt x="24409" y="3022"/>
                </a:lnTo>
                <a:lnTo>
                  <a:pt x="244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41" name="object 1141"/>
          <p:cNvSpPr/>
          <p:nvPr/>
        </p:nvSpPr>
        <p:spPr>
          <a:xfrm>
            <a:off x="4602454" y="1726704"/>
            <a:ext cx="24409" cy="19799"/>
          </a:xfrm>
          <a:custGeom>
            <a:avLst/>
            <a:gdLst/>
            <a:ahLst/>
            <a:cxnLst/>
            <a:rect b="b" l="l" r="r" t="t"/>
            <a:pathLst>
              <a:path h="19799" w="24409">
                <a:moveTo>
                  <a:pt x="0" y="19799"/>
                </a:moveTo>
                <a:lnTo>
                  <a:pt x="3086" y="19799"/>
                </a:lnTo>
                <a:lnTo>
                  <a:pt x="24409" y="0"/>
                </a:lnTo>
                <a:lnTo>
                  <a:pt x="24409" y="3022"/>
                </a:lnTo>
                <a:lnTo>
                  <a:pt x="0" y="1979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42" name="object 1142"/>
          <p:cNvSpPr/>
          <p:nvPr/>
        </p:nvSpPr>
        <p:spPr>
          <a:xfrm>
            <a:off x="4980432" y="1737372"/>
            <a:ext cx="30467" cy="469404"/>
          </a:xfrm>
          <a:custGeom>
            <a:avLst/>
            <a:gdLst/>
            <a:ahLst/>
            <a:cxnLst/>
            <a:rect b="b" l="l" r="r" t="t"/>
            <a:pathLst>
              <a:path h="469404" w="30467">
                <a:moveTo>
                  <a:pt x="28968" y="0"/>
                </a:moveTo>
                <a:lnTo>
                  <a:pt x="0" y="0"/>
                </a:lnTo>
                <a:lnTo>
                  <a:pt x="1536" y="469404"/>
                </a:lnTo>
                <a:lnTo>
                  <a:pt x="30467" y="469404"/>
                </a:lnTo>
                <a:lnTo>
                  <a:pt x="289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43" name="object 1143"/>
          <p:cNvSpPr/>
          <p:nvPr/>
        </p:nvSpPr>
        <p:spPr>
          <a:xfrm>
            <a:off x="4980432" y="1737372"/>
            <a:ext cx="30467" cy="469404"/>
          </a:xfrm>
          <a:custGeom>
            <a:avLst/>
            <a:gdLst/>
            <a:ahLst/>
            <a:cxnLst/>
            <a:rect b="b" l="l" r="r" t="t"/>
            <a:pathLst>
              <a:path h="469404" w="30467">
                <a:moveTo>
                  <a:pt x="28968" y="0"/>
                </a:moveTo>
                <a:lnTo>
                  <a:pt x="0" y="0"/>
                </a:lnTo>
                <a:lnTo>
                  <a:pt x="1536" y="469404"/>
                </a:lnTo>
                <a:lnTo>
                  <a:pt x="30467" y="469404"/>
                </a:lnTo>
                <a:lnTo>
                  <a:pt x="28968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44" name="object 1144"/>
          <p:cNvSpPr/>
          <p:nvPr/>
        </p:nvSpPr>
        <p:spPr>
          <a:xfrm>
            <a:off x="4980432" y="1694700"/>
            <a:ext cx="28968" cy="54876"/>
          </a:xfrm>
          <a:custGeom>
            <a:avLst/>
            <a:gdLst/>
            <a:ahLst/>
            <a:cxnLst/>
            <a:rect b="b" l="l" r="r" t="t"/>
            <a:pathLst>
              <a:path h="54876" w="28968">
                <a:moveTo>
                  <a:pt x="28968" y="0"/>
                </a:moveTo>
                <a:lnTo>
                  <a:pt x="3022" y="30467"/>
                </a:lnTo>
                <a:lnTo>
                  <a:pt x="12947" y="42672"/>
                </a:lnTo>
                <a:lnTo>
                  <a:pt x="28968" y="42672"/>
                </a:lnTo>
                <a:lnTo>
                  <a:pt x="28968" y="0"/>
                </a:lnTo>
                <a:close/>
              </a:path>
              <a:path h="54876" w="28968">
                <a:moveTo>
                  <a:pt x="22872" y="54876"/>
                </a:moveTo>
                <a:lnTo>
                  <a:pt x="12947" y="42672"/>
                </a:lnTo>
                <a:lnTo>
                  <a:pt x="0" y="42672"/>
                </a:lnTo>
                <a:lnTo>
                  <a:pt x="22872" y="5487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45" name="object 1145"/>
          <p:cNvSpPr/>
          <p:nvPr/>
        </p:nvSpPr>
        <p:spPr>
          <a:xfrm>
            <a:off x="4980432" y="1694700"/>
            <a:ext cx="28968" cy="54876"/>
          </a:xfrm>
          <a:custGeom>
            <a:avLst/>
            <a:gdLst/>
            <a:ahLst/>
            <a:cxnLst/>
            <a:rect b="b" l="l" r="r" t="t"/>
            <a:pathLst>
              <a:path h="54876" w="28968">
                <a:moveTo>
                  <a:pt x="3022" y="30467"/>
                </a:moveTo>
                <a:lnTo>
                  <a:pt x="28968" y="0"/>
                </a:lnTo>
                <a:lnTo>
                  <a:pt x="28968" y="42672"/>
                </a:lnTo>
                <a:lnTo>
                  <a:pt x="0" y="42672"/>
                </a:lnTo>
                <a:lnTo>
                  <a:pt x="22872" y="54876"/>
                </a:lnTo>
                <a:lnTo>
                  <a:pt x="3022" y="3046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46" name="object 1146"/>
          <p:cNvSpPr/>
          <p:nvPr/>
        </p:nvSpPr>
        <p:spPr>
          <a:xfrm>
            <a:off x="4605540" y="2101596"/>
            <a:ext cx="400786" cy="117335"/>
          </a:xfrm>
          <a:custGeom>
            <a:avLst/>
            <a:gdLst/>
            <a:ahLst/>
            <a:cxnLst/>
            <a:rect b="b" l="l" r="r" t="t"/>
            <a:pathLst>
              <a:path h="117335" w="400786">
                <a:moveTo>
                  <a:pt x="152400" y="38100"/>
                </a:moveTo>
                <a:lnTo>
                  <a:pt x="199618" y="32003"/>
                </a:lnTo>
                <a:lnTo>
                  <a:pt x="249923" y="38100"/>
                </a:lnTo>
                <a:lnTo>
                  <a:pt x="272795" y="44208"/>
                </a:lnTo>
                <a:lnTo>
                  <a:pt x="295668" y="51803"/>
                </a:lnTo>
                <a:lnTo>
                  <a:pt x="318490" y="64007"/>
                </a:lnTo>
                <a:lnTo>
                  <a:pt x="341363" y="77749"/>
                </a:lnTo>
                <a:lnTo>
                  <a:pt x="379463" y="117335"/>
                </a:lnTo>
                <a:lnTo>
                  <a:pt x="400786" y="92976"/>
                </a:lnTo>
                <a:lnTo>
                  <a:pt x="359663" y="53339"/>
                </a:lnTo>
                <a:lnTo>
                  <a:pt x="333768" y="36563"/>
                </a:lnTo>
                <a:lnTo>
                  <a:pt x="307822" y="24358"/>
                </a:lnTo>
                <a:lnTo>
                  <a:pt x="281927" y="13703"/>
                </a:lnTo>
                <a:lnTo>
                  <a:pt x="254495" y="7594"/>
                </a:lnTo>
                <a:lnTo>
                  <a:pt x="199618" y="0"/>
                </a:lnTo>
                <a:lnTo>
                  <a:pt x="144754" y="7594"/>
                </a:lnTo>
                <a:lnTo>
                  <a:pt x="92963" y="24358"/>
                </a:lnTo>
                <a:lnTo>
                  <a:pt x="65531" y="38100"/>
                </a:lnTo>
                <a:lnTo>
                  <a:pt x="42659" y="53339"/>
                </a:lnTo>
                <a:lnTo>
                  <a:pt x="21323" y="71640"/>
                </a:lnTo>
                <a:lnTo>
                  <a:pt x="0" y="92976"/>
                </a:lnTo>
                <a:lnTo>
                  <a:pt x="19786" y="117335"/>
                </a:lnTo>
                <a:lnTo>
                  <a:pt x="39636" y="95999"/>
                </a:lnTo>
                <a:lnTo>
                  <a:pt x="57886" y="79235"/>
                </a:lnTo>
                <a:lnTo>
                  <a:pt x="82295" y="64007"/>
                </a:lnTo>
                <a:lnTo>
                  <a:pt x="102095" y="53339"/>
                </a:lnTo>
                <a:lnTo>
                  <a:pt x="15240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47" name="object 1147"/>
          <p:cNvSpPr/>
          <p:nvPr/>
        </p:nvSpPr>
        <p:spPr>
          <a:xfrm>
            <a:off x="4605540" y="2101596"/>
            <a:ext cx="400786" cy="117335"/>
          </a:xfrm>
          <a:custGeom>
            <a:avLst/>
            <a:gdLst/>
            <a:ahLst/>
            <a:cxnLst/>
            <a:rect b="b" l="l" r="r" t="t"/>
            <a:pathLst>
              <a:path h="117335" w="400786">
                <a:moveTo>
                  <a:pt x="379463" y="117335"/>
                </a:moveTo>
                <a:lnTo>
                  <a:pt x="341363" y="77749"/>
                </a:lnTo>
                <a:lnTo>
                  <a:pt x="318490" y="64007"/>
                </a:lnTo>
                <a:lnTo>
                  <a:pt x="295668" y="51803"/>
                </a:lnTo>
                <a:lnTo>
                  <a:pt x="272795" y="44208"/>
                </a:lnTo>
                <a:lnTo>
                  <a:pt x="249923" y="38100"/>
                </a:lnTo>
                <a:lnTo>
                  <a:pt x="199618" y="32003"/>
                </a:lnTo>
                <a:lnTo>
                  <a:pt x="152400" y="38100"/>
                </a:lnTo>
                <a:lnTo>
                  <a:pt x="102095" y="53339"/>
                </a:lnTo>
                <a:lnTo>
                  <a:pt x="82295" y="64007"/>
                </a:lnTo>
                <a:lnTo>
                  <a:pt x="57886" y="79235"/>
                </a:lnTo>
                <a:lnTo>
                  <a:pt x="39636" y="95999"/>
                </a:lnTo>
                <a:lnTo>
                  <a:pt x="19786" y="117335"/>
                </a:lnTo>
                <a:lnTo>
                  <a:pt x="0" y="92976"/>
                </a:lnTo>
                <a:lnTo>
                  <a:pt x="21323" y="71640"/>
                </a:lnTo>
                <a:lnTo>
                  <a:pt x="42659" y="53339"/>
                </a:lnTo>
                <a:lnTo>
                  <a:pt x="65531" y="38100"/>
                </a:lnTo>
                <a:lnTo>
                  <a:pt x="92963" y="24358"/>
                </a:lnTo>
                <a:lnTo>
                  <a:pt x="144754" y="7594"/>
                </a:lnTo>
                <a:lnTo>
                  <a:pt x="199618" y="0"/>
                </a:lnTo>
                <a:lnTo>
                  <a:pt x="254495" y="7594"/>
                </a:lnTo>
                <a:lnTo>
                  <a:pt x="281927" y="13703"/>
                </a:lnTo>
                <a:lnTo>
                  <a:pt x="307822" y="24358"/>
                </a:lnTo>
                <a:lnTo>
                  <a:pt x="333768" y="36563"/>
                </a:lnTo>
                <a:lnTo>
                  <a:pt x="359663" y="53339"/>
                </a:lnTo>
                <a:lnTo>
                  <a:pt x="400786" y="92976"/>
                </a:lnTo>
                <a:lnTo>
                  <a:pt x="379463" y="1173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48" name="object 1148"/>
          <p:cNvSpPr/>
          <p:nvPr/>
        </p:nvSpPr>
        <p:spPr>
          <a:xfrm>
            <a:off x="4981968" y="2194572"/>
            <a:ext cx="28930" cy="47231"/>
          </a:xfrm>
          <a:custGeom>
            <a:avLst/>
            <a:gdLst/>
            <a:ahLst/>
            <a:cxnLst/>
            <a:rect b="b" l="l" r="r" t="t"/>
            <a:pathLst>
              <a:path h="47231" w="28930">
                <a:moveTo>
                  <a:pt x="13674" y="12204"/>
                </a:moveTo>
                <a:lnTo>
                  <a:pt x="3035" y="24358"/>
                </a:lnTo>
                <a:lnTo>
                  <a:pt x="28930" y="47231"/>
                </a:lnTo>
                <a:lnTo>
                  <a:pt x="28930" y="12204"/>
                </a:lnTo>
                <a:lnTo>
                  <a:pt x="13674" y="12204"/>
                </a:lnTo>
                <a:close/>
              </a:path>
              <a:path h="47231" w="28930">
                <a:moveTo>
                  <a:pt x="24358" y="0"/>
                </a:moveTo>
                <a:lnTo>
                  <a:pt x="0" y="12204"/>
                </a:lnTo>
                <a:lnTo>
                  <a:pt x="13674" y="12204"/>
                </a:lnTo>
                <a:lnTo>
                  <a:pt x="243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49" name="object 1149"/>
          <p:cNvSpPr/>
          <p:nvPr/>
        </p:nvSpPr>
        <p:spPr>
          <a:xfrm>
            <a:off x="4981968" y="2194572"/>
            <a:ext cx="28930" cy="47231"/>
          </a:xfrm>
          <a:custGeom>
            <a:avLst/>
            <a:gdLst/>
            <a:ahLst/>
            <a:cxnLst/>
            <a:rect b="b" l="l" r="r" t="t"/>
            <a:pathLst>
              <a:path h="47231" w="28930">
                <a:moveTo>
                  <a:pt x="28930" y="12204"/>
                </a:moveTo>
                <a:lnTo>
                  <a:pt x="28930" y="47231"/>
                </a:lnTo>
                <a:lnTo>
                  <a:pt x="3035" y="24358"/>
                </a:lnTo>
                <a:lnTo>
                  <a:pt x="24358" y="0"/>
                </a:lnTo>
                <a:lnTo>
                  <a:pt x="0" y="12204"/>
                </a:lnTo>
                <a:lnTo>
                  <a:pt x="28930" y="12204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50" name="object 1150"/>
          <p:cNvSpPr/>
          <p:nvPr/>
        </p:nvSpPr>
        <p:spPr>
          <a:xfrm>
            <a:off x="4533900" y="2199131"/>
            <a:ext cx="92963" cy="391668"/>
          </a:xfrm>
          <a:custGeom>
            <a:avLst/>
            <a:gdLst/>
            <a:ahLst/>
            <a:cxnLst/>
            <a:rect b="b" l="l" r="r" t="t"/>
            <a:pathLst>
              <a:path h="391668" w="92963">
                <a:moveTo>
                  <a:pt x="3022" y="245364"/>
                </a:moveTo>
                <a:lnTo>
                  <a:pt x="16763" y="297167"/>
                </a:lnTo>
                <a:lnTo>
                  <a:pt x="27432" y="323113"/>
                </a:lnTo>
                <a:lnTo>
                  <a:pt x="39636" y="344436"/>
                </a:lnTo>
                <a:lnTo>
                  <a:pt x="53327" y="368795"/>
                </a:lnTo>
                <a:lnTo>
                  <a:pt x="71640" y="391668"/>
                </a:lnTo>
                <a:lnTo>
                  <a:pt x="92963" y="370332"/>
                </a:lnTo>
                <a:lnTo>
                  <a:pt x="76200" y="350545"/>
                </a:lnTo>
                <a:lnTo>
                  <a:pt x="65532" y="329158"/>
                </a:lnTo>
                <a:lnTo>
                  <a:pt x="53327" y="306336"/>
                </a:lnTo>
                <a:lnTo>
                  <a:pt x="44196" y="286499"/>
                </a:lnTo>
                <a:lnTo>
                  <a:pt x="33540" y="242290"/>
                </a:lnTo>
                <a:lnTo>
                  <a:pt x="28968" y="193522"/>
                </a:lnTo>
                <a:lnTo>
                  <a:pt x="28968" y="167627"/>
                </a:lnTo>
                <a:lnTo>
                  <a:pt x="33540" y="146303"/>
                </a:lnTo>
                <a:lnTo>
                  <a:pt x="44196" y="100558"/>
                </a:lnTo>
                <a:lnTo>
                  <a:pt x="53327" y="79222"/>
                </a:lnTo>
                <a:lnTo>
                  <a:pt x="63995" y="59436"/>
                </a:lnTo>
                <a:lnTo>
                  <a:pt x="92963" y="18313"/>
                </a:lnTo>
                <a:lnTo>
                  <a:pt x="68554" y="0"/>
                </a:lnTo>
                <a:lnTo>
                  <a:pt x="39636" y="41122"/>
                </a:lnTo>
                <a:lnTo>
                  <a:pt x="27432" y="65532"/>
                </a:lnTo>
                <a:lnTo>
                  <a:pt x="16763" y="91427"/>
                </a:lnTo>
                <a:lnTo>
                  <a:pt x="3022" y="143268"/>
                </a:lnTo>
                <a:lnTo>
                  <a:pt x="0" y="166090"/>
                </a:lnTo>
                <a:lnTo>
                  <a:pt x="0" y="196608"/>
                </a:lnTo>
                <a:lnTo>
                  <a:pt x="3022" y="24536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51" name="object 1151"/>
          <p:cNvSpPr/>
          <p:nvPr/>
        </p:nvSpPr>
        <p:spPr>
          <a:xfrm>
            <a:off x="4533900" y="2199131"/>
            <a:ext cx="92963" cy="391668"/>
          </a:xfrm>
          <a:custGeom>
            <a:avLst/>
            <a:gdLst/>
            <a:ahLst/>
            <a:cxnLst/>
            <a:rect b="b" l="l" r="r" t="t"/>
            <a:pathLst>
              <a:path h="391668" w="92963">
                <a:moveTo>
                  <a:pt x="92963" y="18313"/>
                </a:moveTo>
                <a:lnTo>
                  <a:pt x="63995" y="59436"/>
                </a:lnTo>
                <a:lnTo>
                  <a:pt x="53327" y="79222"/>
                </a:lnTo>
                <a:lnTo>
                  <a:pt x="44196" y="100558"/>
                </a:lnTo>
                <a:lnTo>
                  <a:pt x="33540" y="146303"/>
                </a:lnTo>
                <a:lnTo>
                  <a:pt x="28968" y="167627"/>
                </a:lnTo>
                <a:lnTo>
                  <a:pt x="28968" y="193522"/>
                </a:lnTo>
                <a:lnTo>
                  <a:pt x="33540" y="242290"/>
                </a:lnTo>
                <a:lnTo>
                  <a:pt x="44196" y="286499"/>
                </a:lnTo>
                <a:lnTo>
                  <a:pt x="53327" y="306336"/>
                </a:lnTo>
                <a:lnTo>
                  <a:pt x="65532" y="329158"/>
                </a:lnTo>
                <a:lnTo>
                  <a:pt x="76200" y="350545"/>
                </a:lnTo>
                <a:lnTo>
                  <a:pt x="92963" y="370332"/>
                </a:lnTo>
                <a:lnTo>
                  <a:pt x="71640" y="391668"/>
                </a:lnTo>
                <a:lnTo>
                  <a:pt x="53327" y="368795"/>
                </a:lnTo>
                <a:lnTo>
                  <a:pt x="39636" y="344436"/>
                </a:lnTo>
                <a:lnTo>
                  <a:pt x="27432" y="323113"/>
                </a:lnTo>
                <a:lnTo>
                  <a:pt x="16763" y="297167"/>
                </a:lnTo>
                <a:lnTo>
                  <a:pt x="3022" y="245364"/>
                </a:lnTo>
                <a:lnTo>
                  <a:pt x="0" y="196608"/>
                </a:lnTo>
                <a:lnTo>
                  <a:pt x="0" y="166090"/>
                </a:lnTo>
                <a:lnTo>
                  <a:pt x="3022" y="143268"/>
                </a:lnTo>
                <a:lnTo>
                  <a:pt x="16763" y="91427"/>
                </a:lnTo>
                <a:lnTo>
                  <a:pt x="27432" y="65532"/>
                </a:lnTo>
                <a:lnTo>
                  <a:pt x="39636" y="41122"/>
                </a:lnTo>
                <a:lnTo>
                  <a:pt x="68554" y="0"/>
                </a:lnTo>
                <a:lnTo>
                  <a:pt x="92963" y="1831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52" name="object 1152"/>
          <p:cNvSpPr/>
          <p:nvPr/>
        </p:nvSpPr>
        <p:spPr>
          <a:xfrm>
            <a:off x="4602454" y="2191499"/>
            <a:ext cx="24409" cy="27432"/>
          </a:xfrm>
          <a:custGeom>
            <a:avLst/>
            <a:gdLst/>
            <a:ahLst/>
            <a:cxnLst/>
            <a:rect b="b" l="l" r="r" t="t"/>
            <a:pathLst>
              <a:path h="27432" w="24409">
                <a:moveTo>
                  <a:pt x="17384" y="20675"/>
                </a:moveTo>
                <a:lnTo>
                  <a:pt x="3369" y="3422"/>
                </a:lnTo>
                <a:lnTo>
                  <a:pt x="0" y="7632"/>
                </a:lnTo>
                <a:lnTo>
                  <a:pt x="17384" y="20675"/>
                </a:lnTo>
                <a:close/>
              </a:path>
              <a:path h="27432" w="24409">
                <a:moveTo>
                  <a:pt x="24409" y="25946"/>
                </a:moveTo>
                <a:lnTo>
                  <a:pt x="17384" y="20675"/>
                </a:lnTo>
                <a:lnTo>
                  <a:pt x="22872" y="27432"/>
                </a:lnTo>
                <a:lnTo>
                  <a:pt x="24409" y="25946"/>
                </a:lnTo>
                <a:close/>
              </a:path>
              <a:path h="27432" w="24409">
                <a:moveTo>
                  <a:pt x="6108" y="0"/>
                </a:moveTo>
                <a:lnTo>
                  <a:pt x="3086" y="3073"/>
                </a:lnTo>
                <a:lnTo>
                  <a:pt x="3369" y="3422"/>
                </a:lnTo>
                <a:lnTo>
                  <a:pt x="61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53" name="object 1153"/>
          <p:cNvSpPr/>
          <p:nvPr/>
        </p:nvSpPr>
        <p:spPr>
          <a:xfrm>
            <a:off x="4602454" y="2191499"/>
            <a:ext cx="24409" cy="27432"/>
          </a:xfrm>
          <a:custGeom>
            <a:avLst/>
            <a:gdLst/>
            <a:ahLst/>
            <a:cxnLst/>
            <a:rect b="b" l="l" r="r" t="t"/>
            <a:pathLst>
              <a:path h="27432" w="24409">
                <a:moveTo>
                  <a:pt x="3086" y="3073"/>
                </a:moveTo>
                <a:lnTo>
                  <a:pt x="6108" y="0"/>
                </a:lnTo>
                <a:lnTo>
                  <a:pt x="0" y="7632"/>
                </a:lnTo>
                <a:lnTo>
                  <a:pt x="24409" y="25946"/>
                </a:lnTo>
                <a:lnTo>
                  <a:pt x="22872" y="27432"/>
                </a:lnTo>
                <a:lnTo>
                  <a:pt x="3086" y="307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54" name="object 1154"/>
          <p:cNvSpPr/>
          <p:nvPr/>
        </p:nvSpPr>
        <p:spPr>
          <a:xfrm>
            <a:off x="4605540" y="2567927"/>
            <a:ext cx="396227" cy="114300"/>
          </a:xfrm>
          <a:custGeom>
            <a:avLst/>
            <a:gdLst/>
            <a:ahLst/>
            <a:cxnLst/>
            <a:rect b="b" l="l" r="r" t="t"/>
            <a:pathLst>
              <a:path h="114300" w="396227">
                <a:moveTo>
                  <a:pt x="396227" y="22872"/>
                </a:moveTo>
                <a:lnTo>
                  <a:pt x="376427" y="0"/>
                </a:lnTo>
                <a:lnTo>
                  <a:pt x="336791" y="36563"/>
                </a:lnTo>
                <a:lnTo>
                  <a:pt x="315455" y="51841"/>
                </a:lnTo>
                <a:lnTo>
                  <a:pt x="294131" y="63995"/>
                </a:lnTo>
                <a:lnTo>
                  <a:pt x="246849" y="77736"/>
                </a:lnTo>
                <a:lnTo>
                  <a:pt x="198081" y="82308"/>
                </a:lnTo>
                <a:lnTo>
                  <a:pt x="147827" y="77736"/>
                </a:lnTo>
                <a:lnTo>
                  <a:pt x="124955" y="73177"/>
                </a:lnTo>
                <a:lnTo>
                  <a:pt x="102095" y="63995"/>
                </a:lnTo>
                <a:lnTo>
                  <a:pt x="80759" y="51841"/>
                </a:lnTo>
                <a:lnTo>
                  <a:pt x="57886" y="36563"/>
                </a:lnTo>
                <a:lnTo>
                  <a:pt x="39636" y="19850"/>
                </a:lnTo>
                <a:lnTo>
                  <a:pt x="19786" y="0"/>
                </a:lnTo>
                <a:lnTo>
                  <a:pt x="0" y="22872"/>
                </a:lnTo>
                <a:lnTo>
                  <a:pt x="21323" y="42672"/>
                </a:lnTo>
                <a:lnTo>
                  <a:pt x="42659" y="63995"/>
                </a:lnTo>
                <a:lnTo>
                  <a:pt x="65531" y="79273"/>
                </a:lnTo>
                <a:lnTo>
                  <a:pt x="91427" y="92976"/>
                </a:lnTo>
                <a:lnTo>
                  <a:pt x="115836" y="102095"/>
                </a:lnTo>
                <a:lnTo>
                  <a:pt x="144754" y="108204"/>
                </a:lnTo>
                <a:lnTo>
                  <a:pt x="198081" y="114300"/>
                </a:lnTo>
                <a:lnTo>
                  <a:pt x="251459" y="108204"/>
                </a:lnTo>
                <a:lnTo>
                  <a:pt x="303263" y="92976"/>
                </a:lnTo>
                <a:lnTo>
                  <a:pt x="330695" y="79273"/>
                </a:lnTo>
                <a:lnTo>
                  <a:pt x="353555" y="63995"/>
                </a:lnTo>
                <a:lnTo>
                  <a:pt x="396227" y="228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55" name="object 1155"/>
          <p:cNvSpPr/>
          <p:nvPr/>
        </p:nvSpPr>
        <p:spPr>
          <a:xfrm>
            <a:off x="4605540" y="2567927"/>
            <a:ext cx="396227" cy="114300"/>
          </a:xfrm>
          <a:custGeom>
            <a:avLst/>
            <a:gdLst/>
            <a:ahLst/>
            <a:cxnLst/>
            <a:rect b="b" l="l" r="r" t="t"/>
            <a:pathLst>
              <a:path h="114300" w="396227">
                <a:moveTo>
                  <a:pt x="19786" y="0"/>
                </a:moveTo>
                <a:lnTo>
                  <a:pt x="39636" y="19850"/>
                </a:lnTo>
                <a:lnTo>
                  <a:pt x="57886" y="36563"/>
                </a:lnTo>
                <a:lnTo>
                  <a:pt x="80759" y="51841"/>
                </a:lnTo>
                <a:lnTo>
                  <a:pt x="102095" y="63995"/>
                </a:lnTo>
                <a:lnTo>
                  <a:pt x="124955" y="73177"/>
                </a:lnTo>
                <a:lnTo>
                  <a:pt x="147827" y="77736"/>
                </a:lnTo>
                <a:lnTo>
                  <a:pt x="198081" y="82308"/>
                </a:lnTo>
                <a:lnTo>
                  <a:pt x="246849" y="77736"/>
                </a:lnTo>
                <a:lnTo>
                  <a:pt x="294131" y="63995"/>
                </a:lnTo>
                <a:lnTo>
                  <a:pt x="315455" y="51841"/>
                </a:lnTo>
                <a:lnTo>
                  <a:pt x="336791" y="36563"/>
                </a:lnTo>
                <a:lnTo>
                  <a:pt x="376427" y="0"/>
                </a:lnTo>
                <a:lnTo>
                  <a:pt x="396227" y="22872"/>
                </a:lnTo>
                <a:lnTo>
                  <a:pt x="353555" y="63995"/>
                </a:lnTo>
                <a:lnTo>
                  <a:pt x="330695" y="79273"/>
                </a:lnTo>
                <a:lnTo>
                  <a:pt x="303263" y="92976"/>
                </a:lnTo>
                <a:lnTo>
                  <a:pt x="251459" y="108204"/>
                </a:lnTo>
                <a:lnTo>
                  <a:pt x="198081" y="114300"/>
                </a:lnTo>
                <a:lnTo>
                  <a:pt x="144754" y="108204"/>
                </a:lnTo>
                <a:lnTo>
                  <a:pt x="115836" y="102095"/>
                </a:lnTo>
                <a:lnTo>
                  <a:pt x="91427" y="92976"/>
                </a:lnTo>
                <a:lnTo>
                  <a:pt x="65531" y="79273"/>
                </a:lnTo>
                <a:lnTo>
                  <a:pt x="42659" y="63995"/>
                </a:lnTo>
                <a:lnTo>
                  <a:pt x="21323" y="42672"/>
                </a:lnTo>
                <a:lnTo>
                  <a:pt x="0" y="22872"/>
                </a:lnTo>
                <a:lnTo>
                  <a:pt x="19786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56" name="object 1156"/>
          <p:cNvSpPr/>
          <p:nvPr/>
        </p:nvSpPr>
        <p:spPr>
          <a:xfrm>
            <a:off x="4605540" y="2567927"/>
            <a:ext cx="21323" cy="22872"/>
          </a:xfrm>
          <a:custGeom>
            <a:avLst/>
            <a:gdLst/>
            <a:ahLst/>
            <a:cxnLst/>
            <a:rect b="b" l="l" r="r" t="t"/>
            <a:pathLst>
              <a:path h="22872" w="21323">
                <a:moveTo>
                  <a:pt x="0" y="22872"/>
                </a:moveTo>
                <a:lnTo>
                  <a:pt x="21323" y="1536"/>
                </a:lnTo>
                <a:lnTo>
                  <a:pt x="19786" y="0"/>
                </a:lnTo>
                <a:lnTo>
                  <a:pt x="0" y="2287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57" name="object 1157"/>
          <p:cNvSpPr/>
          <p:nvPr/>
        </p:nvSpPr>
        <p:spPr>
          <a:xfrm>
            <a:off x="4605540" y="2567927"/>
            <a:ext cx="21323" cy="22872"/>
          </a:xfrm>
          <a:custGeom>
            <a:avLst/>
            <a:gdLst/>
            <a:ahLst/>
            <a:cxnLst/>
            <a:rect b="b" l="l" r="r" t="t"/>
            <a:pathLst>
              <a:path h="22872" w="21323">
                <a:moveTo>
                  <a:pt x="0" y="22872"/>
                </a:moveTo>
                <a:lnTo>
                  <a:pt x="19786" y="0"/>
                </a:lnTo>
                <a:lnTo>
                  <a:pt x="21323" y="1536"/>
                </a:lnTo>
                <a:lnTo>
                  <a:pt x="0" y="22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58" name="object 1158"/>
          <p:cNvSpPr/>
          <p:nvPr/>
        </p:nvSpPr>
        <p:spPr>
          <a:xfrm>
            <a:off x="4992639" y="2580131"/>
            <a:ext cx="0" cy="419100"/>
          </a:xfrm>
          <a:custGeom>
            <a:avLst/>
            <a:gdLst/>
            <a:ahLst/>
            <a:cxnLst/>
            <a:rect b="b" l="l" r="r" t="t"/>
            <a:pathLst>
              <a:path h="419100" w="0">
                <a:moveTo>
                  <a:pt x="0" y="0"/>
                </a:moveTo>
                <a:lnTo>
                  <a:pt x="0" y="419100"/>
                </a:lnTo>
              </a:path>
            </a:pathLst>
          </a:custGeom>
          <a:ln w="31730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59" name="object 1159"/>
          <p:cNvSpPr/>
          <p:nvPr/>
        </p:nvSpPr>
        <p:spPr>
          <a:xfrm>
            <a:off x="4977409" y="2580131"/>
            <a:ext cx="30460" cy="419100"/>
          </a:xfrm>
          <a:custGeom>
            <a:avLst/>
            <a:gdLst/>
            <a:ahLst/>
            <a:cxnLst/>
            <a:rect b="b" l="l" r="r" t="t"/>
            <a:pathLst>
              <a:path h="419100" w="30460">
                <a:moveTo>
                  <a:pt x="0" y="419100"/>
                </a:moveTo>
                <a:lnTo>
                  <a:pt x="30460" y="419100"/>
                </a:lnTo>
                <a:lnTo>
                  <a:pt x="30460" y="0"/>
                </a:lnTo>
                <a:lnTo>
                  <a:pt x="0" y="0"/>
                </a:lnTo>
                <a:lnTo>
                  <a:pt x="0" y="419100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60" name="object 1160"/>
          <p:cNvSpPr/>
          <p:nvPr/>
        </p:nvSpPr>
        <p:spPr>
          <a:xfrm>
            <a:off x="4977409" y="2543568"/>
            <a:ext cx="30454" cy="47231"/>
          </a:xfrm>
          <a:custGeom>
            <a:avLst/>
            <a:gdLst/>
            <a:ahLst/>
            <a:cxnLst/>
            <a:rect b="b" l="l" r="r" t="t"/>
            <a:pathLst>
              <a:path h="47231" w="30454">
                <a:moveTo>
                  <a:pt x="30454" y="0"/>
                </a:moveTo>
                <a:lnTo>
                  <a:pt x="4559" y="24358"/>
                </a:lnTo>
                <a:lnTo>
                  <a:pt x="15124" y="36563"/>
                </a:lnTo>
                <a:lnTo>
                  <a:pt x="30454" y="36563"/>
                </a:lnTo>
                <a:lnTo>
                  <a:pt x="30454" y="0"/>
                </a:lnTo>
                <a:close/>
              </a:path>
              <a:path h="47231" w="30454">
                <a:moveTo>
                  <a:pt x="24358" y="47231"/>
                </a:moveTo>
                <a:lnTo>
                  <a:pt x="15124" y="36563"/>
                </a:lnTo>
                <a:lnTo>
                  <a:pt x="0" y="36563"/>
                </a:lnTo>
                <a:lnTo>
                  <a:pt x="24358" y="4723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61" name="object 1161"/>
          <p:cNvSpPr/>
          <p:nvPr/>
        </p:nvSpPr>
        <p:spPr>
          <a:xfrm>
            <a:off x="4977409" y="2543568"/>
            <a:ext cx="30454" cy="47231"/>
          </a:xfrm>
          <a:custGeom>
            <a:avLst/>
            <a:gdLst/>
            <a:ahLst/>
            <a:cxnLst/>
            <a:rect b="b" l="l" r="r" t="t"/>
            <a:pathLst>
              <a:path h="47231" w="30454">
                <a:moveTo>
                  <a:pt x="4559" y="24358"/>
                </a:moveTo>
                <a:lnTo>
                  <a:pt x="30454" y="0"/>
                </a:lnTo>
                <a:lnTo>
                  <a:pt x="30454" y="36563"/>
                </a:lnTo>
                <a:lnTo>
                  <a:pt x="0" y="36563"/>
                </a:lnTo>
                <a:lnTo>
                  <a:pt x="24358" y="47231"/>
                </a:lnTo>
                <a:lnTo>
                  <a:pt x="4559" y="2435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62" name="object 1162"/>
          <p:cNvSpPr/>
          <p:nvPr/>
        </p:nvSpPr>
        <p:spPr>
          <a:xfrm>
            <a:off x="4605540" y="2894063"/>
            <a:ext cx="396227" cy="117373"/>
          </a:xfrm>
          <a:custGeom>
            <a:avLst/>
            <a:gdLst/>
            <a:ahLst/>
            <a:cxnLst/>
            <a:rect b="b" l="l" r="r" t="t"/>
            <a:pathLst>
              <a:path h="117373" w="396227">
                <a:moveTo>
                  <a:pt x="150863" y="38100"/>
                </a:moveTo>
                <a:lnTo>
                  <a:pt x="199618" y="31991"/>
                </a:lnTo>
                <a:lnTo>
                  <a:pt x="246849" y="38100"/>
                </a:lnTo>
                <a:lnTo>
                  <a:pt x="295668" y="54863"/>
                </a:lnTo>
                <a:lnTo>
                  <a:pt x="317004" y="65531"/>
                </a:lnTo>
                <a:lnTo>
                  <a:pt x="335254" y="79273"/>
                </a:lnTo>
                <a:lnTo>
                  <a:pt x="376427" y="117373"/>
                </a:lnTo>
                <a:lnTo>
                  <a:pt x="396227" y="96037"/>
                </a:lnTo>
                <a:lnTo>
                  <a:pt x="356590" y="56400"/>
                </a:lnTo>
                <a:lnTo>
                  <a:pt x="332231" y="38100"/>
                </a:lnTo>
                <a:lnTo>
                  <a:pt x="306336" y="25946"/>
                </a:lnTo>
                <a:lnTo>
                  <a:pt x="254495" y="9182"/>
                </a:lnTo>
                <a:lnTo>
                  <a:pt x="199618" y="0"/>
                </a:lnTo>
                <a:lnTo>
                  <a:pt x="143268" y="9182"/>
                </a:lnTo>
                <a:lnTo>
                  <a:pt x="91427" y="24409"/>
                </a:lnTo>
                <a:lnTo>
                  <a:pt x="63995" y="38100"/>
                </a:lnTo>
                <a:lnTo>
                  <a:pt x="39636" y="54863"/>
                </a:lnTo>
                <a:lnTo>
                  <a:pt x="0" y="91427"/>
                </a:lnTo>
                <a:lnTo>
                  <a:pt x="19786" y="115836"/>
                </a:lnTo>
                <a:lnTo>
                  <a:pt x="60959" y="77736"/>
                </a:lnTo>
                <a:lnTo>
                  <a:pt x="80759" y="64046"/>
                </a:lnTo>
                <a:lnTo>
                  <a:pt x="100558" y="54863"/>
                </a:lnTo>
                <a:lnTo>
                  <a:pt x="150863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63" name="object 1163"/>
          <p:cNvSpPr/>
          <p:nvPr/>
        </p:nvSpPr>
        <p:spPr>
          <a:xfrm>
            <a:off x="4605540" y="2894063"/>
            <a:ext cx="396227" cy="117373"/>
          </a:xfrm>
          <a:custGeom>
            <a:avLst/>
            <a:gdLst/>
            <a:ahLst/>
            <a:cxnLst/>
            <a:rect b="b" l="l" r="r" t="t"/>
            <a:pathLst>
              <a:path h="117373" w="396227">
                <a:moveTo>
                  <a:pt x="376427" y="117373"/>
                </a:moveTo>
                <a:lnTo>
                  <a:pt x="335254" y="79273"/>
                </a:lnTo>
                <a:lnTo>
                  <a:pt x="317004" y="65531"/>
                </a:lnTo>
                <a:lnTo>
                  <a:pt x="295668" y="54863"/>
                </a:lnTo>
                <a:lnTo>
                  <a:pt x="246849" y="38100"/>
                </a:lnTo>
                <a:lnTo>
                  <a:pt x="199618" y="31991"/>
                </a:lnTo>
                <a:lnTo>
                  <a:pt x="150863" y="38100"/>
                </a:lnTo>
                <a:lnTo>
                  <a:pt x="100558" y="54863"/>
                </a:lnTo>
                <a:lnTo>
                  <a:pt x="80759" y="64046"/>
                </a:lnTo>
                <a:lnTo>
                  <a:pt x="60959" y="77736"/>
                </a:lnTo>
                <a:lnTo>
                  <a:pt x="19786" y="115836"/>
                </a:lnTo>
                <a:lnTo>
                  <a:pt x="0" y="91427"/>
                </a:lnTo>
                <a:lnTo>
                  <a:pt x="39636" y="54863"/>
                </a:lnTo>
                <a:lnTo>
                  <a:pt x="63995" y="38100"/>
                </a:lnTo>
                <a:lnTo>
                  <a:pt x="91427" y="24409"/>
                </a:lnTo>
                <a:lnTo>
                  <a:pt x="143268" y="9182"/>
                </a:lnTo>
                <a:lnTo>
                  <a:pt x="199618" y="0"/>
                </a:lnTo>
                <a:lnTo>
                  <a:pt x="254495" y="9182"/>
                </a:lnTo>
                <a:lnTo>
                  <a:pt x="306336" y="25946"/>
                </a:lnTo>
                <a:lnTo>
                  <a:pt x="332231" y="38100"/>
                </a:lnTo>
                <a:lnTo>
                  <a:pt x="356590" y="56400"/>
                </a:lnTo>
                <a:lnTo>
                  <a:pt x="396227" y="96037"/>
                </a:lnTo>
                <a:lnTo>
                  <a:pt x="376427" y="11737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64" name="object 1164"/>
          <p:cNvSpPr/>
          <p:nvPr/>
        </p:nvSpPr>
        <p:spPr>
          <a:xfrm>
            <a:off x="4977409" y="2990100"/>
            <a:ext cx="30454" cy="47231"/>
          </a:xfrm>
          <a:custGeom>
            <a:avLst/>
            <a:gdLst/>
            <a:ahLst/>
            <a:cxnLst/>
            <a:rect b="b" l="l" r="r" t="t"/>
            <a:pathLst>
              <a:path h="47231" w="30454">
                <a:moveTo>
                  <a:pt x="15884" y="9131"/>
                </a:moveTo>
                <a:lnTo>
                  <a:pt x="4559" y="21335"/>
                </a:lnTo>
                <a:lnTo>
                  <a:pt x="30454" y="47231"/>
                </a:lnTo>
                <a:lnTo>
                  <a:pt x="30454" y="9131"/>
                </a:lnTo>
                <a:lnTo>
                  <a:pt x="15884" y="9131"/>
                </a:lnTo>
                <a:close/>
              </a:path>
              <a:path h="47231" w="30454">
                <a:moveTo>
                  <a:pt x="24358" y="0"/>
                </a:moveTo>
                <a:lnTo>
                  <a:pt x="0" y="9131"/>
                </a:lnTo>
                <a:lnTo>
                  <a:pt x="15884" y="9131"/>
                </a:lnTo>
                <a:lnTo>
                  <a:pt x="243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65" name="object 1165"/>
          <p:cNvSpPr/>
          <p:nvPr/>
        </p:nvSpPr>
        <p:spPr>
          <a:xfrm>
            <a:off x="4977409" y="2990100"/>
            <a:ext cx="30454" cy="47231"/>
          </a:xfrm>
          <a:custGeom>
            <a:avLst/>
            <a:gdLst/>
            <a:ahLst/>
            <a:cxnLst/>
            <a:rect b="b" l="l" r="r" t="t"/>
            <a:pathLst>
              <a:path h="47231" w="30454">
                <a:moveTo>
                  <a:pt x="30454" y="9131"/>
                </a:moveTo>
                <a:lnTo>
                  <a:pt x="30454" y="47231"/>
                </a:lnTo>
                <a:lnTo>
                  <a:pt x="4559" y="21335"/>
                </a:lnTo>
                <a:lnTo>
                  <a:pt x="24358" y="0"/>
                </a:lnTo>
                <a:lnTo>
                  <a:pt x="0" y="9131"/>
                </a:lnTo>
                <a:lnTo>
                  <a:pt x="30454" y="9131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66" name="object 1166"/>
          <p:cNvSpPr/>
          <p:nvPr/>
        </p:nvSpPr>
        <p:spPr>
          <a:xfrm>
            <a:off x="4576559" y="2990100"/>
            <a:ext cx="77736" cy="382498"/>
          </a:xfrm>
          <a:custGeom>
            <a:avLst/>
            <a:gdLst/>
            <a:ahLst/>
            <a:cxnLst/>
            <a:rect b="b" l="l" r="r" t="t"/>
            <a:pathLst>
              <a:path h="382498" w="77736">
                <a:moveTo>
                  <a:pt x="36563" y="137121"/>
                </a:moveTo>
                <a:lnTo>
                  <a:pt x="32004" y="114300"/>
                </a:lnTo>
                <a:lnTo>
                  <a:pt x="28981" y="94462"/>
                </a:lnTo>
                <a:lnTo>
                  <a:pt x="28981" y="71589"/>
                </a:lnTo>
                <a:lnTo>
                  <a:pt x="30518" y="54876"/>
                </a:lnTo>
                <a:lnTo>
                  <a:pt x="39636" y="36563"/>
                </a:lnTo>
                <a:lnTo>
                  <a:pt x="50304" y="18262"/>
                </a:lnTo>
                <a:lnTo>
                  <a:pt x="25895" y="0"/>
                </a:lnTo>
                <a:lnTo>
                  <a:pt x="13741" y="21335"/>
                </a:lnTo>
                <a:lnTo>
                  <a:pt x="3086" y="45694"/>
                </a:lnTo>
                <a:lnTo>
                  <a:pt x="0" y="68567"/>
                </a:lnTo>
                <a:lnTo>
                  <a:pt x="0" y="97535"/>
                </a:lnTo>
                <a:lnTo>
                  <a:pt x="3086" y="118872"/>
                </a:lnTo>
                <a:lnTo>
                  <a:pt x="9131" y="146303"/>
                </a:lnTo>
                <a:lnTo>
                  <a:pt x="22872" y="193535"/>
                </a:lnTo>
                <a:lnTo>
                  <a:pt x="38100" y="243839"/>
                </a:lnTo>
                <a:lnTo>
                  <a:pt x="47231" y="288035"/>
                </a:lnTo>
                <a:lnTo>
                  <a:pt x="48768" y="304800"/>
                </a:lnTo>
                <a:lnTo>
                  <a:pt x="45745" y="326135"/>
                </a:lnTo>
                <a:lnTo>
                  <a:pt x="39636" y="344398"/>
                </a:lnTo>
                <a:lnTo>
                  <a:pt x="25895" y="364235"/>
                </a:lnTo>
                <a:lnTo>
                  <a:pt x="50304" y="382498"/>
                </a:lnTo>
                <a:lnTo>
                  <a:pt x="65544" y="361162"/>
                </a:lnTo>
                <a:lnTo>
                  <a:pt x="73177" y="336803"/>
                </a:lnTo>
                <a:lnTo>
                  <a:pt x="77736" y="307835"/>
                </a:lnTo>
                <a:lnTo>
                  <a:pt x="76200" y="283476"/>
                </a:lnTo>
                <a:lnTo>
                  <a:pt x="65544" y="233172"/>
                </a:lnTo>
                <a:lnTo>
                  <a:pt x="50304" y="184403"/>
                </a:lnTo>
                <a:lnTo>
                  <a:pt x="36563" y="13712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67" name="object 1167"/>
          <p:cNvSpPr/>
          <p:nvPr/>
        </p:nvSpPr>
        <p:spPr>
          <a:xfrm>
            <a:off x="4576559" y="2990100"/>
            <a:ext cx="77736" cy="382498"/>
          </a:xfrm>
          <a:custGeom>
            <a:avLst/>
            <a:gdLst/>
            <a:ahLst/>
            <a:cxnLst/>
            <a:rect b="b" l="l" r="r" t="t"/>
            <a:pathLst>
              <a:path h="382498" w="77736">
                <a:moveTo>
                  <a:pt x="50304" y="18262"/>
                </a:moveTo>
                <a:lnTo>
                  <a:pt x="39636" y="36563"/>
                </a:lnTo>
                <a:lnTo>
                  <a:pt x="30518" y="54876"/>
                </a:lnTo>
                <a:lnTo>
                  <a:pt x="28981" y="71589"/>
                </a:lnTo>
                <a:lnTo>
                  <a:pt x="28981" y="94462"/>
                </a:lnTo>
                <a:lnTo>
                  <a:pt x="32004" y="114300"/>
                </a:lnTo>
                <a:lnTo>
                  <a:pt x="36563" y="137121"/>
                </a:lnTo>
                <a:lnTo>
                  <a:pt x="50304" y="184403"/>
                </a:lnTo>
                <a:lnTo>
                  <a:pt x="65544" y="233172"/>
                </a:lnTo>
                <a:lnTo>
                  <a:pt x="76200" y="283476"/>
                </a:lnTo>
                <a:lnTo>
                  <a:pt x="77736" y="307835"/>
                </a:lnTo>
                <a:lnTo>
                  <a:pt x="73177" y="336803"/>
                </a:lnTo>
                <a:lnTo>
                  <a:pt x="65544" y="361162"/>
                </a:lnTo>
                <a:lnTo>
                  <a:pt x="50304" y="382498"/>
                </a:lnTo>
                <a:lnTo>
                  <a:pt x="25895" y="364235"/>
                </a:lnTo>
                <a:lnTo>
                  <a:pt x="39636" y="344398"/>
                </a:lnTo>
                <a:lnTo>
                  <a:pt x="45745" y="326135"/>
                </a:lnTo>
                <a:lnTo>
                  <a:pt x="48768" y="304800"/>
                </a:lnTo>
                <a:lnTo>
                  <a:pt x="47231" y="288035"/>
                </a:lnTo>
                <a:lnTo>
                  <a:pt x="38100" y="243839"/>
                </a:lnTo>
                <a:lnTo>
                  <a:pt x="22872" y="193535"/>
                </a:lnTo>
                <a:lnTo>
                  <a:pt x="9131" y="146303"/>
                </a:lnTo>
                <a:lnTo>
                  <a:pt x="3086" y="118872"/>
                </a:lnTo>
                <a:lnTo>
                  <a:pt x="0" y="97535"/>
                </a:lnTo>
                <a:lnTo>
                  <a:pt x="0" y="68567"/>
                </a:lnTo>
                <a:lnTo>
                  <a:pt x="3086" y="45694"/>
                </a:lnTo>
                <a:lnTo>
                  <a:pt x="13741" y="21335"/>
                </a:lnTo>
                <a:lnTo>
                  <a:pt x="25895" y="0"/>
                </a:lnTo>
                <a:lnTo>
                  <a:pt x="50304" y="1826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68" name="object 1168"/>
          <p:cNvSpPr/>
          <p:nvPr/>
        </p:nvSpPr>
        <p:spPr>
          <a:xfrm>
            <a:off x="4602454" y="2984004"/>
            <a:ext cx="24409" cy="25895"/>
          </a:xfrm>
          <a:custGeom>
            <a:avLst/>
            <a:gdLst/>
            <a:ahLst/>
            <a:cxnLst/>
            <a:rect b="b" l="l" r="r" t="t"/>
            <a:pathLst>
              <a:path h="25895" w="24409">
                <a:moveTo>
                  <a:pt x="17338" y="19068"/>
                </a:moveTo>
                <a:lnTo>
                  <a:pt x="3297" y="1747"/>
                </a:lnTo>
                <a:lnTo>
                  <a:pt x="0" y="6096"/>
                </a:lnTo>
                <a:lnTo>
                  <a:pt x="17338" y="19068"/>
                </a:lnTo>
                <a:close/>
              </a:path>
              <a:path h="25895" w="24409">
                <a:moveTo>
                  <a:pt x="24409" y="24358"/>
                </a:moveTo>
                <a:lnTo>
                  <a:pt x="17338" y="19068"/>
                </a:lnTo>
                <a:lnTo>
                  <a:pt x="22872" y="25895"/>
                </a:lnTo>
                <a:lnTo>
                  <a:pt x="24409" y="24358"/>
                </a:lnTo>
                <a:close/>
              </a:path>
              <a:path h="25895" w="24409">
                <a:moveTo>
                  <a:pt x="4622" y="0"/>
                </a:moveTo>
                <a:lnTo>
                  <a:pt x="3086" y="1485"/>
                </a:lnTo>
                <a:lnTo>
                  <a:pt x="3297" y="1747"/>
                </a:lnTo>
                <a:lnTo>
                  <a:pt x="46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69" name="object 1169"/>
          <p:cNvSpPr/>
          <p:nvPr/>
        </p:nvSpPr>
        <p:spPr>
          <a:xfrm>
            <a:off x="4602454" y="2984004"/>
            <a:ext cx="24409" cy="25895"/>
          </a:xfrm>
          <a:custGeom>
            <a:avLst/>
            <a:gdLst/>
            <a:ahLst/>
            <a:cxnLst/>
            <a:rect b="b" l="l" r="r" t="t"/>
            <a:pathLst>
              <a:path h="25895" w="24409">
                <a:moveTo>
                  <a:pt x="3086" y="1485"/>
                </a:moveTo>
                <a:lnTo>
                  <a:pt x="4622" y="0"/>
                </a:lnTo>
                <a:lnTo>
                  <a:pt x="0" y="6096"/>
                </a:lnTo>
                <a:lnTo>
                  <a:pt x="24409" y="24358"/>
                </a:lnTo>
                <a:lnTo>
                  <a:pt x="22872" y="25895"/>
                </a:lnTo>
                <a:lnTo>
                  <a:pt x="3086" y="148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70" name="object 1170"/>
          <p:cNvSpPr/>
          <p:nvPr/>
        </p:nvSpPr>
        <p:spPr>
          <a:xfrm>
            <a:off x="4197096" y="3352800"/>
            <a:ext cx="429767" cy="124968"/>
          </a:xfrm>
          <a:custGeom>
            <a:avLst/>
            <a:gdLst/>
            <a:ahLst/>
            <a:cxnLst/>
            <a:rect b="b" l="l" r="r" t="t"/>
            <a:pathLst>
              <a:path h="124968" w="429767">
                <a:moveTo>
                  <a:pt x="21336" y="0"/>
                </a:moveTo>
                <a:lnTo>
                  <a:pt x="0" y="21335"/>
                </a:lnTo>
                <a:lnTo>
                  <a:pt x="21336" y="45745"/>
                </a:lnTo>
                <a:lnTo>
                  <a:pt x="44208" y="65531"/>
                </a:lnTo>
                <a:lnTo>
                  <a:pt x="68567" y="85331"/>
                </a:lnTo>
                <a:lnTo>
                  <a:pt x="97536" y="99072"/>
                </a:lnTo>
                <a:lnTo>
                  <a:pt x="155435" y="118859"/>
                </a:lnTo>
                <a:lnTo>
                  <a:pt x="214858" y="124968"/>
                </a:lnTo>
                <a:lnTo>
                  <a:pt x="275831" y="118859"/>
                </a:lnTo>
                <a:lnTo>
                  <a:pt x="332244" y="99072"/>
                </a:lnTo>
                <a:lnTo>
                  <a:pt x="384035" y="67068"/>
                </a:lnTo>
                <a:lnTo>
                  <a:pt x="408444" y="45745"/>
                </a:lnTo>
                <a:lnTo>
                  <a:pt x="429767" y="21335"/>
                </a:lnTo>
                <a:lnTo>
                  <a:pt x="408444" y="0"/>
                </a:lnTo>
                <a:lnTo>
                  <a:pt x="388594" y="21335"/>
                </a:lnTo>
                <a:lnTo>
                  <a:pt x="367258" y="41122"/>
                </a:lnTo>
                <a:lnTo>
                  <a:pt x="320039" y="71640"/>
                </a:lnTo>
                <a:lnTo>
                  <a:pt x="268249" y="88404"/>
                </a:lnTo>
                <a:lnTo>
                  <a:pt x="214858" y="92964"/>
                </a:lnTo>
                <a:lnTo>
                  <a:pt x="161531" y="88404"/>
                </a:lnTo>
                <a:lnTo>
                  <a:pt x="108203" y="71640"/>
                </a:lnTo>
                <a:lnTo>
                  <a:pt x="85331" y="59435"/>
                </a:lnTo>
                <a:lnTo>
                  <a:pt x="62458" y="41122"/>
                </a:lnTo>
                <a:lnTo>
                  <a:pt x="41135" y="21335"/>
                </a:lnTo>
                <a:lnTo>
                  <a:pt x="213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71" name="object 1171"/>
          <p:cNvSpPr/>
          <p:nvPr/>
        </p:nvSpPr>
        <p:spPr>
          <a:xfrm>
            <a:off x="4197096" y="3352800"/>
            <a:ext cx="429767" cy="124968"/>
          </a:xfrm>
          <a:custGeom>
            <a:avLst/>
            <a:gdLst/>
            <a:ahLst/>
            <a:cxnLst/>
            <a:rect b="b" l="l" r="r" t="t"/>
            <a:pathLst>
              <a:path h="124968" w="429767">
                <a:moveTo>
                  <a:pt x="429767" y="21335"/>
                </a:moveTo>
                <a:lnTo>
                  <a:pt x="408444" y="45745"/>
                </a:lnTo>
                <a:lnTo>
                  <a:pt x="384035" y="67068"/>
                </a:lnTo>
                <a:lnTo>
                  <a:pt x="332244" y="99072"/>
                </a:lnTo>
                <a:lnTo>
                  <a:pt x="275831" y="118859"/>
                </a:lnTo>
                <a:lnTo>
                  <a:pt x="214858" y="124968"/>
                </a:lnTo>
                <a:lnTo>
                  <a:pt x="155435" y="118859"/>
                </a:lnTo>
                <a:lnTo>
                  <a:pt x="97536" y="99072"/>
                </a:lnTo>
                <a:lnTo>
                  <a:pt x="68567" y="85331"/>
                </a:lnTo>
                <a:lnTo>
                  <a:pt x="44208" y="65531"/>
                </a:lnTo>
                <a:lnTo>
                  <a:pt x="21336" y="45745"/>
                </a:lnTo>
                <a:lnTo>
                  <a:pt x="0" y="21335"/>
                </a:lnTo>
                <a:lnTo>
                  <a:pt x="21336" y="0"/>
                </a:lnTo>
                <a:lnTo>
                  <a:pt x="41135" y="21335"/>
                </a:lnTo>
                <a:lnTo>
                  <a:pt x="62458" y="41122"/>
                </a:lnTo>
                <a:lnTo>
                  <a:pt x="85331" y="59435"/>
                </a:lnTo>
                <a:lnTo>
                  <a:pt x="108203" y="71640"/>
                </a:lnTo>
                <a:lnTo>
                  <a:pt x="161531" y="88404"/>
                </a:lnTo>
                <a:lnTo>
                  <a:pt x="214858" y="92964"/>
                </a:lnTo>
                <a:lnTo>
                  <a:pt x="268249" y="88404"/>
                </a:lnTo>
                <a:lnTo>
                  <a:pt x="320039" y="71640"/>
                </a:lnTo>
                <a:lnTo>
                  <a:pt x="367258" y="41122"/>
                </a:lnTo>
                <a:lnTo>
                  <a:pt x="388594" y="21335"/>
                </a:lnTo>
                <a:lnTo>
                  <a:pt x="408444" y="0"/>
                </a:lnTo>
                <a:lnTo>
                  <a:pt x="429767" y="213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72" name="object 1172"/>
          <p:cNvSpPr/>
          <p:nvPr/>
        </p:nvSpPr>
        <p:spPr>
          <a:xfrm>
            <a:off x="4602454" y="3352800"/>
            <a:ext cx="24409" cy="21335"/>
          </a:xfrm>
          <a:custGeom>
            <a:avLst/>
            <a:gdLst/>
            <a:ahLst/>
            <a:cxnLst/>
            <a:rect b="b" l="l" r="r" t="t"/>
            <a:pathLst>
              <a:path h="21335" w="24409">
                <a:moveTo>
                  <a:pt x="18321" y="15244"/>
                </a:moveTo>
                <a:lnTo>
                  <a:pt x="3086" y="0"/>
                </a:lnTo>
                <a:lnTo>
                  <a:pt x="0" y="1536"/>
                </a:lnTo>
                <a:lnTo>
                  <a:pt x="18321" y="15244"/>
                </a:lnTo>
                <a:close/>
              </a:path>
              <a:path h="21335" w="24409">
                <a:moveTo>
                  <a:pt x="24409" y="19799"/>
                </a:moveTo>
                <a:lnTo>
                  <a:pt x="18321" y="15244"/>
                </a:lnTo>
                <a:lnTo>
                  <a:pt x="24409" y="21335"/>
                </a:lnTo>
                <a:lnTo>
                  <a:pt x="24409" y="1979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73" name="object 1173"/>
          <p:cNvSpPr/>
          <p:nvPr/>
        </p:nvSpPr>
        <p:spPr>
          <a:xfrm>
            <a:off x="4602454" y="3352800"/>
            <a:ext cx="24409" cy="21335"/>
          </a:xfrm>
          <a:custGeom>
            <a:avLst/>
            <a:gdLst/>
            <a:ahLst/>
            <a:cxnLst/>
            <a:rect b="b" l="l" r="r" t="t"/>
            <a:pathLst>
              <a:path h="21335" w="24409">
                <a:moveTo>
                  <a:pt x="24409" y="19799"/>
                </a:moveTo>
                <a:lnTo>
                  <a:pt x="24409" y="21335"/>
                </a:lnTo>
                <a:lnTo>
                  <a:pt x="3086" y="0"/>
                </a:lnTo>
                <a:lnTo>
                  <a:pt x="0" y="1536"/>
                </a:lnTo>
                <a:lnTo>
                  <a:pt x="24409" y="1979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74" name="object 1174"/>
          <p:cNvSpPr/>
          <p:nvPr/>
        </p:nvSpPr>
        <p:spPr>
          <a:xfrm>
            <a:off x="4169663" y="2988564"/>
            <a:ext cx="79235" cy="384035"/>
          </a:xfrm>
          <a:custGeom>
            <a:avLst/>
            <a:gdLst/>
            <a:ahLst/>
            <a:cxnLst/>
            <a:rect b="b" l="l" r="r" t="t"/>
            <a:pathLst>
              <a:path h="384035" w="79235">
                <a:moveTo>
                  <a:pt x="27432" y="184403"/>
                </a:moveTo>
                <a:lnTo>
                  <a:pt x="10668" y="233171"/>
                </a:lnTo>
                <a:lnTo>
                  <a:pt x="1536" y="280390"/>
                </a:lnTo>
                <a:lnTo>
                  <a:pt x="0" y="309371"/>
                </a:lnTo>
                <a:lnTo>
                  <a:pt x="4572" y="333781"/>
                </a:lnTo>
                <a:lnTo>
                  <a:pt x="13690" y="359676"/>
                </a:lnTo>
                <a:lnTo>
                  <a:pt x="25895" y="384035"/>
                </a:lnTo>
                <a:lnTo>
                  <a:pt x="50304" y="365772"/>
                </a:lnTo>
                <a:lnTo>
                  <a:pt x="39636" y="344436"/>
                </a:lnTo>
                <a:lnTo>
                  <a:pt x="32003" y="326135"/>
                </a:lnTo>
                <a:lnTo>
                  <a:pt x="27432" y="309371"/>
                </a:lnTo>
                <a:lnTo>
                  <a:pt x="30467" y="289572"/>
                </a:lnTo>
                <a:lnTo>
                  <a:pt x="39636" y="242290"/>
                </a:lnTo>
                <a:lnTo>
                  <a:pt x="54876" y="193535"/>
                </a:lnTo>
                <a:lnTo>
                  <a:pt x="70103" y="146303"/>
                </a:lnTo>
                <a:lnTo>
                  <a:pt x="79235" y="95999"/>
                </a:lnTo>
                <a:lnTo>
                  <a:pt x="79235" y="68567"/>
                </a:lnTo>
                <a:lnTo>
                  <a:pt x="76200" y="44208"/>
                </a:lnTo>
                <a:lnTo>
                  <a:pt x="65532" y="21335"/>
                </a:lnTo>
                <a:lnTo>
                  <a:pt x="50304" y="0"/>
                </a:lnTo>
                <a:lnTo>
                  <a:pt x="27432" y="21335"/>
                </a:lnTo>
                <a:lnTo>
                  <a:pt x="41135" y="38100"/>
                </a:lnTo>
                <a:lnTo>
                  <a:pt x="48768" y="54876"/>
                </a:lnTo>
                <a:lnTo>
                  <a:pt x="51790" y="74663"/>
                </a:lnTo>
                <a:lnTo>
                  <a:pt x="51790" y="89890"/>
                </a:lnTo>
                <a:lnTo>
                  <a:pt x="42672" y="135635"/>
                </a:lnTo>
                <a:lnTo>
                  <a:pt x="27432" y="18440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75" name="object 1175"/>
          <p:cNvSpPr/>
          <p:nvPr/>
        </p:nvSpPr>
        <p:spPr>
          <a:xfrm>
            <a:off x="4169663" y="2988564"/>
            <a:ext cx="79235" cy="384035"/>
          </a:xfrm>
          <a:custGeom>
            <a:avLst/>
            <a:gdLst/>
            <a:ahLst/>
            <a:cxnLst/>
            <a:rect b="b" l="l" r="r" t="t"/>
            <a:pathLst>
              <a:path h="384035" w="79235">
                <a:moveTo>
                  <a:pt x="25895" y="384035"/>
                </a:moveTo>
                <a:lnTo>
                  <a:pt x="13690" y="359676"/>
                </a:lnTo>
                <a:lnTo>
                  <a:pt x="4572" y="333781"/>
                </a:lnTo>
                <a:lnTo>
                  <a:pt x="0" y="309371"/>
                </a:lnTo>
                <a:lnTo>
                  <a:pt x="1536" y="280390"/>
                </a:lnTo>
                <a:lnTo>
                  <a:pt x="10668" y="233171"/>
                </a:lnTo>
                <a:lnTo>
                  <a:pt x="27432" y="184403"/>
                </a:lnTo>
                <a:lnTo>
                  <a:pt x="42672" y="135635"/>
                </a:lnTo>
                <a:lnTo>
                  <a:pt x="51790" y="89890"/>
                </a:lnTo>
                <a:lnTo>
                  <a:pt x="51790" y="74663"/>
                </a:lnTo>
                <a:lnTo>
                  <a:pt x="48768" y="54876"/>
                </a:lnTo>
                <a:lnTo>
                  <a:pt x="41135" y="38100"/>
                </a:lnTo>
                <a:lnTo>
                  <a:pt x="27432" y="21335"/>
                </a:lnTo>
                <a:lnTo>
                  <a:pt x="50304" y="0"/>
                </a:lnTo>
                <a:lnTo>
                  <a:pt x="65532" y="21335"/>
                </a:lnTo>
                <a:lnTo>
                  <a:pt x="76200" y="44208"/>
                </a:lnTo>
                <a:lnTo>
                  <a:pt x="79235" y="68567"/>
                </a:lnTo>
                <a:lnTo>
                  <a:pt x="79235" y="95999"/>
                </a:lnTo>
                <a:lnTo>
                  <a:pt x="70103" y="146303"/>
                </a:lnTo>
                <a:lnTo>
                  <a:pt x="54876" y="193535"/>
                </a:lnTo>
                <a:lnTo>
                  <a:pt x="39636" y="242290"/>
                </a:lnTo>
                <a:lnTo>
                  <a:pt x="30467" y="289572"/>
                </a:lnTo>
                <a:lnTo>
                  <a:pt x="27432" y="309371"/>
                </a:lnTo>
                <a:lnTo>
                  <a:pt x="32003" y="326135"/>
                </a:lnTo>
                <a:lnTo>
                  <a:pt x="39636" y="344436"/>
                </a:lnTo>
                <a:lnTo>
                  <a:pt x="50304" y="365772"/>
                </a:lnTo>
                <a:lnTo>
                  <a:pt x="25895" y="3840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76" name="object 1176"/>
          <p:cNvSpPr/>
          <p:nvPr/>
        </p:nvSpPr>
        <p:spPr>
          <a:xfrm>
            <a:off x="4195559" y="3352800"/>
            <a:ext cx="24409" cy="21335"/>
          </a:xfrm>
          <a:custGeom>
            <a:avLst/>
            <a:gdLst/>
            <a:ahLst/>
            <a:cxnLst/>
            <a:rect b="b" l="l" r="r" t="t"/>
            <a:pathLst>
              <a:path h="21335" w="24409">
                <a:moveTo>
                  <a:pt x="24409" y="1536"/>
                </a:moveTo>
                <a:lnTo>
                  <a:pt x="22872" y="0"/>
                </a:lnTo>
                <a:lnTo>
                  <a:pt x="12204" y="10667"/>
                </a:lnTo>
                <a:lnTo>
                  <a:pt x="24409" y="1536"/>
                </a:lnTo>
                <a:close/>
              </a:path>
              <a:path h="21335" w="24409">
                <a:moveTo>
                  <a:pt x="12204" y="10667"/>
                </a:moveTo>
                <a:lnTo>
                  <a:pt x="0" y="19799"/>
                </a:lnTo>
                <a:lnTo>
                  <a:pt x="1536" y="21335"/>
                </a:lnTo>
                <a:lnTo>
                  <a:pt x="12204" y="1066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77" name="object 1177"/>
          <p:cNvSpPr/>
          <p:nvPr/>
        </p:nvSpPr>
        <p:spPr>
          <a:xfrm>
            <a:off x="4195559" y="3352800"/>
            <a:ext cx="24409" cy="21335"/>
          </a:xfrm>
          <a:custGeom>
            <a:avLst/>
            <a:gdLst/>
            <a:ahLst/>
            <a:cxnLst/>
            <a:rect b="b" l="l" r="r" t="t"/>
            <a:pathLst>
              <a:path h="21335" w="24409">
                <a:moveTo>
                  <a:pt x="1536" y="21335"/>
                </a:moveTo>
                <a:lnTo>
                  <a:pt x="0" y="19799"/>
                </a:lnTo>
                <a:lnTo>
                  <a:pt x="24409" y="1536"/>
                </a:lnTo>
                <a:lnTo>
                  <a:pt x="22872" y="0"/>
                </a:lnTo>
                <a:lnTo>
                  <a:pt x="1536" y="213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78" name="object 1178"/>
          <p:cNvSpPr/>
          <p:nvPr/>
        </p:nvSpPr>
        <p:spPr>
          <a:xfrm>
            <a:off x="3869435" y="2916935"/>
            <a:ext cx="348996" cy="105168"/>
          </a:xfrm>
          <a:custGeom>
            <a:avLst/>
            <a:gdLst/>
            <a:ahLst/>
            <a:cxnLst/>
            <a:rect b="b" l="l" r="r" t="t"/>
            <a:pathLst>
              <a:path h="105168" w="348996">
                <a:moveTo>
                  <a:pt x="129527" y="35064"/>
                </a:moveTo>
                <a:lnTo>
                  <a:pt x="170700" y="28968"/>
                </a:lnTo>
                <a:lnTo>
                  <a:pt x="211823" y="31991"/>
                </a:lnTo>
                <a:lnTo>
                  <a:pt x="254495" y="42659"/>
                </a:lnTo>
                <a:lnTo>
                  <a:pt x="291109" y="65532"/>
                </a:lnTo>
                <a:lnTo>
                  <a:pt x="330695" y="92964"/>
                </a:lnTo>
                <a:lnTo>
                  <a:pt x="348996" y="68554"/>
                </a:lnTo>
                <a:lnTo>
                  <a:pt x="307873" y="39636"/>
                </a:lnTo>
                <a:lnTo>
                  <a:pt x="265163" y="15227"/>
                </a:lnTo>
                <a:lnTo>
                  <a:pt x="217931" y="1536"/>
                </a:lnTo>
                <a:lnTo>
                  <a:pt x="170700" y="0"/>
                </a:lnTo>
                <a:lnTo>
                  <a:pt x="121932" y="6096"/>
                </a:lnTo>
                <a:lnTo>
                  <a:pt x="99060" y="10668"/>
                </a:lnTo>
                <a:lnTo>
                  <a:pt x="76200" y="19786"/>
                </a:lnTo>
                <a:lnTo>
                  <a:pt x="54863" y="33528"/>
                </a:lnTo>
                <a:lnTo>
                  <a:pt x="31991" y="47218"/>
                </a:lnTo>
                <a:lnTo>
                  <a:pt x="0" y="80759"/>
                </a:lnTo>
                <a:lnTo>
                  <a:pt x="18300" y="105168"/>
                </a:lnTo>
                <a:lnTo>
                  <a:pt x="53327" y="71628"/>
                </a:lnTo>
                <a:lnTo>
                  <a:pt x="71627" y="59423"/>
                </a:lnTo>
                <a:lnTo>
                  <a:pt x="89941" y="47218"/>
                </a:lnTo>
                <a:lnTo>
                  <a:pt x="108191" y="41173"/>
                </a:lnTo>
                <a:lnTo>
                  <a:pt x="129527" y="3506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79" name="object 1179"/>
          <p:cNvSpPr/>
          <p:nvPr/>
        </p:nvSpPr>
        <p:spPr>
          <a:xfrm>
            <a:off x="3869435" y="2916935"/>
            <a:ext cx="348996" cy="105168"/>
          </a:xfrm>
          <a:custGeom>
            <a:avLst/>
            <a:gdLst/>
            <a:ahLst/>
            <a:cxnLst/>
            <a:rect b="b" l="l" r="r" t="t"/>
            <a:pathLst>
              <a:path h="105168" w="348996">
                <a:moveTo>
                  <a:pt x="330695" y="92964"/>
                </a:moveTo>
                <a:lnTo>
                  <a:pt x="291109" y="65532"/>
                </a:lnTo>
                <a:lnTo>
                  <a:pt x="254495" y="42659"/>
                </a:lnTo>
                <a:lnTo>
                  <a:pt x="211823" y="31991"/>
                </a:lnTo>
                <a:lnTo>
                  <a:pt x="170700" y="28968"/>
                </a:lnTo>
                <a:lnTo>
                  <a:pt x="129527" y="35064"/>
                </a:lnTo>
                <a:lnTo>
                  <a:pt x="108191" y="41173"/>
                </a:lnTo>
                <a:lnTo>
                  <a:pt x="89941" y="47218"/>
                </a:lnTo>
                <a:lnTo>
                  <a:pt x="71627" y="59423"/>
                </a:lnTo>
                <a:lnTo>
                  <a:pt x="53327" y="71628"/>
                </a:lnTo>
                <a:lnTo>
                  <a:pt x="18300" y="105168"/>
                </a:lnTo>
                <a:lnTo>
                  <a:pt x="0" y="80759"/>
                </a:lnTo>
                <a:lnTo>
                  <a:pt x="31991" y="47218"/>
                </a:lnTo>
                <a:lnTo>
                  <a:pt x="54863" y="33528"/>
                </a:lnTo>
                <a:lnTo>
                  <a:pt x="76200" y="19786"/>
                </a:lnTo>
                <a:lnTo>
                  <a:pt x="99060" y="10668"/>
                </a:lnTo>
                <a:lnTo>
                  <a:pt x="121932" y="6096"/>
                </a:lnTo>
                <a:lnTo>
                  <a:pt x="170700" y="0"/>
                </a:lnTo>
                <a:lnTo>
                  <a:pt x="217931" y="1536"/>
                </a:lnTo>
                <a:lnTo>
                  <a:pt x="265163" y="15227"/>
                </a:lnTo>
                <a:lnTo>
                  <a:pt x="307873" y="39636"/>
                </a:lnTo>
                <a:lnTo>
                  <a:pt x="348996" y="68554"/>
                </a:lnTo>
                <a:lnTo>
                  <a:pt x="330695" y="9296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80" name="object 1180"/>
          <p:cNvSpPr/>
          <p:nvPr/>
        </p:nvSpPr>
        <p:spPr>
          <a:xfrm>
            <a:off x="4197096" y="2985490"/>
            <a:ext cx="22872" cy="24409"/>
          </a:xfrm>
          <a:custGeom>
            <a:avLst/>
            <a:gdLst/>
            <a:ahLst/>
            <a:cxnLst/>
            <a:rect b="b" l="l" r="r" t="t"/>
            <a:pathLst>
              <a:path h="24409" w="22872">
                <a:moveTo>
                  <a:pt x="22872" y="3073"/>
                </a:moveTo>
                <a:lnTo>
                  <a:pt x="21336" y="0"/>
                </a:lnTo>
                <a:lnTo>
                  <a:pt x="10096" y="14991"/>
                </a:lnTo>
                <a:lnTo>
                  <a:pt x="22872" y="3073"/>
                </a:lnTo>
                <a:close/>
              </a:path>
              <a:path h="24409" w="22872">
                <a:moveTo>
                  <a:pt x="10096" y="14991"/>
                </a:moveTo>
                <a:lnTo>
                  <a:pt x="0" y="24409"/>
                </a:lnTo>
                <a:lnTo>
                  <a:pt x="3035" y="24409"/>
                </a:lnTo>
                <a:lnTo>
                  <a:pt x="10096" y="1499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81" name="object 1181"/>
          <p:cNvSpPr/>
          <p:nvPr/>
        </p:nvSpPr>
        <p:spPr>
          <a:xfrm>
            <a:off x="4197096" y="2985490"/>
            <a:ext cx="22872" cy="24409"/>
          </a:xfrm>
          <a:custGeom>
            <a:avLst/>
            <a:gdLst/>
            <a:ahLst/>
            <a:cxnLst/>
            <a:rect b="b" l="l" r="r" t="t"/>
            <a:pathLst>
              <a:path h="24409" w="22872">
                <a:moveTo>
                  <a:pt x="22872" y="3073"/>
                </a:moveTo>
                <a:lnTo>
                  <a:pt x="21336" y="0"/>
                </a:lnTo>
                <a:lnTo>
                  <a:pt x="3035" y="24409"/>
                </a:lnTo>
                <a:lnTo>
                  <a:pt x="0" y="24409"/>
                </a:lnTo>
                <a:lnTo>
                  <a:pt x="22872" y="307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82" name="object 1182"/>
          <p:cNvSpPr/>
          <p:nvPr/>
        </p:nvSpPr>
        <p:spPr>
          <a:xfrm>
            <a:off x="3877813" y="2580134"/>
            <a:ext cx="0" cy="429765"/>
          </a:xfrm>
          <a:custGeom>
            <a:avLst/>
            <a:gdLst/>
            <a:ahLst/>
            <a:cxnLst/>
            <a:rect b="b" l="l" r="r" t="t"/>
            <a:pathLst>
              <a:path h="429765" w="0">
                <a:moveTo>
                  <a:pt x="0" y="0"/>
                </a:moveTo>
                <a:lnTo>
                  <a:pt x="0" y="429765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83" name="object 1183"/>
          <p:cNvSpPr/>
          <p:nvPr/>
        </p:nvSpPr>
        <p:spPr>
          <a:xfrm>
            <a:off x="3863327" y="2580134"/>
            <a:ext cx="28971" cy="429765"/>
          </a:xfrm>
          <a:custGeom>
            <a:avLst/>
            <a:gdLst/>
            <a:ahLst/>
            <a:cxnLst/>
            <a:rect b="b" l="l" r="r" t="t"/>
            <a:pathLst>
              <a:path h="429765" w="28971">
                <a:moveTo>
                  <a:pt x="0" y="429765"/>
                </a:moveTo>
                <a:lnTo>
                  <a:pt x="28971" y="429765"/>
                </a:lnTo>
                <a:lnTo>
                  <a:pt x="28971" y="0"/>
                </a:lnTo>
                <a:lnTo>
                  <a:pt x="0" y="0"/>
                </a:lnTo>
                <a:lnTo>
                  <a:pt x="0" y="42976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84" name="object 1184"/>
          <p:cNvSpPr/>
          <p:nvPr/>
        </p:nvSpPr>
        <p:spPr>
          <a:xfrm>
            <a:off x="3863327" y="2997695"/>
            <a:ext cx="28968" cy="45745"/>
          </a:xfrm>
          <a:custGeom>
            <a:avLst/>
            <a:gdLst/>
            <a:ahLst/>
            <a:cxnLst/>
            <a:rect b="b" l="l" r="r" t="t"/>
            <a:pathLst>
              <a:path h="45745" w="28968">
                <a:moveTo>
                  <a:pt x="0" y="12204"/>
                </a:moveTo>
                <a:lnTo>
                  <a:pt x="0" y="45745"/>
                </a:lnTo>
                <a:lnTo>
                  <a:pt x="24409" y="24409"/>
                </a:lnTo>
                <a:lnTo>
                  <a:pt x="15258" y="12204"/>
                </a:lnTo>
                <a:lnTo>
                  <a:pt x="0" y="12204"/>
                </a:lnTo>
                <a:close/>
              </a:path>
              <a:path h="45745" w="28968">
                <a:moveTo>
                  <a:pt x="28968" y="12204"/>
                </a:moveTo>
                <a:lnTo>
                  <a:pt x="6108" y="0"/>
                </a:lnTo>
                <a:lnTo>
                  <a:pt x="15258" y="12204"/>
                </a:lnTo>
                <a:lnTo>
                  <a:pt x="28968" y="122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85" name="object 1185"/>
          <p:cNvSpPr/>
          <p:nvPr/>
        </p:nvSpPr>
        <p:spPr>
          <a:xfrm>
            <a:off x="3863327" y="2997695"/>
            <a:ext cx="28968" cy="45745"/>
          </a:xfrm>
          <a:custGeom>
            <a:avLst/>
            <a:gdLst/>
            <a:ahLst/>
            <a:cxnLst/>
            <a:rect b="b" l="l" r="r" t="t"/>
            <a:pathLst>
              <a:path h="45745" w="28968">
                <a:moveTo>
                  <a:pt x="24409" y="24409"/>
                </a:moveTo>
                <a:lnTo>
                  <a:pt x="0" y="45745"/>
                </a:lnTo>
                <a:lnTo>
                  <a:pt x="0" y="12204"/>
                </a:lnTo>
                <a:lnTo>
                  <a:pt x="28968" y="12204"/>
                </a:lnTo>
                <a:lnTo>
                  <a:pt x="6108" y="0"/>
                </a:lnTo>
                <a:lnTo>
                  <a:pt x="24409" y="2440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86" name="object 1186"/>
          <p:cNvSpPr/>
          <p:nvPr/>
        </p:nvSpPr>
        <p:spPr>
          <a:xfrm>
            <a:off x="3869435" y="2557259"/>
            <a:ext cx="348996" cy="103644"/>
          </a:xfrm>
          <a:custGeom>
            <a:avLst/>
            <a:gdLst/>
            <a:ahLst/>
            <a:cxnLst/>
            <a:rect b="b" l="l" r="r" t="t"/>
            <a:pathLst>
              <a:path h="103644" w="348996">
                <a:moveTo>
                  <a:pt x="348996" y="24409"/>
                </a:moveTo>
                <a:lnTo>
                  <a:pt x="327660" y="0"/>
                </a:lnTo>
                <a:lnTo>
                  <a:pt x="291109" y="32003"/>
                </a:lnTo>
                <a:lnTo>
                  <a:pt x="274332" y="44208"/>
                </a:lnTo>
                <a:lnTo>
                  <a:pt x="256031" y="53339"/>
                </a:lnTo>
                <a:lnTo>
                  <a:pt x="216395" y="65544"/>
                </a:lnTo>
                <a:lnTo>
                  <a:pt x="173723" y="71640"/>
                </a:lnTo>
                <a:lnTo>
                  <a:pt x="131063" y="70103"/>
                </a:lnTo>
                <a:lnTo>
                  <a:pt x="91427" y="57950"/>
                </a:lnTo>
                <a:lnTo>
                  <a:pt x="53327" y="38100"/>
                </a:lnTo>
                <a:lnTo>
                  <a:pt x="16763" y="10667"/>
                </a:lnTo>
                <a:lnTo>
                  <a:pt x="0" y="36563"/>
                </a:lnTo>
                <a:lnTo>
                  <a:pt x="38100" y="65544"/>
                </a:lnTo>
                <a:lnTo>
                  <a:pt x="82296" y="88404"/>
                </a:lnTo>
                <a:lnTo>
                  <a:pt x="128041" y="102095"/>
                </a:lnTo>
                <a:lnTo>
                  <a:pt x="173723" y="103644"/>
                </a:lnTo>
                <a:lnTo>
                  <a:pt x="219468" y="97535"/>
                </a:lnTo>
                <a:lnTo>
                  <a:pt x="265163" y="83845"/>
                </a:lnTo>
                <a:lnTo>
                  <a:pt x="289560" y="71640"/>
                </a:lnTo>
                <a:lnTo>
                  <a:pt x="307873" y="57950"/>
                </a:lnTo>
                <a:lnTo>
                  <a:pt x="348996" y="2440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87" name="object 1187"/>
          <p:cNvSpPr/>
          <p:nvPr/>
        </p:nvSpPr>
        <p:spPr>
          <a:xfrm>
            <a:off x="3869435" y="2557259"/>
            <a:ext cx="348996" cy="103644"/>
          </a:xfrm>
          <a:custGeom>
            <a:avLst/>
            <a:gdLst/>
            <a:ahLst/>
            <a:cxnLst/>
            <a:rect b="b" l="l" r="r" t="t"/>
            <a:pathLst>
              <a:path h="103644" w="348996">
                <a:moveTo>
                  <a:pt x="16763" y="10667"/>
                </a:moveTo>
                <a:lnTo>
                  <a:pt x="53327" y="38100"/>
                </a:lnTo>
                <a:lnTo>
                  <a:pt x="91427" y="57950"/>
                </a:lnTo>
                <a:lnTo>
                  <a:pt x="131063" y="70103"/>
                </a:lnTo>
                <a:lnTo>
                  <a:pt x="173723" y="71640"/>
                </a:lnTo>
                <a:lnTo>
                  <a:pt x="216395" y="65544"/>
                </a:lnTo>
                <a:lnTo>
                  <a:pt x="256031" y="53339"/>
                </a:lnTo>
                <a:lnTo>
                  <a:pt x="274332" y="44208"/>
                </a:lnTo>
                <a:lnTo>
                  <a:pt x="291109" y="32003"/>
                </a:lnTo>
                <a:lnTo>
                  <a:pt x="327660" y="0"/>
                </a:lnTo>
                <a:lnTo>
                  <a:pt x="348996" y="24409"/>
                </a:lnTo>
                <a:lnTo>
                  <a:pt x="307873" y="57950"/>
                </a:lnTo>
                <a:lnTo>
                  <a:pt x="289560" y="71640"/>
                </a:lnTo>
                <a:lnTo>
                  <a:pt x="265163" y="83845"/>
                </a:lnTo>
                <a:lnTo>
                  <a:pt x="219468" y="97535"/>
                </a:lnTo>
                <a:lnTo>
                  <a:pt x="173723" y="103644"/>
                </a:lnTo>
                <a:lnTo>
                  <a:pt x="128041" y="102095"/>
                </a:lnTo>
                <a:lnTo>
                  <a:pt x="82296" y="88404"/>
                </a:lnTo>
                <a:lnTo>
                  <a:pt x="38100" y="65544"/>
                </a:lnTo>
                <a:lnTo>
                  <a:pt x="0" y="36563"/>
                </a:lnTo>
                <a:lnTo>
                  <a:pt x="16763" y="10667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88" name="object 1188"/>
          <p:cNvSpPr/>
          <p:nvPr/>
        </p:nvSpPr>
        <p:spPr>
          <a:xfrm>
            <a:off x="3863327" y="2551163"/>
            <a:ext cx="28968" cy="42659"/>
          </a:xfrm>
          <a:custGeom>
            <a:avLst/>
            <a:gdLst/>
            <a:ahLst/>
            <a:cxnLst/>
            <a:rect b="b" l="l" r="r" t="t"/>
            <a:pathLst>
              <a:path h="42659" w="28968">
                <a:moveTo>
                  <a:pt x="0" y="0"/>
                </a:moveTo>
                <a:lnTo>
                  <a:pt x="0" y="28968"/>
                </a:lnTo>
                <a:lnTo>
                  <a:pt x="14971" y="28968"/>
                </a:lnTo>
                <a:lnTo>
                  <a:pt x="22872" y="16763"/>
                </a:lnTo>
                <a:lnTo>
                  <a:pt x="0" y="0"/>
                </a:lnTo>
                <a:close/>
              </a:path>
              <a:path h="42659" w="28968">
                <a:moveTo>
                  <a:pt x="28968" y="28968"/>
                </a:moveTo>
                <a:lnTo>
                  <a:pt x="14971" y="28968"/>
                </a:lnTo>
                <a:lnTo>
                  <a:pt x="6108" y="42659"/>
                </a:lnTo>
                <a:lnTo>
                  <a:pt x="28968" y="289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89" name="object 1189"/>
          <p:cNvSpPr/>
          <p:nvPr/>
        </p:nvSpPr>
        <p:spPr>
          <a:xfrm>
            <a:off x="3863327" y="2551163"/>
            <a:ext cx="28968" cy="42659"/>
          </a:xfrm>
          <a:custGeom>
            <a:avLst/>
            <a:gdLst/>
            <a:ahLst/>
            <a:cxnLst/>
            <a:rect b="b" l="l" r="r" t="t"/>
            <a:pathLst>
              <a:path h="42659" w="28968">
                <a:moveTo>
                  <a:pt x="0" y="28968"/>
                </a:moveTo>
                <a:lnTo>
                  <a:pt x="0" y="0"/>
                </a:lnTo>
                <a:lnTo>
                  <a:pt x="22872" y="16763"/>
                </a:lnTo>
                <a:lnTo>
                  <a:pt x="6108" y="42659"/>
                </a:lnTo>
                <a:lnTo>
                  <a:pt x="28968" y="28968"/>
                </a:lnTo>
                <a:lnTo>
                  <a:pt x="0" y="2896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90" name="object 1190"/>
          <p:cNvSpPr/>
          <p:nvPr/>
        </p:nvSpPr>
        <p:spPr>
          <a:xfrm>
            <a:off x="4197096" y="2180831"/>
            <a:ext cx="99072" cy="400837"/>
          </a:xfrm>
          <a:custGeom>
            <a:avLst/>
            <a:gdLst/>
            <a:ahLst/>
            <a:cxnLst/>
            <a:rect b="b" l="l" r="r" t="t"/>
            <a:pathLst>
              <a:path h="400837" w="99072">
                <a:moveTo>
                  <a:pt x="53339" y="295668"/>
                </a:moveTo>
                <a:lnTo>
                  <a:pt x="30467" y="339864"/>
                </a:lnTo>
                <a:lnTo>
                  <a:pt x="16776" y="359663"/>
                </a:lnTo>
                <a:lnTo>
                  <a:pt x="0" y="376427"/>
                </a:lnTo>
                <a:lnTo>
                  <a:pt x="21336" y="400837"/>
                </a:lnTo>
                <a:lnTo>
                  <a:pt x="39649" y="381000"/>
                </a:lnTo>
                <a:lnTo>
                  <a:pt x="53339" y="356641"/>
                </a:lnTo>
                <a:lnTo>
                  <a:pt x="79235" y="309359"/>
                </a:lnTo>
                <a:lnTo>
                  <a:pt x="92976" y="256031"/>
                </a:lnTo>
                <a:lnTo>
                  <a:pt x="99072" y="199669"/>
                </a:lnTo>
                <a:lnTo>
                  <a:pt x="92976" y="146291"/>
                </a:lnTo>
                <a:lnTo>
                  <a:pt x="86867" y="118859"/>
                </a:lnTo>
                <a:lnTo>
                  <a:pt x="79235" y="91478"/>
                </a:lnTo>
                <a:lnTo>
                  <a:pt x="68567" y="67068"/>
                </a:lnTo>
                <a:lnTo>
                  <a:pt x="53339" y="41173"/>
                </a:lnTo>
                <a:lnTo>
                  <a:pt x="22872" y="0"/>
                </a:lnTo>
                <a:lnTo>
                  <a:pt x="0" y="22872"/>
                </a:lnTo>
                <a:lnTo>
                  <a:pt x="32003" y="60972"/>
                </a:lnTo>
                <a:lnTo>
                  <a:pt x="42671" y="83832"/>
                </a:lnTo>
                <a:lnTo>
                  <a:pt x="53339" y="105168"/>
                </a:lnTo>
                <a:lnTo>
                  <a:pt x="59436" y="129578"/>
                </a:lnTo>
                <a:lnTo>
                  <a:pt x="65544" y="152400"/>
                </a:lnTo>
                <a:lnTo>
                  <a:pt x="70103" y="199669"/>
                </a:lnTo>
                <a:lnTo>
                  <a:pt x="65544" y="248437"/>
                </a:lnTo>
                <a:lnTo>
                  <a:pt x="53339" y="2956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91" name="object 1191"/>
          <p:cNvSpPr/>
          <p:nvPr/>
        </p:nvSpPr>
        <p:spPr>
          <a:xfrm>
            <a:off x="4197096" y="2180831"/>
            <a:ext cx="99072" cy="400837"/>
          </a:xfrm>
          <a:custGeom>
            <a:avLst/>
            <a:gdLst/>
            <a:ahLst/>
            <a:cxnLst/>
            <a:rect b="b" l="l" r="r" t="t"/>
            <a:pathLst>
              <a:path h="400837" w="99072">
                <a:moveTo>
                  <a:pt x="0" y="376427"/>
                </a:moveTo>
                <a:lnTo>
                  <a:pt x="16776" y="359663"/>
                </a:lnTo>
                <a:lnTo>
                  <a:pt x="30467" y="339864"/>
                </a:lnTo>
                <a:lnTo>
                  <a:pt x="53339" y="295668"/>
                </a:lnTo>
                <a:lnTo>
                  <a:pt x="65544" y="248437"/>
                </a:lnTo>
                <a:lnTo>
                  <a:pt x="70103" y="199669"/>
                </a:lnTo>
                <a:lnTo>
                  <a:pt x="65544" y="152400"/>
                </a:lnTo>
                <a:lnTo>
                  <a:pt x="59436" y="129578"/>
                </a:lnTo>
                <a:lnTo>
                  <a:pt x="53339" y="105168"/>
                </a:lnTo>
                <a:lnTo>
                  <a:pt x="42671" y="83832"/>
                </a:lnTo>
                <a:lnTo>
                  <a:pt x="32003" y="60972"/>
                </a:lnTo>
                <a:lnTo>
                  <a:pt x="0" y="22872"/>
                </a:lnTo>
                <a:lnTo>
                  <a:pt x="22872" y="0"/>
                </a:lnTo>
                <a:lnTo>
                  <a:pt x="53339" y="41173"/>
                </a:lnTo>
                <a:lnTo>
                  <a:pt x="68567" y="67068"/>
                </a:lnTo>
                <a:lnTo>
                  <a:pt x="79235" y="91478"/>
                </a:lnTo>
                <a:lnTo>
                  <a:pt x="86867" y="118859"/>
                </a:lnTo>
                <a:lnTo>
                  <a:pt x="92976" y="146291"/>
                </a:lnTo>
                <a:lnTo>
                  <a:pt x="99072" y="199669"/>
                </a:lnTo>
                <a:lnTo>
                  <a:pt x="92976" y="256031"/>
                </a:lnTo>
                <a:lnTo>
                  <a:pt x="79235" y="309359"/>
                </a:lnTo>
                <a:lnTo>
                  <a:pt x="53339" y="356641"/>
                </a:lnTo>
                <a:lnTo>
                  <a:pt x="39649" y="381000"/>
                </a:lnTo>
                <a:lnTo>
                  <a:pt x="21336" y="400837"/>
                </a:lnTo>
                <a:lnTo>
                  <a:pt x="0" y="37642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92" name="object 1192"/>
          <p:cNvSpPr/>
          <p:nvPr/>
        </p:nvSpPr>
        <p:spPr>
          <a:xfrm>
            <a:off x="4197096" y="2557259"/>
            <a:ext cx="21336" cy="24409"/>
          </a:xfrm>
          <a:custGeom>
            <a:avLst/>
            <a:gdLst/>
            <a:ahLst/>
            <a:cxnLst/>
            <a:rect b="b" l="l" r="r" t="t"/>
            <a:pathLst>
              <a:path h="24409" w="21336">
                <a:moveTo>
                  <a:pt x="21336" y="24409"/>
                </a:moveTo>
                <a:lnTo>
                  <a:pt x="0" y="0"/>
                </a:lnTo>
                <a:lnTo>
                  <a:pt x="21336" y="2440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93" name="object 1193"/>
          <p:cNvSpPr/>
          <p:nvPr/>
        </p:nvSpPr>
        <p:spPr>
          <a:xfrm>
            <a:off x="4197096" y="2557259"/>
            <a:ext cx="21336" cy="24409"/>
          </a:xfrm>
          <a:custGeom>
            <a:avLst/>
            <a:gdLst/>
            <a:ahLst/>
            <a:cxnLst/>
            <a:rect b="b" l="l" r="r" t="t"/>
            <a:pathLst>
              <a:path h="24409" w="21336">
                <a:moveTo>
                  <a:pt x="21336" y="24409"/>
                </a:moveTo>
                <a:lnTo>
                  <a:pt x="0" y="0"/>
                </a:lnTo>
                <a:lnTo>
                  <a:pt x="21336" y="2440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94" name="object 1194"/>
          <p:cNvSpPr/>
          <p:nvPr/>
        </p:nvSpPr>
        <p:spPr>
          <a:xfrm>
            <a:off x="3866400" y="2106168"/>
            <a:ext cx="352031" cy="97535"/>
          </a:xfrm>
          <a:custGeom>
            <a:avLst/>
            <a:gdLst/>
            <a:ahLst/>
            <a:cxnLst/>
            <a:rect b="b" l="l" r="r" t="t"/>
            <a:pathLst>
              <a:path h="97535" w="352031">
                <a:moveTo>
                  <a:pt x="19799" y="53327"/>
                </a:moveTo>
                <a:lnTo>
                  <a:pt x="0" y="70091"/>
                </a:lnTo>
                <a:lnTo>
                  <a:pt x="21336" y="94500"/>
                </a:lnTo>
                <a:lnTo>
                  <a:pt x="39598" y="77736"/>
                </a:lnTo>
                <a:lnTo>
                  <a:pt x="56362" y="65531"/>
                </a:lnTo>
                <a:lnTo>
                  <a:pt x="94462" y="42659"/>
                </a:lnTo>
                <a:lnTo>
                  <a:pt x="114300" y="36563"/>
                </a:lnTo>
                <a:lnTo>
                  <a:pt x="134099" y="33527"/>
                </a:lnTo>
                <a:lnTo>
                  <a:pt x="178295" y="28968"/>
                </a:lnTo>
                <a:lnTo>
                  <a:pt x="196608" y="28968"/>
                </a:lnTo>
                <a:lnTo>
                  <a:pt x="217944" y="33527"/>
                </a:lnTo>
                <a:lnTo>
                  <a:pt x="257530" y="47231"/>
                </a:lnTo>
                <a:lnTo>
                  <a:pt x="275831" y="54863"/>
                </a:lnTo>
                <a:lnTo>
                  <a:pt x="294144" y="67068"/>
                </a:lnTo>
                <a:lnTo>
                  <a:pt x="333730" y="97535"/>
                </a:lnTo>
                <a:lnTo>
                  <a:pt x="352031" y="73177"/>
                </a:lnTo>
                <a:lnTo>
                  <a:pt x="310908" y="41122"/>
                </a:lnTo>
                <a:lnTo>
                  <a:pt x="291058" y="27431"/>
                </a:lnTo>
                <a:lnTo>
                  <a:pt x="266700" y="16763"/>
                </a:lnTo>
                <a:lnTo>
                  <a:pt x="223989" y="3022"/>
                </a:lnTo>
                <a:lnTo>
                  <a:pt x="201168" y="0"/>
                </a:lnTo>
                <a:lnTo>
                  <a:pt x="175221" y="0"/>
                </a:lnTo>
                <a:lnTo>
                  <a:pt x="129540" y="3022"/>
                </a:lnTo>
                <a:lnTo>
                  <a:pt x="105130" y="7632"/>
                </a:lnTo>
                <a:lnTo>
                  <a:pt x="80772" y="15227"/>
                </a:lnTo>
                <a:lnTo>
                  <a:pt x="39598" y="39636"/>
                </a:lnTo>
                <a:lnTo>
                  <a:pt x="19799" y="5332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95" name="object 1195"/>
          <p:cNvSpPr/>
          <p:nvPr/>
        </p:nvSpPr>
        <p:spPr>
          <a:xfrm>
            <a:off x="3866400" y="2106168"/>
            <a:ext cx="352031" cy="97535"/>
          </a:xfrm>
          <a:custGeom>
            <a:avLst/>
            <a:gdLst/>
            <a:ahLst/>
            <a:cxnLst/>
            <a:rect b="b" l="l" r="r" t="t"/>
            <a:pathLst>
              <a:path h="97535" w="352031">
                <a:moveTo>
                  <a:pt x="333730" y="97535"/>
                </a:moveTo>
                <a:lnTo>
                  <a:pt x="294144" y="67068"/>
                </a:lnTo>
                <a:lnTo>
                  <a:pt x="275831" y="54863"/>
                </a:lnTo>
                <a:lnTo>
                  <a:pt x="257530" y="47231"/>
                </a:lnTo>
                <a:lnTo>
                  <a:pt x="217944" y="33527"/>
                </a:lnTo>
                <a:lnTo>
                  <a:pt x="196608" y="28968"/>
                </a:lnTo>
                <a:lnTo>
                  <a:pt x="178295" y="28968"/>
                </a:lnTo>
                <a:lnTo>
                  <a:pt x="134099" y="33527"/>
                </a:lnTo>
                <a:lnTo>
                  <a:pt x="114300" y="36563"/>
                </a:lnTo>
                <a:lnTo>
                  <a:pt x="94462" y="42659"/>
                </a:lnTo>
                <a:lnTo>
                  <a:pt x="56362" y="65531"/>
                </a:lnTo>
                <a:lnTo>
                  <a:pt x="39598" y="77736"/>
                </a:lnTo>
                <a:lnTo>
                  <a:pt x="21336" y="94500"/>
                </a:lnTo>
                <a:lnTo>
                  <a:pt x="0" y="70091"/>
                </a:lnTo>
                <a:lnTo>
                  <a:pt x="19799" y="53327"/>
                </a:lnTo>
                <a:lnTo>
                  <a:pt x="39598" y="39636"/>
                </a:lnTo>
                <a:lnTo>
                  <a:pt x="80772" y="15227"/>
                </a:lnTo>
                <a:lnTo>
                  <a:pt x="105130" y="7632"/>
                </a:lnTo>
                <a:lnTo>
                  <a:pt x="129540" y="3022"/>
                </a:lnTo>
                <a:lnTo>
                  <a:pt x="175221" y="0"/>
                </a:lnTo>
                <a:lnTo>
                  <a:pt x="201168" y="0"/>
                </a:lnTo>
                <a:lnTo>
                  <a:pt x="223989" y="3022"/>
                </a:lnTo>
                <a:lnTo>
                  <a:pt x="266700" y="16763"/>
                </a:lnTo>
                <a:lnTo>
                  <a:pt x="291058" y="27431"/>
                </a:lnTo>
                <a:lnTo>
                  <a:pt x="310908" y="41122"/>
                </a:lnTo>
                <a:lnTo>
                  <a:pt x="352031" y="73177"/>
                </a:lnTo>
                <a:lnTo>
                  <a:pt x="333730" y="975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96" name="object 1196"/>
          <p:cNvSpPr/>
          <p:nvPr/>
        </p:nvSpPr>
        <p:spPr>
          <a:xfrm>
            <a:off x="4197096" y="2179345"/>
            <a:ext cx="22872" cy="24358"/>
          </a:xfrm>
          <a:custGeom>
            <a:avLst/>
            <a:gdLst/>
            <a:ahLst/>
            <a:cxnLst/>
            <a:rect b="b" l="l" r="r" t="t"/>
            <a:pathLst>
              <a:path h="24358" w="22872">
                <a:moveTo>
                  <a:pt x="22872" y="1485"/>
                </a:moveTo>
                <a:lnTo>
                  <a:pt x="21336" y="0"/>
                </a:lnTo>
                <a:lnTo>
                  <a:pt x="12204" y="12153"/>
                </a:lnTo>
                <a:lnTo>
                  <a:pt x="22872" y="1485"/>
                </a:lnTo>
                <a:close/>
              </a:path>
              <a:path h="24358" w="22872">
                <a:moveTo>
                  <a:pt x="12204" y="12153"/>
                </a:moveTo>
                <a:lnTo>
                  <a:pt x="0" y="24358"/>
                </a:lnTo>
                <a:lnTo>
                  <a:pt x="3035" y="24358"/>
                </a:lnTo>
                <a:lnTo>
                  <a:pt x="12204" y="1215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97" name="object 1197"/>
          <p:cNvSpPr/>
          <p:nvPr/>
        </p:nvSpPr>
        <p:spPr>
          <a:xfrm>
            <a:off x="4197096" y="2179345"/>
            <a:ext cx="22872" cy="24358"/>
          </a:xfrm>
          <a:custGeom>
            <a:avLst/>
            <a:gdLst/>
            <a:ahLst/>
            <a:cxnLst/>
            <a:rect b="b" l="l" r="r" t="t"/>
            <a:pathLst>
              <a:path h="24358" w="22872">
                <a:moveTo>
                  <a:pt x="22872" y="1485"/>
                </a:moveTo>
                <a:lnTo>
                  <a:pt x="21336" y="0"/>
                </a:lnTo>
                <a:lnTo>
                  <a:pt x="3035" y="24358"/>
                </a:lnTo>
                <a:lnTo>
                  <a:pt x="0" y="24358"/>
                </a:lnTo>
                <a:lnTo>
                  <a:pt x="22872" y="148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98" name="object 1198"/>
          <p:cNvSpPr/>
          <p:nvPr/>
        </p:nvSpPr>
        <p:spPr>
          <a:xfrm>
            <a:off x="3877813" y="1743467"/>
            <a:ext cx="0" cy="444996"/>
          </a:xfrm>
          <a:custGeom>
            <a:avLst/>
            <a:gdLst/>
            <a:ahLst/>
            <a:cxnLst/>
            <a:rect b="b" l="l" r="r" t="t"/>
            <a:pathLst>
              <a:path h="444996" w="0">
                <a:moveTo>
                  <a:pt x="0" y="0"/>
                </a:moveTo>
                <a:lnTo>
                  <a:pt x="0" y="444996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99" name="object 1199"/>
          <p:cNvSpPr/>
          <p:nvPr/>
        </p:nvSpPr>
        <p:spPr>
          <a:xfrm>
            <a:off x="3863327" y="1743467"/>
            <a:ext cx="28971" cy="444996"/>
          </a:xfrm>
          <a:custGeom>
            <a:avLst/>
            <a:gdLst/>
            <a:ahLst/>
            <a:cxnLst/>
            <a:rect b="b" l="l" r="r" t="t"/>
            <a:pathLst>
              <a:path h="444996" w="28971">
                <a:moveTo>
                  <a:pt x="0" y="444996"/>
                </a:moveTo>
                <a:lnTo>
                  <a:pt x="28971" y="444996"/>
                </a:lnTo>
                <a:lnTo>
                  <a:pt x="28971" y="0"/>
                </a:lnTo>
                <a:lnTo>
                  <a:pt x="0" y="0"/>
                </a:lnTo>
                <a:lnTo>
                  <a:pt x="0" y="44499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00" name="object 1200"/>
          <p:cNvSpPr/>
          <p:nvPr/>
        </p:nvSpPr>
        <p:spPr>
          <a:xfrm>
            <a:off x="3863327" y="2176259"/>
            <a:ext cx="28968" cy="45745"/>
          </a:xfrm>
          <a:custGeom>
            <a:avLst/>
            <a:gdLst/>
            <a:ahLst/>
            <a:cxnLst/>
            <a:rect b="b" l="l" r="r" t="t"/>
            <a:pathLst>
              <a:path h="45745" w="28968">
                <a:moveTo>
                  <a:pt x="0" y="12204"/>
                </a:moveTo>
                <a:lnTo>
                  <a:pt x="0" y="45745"/>
                </a:lnTo>
                <a:lnTo>
                  <a:pt x="24409" y="24409"/>
                </a:lnTo>
                <a:lnTo>
                  <a:pt x="13741" y="12204"/>
                </a:lnTo>
                <a:lnTo>
                  <a:pt x="0" y="12204"/>
                </a:lnTo>
                <a:close/>
              </a:path>
              <a:path h="45745" w="28968">
                <a:moveTo>
                  <a:pt x="28968" y="12204"/>
                </a:moveTo>
                <a:lnTo>
                  <a:pt x="3073" y="0"/>
                </a:lnTo>
                <a:lnTo>
                  <a:pt x="13741" y="12204"/>
                </a:lnTo>
                <a:lnTo>
                  <a:pt x="28968" y="122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01" name="object 1201"/>
          <p:cNvSpPr/>
          <p:nvPr/>
        </p:nvSpPr>
        <p:spPr>
          <a:xfrm>
            <a:off x="3863327" y="2176259"/>
            <a:ext cx="28968" cy="45745"/>
          </a:xfrm>
          <a:custGeom>
            <a:avLst/>
            <a:gdLst/>
            <a:ahLst/>
            <a:cxnLst/>
            <a:rect b="b" l="l" r="r" t="t"/>
            <a:pathLst>
              <a:path h="45745" w="28968">
                <a:moveTo>
                  <a:pt x="24409" y="24409"/>
                </a:moveTo>
                <a:lnTo>
                  <a:pt x="0" y="45745"/>
                </a:lnTo>
                <a:lnTo>
                  <a:pt x="0" y="12204"/>
                </a:lnTo>
                <a:lnTo>
                  <a:pt x="28968" y="12204"/>
                </a:lnTo>
                <a:lnTo>
                  <a:pt x="3073" y="0"/>
                </a:lnTo>
                <a:lnTo>
                  <a:pt x="24409" y="2440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02" name="object 1202"/>
          <p:cNvSpPr/>
          <p:nvPr/>
        </p:nvSpPr>
        <p:spPr>
          <a:xfrm>
            <a:off x="3863327" y="1709940"/>
            <a:ext cx="28968" cy="45681"/>
          </a:xfrm>
          <a:custGeom>
            <a:avLst/>
            <a:gdLst/>
            <a:ahLst/>
            <a:cxnLst/>
            <a:rect b="b" l="l" r="r" t="t"/>
            <a:pathLst>
              <a:path h="45681" w="28968">
                <a:moveTo>
                  <a:pt x="0" y="0"/>
                </a:moveTo>
                <a:lnTo>
                  <a:pt x="0" y="33527"/>
                </a:lnTo>
                <a:lnTo>
                  <a:pt x="15239" y="33528"/>
                </a:lnTo>
                <a:lnTo>
                  <a:pt x="24409" y="21323"/>
                </a:lnTo>
                <a:lnTo>
                  <a:pt x="0" y="0"/>
                </a:lnTo>
                <a:close/>
              </a:path>
              <a:path h="45681" w="28968">
                <a:moveTo>
                  <a:pt x="28968" y="33527"/>
                </a:moveTo>
                <a:lnTo>
                  <a:pt x="15239" y="33528"/>
                </a:lnTo>
                <a:lnTo>
                  <a:pt x="6108" y="45681"/>
                </a:lnTo>
                <a:lnTo>
                  <a:pt x="28968" y="3352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03" name="object 1203"/>
          <p:cNvSpPr/>
          <p:nvPr/>
        </p:nvSpPr>
        <p:spPr>
          <a:xfrm>
            <a:off x="3863327" y="1709940"/>
            <a:ext cx="28968" cy="45681"/>
          </a:xfrm>
          <a:custGeom>
            <a:avLst/>
            <a:gdLst/>
            <a:ahLst/>
            <a:cxnLst/>
            <a:rect b="b" l="l" r="r" t="t"/>
            <a:pathLst>
              <a:path h="45681" w="28968">
                <a:moveTo>
                  <a:pt x="0" y="33527"/>
                </a:moveTo>
                <a:lnTo>
                  <a:pt x="0" y="0"/>
                </a:lnTo>
                <a:lnTo>
                  <a:pt x="24409" y="21323"/>
                </a:lnTo>
                <a:lnTo>
                  <a:pt x="6108" y="45681"/>
                </a:lnTo>
                <a:lnTo>
                  <a:pt x="28968" y="33527"/>
                </a:lnTo>
                <a:lnTo>
                  <a:pt x="0" y="3352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04" name="object 1204"/>
          <p:cNvSpPr/>
          <p:nvPr/>
        </p:nvSpPr>
        <p:spPr>
          <a:xfrm>
            <a:off x="6827545" y="2886468"/>
            <a:ext cx="416013" cy="126453"/>
          </a:xfrm>
          <a:custGeom>
            <a:avLst/>
            <a:gdLst/>
            <a:ahLst/>
            <a:cxnLst/>
            <a:rect b="b" l="l" r="r" t="t"/>
            <a:pathLst>
              <a:path h="126453" w="416013">
                <a:moveTo>
                  <a:pt x="18249" y="76200"/>
                </a:moveTo>
                <a:lnTo>
                  <a:pt x="0" y="102095"/>
                </a:lnTo>
                <a:lnTo>
                  <a:pt x="21323" y="123431"/>
                </a:lnTo>
                <a:lnTo>
                  <a:pt x="38100" y="99021"/>
                </a:lnTo>
                <a:lnTo>
                  <a:pt x="57886" y="79235"/>
                </a:lnTo>
                <a:lnTo>
                  <a:pt x="80759" y="63995"/>
                </a:lnTo>
                <a:lnTo>
                  <a:pt x="103631" y="50253"/>
                </a:lnTo>
                <a:lnTo>
                  <a:pt x="126453" y="41135"/>
                </a:lnTo>
                <a:lnTo>
                  <a:pt x="152400" y="33540"/>
                </a:lnTo>
                <a:lnTo>
                  <a:pt x="207264" y="30467"/>
                </a:lnTo>
                <a:lnTo>
                  <a:pt x="259054" y="36563"/>
                </a:lnTo>
                <a:lnTo>
                  <a:pt x="283464" y="44208"/>
                </a:lnTo>
                <a:lnTo>
                  <a:pt x="307822" y="53327"/>
                </a:lnTo>
                <a:lnTo>
                  <a:pt x="332231" y="68567"/>
                </a:lnTo>
                <a:lnTo>
                  <a:pt x="355053" y="83794"/>
                </a:lnTo>
                <a:lnTo>
                  <a:pt x="376377" y="103632"/>
                </a:lnTo>
                <a:lnTo>
                  <a:pt x="396227" y="126453"/>
                </a:lnTo>
                <a:lnTo>
                  <a:pt x="416013" y="105130"/>
                </a:lnTo>
                <a:lnTo>
                  <a:pt x="396227" y="79235"/>
                </a:lnTo>
                <a:lnTo>
                  <a:pt x="373354" y="59436"/>
                </a:lnTo>
                <a:lnTo>
                  <a:pt x="348945" y="41135"/>
                </a:lnTo>
                <a:lnTo>
                  <a:pt x="320027" y="25895"/>
                </a:lnTo>
                <a:lnTo>
                  <a:pt x="292595" y="13690"/>
                </a:lnTo>
                <a:lnTo>
                  <a:pt x="263613" y="6108"/>
                </a:lnTo>
                <a:lnTo>
                  <a:pt x="207264" y="0"/>
                </a:lnTo>
                <a:lnTo>
                  <a:pt x="146291" y="4572"/>
                </a:lnTo>
                <a:lnTo>
                  <a:pt x="117322" y="12153"/>
                </a:lnTo>
                <a:lnTo>
                  <a:pt x="89890" y="21336"/>
                </a:lnTo>
                <a:lnTo>
                  <a:pt x="63995" y="38100"/>
                </a:lnTo>
                <a:lnTo>
                  <a:pt x="38100" y="54876"/>
                </a:lnTo>
                <a:lnTo>
                  <a:pt x="18249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05" name="object 1205"/>
          <p:cNvSpPr/>
          <p:nvPr/>
        </p:nvSpPr>
        <p:spPr>
          <a:xfrm>
            <a:off x="6827545" y="2886468"/>
            <a:ext cx="416013" cy="126453"/>
          </a:xfrm>
          <a:custGeom>
            <a:avLst/>
            <a:gdLst/>
            <a:ahLst/>
            <a:cxnLst/>
            <a:rect b="b" l="l" r="r" t="t"/>
            <a:pathLst>
              <a:path h="126453" w="416013">
                <a:moveTo>
                  <a:pt x="396227" y="126453"/>
                </a:moveTo>
                <a:lnTo>
                  <a:pt x="376377" y="103632"/>
                </a:lnTo>
                <a:lnTo>
                  <a:pt x="355053" y="83794"/>
                </a:lnTo>
                <a:lnTo>
                  <a:pt x="332231" y="68567"/>
                </a:lnTo>
                <a:lnTo>
                  <a:pt x="307822" y="53327"/>
                </a:lnTo>
                <a:lnTo>
                  <a:pt x="283464" y="44208"/>
                </a:lnTo>
                <a:lnTo>
                  <a:pt x="259054" y="36563"/>
                </a:lnTo>
                <a:lnTo>
                  <a:pt x="207264" y="30467"/>
                </a:lnTo>
                <a:lnTo>
                  <a:pt x="152400" y="33540"/>
                </a:lnTo>
                <a:lnTo>
                  <a:pt x="126453" y="41135"/>
                </a:lnTo>
                <a:lnTo>
                  <a:pt x="103631" y="50253"/>
                </a:lnTo>
                <a:lnTo>
                  <a:pt x="80759" y="63995"/>
                </a:lnTo>
                <a:lnTo>
                  <a:pt x="57886" y="79235"/>
                </a:lnTo>
                <a:lnTo>
                  <a:pt x="38100" y="99021"/>
                </a:lnTo>
                <a:lnTo>
                  <a:pt x="21323" y="123431"/>
                </a:lnTo>
                <a:lnTo>
                  <a:pt x="0" y="102095"/>
                </a:lnTo>
                <a:lnTo>
                  <a:pt x="18249" y="76200"/>
                </a:lnTo>
                <a:lnTo>
                  <a:pt x="38100" y="54876"/>
                </a:lnTo>
                <a:lnTo>
                  <a:pt x="63995" y="38100"/>
                </a:lnTo>
                <a:lnTo>
                  <a:pt x="89890" y="21336"/>
                </a:lnTo>
                <a:lnTo>
                  <a:pt x="117322" y="12153"/>
                </a:lnTo>
                <a:lnTo>
                  <a:pt x="146291" y="4572"/>
                </a:lnTo>
                <a:lnTo>
                  <a:pt x="207264" y="0"/>
                </a:lnTo>
                <a:lnTo>
                  <a:pt x="263613" y="6108"/>
                </a:lnTo>
                <a:lnTo>
                  <a:pt x="292595" y="13690"/>
                </a:lnTo>
                <a:lnTo>
                  <a:pt x="320027" y="25895"/>
                </a:lnTo>
                <a:lnTo>
                  <a:pt x="348945" y="41135"/>
                </a:lnTo>
                <a:lnTo>
                  <a:pt x="373354" y="59436"/>
                </a:lnTo>
                <a:lnTo>
                  <a:pt x="396227" y="79235"/>
                </a:lnTo>
                <a:lnTo>
                  <a:pt x="416013" y="105130"/>
                </a:lnTo>
                <a:lnTo>
                  <a:pt x="396227" y="12645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06" name="object 1206"/>
          <p:cNvSpPr/>
          <p:nvPr/>
        </p:nvSpPr>
        <p:spPr>
          <a:xfrm>
            <a:off x="6801599" y="2990100"/>
            <a:ext cx="71627" cy="379463"/>
          </a:xfrm>
          <a:custGeom>
            <a:avLst/>
            <a:gdLst/>
            <a:ahLst/>
            <a:cxnLst/>
            <a:rect b="b" l="l" r="r" t="t"/>
            <a:pathLst>
              <a:path h="379463" w="71627">
                <a:moveTo>
                  <a:pt x="7632" y="146303"/>
                </a:moveTo>
                <a:lnTo>
                  <a:pt x="19837" y="196608"/>
                </a:lnTo>
                <a:lnTo>
                  <a:pt x="31991" y="243839"/>
                </a:lnTo>
                <a:lnTo>
                  <a:pt x="38100" y="263626"/>
                </a:lnTo>
                <a:lnTo>
                  <a:pt x="42710" y="284962"/>
                </a:lnTo>
                <a:lnTo>
                  <a:pt x="42710" y="307835"/>
                </a:lnTo>
                <a:lnTo>
                  <a:pt x="38100" y="326135"/>
                </a:lnTo>
                <a:lnTo>
                  <a:pt x="31991" y="344398"/>
                </a:lnTo>
                <a:lnTo>
                  <a:pt x="22860" y="364235"/>
                </a:lnTo>
                <a:lnTo>
                  <a:pt x="48755" y="379463"/>
                </a:lnTo>
                <a:lnTo>
                  <a:pt x="60960" y="356603"/>
                </a:lnTo>
                <a:lnTo>
                  <a:pt x="67068" y="330695"/>
                </a:lnTo>
                <a:lnTo>
                  <a:pt x="71627" y="307835"/>
                </a:lnTo>
                <a:lnTo>
                  <a:pt x="71627" y="283476"/>
                </a:lnTo>
                <a:lnTo>
                  <a:pt x="67068" y="259067"/>
                </a:lnTo>
                <a:lnTo>
                  <a:pt x="60960" y="233172"/>
                </a:lnTo>
                <a:lnTo>
                  <a:pt x="47269" y="185889"/>
                </a:lnTo>
                <a:lnTo>
                  <a:pt x="36601" y="140195"/>
                </a:lnTo>
                <a:lnTo>
                  <a:pt x="28968" y="94462"/>
                </a:lnTo>
                <a:lnTo>
                  <a:pt x="28968" y="73126"/>
                </a:lnTo>
                <a:lnTo>
                  <a:pt x="30505" y="53339"/>
                </a:lnTo>
                <a:lnTo>
                  <a:pt x="36601" y="36563"/>
                </a:lnTo>
                <a:lnTo>
                  <a:pt x="48755" y="15239"/>
                </a:lnTo>
                <a:lnTo>
                  <a:pt x="22860" y="0"/>
                </a:lnTo>
                <a:lnTo>
                  <a:pt x="10655" y="22821"/>
                </a:lnTo>
                <a:lnTo>
                  <a:pt x="1536" y="48767"/>
                </a:lnTo>
                <a:lnTo>
                  <a:pt x="0" y="71589"/>
                </a:lnTo>
                <a:lnTo>
                  <a:pt x="0" y="99021"/>
                </a:lnTo>
                <a:lnTo>
                  <a:pt x="7632" y="14630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07" name="object 1207"/>
          <p:cNvSpPr/>
          <p:nvPr/>
        </p:nvSpPr>
        <p:spPr>
          <a:xfrm>
            <a:off x="6801599" y="2990100"/>
            <a:ext cx="71627" cy="379463"/>
          </a:xfrm>
          <a:custGeom>
            <a:avLst/>
            <a:gdLst/>
            <a:ahLst/>
            <a:cxnLst/>
            <a:rect b="b" l="l" r="r" t="t"/>
            <a:pathLst>
              <a:path h="379463" w="71627">
                <a:moveTo>
                  <a:pt x="48755" y="15239"/>
                </a:moveTo>
                <a:lnTo>
                  <a:pt x="36601" y="36563"/>
                </a:lnTo>
                <a:lnTo>
                  <a:pt x="30505" y="53339"/>
                </a:lnTo>
                <a:lnTo>
                  <a:pt x="28968" y="73126"/>
                </a:lnTo>
                <a:lnTo>
                  <a:pt x="28968" y="94462"/>
                </a:lnTo>
                <a:lnTo>
                  <a:pt x="36601" y="140195"/>
                </a:lnTo>
                <a:lnTo>
                  <a:pt x="47269" y="185889"/>
                </a:lnTo>
                <a:lnTo>
                  <a:pt x="60960" y="233172"/>
                </a:lnTo>
                <a:lnTo>
                  <a:pt x="67068" y="259067"/>
                </a:lnTo>
                <a:lnTo>
                  <a:pt x="71627" y="283476"/>
                </a:lnTo>
                <a:lnTo>
                  <a:pt x="71627" y="307835"/>
                </a:lnTo>
                <a:lnTo>
                  <a:pt x="67068" y="330695"/>
                </a:lnTo>
                <a:lnTo>
                  <a:pt x="60960" y="356603"/>
                </a:lnTo>
                <a:lnTo>
                  <a:pt x="48755" y="379463"/>
                </a:lnTo>
                <a:lnTo>
                  <a:pt x="22860" y="364235"/>
                </a:lnTo>
                <a:lnTo>
                  <a:pt x="31991" y="344398"/>
                </a:lnTo>
                <a:lnTo>
                  <a:pt x="38100" y="326135"/>
                </a:lnTo>
                <a:lnTo>
                  <a:pt x="42710" y="307835"/>
                </a:lnTo>
                <a:lnTo>
                  <a:pt x="42710" y="284962"/>
                </a:lnTo>
                <a:lnTo>
                  <a:pt x="38100" y="263626"/>
                </a:lnTo>
                <a:lnTo>
                  <a:pt x="31991" y="243839"/>
                </a:lnTo>
                <a:lnTo>
                  <a:pt x="19837" y="196608"/>
                </a:lnTo>
                <a:lnTo>
                  <a:pt x="7632" y="146303"/>
                </a:lnTo>
                <a:lnTo>
                  <a:pt x="0" y="99021"/>
                </a:lnTo>
                <a:lnTo>
                  <a:pt x="0" y="71589"/>
                </a:lnTo>
                <a:lnTo>
                  <a:pt x="1536" y="48767"/>
                </a:lnTo>
                <a:lnTo>
                  <a:pt x="10655" y="22821"/>
                </a:lnTo>
                <a:lnTo>
                  <a:pt x="22860" y="0"/>
                </a:lnTo>
                <a:lnTo>
                  <a:pt x="48755" y="1523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08" name="object 1208"/>
          <p:cNvSpPr/>
          <p:nvPr/>
        </p:nvSpPr>
        <p:spPr>
          <a:xfrm>
            <a:off x="6824459" y="2988564"/>
            <a:ext cx="25895" cy="21335"/>
          </a:xfrm>
          <a:custGeom>
            <a:avLst/>
            <a:gdLst/>
            <a:ahLst/>
            <a:cxnLst/>
            <a:rect b="b" l="l" r="r" t="t"/>
            <a:pathLst>
              <a:path h="21335" w="25895">
                <a:moveTo>
                  <a:pt x="11222" y="8141"/>
                </a:moveTo>
                <a:lnTo>
                  <a:pt x="3086" y="0"/>
                </a:lnTo>
                <a:lnTo>
                  <a:pt x="0" y="1536"/>
                </a:lnTo>
                <a:lnTo>
                  <a:pt x="11222" y="8141"/>
                </a:lnTo>
                <a:close/>
              </a:path>
              <a:path h="21335" w="25895">
                <a:moveTo>
                  <a:pt x="25895" y="16776"/>
                </a:moveTo>
                <a:lnTo>
                  <a:pt x="11222" y="8141"/>
                </a:lnTo>
                <a:lnTo>
                  <a:pt x="24409" y="21335"/>
                </a:lnTo>
                <a:lnTo>
                  <a:pt x="25895" y="1677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09" name="object 1209"/>
          <p:cNvSpPr/>
          <p:nvPr/>
        </p:nvSpPr>
        <p:spPr>
          <a:xfrm>
            <a:off x="6824459" y="2988564"/>
            <a:ext cx="25895" cy="21335"/>
          </a:xfrm>
          <a:custGeom>
            <a:avLst/>
            <a:gdLst/>
            <a:ahLst/>
            <a:cxnLst/>
            <a:rect b="b" l="l" r="r" t="t"/>
            <a:pathLst>
              <a:path h="21335" w="25895">
                <a:moveTo>
                  <a:pt x="3086" y="0"/>
                </a:moveTo>
                <a:lnTo>
                  <a:pt x="0" y="1536"/>
                </a:lnTo>
                <a:lnTo>
                  <a:pt x="25895" y="16776"/>
                </a:lnTo>
                <a:lnTo>
                  <a:pt x="24409" y="21335"/>
                </a:lnTo>
                <a:lnTo>
                  <a:pt x="3086" y="0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10" name="object 1210"/>
          <p:cNvSpPr/>
          <p:nvPr/>
        </p:nvSpPr>
        <p:spPr>
          <a:xfrm>
            <a:off x="6417563" y="3352800"/>
            <a:ext cx="431304" cy="137172"/>
          </a:xfrm>
          <a:custGeom>
            <a:avLst/>
            <a:gdLst/>
            <a:ahLst/>
            <a:cxnLst/>
            <a:rect b="b" l="l" r="r" t="t"/>
            <a:pathLst>
              <a:path h="137172" w="431304">
                <a:moveTo>
                  <a:pt x="21336" y="0"/>
                </a:moveTo>
                <a:lnTo>
                  <a:pt x="0" y="21335"/>
                </a:lnTo>
                <a:lnTo>
                  <a:pt x="19799" y="47231"/>
                </a:lnTo>
                <a:lnTo>
                  <a:pt x="42672" y="68554"/>
                </a:lnTo>
                <a:lnTo>
                  <a:pt x="68567" y="91427"/>
                </a:lnTo>
                <a:lnTo>
                  <a:pt x="95999" y="106654"/>
                </a:lnTo>
                <a:lnTo>
                  <a:pt x="123431" y="118859"/>
                </a:lnTo>
                <a:lnTo>
                  <a:pt x="153936" y="127990"/>
                </a:lnTo>
                <a:lnTo>
                  <a:pt x="214858" y="137172"/>
                </a:lnTo>
                <a:lnTo>
                  <a:pt x="277367" y="127990"/>
                </a:lnTo>
                <a:lnTo>
                  <a:pt x="304800" y="120396"/>
                </a:lnTo>
                <a:lnTo>
                  <a:pt x="336804" y="106654"/>
                </a:lnTo>
                <a:lnTo>
                  <a:pt x="361213" y="91427"/>
                </a:lnTo>
                <a:lnTo>
                  <a:pt x="387108" y="68554"/>
                </a:lnTo>
                <a:lnTo>
                  <a:pt x="411467" y="47231"/>
                </a:lnTo>
                <a:lnTo>
                  <a:pt x="431304" y="21335"/>
                </a:lnTo>
                <a:lnTo>
                  <a:pt x="409981" y="0"/>
                </a:lnTo>
                <a:lnTo>
                  <a:pt x="388645" y="25895"/>
                </a:lnTo>
                <a:lnTo>
                  <a:pt x="367258" y="45745"/>
                </a:lnTo>
                <a:lnTo>
                  <a:pt x="344436" y="65531"/>
                </a:lnTo>
                <a:lnTo>
                  <a:pt x="321576" y="79222"/>
                </a:lnTo>
                <a:lnTo>
                  <a:pt x="295681" y="91427"/>
                </a:lnTo>
                <a:lnTo>
                  <a:pt x="269735" y="99072"/>
                </a:lnTo>
                <a:lnTo>
                  <a:pt x="214858" y="105168"/>
                </a:lnTo>
                <a:lnTo>
                  <a:pt x="160045" y="99072"/>
                </a:lnTo>
                <a:lnTo>
                  <a:pt x="134099" y="91427"/>
                </a:lnTo>
                <a:lnTo>
                  <a:pt x="108204" y="79222"/>
                </a:lnTo>
                <a:lnTo>
                  <a:pt x="83845" y="65531"/>
                </a:lnTo>
                <a:lnTo>
                  <a:pt x="62458" y="45745"/>
                </a:lnTo>
                <a:lnTo>
                  <a:pt x="39636" y="25895"/>
                </a:lnTo>
                <a:lnTo>
                  <a:pt x="213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11" name="object 1211"/>
          <p:cNvSpPr/>
          <p:nvPr/>
        </p:nvSpPr>
        <p:spPr>
          <a:xfrm>
            <a:off x="6417563" y="3352800"/>
            <a:ext cx="431304" cy="137172"/>
          </a:xfrm>
          <a:custGeom>
            <a:avLst/>
            <a:gdLst/>
            <a:ahLst/>
            <a:cxnLst/>
            <a:rect b="b" l="l" r="r" t="t"/>
            <a:pathLst>
              <a:path h="137172" w="431304">
                <a:moveTo>
                  <a:pt x="431304" y="21335"/>
                </a:moveTo>
                <a:lnTo>
                  <a:pt x="411467" y="47231"/>
                </a:lnTo>
                <a:lnTo>
                  <a:pt x="387108" y="68554"/>
                </a:lnTo>
                <a:lnTo>
                  <a:pt x="361213" y="91427"/>
                </a:lnTo>
                <a:lnTo>
                  <a:pt x="336804" y="106654"/>
                </a:lnTo>
                <a:lnTo>
                  <a:pt x="304800" y="120396"/>
                </a:lnTo>
                <a:lnTo>
                  <a:pt x="277367" y="127990"/>
                </a:lnTo>
                <a:lnTo>
                  <a:pt x="214858" y="137172"/>
                </a:lnTo>
                <a:lnTo>
                  <a:pt x="153936" y="127990"/>
                </a:lnTo>
                <a:lnTo>
                  <a:pt x="123431" y="118859"/>
                </a:lnTo>
                <a:lnTo>
                  <a:pt x="95999" y="106654"/>
                </a:lnTo>
                <a:lnTo>
                  <a:pt x="68567" y="91427"/>
                </a:lnTo>
                <a:lnTo>
                  <a:pt x="42672" y="68554"/>
                </a:lnTo>
                <a:lnTo>
                  <a:pt x="19799" y="47231"/>
                </a:lnTo>
                <a:lnTo>
                  <a:pt x="0" y="21335"/>
                </a:lnTo>
                <a:lnTo>
                  <a:pt x="21336" y="0"/>
                </a:lnTo>
                <a:lnTo>
                  <a:pt x="39636" y="25895"/>
                </a:lnTo>
                <a:lnTo>
                  <a:pt x="62458" y="45745"/>
                </a:lnTo>
                <a:lnTo>
                  <a:pt x="83845" y="65531"/>
                </a:lnTo>
                <a:lnTo>
                  <a:pt x="108204" y="79222"/>
                </a:lnTo>
                <a:lnTo>
                  <a:pt x="134099" y="91427"/>
                </a:lnTo>
                <a:lnTo>
                  <a:pt x="160045" y="99072"/>
                </a:lnTo>
                <a:lnTo>
                  <a:pt x="214858" y="105168"/>
                </a:lnTo>
                <a:lnTo>
                  <a:pt x="269735" y="99072"/>
                </a:lnTo>
                <a:lnTo>
                  <a:pt x="295681" y="91427"/>
                </a:lnTo>
                <a:lnTo>
                  <a:pt x="321576" y="79222"/>
                </a:lnTo>
                <a:lnTo>
                  <a:pt x="344436" y="65531"/>
                </a:lnTo>
                <a:lnTo>
                  <a:pt x="367258" y="45745"/>
                </a:lnTo>
                <a:lnTo>
                  <a:pt x="388645" y="25895"/>
                </a:lnTo>
                <a:lnTo>
                  <a:pt x="409981" y="0"/>
                </a:lnTo>
                <a:lnTo>
                  <a:pt x="431304" y="213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12" name="object 1212"/>
          <p:cNvSpPr/>
          <p:nvPr/>
        </p:nvSpPr>
        <p:spPr>
          <a:xfrm>
            <a:off x="6824459" y="3352800"/>
            <a:ext cx="25895" cy="22872"/>
          </a:xfrm>
          <a:custGeom>
            <a:avLst/>
            <a:gdLst/>
            <a:ahLst/>
            <a:cxnLst/>
            <a:rect b="b" l="l" r="r" t="t"/>
            <a:pathLst>
              <a:path h="22872" w="25895">
                <a:moveTo>
                  <a:pt x="11209" y="8128"/>
                </a:moveTo>
                <a:lnTo>
                  <a:pt x="3086" y="0"/>
                </a:lnTo>
                <a:lnTo>
                  <a:pt x="0" y="1536"/>
                </a:lnTo>
                <a:lnTo>
                  <a:pt x="11209" y="8128"/>
                </a:lnTo>
                <a:close/>
              </a:path>
              <a:path h="22872" w="25895">
                <a:moveTo>
                  <a:pt x="24409" y="21335"/>
                </a:moveTo>
                <a:lnTo>
                  <a:pt x="23890" y="20816"/>
                </a:lnTo>
                <a:lnTo>
                  <a:pt x="22872" y="22872"/>
                </a:lnTo>
                <a:lnTo>
                  <a:pt x="24409" y="21335"/>
                </a:lnTo>
                <a:close/>
              </a:path>
              <a:path h="22872" w="25895">
                <a:moveTo>
                  <a:pt x="25895" y="16764"/>
                </a:moveTo>
                <a:lnTo>
                  <a:pt x="11209" y="8128"/>
                </a:lnTo>
                <a:lnTo>
                  <a:pt x="23890" y="20816"/>
                </a:lnTo>
                <a:lnTo>
                  <a:pt x="25895" y="1676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13" name="object 1213"/>
          <p:cNvSpPr/>
          <p:nvPr/>
        </p:nvSpPr>
        <p:spPr>
          <a:xfrm>
            <a:off x="6824459" y="3352800"/>
            <a:ext cx="25895" cy="22872"/>
          </a:xfrm>
          <a:custGeom>
            <a:avLst/>
            <a:gdLst/>
            <a:ahLst/>
            <a:cxnLst/>
            <a:rect b="b" l="l" r="r" t="t"/>
            <a:pathLst>
              <a:path h="22872" w="25895">
                <a:moveTo>
                  <a:pt x="25895" y="16764"/>
                </a:moveTo>
                <a:lnTo>
                  <a:pt x="22872" y="22872"/>
                </a:lnTo>
                <a:lnTo>
                  <a:pt x="24409" y="21335"/>
                </a:lnTo>
                <a:lnTo>
                  <a:pt x="3086" y="0"/>
                </a:lnTo>
                <a:lnTo>
                  <a:pt x="0" y="1536"/>
                </a:lnTo>
                <a:lnTo>
                  <a:pt x="25895" y="1676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14" name="object 1214"/>
          <p:cNvSpPr/>
          <p:nvPr/>
        </p:nvSpPr>
        <p:spPr>
          <a:xfrm>
            <a:off x="6393154" y="2988564"/>
            <a:ext cx="73177" cy="381000"/>
          </a:xfrm>
          <a:custGeom>
            <a:avLst/>
            <a:gdLst/>
            <a:ahLst/>
            <a:cxnLst/>
            <a:rect b="b" l="l" r="r" t="t"/>
            <a:pathLst>
              <a:path h="381000" w="73177">
                <a:moveTo>
                  <a:pt x="22872" y="381000"/>
                </a:moveTo>
                <a:lnTo>
                  <a:pt x="45745" y="365772"/>
                </a:lnTo>
                <a:lnTo>
                  <a:pt x="36614" y="345935"/>
                </a:lnTo>
                <a:lnTo>
                  <a:pt x="30518" y="326135"/>
                </a:lnTo>
                <a:lnTo>
                  <a:pt x="27444" y="306336"/>
                </a:lnTo>
                <a:lnTo>
                  <a:pt x="30518" y="289572"/>
                </a:lnTo>
                <a:lnTo>
                  <a:pt x="39649" y="240804"/>
                </a:lnTo>
                <a:lnTo>
                  <a:pt x="51841" y="193535"/>
                </a:lnTo>
                <a:lnTo>
                  <a:pt x="67081" y="146303"/>
                </a:lnTo>
                <a:lnTo>
                  <a:pt x="71640" y="120408"/>
                </a:lnTo>
                <a:lnTo>
                  <a:pt x="73177" y="95999"/>
                </a:lnTo>
                <a:lnTo>
                  <a:pt x="73177" y="68567"/>
                </a:lnTo>
                <a:lnTo>
                  <a:pt x="70154" y="47231"/>
                </a:lnTo>
                <a:lnTo>
                  <a:pt x="59435" y="21335"/>
                </a:lnTo>
                <a:lnTo>
                  <a:pt x="45745" y="0"/>
                </a:lnTo>
                <a:lnTo>
                  <a:pt x="24409" y="19799"/>
                </a:lnTo>
                <a:lnTo>
                  <a:pt x="35077" y="38100"/>
                </a:lnTo>
                <a:lnTo>
                  <a:pt x="42722" y="56413"/>
                </a:lnTo>
                <a:lnTo>
                  <a:pt x="45745" y="73126"/>
                </a:lnTo>
                <a:lnTo>
                  <a:pt x="45745" y="92976"/>
                </a:lnTo>
                <a:lnTo>
                  <a:pt x="44208" y="112763"/>
                </a:lnTo>
                <a:lnTo>
                  <a:pt x="39649" y="135635"/>
                </a:lnTo>
                <a:lnTo>
                  <a:pt x="24409" y="184403"/>
                </a:lnTo>
                <a:lnTo>
                  <a:pt x="12204" y="231635"/>
                </a:lnTo>
                <a:lnTo>
                  <a:pt x="3086" y="283476"/>
                </a:lnTo>
                <a:lnTo>
                  <a:pt x="0" y="306336"/>
                </a:lnTo>
                <a:lnTo>
                  <a:pt x="3086" y="333781"/>
                </a:lnTo>
                <a:lnTo>
                  <a:pt x="12204" y="359676"/>
                </a:lnTo>
                <a:lnTo>
                  <a:pt x="22872" y="38100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15" name="object 1215"/>
          <p:cNvSpPr/>
          <p:nvPr/>
        </p:nvSpPr>
        <p:spPr>
          <a:xfrm>
            <a:off x="6393154" y="2988564"/>
            <a:ext cx="73177" cy="381000"/>
          </a:xfrm>
          <a:custGeom>
            <a:avLst/>
            <a:gdLst/>
            <a:ahLst/>
            <a:cxnLst/>
            <a:rect b="b" l="l" r="r" t="t"/>
            <a:pathLst>
              <a:path h="381000" w="73177">
                <a:moveTo>
                  <a:pt x="22872" y="381000"/>
                </a:moveTo>
                <a:lnTo>
                  <a:pt x="12204" y="359676"/>
                </a:lnTo>
                <a:lnTo>
                  <a:pt x="3086" y="333781"/>
                </a:lnTo>
                <a:lnTo>
                  <a:pt x="0" y="306336"/>
                </a:lnTo>
                <a:lnTo>
                  <a:pt x="3086" y="283476"/>
                </a:lnTo>
                <a:lnTo>
                  <a:pt x="12204" y="231635"/>
                </a:lnTo>
                <a:lnTo>
                  <a:pt x="24409" y="184403"/>
                </a:lnTo>
                <a:lnTo>
                  <a:pt x="39649" y="135635"/>
                </a:lnTo>
                <a:lnTo>
                  <a:pt x="44208" y="112763"/>
                </a:lnTo>
                <a:lnTo>
                  <a:pt x="45745" y="92976"/>
                </a:lnTo>
                <a:lnTo>
                  <a:pt x="45745" y="73126"/>
                </a:lnTo>
                <a:lnTo>
                  <a:pt x="42722" y="56413"/>
                </a:lnTo>
                <a:lnTo>
                  <a:pt x="35077" y="38100"/>
                </a:lnTo>
                <a:lnTo>
                  <a:pt x="24409" y="19799"/>
                </a:lnTo>
                <a:lnTo>
                  <a:pt x="45745" y="0"/>
                </a:lnTo>
                <a:lnTo>
                  <a:pt x="59435" y="21335"/>
                </a:lnTo>
                <a:lnTo>
                  <a:pt x="70154" y="47231"/>
                </a:lnTo>
                <a:lnTo>
                  <a:pt x="73177" y="68567"/>
                </a:lnTo>
                <a:lnTo>
                  <a:pt x="73177" y="95999"/>
                </a:lnTo>
                <a:lnTo>
                  <a:pt x="71640" y="120408"/>
                </a:lnTo>
                <a:lnTo>
                  <a:pt x="67081" y="146303"/>
                </a:lnTo>
                <a:lnTo>
                  <a:pt x="51841" y="193535"/>
                </a:lnTo>
                <a:lnTo>
                  <a:pt x="39649" y="240804"/>
                </a:lnTo>
                <a:lnTo>
                  <a:pt x="30518" y="289572"/>
                </a:lnTo>
                <a:lnTo>
                  <a:pt x="27444" y="306336"/>
                </a:lnTo>
                <a:lnTo>
                  <a:pt x="30518" y="326135"/>
                </a:lnTo>
                <a:lnTo>
                  <a:pt x="36614" y="345935"/>
                </a:lnTo>
                <a:lnTo>
                  <a:pt x="45745" y="365772"/>
                </a:lnTo>
                <a:lnTo>
                  <a:pt x="22872" y="38100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16" name="object 1216"/>
          <p:cNvSpPr/>
          <p:nvPr/>
        </p:nvSpPr>
        <p:spPr>
          <a:xfrm>
            <a:off x="6416027" y="3352800"/>
            <a:ext cx="22872" cy="22872"/>
          </a:xfrm>
          <a:custGeom>
            <a:avLst/>
            <a:gdLst/>
            <a:ahLst/>
            <a:cxnLst/>
            <a:rect b="b" l="l" r="r" t="t"/>
            <a:pathLst>
              <a:path h="22872" w="22872">
                <a:moveTo>
                  <a:pt x="1536" y="21335"/>
                </a:moveTo>
                <a:lnTo>
                  <a:pt x="18275" y="4597"/>
                </a:lnTo>
                <a:lnTo>
                  <a:pt x="0" y="16764"/>
                </a:lnTo>
                <a:lnTo>
                  <a:pt x="1536" y="22872"/>
                </a:lnTo>
                <a:lnTo>
                  <a:pt x="1536" y="21335"/>
                </a:lnTo>
                <a:close/>
              </a:path>
              <a:path h="22872" w="22872">
                <a:moveTo>
                  <a:pt x="22872" y="0"/>
                </a:moveTo>
                <a:lnTo>
                  <a:pt x="18275" y="4597"/>
                </a:lnTo>
                <a:lnTo>
                  <a:pt x="22872" y="1536"/>
                </a:lnTo>
                <a:lnTo>
                  <a:pt x="228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17" name="object 1217"/>
          <p:cNvSpPr/>
          <p:nvPr/>
        </p:nvSpPr>
        <p:spPr>
          <a:xfrm>
            <a:off x="6416027" y="3352800"/>
            <a:ext cx="22872" cy="22872"/>
          </a:xfrm>
          <a:custGeom>
            <a:avLst/>
            <a:gdLst/>
            <a:ahLst/>
            <a:cxnLst/>
            <a:rect b="b" l="l" r="r" t="t"/>
            <a:pathLst>
              <a:path h="22872" w="22872">
                <a:moveTo>
                  <a:pt x="1536" y="21335"/>
                </a:moveTo>
                <a:lnTo>
                  <a:pt x="1536" y="22872"/>
                </a:lnTo>
                <a:lnTo>
                  <a:pt x="0" y="16764"/>
                </a:lnTo>
                <a:lnTo>
                  <a:pt x="22872" y="1536"/>
                </a:lnTo>
                <a:lnTo>
                  <a:pt x="22872" y="0"/>
                </a:lnTo>
                <a:lnTo>
                  <a:pt x="1536" y="213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18" name="object 1218"/>
          <p:cNvSpPr/>
          <p:nvPr/>
        </p:nvSpPr>
        <p:spPr>
          <a:xfrm>
            <a:off x="6092977" y="2907804"/>
            <a:ext cx="344385" cy="114300"/>
          </a:xfrm>
          <a:custGeom>
            <a:avLst/>
            <a:gdLst/>
            <a:ahLst/>
            <a:cxnLst/>
            <a:rect b="b" l="l" r="r" t="t"/>
            <a:pathLst>
              <a:path h="114300" w="344385">
                <a:moveTo>
                  <a:pt x="33477" y="51790"/>
                </a:moveTo>
                <a:lnTo>
                  <a:pt x="16713" y="70091"/>
                </a:lnTo>
                <a:lnTo>
                  <a:pt x="0" y="91427"/>
                </a:lnTo>
                <a:lnTo>
                  <a:pt x="21323" y="114300"/>
                </a:lnTo>
                <a:lnTo>
                  <a:pt x="36563" y="94449"/>
                </a:lnTo>
                <a:lnTo>
                  <a:pt x="50253" y="77685"/>
                </a:lnTo>
                <a:lnTo>
                  <a:pt x="91427" y="51790"/>
                </a:lnTo>
                <a:lnTo>
                  <a:pt x="129527" y="36563"/>
                </a:lnTo>
                <a:lnTo>
                  <a:pt x="170649" y="30454"/>
                </a:lnTo>
                <a:lnTo>
                  <a:pt x="213321" y="33540"/>
                </a:lnTo>
                <a:lnTo>
                  <a:pt x="252958" y="48768"/>
                </a:lnTo>
                <a:lnTo>
                  <a:pt x="272745" y="56349"/>
                </a:lnTo>
                <a:lnTo>
                  <a:pt x="289521" y="70091"/>
                </a:lnTo>
                <a:lnTo>
                  <a:pt x="307822" y="83794"/>
                </a:lnTo>
                <a:lnTo>
                  <a:pt x="324586" y="102095"/>
                </a:lnTo>
                <a:lnTo>
                  <a:pt x="344385" y="77685"/>
                </a:lnTo>
                <a:lnTo>
                  <a:pt x="327621" y="60972"/>
                </a:lnTo>
                <a:lnTo>
                  <a:pt x="306285" y="44196"/>
                </a:lnTo>
                <a:lnTo>
                  <a:pt x="288023" y="28917"/>
                </a:lnTo>
                <a:lnTo>
                  <a:pt x="262077" y="18249"/>
                </a:lnTo>
                <a:lnTo>
                  <a:pt x="217932" y="4559"/>
                </a:lnTo>
                <a:lnTo>
                  <a:pt x="170649" y="0"/>
                </a:lnTo>
                <a:lnTo>
                  <a:pt x="120345" y="6096"/>
                </a:lnTo>
                <a:lnTo>
                  <a:pt x="76200" y="24358"/>
                </a:lnTo>
                <a:lnTo>
                  <a:pt x="33477" y="5179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19" name="object 1219"/>
          <p:cNvSpPr/>
          <p:nvPr/>
        </p:nvSpPr>
        <p:spPr>
          <a:xfrm>
            <a:off x="6092977" y="2907804"/>
            <a:ext cx="344385" cy="114300"/>
          </a:xfrm>
          <a:custGeom>
            <a:avLst/>
            <a:gdLst/>
            <a:ahLst/>
            <a:cxnLst/>
            <a:rect b="b" l="l" r="r" t="t"/>
            <a:pathLst>
              <a:path h="114300" w="344385">
                <a:moveTo>
                  <a:pt x="324586" y="102095"/>
                </a:moveTo>
                <a:lnTo>
                  <a:pt x="307822" y="83794"/>
                </a:lnTo>
                <a:lnTo>
                  <a:pt x="289521" y="70091"/>
                </a:lnTo>
                <a:lnTo>
                  <a:pt x="272745" y="56349"/>
                </a:lnTo>
                <a:lnTo>
                  <a:pt x="252958" y="48768"/>
                </a:lnTo>
                <a:lnTo>
                  <a:pt x="213321" y="33540"/>
                </a:lnTo>
                <a:lnTo>
                  <a:pt x="170649" y="30454"/>
                </a:lnTo>
                <a:lnTo>
                  <a:pt x="129527" y="36563"/>
                </a:lnTo>
                <a:lnTo>
                  <a:pt x="91427" y="51790"/>
                </a:lnTo>
                <a:lnTo>
                  <a:pt x="50253" y="77685"/>
                </a:lnTo>
                <a:lnTo>
                  <a:pt x="36563" y="94449"/>
                </a:lnTo>
                <a:lnTo>
                  <a:pt x="21323" y="114300"/>
                </a:lnTo>
                <a:lnTo>
                  <a:pt x="0" y="91427"/>
                </a:lnTo>
                <a:lnTo>
                  <a:pt x="16713" y="70091"/>
                </a:lnTo>
                <a:lnTo>
                  <a:pt x="33477" y="51790"/>
                </a:lnTo>
                <a:lnTo>
                  <a:pt x="76200" y="24358"/>
                </a:lnTo>
                <a:lnTo>
                  <a:pt x="120345" y="6096"/>
                </a:lnTo>
                <a:lnTo>
                  <a:pt x="170649" y="0"/>
                </a:lnTo>
                <a:lnTo>
                  <a:pt x="217932" y="4559"/>
                </a:lnTo>
                <a:lnTo>
                  <a:pt x="262077" y="18249"/>
                </a:lnTo>
                <a:lnTo>
                  <a:pt x="288023" y="28917"/>
                </a:lnTo>
                <a:lnTo>
                  <a:pt x="306285" y="44196"/>
                </a:lnTo>
                <a:lnTo>
                  <a:pt x="327621" y="60972"/>
                </a:lnTo>
                <a:lnTo>
                  <a:pt x="344385" y="77685"/>
                </a:lnTo>
                <a:lnTo>
                  <a:pt x="324586" y="10209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20" name="object 1220"/>
          <p:cNvSpPr/>
          <p:nvPr/>
        </p:nvSpPr>
        <p:spPr>
          <a:xfrm>
            <a:off x="6417563" y="2985490"/>
            <a:ext cx="21336" cy="24409"/>
          </a:xfrm>
          <a:custGeom>
            <a:avLst/>
            <a:gdLst/>
            <a:ahLst/>
            <a:cxnLst/>
            <a:rect b="b" l="l" r="r" t="t"/>
            <a:pathLst>
              <a:path h="24409" w="21336">
                <a:moveTo>
                  <a:pt x="21336" y="3073"/>
                </a:moveTo>
                <a:lnTo>
                  <a:pt x="19799" y="0"/>
                </a:lnTo>
                <a:lnTo>
                  <a:pt x="5040" y="18195"/>
                </a:lnTo>
                <a:lnTo>
                  <a:pt x="21336" y="3073"/>
                </a:lnTo>
                <a:close/>
              </a:path>
              <a:path h="24409" w="21336">
                <a:moveTo>
                  <a:pt x="5040" y="18195"/>
                </a:moveTo>
                <a:lnTo>
                  <a:pt x="0" y="22872"/>
                </a:lnTo>
                <a:lnTo>
                  <a:pt x="0" y="24409"/>
                </a:lnTo>
                <a:lnTo>
                  <a:pt x="5040" y="1819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21" name="object 1221"/>
          <p:cNvSpPr/>
          <p:nvPr/>
        </p:nvSpPr>
        <p:spPr>
          <a:xfrm>
            <a:off x="6417563" y="2985490"/>
            <a:ext cx="21336" cy="24409"/>
          </a:xfrm>
          <a:custGeom>
            <a:avLst/>
            <a:gdLst/>
            <a:ahLst/>
            <a:cxnLst/>
            <a:rect b="b" l="l" r="r" t="t"/>
            <a:pathLst>
              <a:path h="24409" w="21336">
                <a:moveTo>
                  <a:pt x="21336" y="3073"/>
                </a:moveTo>
                <a:lnTo>
                  <a:pt x="19799" y="0"/>
                </a:lnTo>
                <a:lnTo>
                  <a:pt x="0" y="24409"/>
                </a:lnTo>
                <a:lnTo>
                  <a:pt x="0" y="22872"/>
                </a:lnTo>
                <a:lnTo>
                  <a:pt x="21336" y="307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22" name="object 1222"/>
          <p:cNvSpPr/>
          <p:nvPr/>
        </p:nvSpPr>
        <p:spPr>
          <a:xfrm>
            <a:off x="6102840" y="2580134"/>
            <a:ext cx="0" cy="429765"/>
          </a:xfrm>
          <a:custGeom>
            <a:avLst/>
            <a:gdLst/>
            <a:ahLst/>
            <a:cxnLst/>
            <a:rect b="b" l="l" r="r" t="t"/>
            <a:pathLst>
              <a:path h="429765" w="0">
                <a:moveTo>
                  <a:pt x="0" y="0"/>
                </a:moveTo>
                <a:lnTo>
                  <a:pt x="0" y="429765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23" name="object 1223"/>
          <p:cNvSpPr/>
          <p:nvPr/>
        </p:nvSpPr>
        <p:spPr>
          <a:xfrm>
            <a:off x="6088354" y="2580134"/>
            <a:ext cx="28971" cy="429765"/>
          </a:xfrm>
          <a:custGeom>
            <a:avLst/>
            <a:gdLst/>
            <a:ahLst/>
            <a:cxnLst/>
            <a:rect b="b" l="l" r="r" t="t"/>
            <a:pathLst>
              <a:path h="429765" w="28971">
                <a:moveTo>
                  <a:pt x="0" y="429765"/>
                </a:moveTo>
                <a:lnTo>
                  <a:pt x="28971" y="429765"/>
                </a:lnTo>
                <a:lnTo>
                  <a:pt x="28971" y="0"/>
                </a:lnTo>
                <a:lnTo>
                  <a:pt x="0" y="0"/>
                </a:lnTo>
                <a:lnTo>
                  <a:pt x="0" y="42976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24" name="object 1224"/>
          <p:cNvSpPr/>
          <p:nvPr/>
        </p:nvSpPr>
        <p:spPr>
          <a:xfrm>
            <a:off x="6088354" y="2999231"/>
            <a:ext cx="28981" cy="51790"/>
          </a:xfrm>
          <a:custGeom>
            <a:avLst/>
            <a:gdLst/>
            <a:ahLst/>
            <a:cxnLst/>
            <a:rect b="b" l="l" r="r" t="t"/>
            <a:pathLst>
              <a:path h="51790" w="28981">
                <a:moveTo>
                  <a:pt x="0" y="10668"/>
                </a:moveTo>
                <a:lnTo>
                  <a:pt x="0" y="51790"/>
                </a:lnTo>
                <a:lnTo>
                  <a:pt x="25946" y="22872"/>
                </a:lnTo>
                <a:lnTo>
                  <a:pt x="14568" y="10668"/>
                </a:lnTo>
                <a:lnTo>
                  <a:pt x="0" y="10668"/>
                </a:lnTo>
                <a:close/>
              </a:path>
              <a:path h="51790" w="28981">
                <a:moveTo>
                  <a:pt x="28981" y="10668"/>
                </a:moveTo>
                <a:lnTo>
                  <a:pt x="4622" y="0"/>
                </a:lnTo>
                <a:lnTo>
                  <a:pt x="14568" y="10668"/>
                </a:lnTo>
                <a:lnTo>
                  <a:pt x="28981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25" name="object 1225"/>
          <p:cNvSpPr/>
          <p:nvPr/>
        </p:nvSpPr>
        <p:spPr>
          <a:xfrm>
            <a:off x="6088354" y="2999231"/>
            <a:ext cx="28981" cy="51790"/>
          </a:xfrm>
          <a:custGeom>
            <a:avLst/>
            <a:gdLst/>
            <a:ahLst/>
            <a:cxnLst/>
            <a:rect b="b" l="l" r="r" t="t"/>
            <a:pathLst>
              <a:path h="51790" w="28981">
                <a:moveTo>
                  <a:pt x="25946" y="22872"/>
                </a:moveTo>
                <a:lnTo>
                  <a:pt x="0" y="51790"/>
                </a:lnTo>
                <a:lnTo>
                  <a:pt x="0" y="10668"/>
                </a:lnTo>
                <a:lnTo>
                  <a:pt x="28981" y="10668"/>
                </a:lnTo>
                <a:lnTo>
                  <a:pt x="4622" y="0"/>
                </a:lnTo>
                <a:lnTo>
                  <a:pt x="25946" y="22872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26" name="object 1226"/>
          <p:cNvSpPr/>
          <p:nvPr/>
        </p:nvSpPr>
        <p:spPr>
          <a:xfrm>
            <a:off x="6092977" y="2557259"/>
            <a:ext cx="344385" cy="111277"/>
          </a:xfrm>
          <a:custGeom>
            <a:avLst/>
            <a:gdLst/>
            <a:ahLst/>
            <a:cxnLst/>
            <a:rect b="b" l="l" r="r" t="t"/>
            <a:pathLst>
              <a:path h="111277" w="344385">
                <a:moveTo>
                  <a:pt x="344385" y="24409"/>
                </a:moveTo>
                <a:lnTo>
                  <a:pt x="324586" y="0"/>
                </a:lnTo>
                <a:lnTo>
                  <a:pt x="307822" y="19850"/>
                </a:lnTo>
                <a:lnTo>
                  <a:pt x="291058" y="36563"/>
                </a:lnTo>
                <a:lnTo>
                  <a:pt x="252958" y="59435"/>
                </a:lnTo>
                <a:lnTo>
                  <a:pt x="234645" y="68618"/>
                </a:lnTo>
                <a:lnTo>
                  <a:pt x="216395" y="74663"/>
                </a:lnTo>
                <a:lnTo>
                  <a:pt x="173723" y="79286"/>
                </a:lnTo>
                <a:lnTo>
                  <a:pt x="131013" y="76200"/>
                </a:lnTo>
                <a:lnTo>
                  <a:pt x="91427" y="63995"/>
                </a:lnTo>
                <a:lnTo>
                  <a:pt x="74663" y="53339"/>
                </a:lnTo>
                <a:lnTo>
                  <a:pt x="54813" y="42672"/>
                </a:lnTo>
                <a:lnTo>
                  <a:pt x="19786" y="10667"/>
                </a:lnTo>
                <a:lnTo>
                  <a:pt x="0" y="33540"/>
                </a:lnTo>
                <a:lnTo>
                  <a:pt x="38100" y="68618"/>
                </a:lnTo>
                <a:lnTo>
                  <a:pt x="59423" y="82308"/>
                </a:lnTo>
                <a:lnTo>
                  <a:pt x="82245" y="92976"/>
                </a:lnTo>
                <a:lnTo>
                  <a:pt x="127990" y="108203"/>
                </a:lnTo>
                <a:lnTo>
                  <a:pt x="173723" y="111277"/>
                </a:lnTo>
                <a:lnTo>
                  <a:pt x="219417" y="105181"/>
                </a:lnTo>
                <a:lnTo>
                  <a:pt x="243827" y="97535"/>
                </a:lnTo>
                <a:lnTo>
                  <a:pt x="268185" y="88404"/>
                </a:lnTo>
                <a:lnTo>
                  <a:pt x="307822" y="62509"/>
                </a:lnTo>
                <a:lnTo>
                  <a:pt x="327621" y="44208"/>
                </a:lnTo>
                <a:lnTo>
                  <a:pt x="344385" y="2440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27" name="object 1227"/>
          <p:cNvSpPr/>
          <p:nvPr/>
        </p:nvSpPr>
        <p:spPr>
          <a:xfrm>
            <a:off x="6092977" y="2557259"/>
            <a:ext cx="344385" cy="111277"/>
          </a:xfrm>
          <a:custGeom>
            <a:avLst/>
            <a:gdLst/>
            <a:ahLst/>
            <a:cxnLst/>
            <a:rect b="b" l="l" r="r" t="t"/>
            <a:pathLst>
              <a:path h="111277" w="344385">
                <a:moveTo>
                  <a:pt x="19786" y="10667"/>
                </a:moveTo>
                <a:lnTo>
                  <a:pt x="54813" y="42672"/>
                </a:lnTo>
                <a:lnTo>
                  <a:pt x="74663" y="53339"/>
                </a:lnTo>
                <a:lnTo>
                  <a:pt x="91427" y="63995"/>
                </a:lnTo>
                <a:lnTo>
                  <a:pt x="131013" y="76200"/>
                </a:lnTo>
                <a:lnTo>
                  <a:pt x="173723" y="79286"/>
                </a:lnTo>
                <a:lnTo>
                  <a:pt x="216395" y="74663"/>
                </a:lnTo>
                <a:lnTo>
                  <a:pt x="234645" y="68618"/>
                </a:lnTo>
                <a:lnTo>
                  <a:pt x="252958" y="59435"/>
                </a:lnTo>
                <a:lnTo>
                  <a:pt x="291058" y="36563"/>
                </a:lnTo>
                <a:lnTo>
                  <a:pt x="307822" y="19850"/>
                </a:lnTo>
                <a:lnTo>
                  <a:pt x="324586" y="0"/>
                </a:lnTo>
                <a:lnTo>
                  <a:pt x="344385" y="24409"/>
                </a:lnTo>
                <a:lnTo>
                  <a:pt x="327621" y="44208"/>
                </a:lnTo>
                <a:lnTo>
                  <a:pt x="307822" y="62509"/>
                </a:lnTo>
                <a:lnTo>
                  <a:pt x="268185" y="88404"/>
                </a:lnTo>
                <a:lnTo>
                  <a:pt x="243827" y="97535"/>
                </a:lnTo>
                <a:lnTo>
                  <a:pt x="219417" y="105181"/>
                </a:lnTo>
                <a:lnTo>
                  <a:pt x="173723" y="111277"/>
                </a:lnTo>
                <a:lnTo>
                  <a:pt x="127990" y="108203"/>
                </a:lnTo>
                <a:lnTo>
                  <a:pt x="82245" y="92976"/>
                </a:lnTo>
                <a:lnTo>
                  <a:pt x="59423" y="82308"/>
                </a:lnTo>
                <a:lnTo>
                  <a:pt x="38100" y="68618"/>
                </a:lnTo>
                <a:lnTo>
                  <a:pt x="0" y="33540"/>
                </a:lnTo>
                <a:lnTo>
                  <a:pt x="19786" y="1066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28" name="object 1228"/>
          <p:cNvSpPr/>
          <p:nvPr/>
        </p:nvSpPr>
        <p:spPr>
          <a:xfrm>
            <a:off x="6088354" y="2548140"/>
            <a:ext cx="28981" cy="42659"/>
          </a:xfrm>
          <a:custGeom>
            <a:avLst/>
            <a:gdLst/>
            <a:ahLst/>
            <a:cxnLst/>
            <a:rect b="b" l="l" r="r" t="t"/>
            <a:pathLst>
              <a:path h="42659" w="28981">
                <a:moveTo>
                  <a:pt x="0" y="0"/>
                </a:moveTo>
                <a:lnTo>
                  <a:pt x="0" y="31991"/>
                </a:lnTo>
                <a:lnTo>
                  <a:pt x="13851" y="31991"/>
                </a:lnTo>
                <a:lnTo>
                  <a:pt x="24409" y="19786"/>
                </a:lnTo>
                <a:lnTo>
                  <a:pt x="0" y="0"/>
                </a:lnTo>
                <a:close/>
              </a:path>
              <a:path h="42659" w="28981">
                <a:moveTo>
                  <a:pt x="28981" y="31991"/>
                </a:moveTo>
                <a:lnTo>
                  <a:pt x="13851" y="31991"/>
                </a:lnTo>
                <a:lnTo>
                  <a:pt x="4622" y="42659"/>
                </a:lnTo>
                <a:lnTo>
                  <a:pt x="28981" y="3199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29" name="object 1229"/>
          <p:cNvSpPr/>
          <p:nvPr/>
        </p:nvSpPr>
        <p:spPr>
          <a:xfrm>
            <a:off x="6088354" y="2548140"/>
            <a:ext cx="28981" cy="42659"/>
          </a:xfrm>
          <a:custGeom>
            <a:avLst/>
            <a:gdLst/>
            <a:ahLst/>
            <a:cxnLst/>
            <a:rect b="b" l="l" r="r" t="t"/>
            <a:pathLst>
              <a:path h="42659" w="28981">
                <a:moveTo>
                  <a:pt x="0" y="31991"/>
                </a:moveTo>
                <a:lnTo>
                  <a:pt x="0" y="0"/>
                </a:lnTo>
                <a:lnTo>
                  <a:pt x="24409" y="19786"/>
                </a:lnTo>
                <a:lnTo>
                  <a:pt x="4622" y="42659"/>
                </a:lnTo>
                <a:lnTo>
                  <a:pt x="28981" y="31991"/>
                </a:lnTo>
                <a:lnTo>
                  <a:pt x="0" y="31991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30" name="object 1230"/>
          <p:cNvSpPr/>
          <p:nvPr/>
        </p:nvSpPr>
        <p:spPr>
          <a:xfrm>
            <a:off x="6417563" y="2180831"/>
            <a:ext cx="91439" cy="400837"/>
          </a:xfrm>
          <a:custGeom>
            <a:avLst/>
            <a:gdLst/>
            <a:ahLst/>
            <a:cxnLst/>
            <a:rect b="b" l="l" r="r" t="t"/>
            <a:pathLst>
              <a:path h="400837" w="91440">
                <a:moveTo>
                  <a:pt x="0" y="379514"/>
                </a:moveTo>
                <a:lnTo>
                  <a:pt x="21336" y="400837"/>
                </a:lnTo>
                <a:lnTo>
                  <a:pt x="51790" y="356641"/>
                </a:lnTo>
                <a:lnTo>
                  <a:pt x="63995" y="330746"/>
                </a:lnTo>
                <a:lnTo>
                  <a:pt x="73126" y="304800"/>
                </a:lnTo>
                <a:lnTo>
                  <a:pt x="86867" y="256031"/>
                </a:lnTo>
                <a:lnTo>
                  <a:pt x="89890" y="228600"/>
                </a:lnTo>
                <a:lnTo>
                  <a:pt x="91439" y="199669"/>
                </a:lnTo>
                <a:lnTo>
                  <a:pt x="86867" y="146291"/>
                </a:lnTo>
                <a:lnTo>
                  <a:pt x="73126" y="92963"/>
                </a:lnTo>
                <a:lnTo>
                  <a:pt x="53339" y="44195"/>
                </a:lnTo>
                <a:lnTo>
                  <a:pt x="38100" y="22872"/>
                </a:lnTo>
                <a:lnTo>
                  <a:pt x="21336" y="0"/>
                </a:lnTo>
                <a:lnTo>
                  <a:pt x="0" y="22872"/>
                </a:lnTo>
                <a:lnTo>
                  <a:pt x="16776" y="41173"/>
                </a:lnTo>
                <a:lnTo>
                  <a:pt x="27432" y="59423"/>
                </a:lnTo>
                <a:lnTo>
                  <a:pt x="47231" y="105168"/>
                </a:lnTo>
                <a:lnTo>
                  <a:pt x="57899" y="152400"/>
                </a:lnTo>
                <a:lnTo>
                  <a:pt x="63995" y="199669"/>
                </a:lnTo>
                <a:lnTo>
                  <a:pt x="62458" y="224027"/>
                </a:lnTo>
                <a:lnTo>
                  <a:pt x="57899" y="246900"/>
                </a:lnTo>
                <a:lnTo>
                  <a:pt x="45745" y="295668"/>
                </a:lnTo>
                <a:lnTo>
                  <a:pt x="38100" y="315467"/>
                </a:lnTo>
                <a:lnTo>
                  <a:pt x="27432" y="339864"/>
                </a:lnTo>
                <a:lnTo>
                  <a:pt x="0" y="37951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31" name="object 1231"/>
          <p:cNvSpPr/>
          <p:nvPr/>
        </p:nvSpPr>
        <p:spPr>
          <a:xfrm>
            <a:off x="6417563" y="2180831"/>
            <a:ext cx="91439" cy="400837"/>
          </a:xfrm>
          <a:custGeom>
            <a:avLst/>
            <a:gdLst/>
            <a:ahLst/>
            <a:cxnLst/>
            <a:rect b="b" l="l" r="r" t="t"/>
            <a:pathLst>
              <a:path h="400837" w="91440">
                <a:moveTo>
                  <a:pt x="0" y="379514"/>
                </a:moveTo>
                <a:lnTo>
                  <a:pt x="27432" y="339864"/>
                </a:lnTo>
                <a:lnTo>
                  <a:pt x="38100" y="315467"/>
                </a:lnTo>
                <a:lnTo>
                  <a:pt x="45745" y="295668"/>
                </a:lnTo>
                <a:lnTo>
                  <a:pt x="57899" y="246900"/>
                </a:lnTo>
                <a:lnTo>
                  <a:pt x="62458" y="224027"/>
                </a:lnTo>
                <a:lnTo>
                  <a:pt x="63995" y="199669"/>
                </a:lnTo>
                <a:lnTo>
                  <a:pt x="57899" y="152400"/>
                </a:lnTo>
                <a:lnTo>
                  <a:pt x="47231" y="105168"/>
                </a:lnTo>
                <a:lnTo>
                  <a:pt x="27432" y="59423"/>
                </a:lnTo>
                <a:lnTo>
                  <a:pt x="16776" y="41173"/>
                </a:lnTo>
                <a:lnTo>
                  <a:pt x="0" y="22872"/>
                </a:lnTo>
                <a:lnTo>
                  <a:pt x="21336" y="0"/>
                </a:lnTo>
                <a:lnTo>
                  <a:pt x="38100" y="22872"/>
                </a:lnTo>
                <a:lnTo>
                  <a:pt x="53339" y="44195"/>
                </a:lnTo>
                <a:lnTo>
                  <a:pt x="73126" y="92963"/>
                </a:lnTo>
                <a:lnTo>
                  <a:pt x="86867" y="146291"/>
                </a:lnTo>
                <a:lnTo>
                  <a:pt x="91439" y="199669"/>
                </a:lnTo>
                <a:lnTo>
                  <a:pt x="89890" y="228600"/>
                </a:lnTo>
                <a:lnTo>
                  <a:pt x="86867" y="256031"/>
                </a:lnTo>
                <a:lnTo>
                  <a:pt x="73126" y="304800"/>
                </a:lnTo>
                <a:lnTo>
                  <a:pt x="63995" y="330746"/>
                </a:lnTo>
                <a:lnTo>
                  <a:pt x="51790" y="356641"/>
                </a:lnTo>
                <a:lnTo>
                  <a:pt x="21336" y="400837"/>
                </a:lnTo>
                <a:lnTo>
                  <a:pt x="0" y="37951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32" name="object 1232"/>
          <p:cNvSpPr/>
          <p:nvPr/>
        </p:nvSpPr>
        <p:spPr>
          <a:xfrm>
            <a:off x="6417563" y="2557259"/>
            <a:ext cx="21336" cy="24409"/>
          </a:xfrm>
          <a:custGeom>
            <a:avLst/>
            <a:gdLst/>
            <a:ahLst/>
            <a:cxnLst/>
            <a:rect b="b" l="l" r="r" t="t"/>
            <a:pathLst>
              <a:path h="24409" w="21336">
                <a:moveTo>
                  <a:pt x="21336" y="24409"/>
                </a:moveTo>
                <a:lnTo>
                  <a:pt x="13220" y="16298"/>
                </a:lnTo>
                <a:lnTo>
                  <a:pt x="19799" y="24409"/>
                </a:lnTo>
                <a:lnTo>
                  <a:pt x="21336" y="24409"/>
                </a:lnTo>
                <a:close/>
              </a:path>
              <a:path h="24409" w="21336">
                <a:moveTo>
                  <a:pt x="13220" y="16298"/>
                </a:moveTo>
                <a:lnTo>
                  <a:pt x="0" y="0"/>
                </a:lnTo>
                <a:lnTo>
                  <a:pt x="0" y="3086"/>
                </a:lnTo>
                <a:lnTo>
                  <a:pt x="13220" y="1629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33" name="object 1233"/>
          <p:cNvSpPr/>
          <p:nvPr/>
        </p:nvSpPr>
        <p:spPr>
          <a:xfrm>
            <a:off x="6417563" y="2557259"/>
            <a:ext cx="21336" cy="24409"/>
          </a:xfrm>
          <a:custGeom>
            <a:avLst/>
            <a:gdLst/>
            <a:ahLst/>
            <a:cxnLst/>
            <a:rect b="b" l="l" r="r" t="t"/>
            <a:pathLst>
              <a:path h="24409" w="21336">
                <a:moveTo>
                  <a:pt x="19799" y="24409"/>
                </a:moveTo>
                <a:lnTo>
                  <a:pt x="21336" y="24409"/>
                </a:lnTo>
                <a:lnTo>
                  <a:pt x="0" y="3086"/>
                </a:lnTo>
                <a:lnTo>
                  <a:pt x="0" y="0"/>
                </a:lnTo>
                <a:lnTo>
                  <a:pt x="19799" y="2440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34" name="object 1234"/>
          <p:cNvSpPr/>
          <p:nvPr/>
        </p:nvSpPr>
        <p:spPr>
          <a:xfrm>
            <a:off x="6092977" y="2095500"/>
            <a:ext cx="344385" cy="108203"/>
          </a:xfrm>
          <a:custGeom>
            <a:avLst/>
            <a:gdLst/>
            <a:ahLst/>
            <a:cxnLst/>
            <a:rect b="b" l="l" r="r" t="t"/>
            <a:pathLst>
              <a:path h="108203" w="344385">
                <a:moveTo>
                  <a:pt x="0" y="80759"/>
                </a:moveTo>
                <a:lnTo>
                  <a:pt x="19786" y="105168"/>
                </a:lnTo>
                <a:lnTo>
                  <a:pt x="56349" y="71640"/>
                </a:lnTo>
                <a:lnTo>
                  <a:pt x="73126" y="59435"/>
                </a:lnTo>
                <a:lnTo>
                  <a:pt x="91427" y="51790"/>
                </a:lnTo>
                <a:lnTo>
                  <a:pt x="134086" y="36563"/>
                </a:lnTo>
                <a:lnTo>
                  <a:pt x="173723" y="32003"/>
                </a:lnTo>
                <a:lnTo>
                  <a:pt x="214858" y="38100"/>
                </a:lnTo>
                <a:lnTo>
                  <a:pt x="254495" y="50304"/>
                </a:lnTo>
                <a:lnTo>
                  <a:pt x="272745" y="60972"/>
                </a:lnTo>
                <a:lnTo>
                  <a:pt x="291058" y="73177"/>
                </a:lnTo>
                <a:lnTo>
                  <a:pt x="307822" y="89890"/>
                </a:lnTo>
                <a:lnTo>
                  <a:pt x="324586" y="108203"/>
                </a:lnTo>
                <a:lnTo>
                  <a:pt x="344385" y="83845"/>
                </a:lnTo>
                <a:lnTo>
                  <a:pt x="327621" y="67068"/>
                </a:lnTo>
                <a:lnTo>
                  <a:pt x="309359" y="50304"/>
                </a:lnTo>
                <a:lnTo>
                  <a:pt x="288023" y="36563"/>
                </a:lnTo>
                <a:lnTo>
                  <a:pt x="265163" y="22872"/>
                </a:lnTo>
                <a:lnTo>
                  <a:pt x="222491" y="7645"/>
                </a:lnTo>
                <a:lnTo>
                  <a:pt x="173723" y="0"/>
                </a:lnTo>
                <a:lnTo>
                  <a:pt x="126453" y="6096"/>
                </a:lnTo>
                <a:lnTo>
                  <a:pt x="80759" y="22872"/>
                </a:lnTo>
                <a:lnTo>
                  <a:pt x="56349" y="33540"/>
                </a:lnTo>
                <a:lnTo>
                  <a:pt x="36563" y="47231"/>
                </a:lnTo>
                <a:lnTo>
                  <a:pt x="0" y="8075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35" name="object 1235"/>
          <p:cNvSpPr/>
          <p:nvPr/>
        </p:nvSpPr>
        <p:spPr>
          <a:xfrm>
            <a:off x="6092977" y="2095500"/>
            <a:ext cx="344385" cy="108203"/>
          </a:xfrm>
          <a:custGeom>
            <a:avLst/>
            <a:gdLst/>
            <a:ahLst/>
            <a:cxnLst/>
            <a:rect b="b" l="l" r="r" t="t"/>
            <a:pathLst>
              <a:path h="108203" w="344385">
                <a:moveTo>
                  <a:pt x="324586" y="108203"/>
                </a:moveTo>
                <a:lnTo>
                  <a:pt x="307822" y="89890"/>
                </a:lnTo>
                <a:lnTo>
                  <a:pt x="291058" y="73177"/>
                </a:lnTo>
                <a:lnTo>
                  <a:pt x="272745" y="60972"/>
                </a:lnTo>
                <a:lnTo>
                  <a:pt x="254495" y="50304"/>
                </a:lnTo>
                <a:lnTo>
                  <a:pt x="214858" y="38100"/>
                </a:lnTo>
                <a:lnTo>
                  <a:pt x="173723" y="32003"/>
                </a:lnTo>
                <a:lnTo>
                  <a:pt x="134086" y="36563"/>
                </a:lnTo>
                <a:lnTo>
                  <a:pt x="91427" y="51790"/>
                </a:lnTo>
                <a:lnTo>
                  <a:pt x="73126" y="59435"/>
                </a:lnTo>
                <a:lnTo>
                  <a:pt x="56349" y="71640"/>
                </a:lnTo>
                <a:lnTo>
                  <a:pt x="19786" y="105168"/>
                </a:lnTo>
                <a:lnTo>
                  <a:pt x="0" y="80759"/>
                </a:lnTo>
                <a:lnTo>
                  <a:pt x="36563" y="47231"/>
                </a:lnTo>
                <a:lnTo>
                  <a:pt x="56349" y="33540"/>
                </a:lnTo>
                <a:lnTo>
                  <a:pt x="80759" y="22872"/>
                </a:lnTo>
                <a:lnTo>
                  <a:pt x="126453" y="6096"/>
                </a:lnTo>
                <a:lnTo>
                  <a:pt x="173723" y="0"/>
                </a:lnTo>
                <a:lnTo>
                  <a:pt x="222491" y="7645"/>
                </a:lnTo>
                <a:lnTo>
                  <a:pt x="265163" y="22872"/>
                </a:lnTo>
                <a:lnTo>
                  <a:pt x="288023" y="36563"/>
                </a:lnTo>
                <a:lnTo>
                  <a:pt x="309359" y="50304"/>
                </a:lnTo>
                <a:lnTo>
                  <a:pt x="327621" y="67068"/>
                </a:lnTo>
                <a:lnTo>
                  <a:pt x="344385" y="83845"/>
                </a:lnTo>
                <a:lnTo>
                  <a:pt x="324586" y="10820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36" name="object 1236"/>
          <p:cNvSpPr/>
          <p:nvPr/>
        </p:nvSpPr>
        <p:spPr>
          <a:xfrm>
            <a:off x="6417563" y="2179345"/>
            <a:ext cx="21336" cy="24358"/>
          </a:xfrm>
          <a:custGeom>
            <a:avLst/>
            <a:gdLst/>
            <a:ahLst/>
            <a:cxnLst/>
            <a:rect b="b" l="l" r="r" t="t"/>
            <a:pathLst>
              <a:path h="24358" w="21336">
                <a:moveTo>
                  <a:pt x="21336" y="1485"/>
                </a:moveTo>
                <a:lnTo>
                  <a:pt x="19799" y="0"/>
                </a:lnTo>
                <a:lnTo>
                  <a:pt x="0" y="24358"/>
                </a:lnTo>
                <a:lnTo>
                  <a:pt x="21336" y="148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37" name="object 1237"/>
          <p:cNvSpPr/>
          <p:nvPr/>
        </p:nvSpPr>
        <p:spPr>
          <a:xfrm>
            <a:off x="6417563" y="2179345"/>
            <a:ext cx="21336" cy="24358"/>
          </a:xfrm>
          <a:custGeom>
            <a:avLst/>
            <a:gdLst/>
            <a:ahLst/>
            <a:cxnLst/>
            <a:rect b="b" l="l" r="r" t="t"/>
            <a:pathLst>
              <a:path h="24358" w="21336">
                <a:moveTo>
                  <a:pt x="21336" y="1485"/>
                </a:moveTo>
                <a:lnTo>
                  <a:pt x="19799" y="0"/>
                </a:lnTo>
                <a:lnTo>
                  <a:pt x="0" y="24358"/>
                </a:lnTo>
                <a:lnTo>
                  <a:pt x="21336" y="148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38" name="object 1238"/>
          <p:cNvSpPr/>
          <p:nvPr/>
        </p:nvSpPr>
        <p:spPr>
          <a:xfrm>
            <a:off x="6102840" y="1737366"/>
            <a:ext cx="0" cy="451097"/>
          </a:xfrm>
          <a:custGeom>
            <a:avLst/>
            <a:gdLst/>
            <a:ahLst/>
            <a:cxnLst/>
            <a:rect b="b" l="l" r="r" t="t"/>
            <a:pathLst>
              <a:path h="451097" w="0">
                <a:moveTo>
                  <a:pt x="0" y="0"/>
                </a:moveTo>
                <a:lnTo>
                  <a:pt x="0" y="451097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39" name="object 1239"/>
          <p:cNvSpPr/>
          <p:nvPr/>
        </p:nvSpPr>
        <p:spPr>
          <a:xfrm>
            <a:off x="6088354" y="1737366"/>
            <a:ext cx="28971" cy="451097"/>
          </a:xfrm>
          <a:custGeom>
            <a:avLst/>
            <a:gdLst/>
            <a:ahLst/>
            <a:cxnLst/>
            <a:rect b="b" l="l" r="r" t="t"/>
            <a:pathLst>
              <a:path h="451097" w="28971">
                <a:moveTo>
                  <a:pt x="0" y="451097"/>
                </a:moveTo>
                <a:lnTo>
                  <a:pt x="28971" y="451097"/>
                </a:lnTo>
                <a:lnTo>
                  <a:pt x="28971" y="0"/>
                </a:lnTo>
                <a:lnTo>
                  <a:pt x="0" y="0"/>
                </a:lnTo>
                <a:lnTo>
                  <a:pt x="0" y="45109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40" name="object 1240"/>
          <p:cNvSpPr/>
          <p:nvPr/>
        </p:nvSpPr>
        <p:spPr>
          <a:xfrm>
            <a:off x="6088354" y="2176259"/>
            <a:ext cx="28981" cy="45745"/>
          </a:xfrm>
          <a:custGeom>
            <a:avLst/>
            <a:gdLst/>
            <a:ahLst/>
            <a:cxnLst/>
            <a:rect b="b" l="l" r="r" t="t"/>
            <a:pathLst>
              <a:path h="45745" w="28981">
                <a:moveTo>
                  <a:pt x="0" y="12204"/>
                </a:moveTo>
                <a:lnTo>
                  <a:pt x="0" y="45745"/>
                </a:lnTo>
                <a:lnTo>
                  <a:pt x="24409" y="24409"/>
                </a:lnTo>
                <a:lnTo>
                  <a:pt x="14516" y="12204"/>
                </a:lnTo>
                <a:lnTo>
                  <a:pt x="0" y="12204"/>
                </a:lnTo>
                <a:close/>
              </a:path>
              <a:path h="45745" w="28981">
                <a:moveTo>
                  <a:pt x="28981" y="12204"/>
                </a:moveTo>
                <a:lnTo>
                  <a:pt x="4622" y="0"/>
                </a:lnTo>
                <a:lnTo>
                  <a:pt x="14516" y="12204"/>
                </a:lnTo>
                <a:lnTo>
                  <a:pt x="28981" y="122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41" name="object 1241"/>
          <p:cNvSpPr/>
          <p:nvPr/>
        </p:nvSpPr>
        <p:spPr>
          <a:xfrm>
            <a:off x="6088354" y="2176259"/>
            <a:ext cx="28981" cy="45745"/>
          </a:xfrm>
          <a:custGeom>
            <a:avLst/>
            <a:gdLst/>
            <a:ahLst/>
            <a:cxnLst/>
            <a:rect b="b" l="l" r="r" t="t"/>
            <a:pathLst>
              <a:path h="45745" w="28981">
                <a:moveTo>
                  <a:pt x="24409" y="24409"/>
                </a:moveTo>
                <a:lnTo>
                  <a:pt x="0" y="45745"/>
                </a:lnTo>
                <a:lnTo>
                  <a:pt x="0" y="12204"/>
                </a:lnTo>
                <a:lnTo>
                  <a:pt x="28981" y="12204"/>
                </a:lnTo>
                <a:lnTo>
                  <a:pt x="4622" y="0"/>
                </a:lnTo>
                <a:lnTo>
                  <a:pt x="24409" y="2440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42" name="object 1242"/>
          <p:cNvSpPr/>
          <p:nvPr/>
        </p:nvSpPr>
        <p:spPr>
          <a:xfrm>
            <a:off x="6092977" y="1725168"/>
            <a:ext cx="344385" cy="111277"/>
          </a:xfrm>
          <a:custGeom>
            <a:avLst/>
            <a:gdLst/>
            <a:ahLst/>
            <a:cxnLst/>
            <a:rect b="b" l="l" r="r" t="t"/>
            <a:pathLst>
              <a:path h="111277" w="344385">
                <a:moveTo>
                  <a:pt x="0" y="21335"/>
                </a:moveTo>
                <a:lnTo>
                  <a:pt x="16713" y="44196"/>
                </a:lnTo>
                <a:lnTo>
                  <a:pt x="36563" y="60972"/>
                </a:lnTo>
                <a:lnTo>
                  <a:pt x="56349" y="77736"/>
                </a:lnTo>
                <a:lnTo>
                  <a:pt x="79222" y="88404"/>
                </a:lnTo>
                <a:lnTo>
                  <a:pt x="100558" y="99072"/>
                </a:lnTo>
                <a:lnTo>
                  <a:pt x="126453" y="105168"/>
                </a:lnTo>
                <a:lnTo>
                  <a:pt x="172186" y="111277"/>
                </a:lnTo>
                <a:lnTo>
                  <a:pt x="219417" y="105168"/>
                </a:lnTo>
                <a:lnTo>
                  <a:pt x="243827" y="99072"/>
                </a:lnTo>
                <a:lnTo>
                  <a:pt x="269722" y="86867"/>
                </a:lnTo>
                <a:lnTo>
                  <a:pt x="307822" y="60972"/>
                </a:lnTo>
                <a:lnTo>
                  <a:pt x="327621" y="44196"/>
                </a:lnTo>
                <a:lnTo>
                  <a:pt x="344385" y="24409"/>
                </a:lnTo>
                <a:lnTo>
                  <a:pt x="324586" y="0"/>
                </a:lnTo>
                <a:lnTo>
                  <a:pt x="307822" y="19786"/>
                </a:lnTo>
                <a:lnTo>
                  <a:pt x="291058" y="35077"/>
                </a:lnTo>
                <a:lnTo>
                  <a:pt x="254495" y="59435"/>
                </a:lnTo>
                <a:lnTo>
                  <a:pt x="234645" y="70091"/>
                </a:lnTo>
                <a:lnTo>
                  <a:pt x="216395" y="73177"/>
                </a:lnTo>
                <a:lnTo>
                  <a:pt x="172186" y="79222"/>
                </a:lnTo>
                <a:lnTo>
                  <a:pt x="129527" y="73177"/>
                </a:lnTo>
                <a:lnTo>
                  <a:pt x="109677" y="70091"/>
                </a:lnTo>
                <a:lnTo>
                  <a:pt x="89890" y="59435"/>
                </a:lnTo>
                <a:lnTo>
                  <a:pt x="71577" y="50304"/>
                </a:lnTo>
                <a:lnTo>
                  <a:pt x="53327" y="35077"/>
                </a:lnTo>
                <a:lnTo>
                  <a:pt x="36563" y="19786"/>
                </a:lnTo>
                <a:lnTo>
                  <a:pt x="21323" y="1536"/>
                </a:lnTo>
                <a:lnTo>
                  <a:pt x="0" y="2133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43" name="object 1243"/>
          <p:cNvSpPr/>
          <p:nvPr/>
        </p:nvSpPr>
        <p:spPr>
          <a:xfrm>
            <a:off x="6092977" y="1725168"/>
            <a:ext cx="344385" cy="111277"/>
          </a:xfrm>
          <a:custGeom>
            <a:avLst/>
            <a:gdLst/>
            <a:ahLst/>
            <a:cxnLst/>
            <a:rect b="b" l="l" r="r" t="t"/>
            <a:pathLst>
              <a:path h="111277" w="344385">
                <a:moveTo>
                  <a:pt x="21323" y="1536"/>
                </a:moveTo>
                <a:lnTo>
                  <a:pt x="36563" y="19786"/>
                </a:lnTo>
                <a:lnTo>
                  <a:pt x="53327" y="35077"/>
                </a:lnTo>
                <a:lnTo>
                  <a:pt x="71577" y="50304"/>
                </a:lnTo>
                <a:lnTo>
                  <a:pt x="89890" y="59435"/>
                </a:lnTo>
                <a:lnTo>
                  <a:pt x="109677" y="70091"/>
                </a:lnTo>
                <a:lnTo>
                  <a:pt x="129527" y="73177"/>
                </a:lnTo>
                <a:lnTo>
                  <a:pt x="172186" y="79222"/>
                </a:lnTo>
                <a:lnTo>
                  <a:pt x="216395" y="73177"/>
                </a:lnTo>
                <a:lnTo>
                  <a:pt x="234645" y="70091"/>
                </a:lnTo>
                <a:lnTo>
                  <a:pt x="254495" y="59435"/>
                </a:lnTo>
                <a:lnTo>
                  <a:pt x="291058" y="35077"/>
                </a:lnTo>
                <a:lnTo>
                  <a:pt x="307822" y="19786"/>
                </a:lnTo>
                <a:lnTo>
                  <a:pt x="324586" y="0"/>
                </a:lnTo>
                <a:lnTo>
                  <a:pt x="344385" y="24409"/>
                </a:lnTo>
                <a:lnTo>
                  <a:pt x="327621" y="44196"/>
                </a:lnTo>
                <a:lnTo>
                  <a:pt x="307822" y="60972"/>
                </a:lnTo>
                <a:lnTo>
                  <a:pt x="269722" y="86867"/>
                </a:lnTo>
                <a:lnTo>
                  <a:pt x="243827" y="99072"/>
                </a:lnTo>
                <a:lnTo>
                  <a:pt x="219417" y="105168"/>
                </a:lnTo>
                <a:lnTo>
                  <a:pt x="172186" y="111277"/>
                </a:lnTo>
                <a:lnTo>
                  <a:pt x="126453" y="105168"/>
                </a:lnTo>
                <a:lnTo>
                  <a:pt x="100558" y="99072"/>
                </a:lnTo>
                <a:lnTo>
                  <a:pt x="79222" y="88404"/>
                </a:lnTo>
                <a:lnTo>
                  <a:pt x="56349" y="77736"/>
                </a:lnTo>
                <a:lnTo>
                  <a:pt x="36563" y="60972"/>
                </a:lnTo>
                <a:lnTo>
                  <a:pt x="16713" y="44196"/>
                </a:lnTo>
                <a:lnTo>
                  <a:pt x="0" y="21335"/>
                </a:lnTo>
                <a:lnTo>
                  <a:pt x="21323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44" name="object 1244"/>
          <p:cNvSpPr/>
          <p:nvPr/>
        </p:nvSpPr>
        <p:spPr>
          <a:xfrm>
            <a:off x="6088354" y="1697735"/>
            <a:ext cx="28981" cy="48768"/>
          </a:xfrm>
          <a:custGeom>
            <a:avLst/>
            <a:gdLst/>
            <a:ahLst/>
            <a:cxnLst/>
            <a:rect b="b" l="l" r="r" t="t"/>
            <a:pathLst>
              <a:path h="48768" w="28981">
                <a:moveTo>
                  <a:pt x="0" y="0"/>
                </a:moveTo>
                <a:lnTo>
                  <a:pt x="0" y="39636"/>
                </a:lnTo>
                <a:lnTo>
                  <a:pt x="14456" y="39636"/>
                </a:lnTo>
                <a:lnTo>
                  <a:pt x="25946" y="28968"/>
                </a:lnTo>
                <a:lnTo>
                  <a:pt x="0" y="0"/>
                </a:lnTo>
                <a:close/>
              </a:path>
              <a:path h="48768" w="28981">
                <a:moveTo>
                  <a:pt x="28981" y="39636"/>
                </a:moveTo>
                <a:lnTo>
                  <a:pt x="14456" y="39636"/>
                </a:lnTo>
                <a:lnTo>
                  <a:pt x="4622" y="48768"/>
                </a:lnTo>
                <a:lnTo>
                  <a:pt x="28981" y="396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45" name="object 1245"/>
          <p:cNvSpPr/>
          <p:nvPr/>
        </p:nvSpPr>
        <p:spPr>
          <a:xfrm>
            <a:off x="6088354" y="1697735"/>
            <a:ext cx="28981" cy="48768"/>
          </a:xfrm>
          <a:custGeom>
            <a:avLst/>
            <a:gdLst/>
            <a:ahLst/>
            <a:cxnLst/>
            <a:rect b="b" l="l" r="r" t="t"/>
            <a:pathLst>
              <a:path h="48768" w="28981">
                <a:moveTo>
                  <a:pt x="0" y="39636"/>
                </a:moveTo>
                <a:lnTo>
                  <a:pt x="0" y="0"/>
                </a:lnTo>
                <a:lnTo>
                  <a:pt x="25946" y="28968"/>
                </a:lnTo>
                <a:lnTo>
                  <a:pt x="4622" y="48768"/>
                </a:lnTo>
                <a:lnTo>
                  <a:pt x="28981" y="39636"/>
                </a:lnTo>
                <a:lnTo>
                  <a:pt x="0" y="396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46" name="object 1246"/>
          <p:cNvSpPr/>
          <p:nvPr/>
        </p:nvSpPr>
        <p:spPr>
          <a:xfrm>
            <a:off x="6397777" y="1396009"/>
            <a:ext cx="65532" cy="350494"/>
          </a:xfrm>
          <a:custGeom>
            <a:avLst/>
            <a:gdLst/>
            <a:ahLst/>
            <a:cxnLst/>
            <a:rect b="b" l="l" r="r" t="t"/>
            <a:pathLst>
              <a:path h="350494" w="65532">
                <a:moveTo>
                  <a:pt x="38100" y="263626"/>
                </a:moveTo>
                <a:lnTo>
                  <a:pt x="38100" y="281927"/>
                </a:lnTo>
                <a:lnTo>
                  <a:pt x="35026" y="298691"/>
                </a:lnTo>
                <a:lnTo>
                  <a:pt x="28917" y="315467"/>
                </a:lnTo>
                <a:lnTo>
                  <a:pt x="18249" y="333717"/>
                </a:lnTo>
                <a:lnTo>
                  <a:pt x="41122" y="350494"/>
                </a:lnTo>
                <a:lnTo>
                  <a:pt x="54813" y="330695"/>
                </a:lnTo>
                <a:lnTo>
                  <a:pt x="62458" y="309359"/>
                </a:lnTo>
                <a:lnTo>
                  <a:pt x="65532" y="288035"/>
                </a:lnTo>
                <a:lnTo>
                  <a:pt x="65532" y="263626"/>
                </a:lnTo>
                <a:lnTo>
                  <a:pt x="63995" y="239267"/>
                </a:lnTo>
                <a:lnTo>
                  <a:pt x="59423" y="216395"/>
                </a:lnTo>
                <a:lnTo>
                  <a:pt x="47218" y="175221"/>
                </a:lnTo>
                <a:lnTo>
                  <a:pt x="35026" y="131013"/>
                </a:lnTo>
                <a:lnTo>
                  <a:pt x="30454" y="111226"/>
                </a:lnTo>
                <a:lnTo>
                  <a:pt x="27432" y="89890"/>
                </a:lnTo>
                <a:lnTo>
                  <a:pt x="27432" y="73126"/>
                </a:lnTo>
                <a:lnTo>
                  <a:pt x="28917" y="53327"/>
                </a:lnTo>
                <a:lnTo>
                  <a:pt x="35026" y="38100"/>
                </a:lnTo>
                <a:lnTo>
                  <a:pt x="44145" y="15227"/>
                </a:lnTo>
                <a:lnTo>
                  <a:pt x="18249" y="0"/>
                </a:lnTo>
                <a:lnTo>
                  <a:pt x="9118" y="24358"/>
                </a:lnTo>
                <a:lnTo>
                  <a:pt x="1485" y="45694"/>
                </a:lnTo>
                <a:lnTo>
                  <a:pt x="0" y="70091"/>
                </a:lnTo>
                <a:lnTo>
                  <a:pt x="0" y="92913"/>
                </a:lnTo>
                <a:lnTo>
                  <a:pt x="3022" y="117322"/>
                </a:lnTo>
                <a:lnTo>
                  <a:pt x="7581" y="141681"/>
                </a:lnTo>
                <a:lnTo>
                  <a:pt x="19786" y="184391"/>
                </a:lnTo>
                <a:lnTo>
                  <a:pt x="31991" y="225526"/>
                </a:lnTo>
                <a:lnTo>
                  <a:pt x="36563" y="245313"/>
                </a:lnTo>
                <a:lnTo>
                  <a:pt x="38100" y="26362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47" name="object 1247"/>
          <p:cNvSpPr/>
          <p:nvPr/>
        </p:nvSpPr>
        <p:spPr>
          <a:xfrm>
            <a:off x="6397777" y="1396009"/>
            <a:ext cx="65532" cy="350494"/>
          </a:xfrm>
          <a:custGeom>
            <a:avLst/>
            <a:gdLst/>
            <a:ahLst/>
            <a:cxnLst/>
            <a:rect b="b" l="l" r="r" t="t"/>
            <a:pathLst>
              <a:path h="350494" w="65532">
                <a:moveTo>
                  <a:pt x="18249" y="333717"/>
                </a:moveTo>
                <a:lnTo>
                  <a:pt x="28917" y="315467"/>
                </a:lnTo>
                <a:lnTo>
                  <a:pt x="35026" y="298691"/>
                </a:lnTo>
                <a:lnTo>
                  <a:pt x="38100" y="281927"/>
                </a:lnTo>
                <a:lnTo>
                  <a:pt x="38100" y="263626"/>
                </a:lnTo>
                <a:lnTo>
                  <a:pt x="36563" y="245313"/>
                </a:lnTo>
                <a:lnTo>
                  <a:pt x="31991" y="225526"/>
                </a:lnTo>
                <a:lnTo>
                  <a:pt x="19786" y="184391"/>
                </a:lnTo>
                <a:lnTo>
                  <a:pt x="7581" y="141681"/>
                </a:lnTo>
                <a:lnTo>
                  <a:pt x="3022" y="117322"/>
                </a:lnTo>
                <a:lnTo>
                  <a:pt x="0" y="92913"/>
                </a:lnTo>
                <a:lnTo>
                  <a:pt x="0" y="70091"/>
                </a:lnTo>
                <a:lnTo>
                  <a:pt x="1485" y="45694"/>
                </a:lnTo>
                <a:lnTo>
                  <a:pt x="9118" y="24358"/>
                </a:lnTo>
                <a:lnTo>
                  <a:pt x="18249" y="0"/>
                </a:lnTo>
                <a:lnTo>
                  <a:pt x="44145" y="15227"/>
                </a:lnTo>
                <a:lnTo>
                  <a:pt x="35026" y="38100"/>
                </a:lnTo>
                <a:lnTo>
                  <a:pt x="28917" y="53327"/>
                </a:lnTo>
                <a:lnTo>
                  <a:pt x="27432" y="73126"/>
                </a:lnTo>
                <a:lnTo>
                  <a:pt x="27432" y="89890"/>
                </a:lnTo>
                <a:lnTo>
                  <a:pt x="30454" y="111226"/>
                </a:lnTo>
                <a:lnTo>
                  <a:pt x="35026" y="131013"/>
                </a:lnTo>
                <a:lnTo>
                  <a:pt x="47218" y="175221"/>
                </a:lnTo>
                <a:lnTo>
                  <a:pt x="59423" y="216395"/>
                </a:lnTo>
                <a:lnTo>
                  <a:pt x="63995" y="239267"/>
                </a:lnTo>
                <a:lnTo>
                  <a:pt x="65532" y="263626"/>
                </a:lnTo>
                <a:lnTo>
                  <a:pt x="65532" y="288035"/>
                </a:lnTo>
                <a:lnTo>
                  <a:pt x="62458" y="309359"/>
                </a:lnTo>
                <a:lnTo>
                  <a:pt x="54813" y="330695"/>
                </a:lnTo>
                <a:lnTo>
                  <a:pt x="41122" y="350494"/>
                </a:lnTo>
                <a:lnTo>
                  <a:pt x="18249" y="333717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48" name="object 1248"/>
          <p:cNvSpPr/>
          <p:nvPr/>
        </p:nvSpPr>
        <p:spPr>
          <a:xfrm>
            <a:off x="6416027" y="1725168"/>
            <a:ext cx="22872" cy="24409"/>
          </a:xfrm>
          <a:custGeom>
            <a:avLst/>
            <a:gdLst/>
            <a:ahLst/>
            <a:cxnLst/>
            <a:rect b="b" l="l" r="r" t="t"/>
            <a:pathLst>
              <a:path h="24409" w="22872">
                <a:moveTo>
                  <a:pt x="22872" y="21335"/>
                </a:moveTo>
                <a:lnTo>
                  <a:pt x="12924" y="14038"/>
                </a:lnTo>
                <a:lnTo>
                  <a:pt x="21336" y="24409"/>
                </a:lnTo>
                <a:lnTo>
                  <a:pt x="22872" y="21335"/>
                </a:lnTo>
                <a:close/>
              </a:path>
              <a:path h="24409" w="22872">
                <a:moveTo>
                  <a:pt x="12924" y="14038"/>
                </a:moveTo>
                <a:lnTo>
                  <a:pt x="1536" y="0"/>
                </a:lnTo>
                <a:lnTo>
                  <a:pt x="0" y="4559"/>
                </a:lnTo>
                <a:lnTo>
                  <a:pt x="12924" y="1403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49" name="object 1249"/>
          <p:cNvSpPr/>
          <p:nvPr/>
        </p:nvSpPr>
        <p:spPr>
          <a:xfrm>
            <a:off x="6416027" y="1725168"/>
            <a:ext cx="22872" cy="24409"/>
          </a:xfrm>
          <a:custGeom>
            <a:avLst/>
            <a:gdLst/>
            <a:ahLst/>
            <a:cxnLst/>
            <a:rect b="b" l="l" r="r" t="t"/>
            <a:pathLst>
              <a:path h="24409" w="22872">
                <a:moveTo>
                  <a:pt x="21336" y="24409"/>
                </a:moveTo>
                <a:lnTo>
                  <a:pt x="22872" y="21335"/>
                </a:lnTo>
                <a:lnTo>
                  <a:pt x="0" y="4559"/>
                </a:lnTo>
                <a:lnTo>
                  <a:pt x="1536" y="0"/>
                </a:lnTo>
                <a:lnTo>
                  <a:pt x="21336" y="2440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50" name="object 1250"/>
          <p:cNvSpPr/>
          <p:nvPr/>
        </p:nvSpPr>
        <p:spPr>
          <a:xfrm>
            <a:off x="6417563" y="1275600"/>
            <a:ext cx="431304" cy="140195"/>
          </a:xfrm>
          <a:custGeom>
            <a:avLst/>
            <a:gdLst/>
            <a:ahLst/>
            <a:cxnLst/>
            <a:rect b="b" l="l" r="r" t="t"/>
            <a:pathLst>
              <a:path h="140195" w="431304">
                <a:moveTo>
                  <a:pt x="21336" y="140195"/>
                </a:moveTo>
                <a:lnTo>
                  <a:pt x="39636" y="114300"/>
                </a:lnTo>
                <a:lnTo>
                  <a:pt x="60972" y="91439"/>
                </a:lnTo>
                <a:lnTo>
                  <a:pt x="82308" y="73126"/>
                </a:lnTo>
                <a:lnTo>
                  <a:pt x="108204" y="57899"/>
                </a:lnTo>
                <a:lnTo>
                  <a:pt x="132613" y="47231"/>
                </a:lnTo>
                <a:lnTo>
                  <a:pt x="156971" y="39598"/>
                </a:lnTo>
                <a:lnTo>
                  <a:pt x="187426" y="33489"/>
                </a:lnTo>
                <a:lnTo>
                  <a:pt x="214858" y="30467"/>
                </a:lnTo>
                <a:lnTo>
                  <a:pt x="243839" y="33489"/>
                </a:lnTo>
                <a:lnTo>
                  <a:pt x="269735" y="39598"/>
                </a:lnTo>
                <a:lnTo>
                  <a:pt x="297167" y="47231"/>
                </a:lnTo>
                <a:lnTo>
                  <a:pt x="323113" y="57899"/>
                </a:lnTo>
                <a:lnTo>
                  <a:pt x="347471" y="73126"/>
                </a:lnTo>
                <a:lnTo>
                  <a:pt x="370332" y="91439"/>
                </a:lnTo>
                <a:lnTo>
                  <a:pt x="388645" y="114300"/>
                </a:lnTo>
                <a:lnTo>
                  <a:pt x="406895" y="138658"/>
                </a:lnTo>
                <a:lnTo>
                  <a:pt x="431304" y="120408"/>
                </a:lnTo>
                <a:lnTo>
                  <a:pt x="411467" y="92976"/>
                </a:lnTo>
                <a:lnTo>
                  <a:pt x="388645" y="67030"/>
                </a:lnTo>
                <a:lnTo>
                  <a:pt x="362699" y="47231"/>
                </a:lnTo>
                <a:lnTo>
                  <a:pt x="338340" y="28930"/>
                </a:lnTo>
                <a:lnTo>
                  <a:pt x="307835" y="16776"/>
                </a:lnTo>
                <a:lnTo>
                  <a:pt x="275831" y="7594"/>
                </a:lnTo>
                <a:lnTo>
                  <a:pt x="246913" y="1498"/>
                </a:lnTo>
                <a:lnTo>
                  <a:pt x="214858" y="0"/>
                </a:lnTo>
                <a:lnTo>
                  <a:pt x="185940" y="1498"/>
                </a:lnTo>
                <a:lnTo>
                  <a:pt x="153936" y="7594"/>
                </a:lnTo>
                <a:lnTo>
                  <a:pt x="123431" y="16776"/>
                </a:lnTo>
                <a:lnTo>
                  <a:pt x="92976" y="28930"/>
                </a:lnTo>
                <a:lnTo>
                  <a:pt x="65532" y="47231"/>
                </a:lnTo>
                <a:lnTo>
                  <a:pt x="39636" y="67030"/>
                </a:lnTo>
                <a:lnTo>
                  <a:pt x="18313" y="92976"/>
                </a:lnTo>
                <a:lnTo>
                  <a:pt x="0" y="118872"/>
                </a:lnTo>
                <a:lnTo>
                  <a:pt x="21336" y="14019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51" name="object 1251"/>
          <p:cNvSpPr/>
          <p:nvPr/>
        </p:nvSpPr>
        <p:spPr>
          <a:xfrm>
            <a:off x="6417563" y="1275600"/>
            <a:ext cx="431304" cy="140195"/>
          </a:xfrm>
          <a:custGeom>
            <a:avLst/>
            <a:gdLst/>
            <a:ahLst/>
            <a:cxnLst/>
            <a:rect b="b" l="l" r="r" t="t"/>
            <a:pathLst>
              <a:path h="140195" w="431304">
                <a:moveTo>
                  <a:pt x="0" y="118872"/>
                </a:moveTo>
                <a:lnTo>
                  <a:pt x="18313" y="92976"/>
                </a:lnTo>
                <a:lnTo>
                  <a:pt x="39636" y="67030"/>
                </a:lnTo>
                <a:lnTo>
                  <a:pt x="65532" y="47231"/>
                </a:lnTo>
                <a:lnTo>
                  <a:pt x="92976" y="28930"/>
                </a:lnTo>
                <a:lnTo>
                  <a:pt x="123431" y="16776"/>
                </a:lnTo>
                <a:lnTo>
                  <a:pt x="153936" y="7594"/>
                </a:lnTo>
                <a:lnTo>
                  <a:pt x="185940" y="1498"/>
                </a:lnTo>
                <a:lnTo>
                  <a:pt x="214858" y="0"/>
                </a:lnTo>
                <a:lnTo>
                  <a:pt x="246913" y="1498"/>
                </a:lnTo>
                <a:lnTo>
                  <a:pt x="275831" y="7594"/>
                </a:lnTo>
                <a:lnTo>
                  <a:pt x="307835" y="16776"/>
                </a:lnTo>
                <a:lnTo>
                  <a:pt x="338340" y="28930"/>
                </a:lnTo>
                <a:lnTo>
                  <a:pt x="362699" y="47231"/>
                </a:lnTo>
                <a:lnTo>
                  <a:pt x="388645" y="67030"/>
                </a:lnTo>
                <a:lnTo>
                  <a:pt x="411467" y="92976"/>
                </a:lnTo>
                <a:lnTo>
                  <a:pt x="431304" y="120408"/>
                </a:lnTo>
                <a:lnTo>
                  <a:pt x="406895" y="138658"/>
                </a:lnTo>
                <a:lnTo>
                  <a:pt x="388645" y="114300"/>
                </a:lnTo>
                <a:lnTo>
                  <a:pt x="370332" y="91439"/>
                </a:lnTo>
                <a:lnTo>
                  <a:pt x="347471" y="73126"/>
                </a:lnTo>
                <a:lnTo>
                  <a:pt x="323113" y="57899"/>
                </a:lnTo>
                <a:lnTo>
                  <a:pt x="297167" y="47231"/>
                </a:lnTo>
                <a:lnTo>
                  <a:pt x="269735" y="39598"/>
                </a:lnTo>
                <a:lnTo>
                  <a:pt x="243839" y="33489"/>
                </a:lnTo>
                <a:lnTo>
                  <a:pt x="214858" y="30467"/>
                </a:lnTo>
                <a:lnTo>
                  <a:pt x="187426" y="33489"/>
                </a:lnTo>
                <a:lnTo>
                  <a:pt x="156971" y="39598"/>
                </a:lnTo>
                <a:lnTo>
                  <a:pt x="132613" y="47231"/>
                </a:lnTo>
                <a:lnTo>
                  <a:pt x="108204" y="57899"/>
                </a:lnTo>
                <a:lnTo>
                  <a:pt x="82308" y="73126"/>
                </a:lnTo>
                <a:lnTo>
                  <a:pt x="60972" y="91439"/>
                </a:lnTo>
                <a:lnTo>
                  <a:pt x="39636" y="114300"/>
                </a:lnTo>
                <a:lnTo>
                  <a:pt x="21336" y="140195"/>
                </a:lnTo>
                <a:lnTo>
                  <a:pt x="0" y="118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52" name="object 1252"/>
          <p:cNvSpPr/>
          <p:nvPr/>
        </p:nvSpPr>
        <p:spPr>
          <a:xfrm>
            <a:off x="6416027" y="1394472"/>
            <a:ext cx="25895" cy="21323"/>
          </a:xfrm>
          <a:custGeom>
            <a:avLst/>
            <a:gdLst/>
            <a:ahLst/>
            <a:cxnLst/>
            <a:rect b="b" l="l" r="r" t="t"/>
            <a:pathLst>
              <a:path h="21323" w="25895">
                <a:moveTo>
                  <a:pt x="25895" y="16763"/>
                </a:moveTo>
                <a:lnTo>
                  <a:pt x="7468" y="5928"/>
                </a:lnTo>
                <a:lnTo>
                  <a:pt x="22872" y="21323"/>
                </a:lnTo>
                <a:lnTo>
                  <a:pt x="25895" y="16763"/>
                </a:lnTo>
                <a:close/>
              </a:path>
              <a:path h="21323" w="25895">
                <a:moveTo>
                  <a:pt x="7468" y="5928"/>
                </a:moveTo>
                <a:lnTo>
                  <a:pt x="1536" y="0"/>
                </a:lnTo>
                <a:lnTo>
                  <a:pt x="0" y="1536"/>
                </a:lnTo>
                <a:lnTo>
                  <a:pt x="7468" y="592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53" name="object 1253"/>
          <p:cNvSpPr/>
          <p:nvPr/>
        </p:nvSpPr>
        <p:spPr>
          <a:xfrm>
            <a:off x="6416027" y="1394472"/>
            <a:ext cx="25895" cy="21323"/>
          </a:xfrm>
          <a:custGeom>
            <a:avLst/>
            <a:gdLst/>
            <a:ahLst/>
            <a:cxnLst/>
            <a:rect b="b" l="l" r="r" t="t"/>
            <a:pathLst>
              <a:path h="21323" w="25895">
                <a:moveTo>
                  <a:pt x="0" y="1536"/>
                </a:moveTo>
                <a:lnTo>
                  <a:pt x="1536" y="0"/>
                </a:lnTo>
                <a:lnTo>
                  <a:pt x="22872" y="21323"/>
                </a:lnTo>
                <a:lnTo>
                  <a:pt x="25895" y="16763"/>
                </a:lnTo>
                <a:lnTo>
                  <a:pt x="0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54" name="object 1254"/>
          <p:cNvSpPr/>
          <p:nvPr/>
        </p:nvSpPr>
        <p:spPr>
          <a:xfrm>
            <a:off x="6803135" y="1396009"/>
            <a:ext cx="65532" cy="348945"/>
          </a:xfrm>
          <a:custGeom>
            <a:avLst/>
            <a:gdLst/>
            <a:ahLst/>
            <a:cxnLst/>
            <a:rect b="b" l="l" r="r" t="t"/>
            <a:pathLst>
              <a:path h="348945" w="65532">
                <a:moveTo>
                  <a:pt x="21323" y="348945"/>
                </a:moveTo>
                <a:lnTo>
                  <a:pt x="47218" y="333717"/>
                </a:lnTo>
                <a:lnTo>
                  <a:pt x="36563" y="315467"/>
                </a:lnTo>
                <a:lnTo>
                  <a:pt x="30454" y="298691"/>
                </a:lnTo>
                <a:lnTo>
                  <a:pt x="28968" y="280390"/>
                </a:lnTo>
                <a:lnTo>
                  <a:pt x="28968" y="260591"/>
                </a:lnTo>
                <a:lnTo>
                  <a:pt x="36563" y="219417"/>
                </a:lnTo>
                <a:lnTo>
                  <a:pt x="45732" y="182854"/>
                </a:lnTo>
                <a:lnTo>
                  <a:pt x="59423" y="135635"/>
                </a:lnTo>
                <a:lnTo>
                  <a:pt x="65532" y="92913"/>
                </a:lnTo>
                <a:lnTo>
                  <a:pt x="65532" y="70091"/>
                </a:lnTo>
                <a:lnTo>
                  <a:pt x="63995" y="47231"/>
                </a:lnTo>
                <a:lnTo>
                  <a:pt x="56400" y="24358"/>
                </a:lnTo>
                <a:lnTo>
                  <a:pt x="47218" y="0"/>
                </a:lnTo>
                <a:lnTo>
                  <a:pt x="21323" y="15227"/>
                </a:lnTo>
                <a:lnTo>
                  <a:pt x="28968" y="36563"/>
                </a:lnTo>
                <a:lnTo>
                  <a:pt x="35064" y="51790"/>
                </a:lnTo>
                <a:lnTo>
                  <a:pt x="36563" y="71589"/>
                </a:lnTo>
                <a:lnTo>
                  <a:pt x="36563" y="89890"/>
                </a:lnTo>
                <a:lnTo>
                  <a:pt x="28968" y="131013"/>
                </a:lnTo>
                <a:lnTo>
                  <a:pt x="18300" y="172186"/>
                </a:lnTo>
                <a:lnTo>
                  <a:pt x="7632" y="216395"/>
                </a:lnTo>
                <a:lnTo>
                  <a:pt x="0" y="257517"/>
                </a:lnTo>
                <a:lnTo>
                  <a:pt x="0" y="283413"/>
                </a:lnTo>
                <a:lnTo>
                  <a:pt x="1536" y="304800"/>
                </a:lnTo>
                <a:lnTo>
                  <a:pt x="9118" y="327621"/>
                </a:lnTo>
                <a:lnTo>
                  <a:pt x="21323" y="34894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55" name="object 1255"/>
          <p:cNvSpPr/>
          <p:nvPr/>
        </p:nvSpPr>
        <p:spPr>
          <a:xfrm>
            <a:off x="6803135" y="1396009"/>
            <a:ext cx="65532" cy="348945"/>
          </a:xfrm>
          <a:custGeom>
            <a:avLst/>
            <a:gdLst/>
            <a:ahLst/>
            <a:cxnLst/>
            <a:rect b="b" l="l" r="r" t="t"/>
            <a:pathLst>
              <a:path h="348945" w="65532">
                <a:moveTo>
                  <a:pt x="47218" y="0"/>
                </a:moveTo>
                <a:lnTo>
                  <a:pt x="56400" y="24358"/>
                </a:lnTo>
                <a:lnTo>
                  <a:pt x="63995" y="47231"/>
                </a:lnTo>
                <a:lnTo>
                  <a:pt x="65532" y="70091"/>
                </a:lnTo>
                <a:lnTo>
                  <a:pt x="65532" y="92913"/>
                </a:lnTo>
                <a:lnTo>
                  <a:pt x="59423" y="135635"/>
                </a:lnTo>
                <a:lnTo>
                  <a:pt x="45732" y="182854"/>
                </a:lnTo>
                <a:lnTo>
                  <a:pt x="36563" y="219417"/>
                </a:lnTo>
                <a:lnTo>
                  <a:pt x="28968" y="260591"/>
                </a:lnTo>
                <a:lnTo>
                  <a:pt x="28968" y="280390"/>
                </a:lnTo>
                <a:lnTo>
                  <a:pt x="30454" y="298691"/>
                </a:lnTo>
                <a:lnTo>
                  <a:pt x="36563" y="315467"/>
                </a:lnTo>
                <a:lnTo>
                  <a:pt x="47218" y="333717"/>
                </a:lnTo>
                <a:lnTo>
                  <a:pt x="21323" y="348945"/>
                </a:lnTo>
                <a:lnTo>
                  <a:pt x="9118" y="327621"/>
                </a:lnTo>
                <a:lnTo>
                  <a:pt x="1536" y="304800"/>
                </a:lnTo>
                <a:lnTo>
                  <a:pt x="0" y="283413"/>
                </a:lnTo>
                <a:lnTo>
                  <a:pt x="0" y="257517"/>
                </a:lnTo>
                <a:lnTo>
                  <a:pt x="7632" y="216395"/>
                </a:lnTo>
                <a:lnTo>
                  <a:pt x="18300" y="172186"/>
                </a:lnTo>
                <a:lnTo>
                  <a:pt x="28968" y="131013"/>
                </a:lnTo>
                <a:lnTo>
                  <a:pt x="36563" y="89890"/>
                </a:lnTo>
                <a:lnTo>
                  <a:pt x="36563" y="71589"/>
                </a:lnTo>
                <a:lnTo>
                  <a:pt x="35064" y="51790"/>
                </a:lnTo>
                <a:lnTo>
                  <a:pt x="28968" y="36563"/>
                </a:lnTo>
                <a:lnTo>
                  <a:pt x="21323" y="15227"/>
                </a:lnTo>
                <a:lnTo>
                  <a:pt x="47218" y="0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56" name="object 1256"/>
          <p:cNvSpPr/>
          <p:nvPr/>
        </p:nvSpPr>
        <p:spPr>
          <a:xfrm>
            <a:off x="6824459" y="1396009"/>
            <a:ext cx="25895" cy="18249"/>
          </a:xfrm>
          <a:custGeom>
            <a:avLst/>
            <a:gdLst/>
            <a:ahLst/>
            <a:cxnLst/>
            <a:rect b="b" l="l" r="r" t="t"/>
            <a:pathLst>
              <a:path h="18249" w="25895">
                <a:moveTo>
                  <a:pt x="18935" y="4092"/>
                </a:moveTo>
                <a:lnTo>
                  <a:pt x="0" y="15227"/>
                </a:lnTo>
                <a:lnTo>
                  <a:pt x="0" y="18249"/>
                </a:lnTo>
                <a:lnTo>
                  <a:pt x="18935" y="4092"/>
                </a:lnTo>
                <a:close/>
              </a:path>
              <a:path h="18249" w="25895">
                <a:moveTo>
                  <a:pt x="25895" y="0"/>
                </a:moveTo>
                <a:lnTo>
                  <a:pt x="24409" y="0"/>
                </a:lnTo>
                <a:lnTo>
                  <a:pt x="18935" y="4092"/>
                </a:lnTo>
                <a:lnTo>
                  <a:pt x="258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57" name="object 1257"/>
          <p:cNvSpPr/>
          <p:nvPr/>
        </p:nvSpPr>
        <p:spPr>
          <a:xfrm>
            <a:off x="6824459" y="1396009"/>
            <a:ext cx="25895" cy="18249"/>
          </a:xfrm>
          <a:custGeom>
            <a:avLst/>
            <a:gdLst/>
            <a:ahLst/>
            <a:cxnLst/>
            <a:rect b="b" l="l" r="r" t="t"/>
            <a:pathLst>
              <a:path h="18249" w="25895">
                <a:moveTo>
                  <a:pt x="24409" y="0"/>
                </a:moveTo>
                <a:lnTo>
                  <a:pt x="25895" y="0"/>
                </a:lnTo>
                <a:lnTo>
                  <a:pt x="0" y="15227"/>
                </a:lnTo>
                <a:lnTo>
                  <a:pt x="0" y="18249"/>
                </a:lnTo>
                <a:lnTo>
                  <a:pt x="24409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58" name="object 1258"/>
          <p:cNvSpPr/>
          <p:nvPr/>
        </p:nvSpPr>
        <p:spPr>
          <a:xfrm>
            <a:off x="6827545" y="1717522"/>
            <a:ext cx="414477" cy="132613"/>
          </a:xfrm>
          <a:custGeom>
            <a:avLst/>
            <a:gdLst/>
            <a:ahLst/>
            <a:cxnLst/>
            <a:rect b="b" l="l" r="r" t="t"/>
            <a:pathLst>
              <a:path h="132613" w="414477">
                <a:moveTo>
                  <a:pt x="0" y="32054"/>
                </a:moveTo>
                <a:lnTo>
                  <a:pt x="16764" y="53378"/>
                </a:lnTo>
                <a:lnTo>
                  <a:pt x="38100" y="74714"/>
                </a:lnTo>
                <a:lnTo>
                  <a:pt x="63995" y="94513"/>
                </a:lnTo>
                <a:lnTo>
                  <a:pt x="91427" y="111277"/>
                </a:lnTo>
                <a:lnTo>
                  <a:pt x="117322" y="120408"/>
                </a:lnTo>
                <a:lnTo>
                  <a:pt x="147777" y="128041"/>
                </a:lnTo>
                <a:lnTo>
                  <a:pt x="175209" y="132613"/>
                </a:lnTo>
                <a:lnTo>
                  <a:pt x="207264" y="132613"/>
                </a:lnTo>
                <a:lnTo>
                  <a:pt x="236181" y="131076"/>
                </a:lnTo>
                <a:lnTo>
                  <a:pt x="263613" y="124967"/>
                </a:lnTo>
                <a:lnTo>
                  <a:pt x="292595" y="115836"/>
                </a:lnTo>
                <a:lnTo>
                  <a:pt x="323049" y="102146"/>
                </a:lnTo>
                <a:lnTo>
                  <a:pt x="348945" y="86867"/>
                </a:lnTo>
                <a:lnTo>
                  <a:pt x="371817" y="67081"/>
                </a:lnTo>
                <a:lnTo>
                  <a:pt x="394690" y="45745"/>
                </a:lnTo>
                <a:lnTo>
                  <a:pt x="414477" y="21386"/>
                </a:lnTo>
                <a:lnTo>
                  <a:pt x="391655" y="0"/>
                </a:lnTo>
                <a:lnTo>
                  <a:pt x="373354" y="21386"/>
                </a:lnTo>
                <a:lnTo>
                  <a:pt x="352018" y="42722"/>
                </a:lnTo>
                <a:lnTo>
                  <a:pt x="332231" y="60972"/>
                </a:lnTo>
                <a:lnTo>
                  <a:pt x="307822" y="74714"/>
                </a:lnTo>
                <a:lnTo>
                  <a:pt x="283464" y="86867"/>
                </a:lnTo>
                <a:lnTo>
                  <a:pt x="260591" y="92976"/>
                </a:lnTo>
                <a:lnTo>
                  <a:pt x="233159" y="99072"/>
                </a:lnTo>
                <a:lnTo>
                  <a:pt x="207264" y="100609"/>
                </a:lnTo>
                <a:lnTo>
                  <a:pt x="176758" y="100609"/>
                </a:lnTo>
                <a:lnTo>
                  <a:pt x="152400" y="96050"/>
                </a:lnTo>
                <a:lnTo>
                  <a:pt x="126453" y="91478"/>
                </a:lnTo>
                <a:lnTo>
                  <a:pt x="102095" y="80822"/>
                </a:lnTo>
                <a:lnTo>
                  <a:pt x="77685" y="67081"/>
                </a:lnTo>
                <a:lnTo>
                  <a:pt x="57886" y="51841"/>
                </a:lnTo>
                <a:lnTo>
                  <a:pt x="38100" y="33540"/>
                </a:lnTo>
                <a:lnTo>
                  <a:pt x="21323" y="9182"/>
                </a:lnTo>
                <a:lnTo>
                  <a:pt x="0" y="3205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59" name="object 1259"/>
          <p:cNvSpPr/>
          <p:nvPr/>
        </p:nvSpPr>
        <p:spPr>
          <a:xfrm>
            <a:off x="6827545" y="1717522"/>
            <a:ext cx="414477" cy="132613"/>
          </a:xfrm>
          <a:custGeom>
            <a:avLst/>
            <a:gdLst/>
            <a:ahLst/>
            <a:cxnLst/>
            <a:rect b="b" l="l" r="r" t="t"/>
            <a:pathLst>
              <a:path h="132613" w="414477">
                <a:moveTo>
                  <a:pt x="21323" y="9182"/>
                </a:moveTo>
                <a:lnTo>
                  <a:pt x="38100" y="33540"/>
                </a:lnTo>
                <a:lnTo>
                  <a:pt x="57886" y="51841"/>
                </a:lnTo>
                <a:lnTo>
                  <a:pt x="77685" y="67081"/>
                </a:lnTo>
                <a:lnTo>
                  <a:pt x="102095" y="80822"/>
                </a:lnTo>
                <a:lnTo>
                  <a:pt x="126453" y="91478"/>
                </a:lnTo>
                <a:lnTo>
                  <a:pt x="152400" y="96050"/>
                </a:lnTo>
                <a:lnTo>
                  <a:pt x="176758" y="100609"/>
                </a:lnTo>
                <a:lnTo>
                  <a:pt x="207264" y="100609"/>
                </a:lnTo>
                <a:lnTo>
                  <a:pt x="233159" y="99072"/>
                </a:lnTo>
                <a:lnTo>
                  <a:pt x="260591" y="92976"/>
                </a:lnTo>
                <a:lnTo>
                  <a:pt x="283464" y="86867"/>
                </a:lnTo>
                <a:lnTo>
                  <a:pt x="307822" y="74714"/>
                </a:lnTo>
                <a:lnTo>
                  <a:pt x="332231" y="60972"/>
                </a:lnTo>
                <a:lnTo>
                  <a:pt x="352018" y="42722"/>
                </a:lnTo>
                <a:lnTo>
                  <a:pt x="373354" y="21386"/>
                </a:lnTo>
                <a:lnTo>
                  <a:pt x="391655" y="0"/>
                </a:lnTo>
                <a:lnTo>
                  <a:pt x="414477" y="21386"/>
                </a:lnTo>
                <a:lnTo>
                  <a:pt x="394690" y="45745"/>
                </a:lnTo>
                <a:lnTo>
                  <a:pt x="371817" y="67081"/>
                </a:lnTo>
                <a:lnTo>
                  <a:pt x="348945" y="86867"/>
                </a:lnTo>
                <a:lnTo>
                  <a:pt x="323049" y="102146"/>
                </a:lnTo>
                <a:lnTo>
                  <a:pt x="292595" y="115836"/>
                </a:lnTo>
                <a:lnTo>
                  <a:pt x="263613" y="124967"/>
                </a:lnTo>
                <a:lnTo>
                  <a:pt x="236181" y="131076"/>
                </a:lnTo>
                <a:lnTo>
                  <a:pt x="207264" y="132613"/>
                </a:lnTo>
                <a:lnTo>
                  <a:pt x="175209" y="132613"/>
                </a:lnTo>
                <a:lnTo>
                  <a:pt x="147777" y="128041"/>
                </a:lnTo>
                <a:lnTo>
                  <a:pt x="117322" y="120408"/>
                </a:lnTo>
                <a:lnTo>
                  <a:pt x="91427" y="111277"/>
                </a:lnTo>
                <a:lnTo>
                  <a:pt x="63995" y="94513"/>
                </a:lnTo>
                <a:lnTo>
                  <a:pt x="38100" y="74714"/>
                </a:lnTo>
                <a:lnTo>
                  <a:pt x="16764" y="53378"/>
                </a:lnTo>
                <a:lnTo>
                  <a:pt x="0" y="32054"/>
                </a:lnTo>
                <a:lnTo>
                  <a:pt x="21323" y="918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60" name="object 1260"/>
          <p:cNvSpPr/>
          <p:nvPr/>
        </p:nvSpPr>
        <p:spPr>
          <a:xfrm>
            <a:off x="6824459" y="1726704"/>
            <a:ext cx="25895" cy="24358"/>
          </a:xfrm>
          <a:custGeom>
            <a:avLst/>
            <a:gdLst/>
            <a:ahLst/>
            <a:cxnLst/>
            <a:rect b="b" l="l" r="r" t="t"/>
            <a:pathLst>
              <a:path h="24358" w="25895">
                <a:moveTo>
                  <a:pt x="3086" y="22872"/>
                </a:moveTo>
                <a:lnTo>
                  <a:pt x="16369" y="8624"/>
                </a:lnTo>
                <a:lnTo>
                  <a:pt x="0" y="18249"/>
                </a:lnTo>
                <a:lnTo>
                  <a:pt x="3086" y="24358"/>
                </a:lnTo>
                <a:lnTo>
                  <a:pt x="3086" y="22872"/>
                </a:lnTo>
                <a:close/>
              </a:path>
              <a:path h="24358" w="25895">
                <a:moveTo>
                  <a:pt x="25895" y="3022"/>
                </a:moveTo>
                <a:lnTo>
                  <a:pt x="24409" y="0"/>
                </a:lnTo>
                <a:lnTo>
                  <a:pt x="16369" y="8624"/>
                </a:lnTo>
                <a:lnTo>
                  <a:pt x="25895" y="3022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61" name="object 1261"/>
          <p:cNvSpPr/>
          <p:nvPr/>
        </p:nvSpPr>
        <p:spPr>
          <a:xfrm>
            <a:off x="6824459" y="1726704"/>
            <a:ext cx="25895" cy="24358"/>
          </a:xfrm>
          <a:custGeom>
            <a:avLst/>
            <a:gdLst/>
            <a:ahLst/>
            <a:cxnLst/>
            <a:rect b="b" l="l" r="r" t="t"/>
            <a:pathLst>
              <a:path h="24358" w="25895">
                <a:moveTo>
                  <a:pt x="0" y="18249"/>
                </a:moveTo>
                <a:lnTo>
                  <a:pt x="3086" y="24358"/>
                </a:lnTo>
                <a:lnTo>
                  <a:pt x="3086" y="22872"/>
                </a:lnTo>
                <a:lnTo>
                  <a:pt x="24409" y="0"/>
                </a:lnTo>
                <a:lnTo>
                  <a:pt x="25895" y="3022"/>
                </a:lnTo>
                <a:lnTo>
                  <a:pt x="0" y="1824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62" name="object 1262"/>
          <p:cNvSpPr/>
          <p:nvPr/>
        </p:nvSpPr>
        <p:spPr>
          <a:xfrm>
            <a:off x="3855745" y="487654"/>
            <a:ext cx="31991" cy="467868"/>
          </a:xfrm>
          <a:custGeom>
            <a:avLst/>
            <a:gdLst/>
            <a:ahLst/>
            <a:cxnLst/>
            <a:rect b="b" l="l" r="r" t="t"/>
            <a:pathLst>
              <a:path h="467868" w="31991">
                <a:moveTo>
                  <a:pt x="30454" y="0"/>
                </a:moveTo>
                <a:lnTo>
                  <a:pt x="0" y="0"/>
                </a:lnTo>
                <a:lnTo>
                  <a:pt x="1485" y="467868"/>
                </a:lnTo>
                <a:lnTo>
                  <a:pt x="31991" y="467868"/>
                </a:lnTo>
                <a:lnTo>
                  <a:pt x="304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63" name="object 1263"/>
          <p:cNvSpPr/>
          <p:nvPr/>
        </p:nvSpPr>
        <p:spPr>
          <a:xfrm>
            <a:off x="3855745" y="487654"/>
            <a:ext cx="31991" cy="467868"/>
          </a:xfrm>
          <a:custGeom>
            <a:avLst/>
            <a:gdLst/>
            <a:ahLst/>
            <a:cxnLst/>
            <a:rect b="b" l="l" r="r" t="t"/>
            <a:pathLst>
              <a:path h="467868" w="31991">
                <a:moveTo>
                  <a:pt x="30454" y="0"/>
                </a:moveTo>
                <a:lnTo>
                  <a:pt x="0" y="0"/>
                </a:lnTo>
                <a:lnTo>
                  <a:pt x="1485" y="467868"/>
                </a:lnTo>
                <a:lnTo>
                  <a:pt x="31991" y="467868"/>
                </a:lnTo>
                <a:lnTo>
                  <a:pt x="30454" y="0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64" name="object 1264"/>
          <p:cNvSpPr/>
          <p:nvPr/>
        </p:nvSpPr>
        <p:spPr>
          <a:xfrm>
            <a:off x="3482327" y="841222"/>
            <a:ext cx="399313" cy="126504"/>
          </a:xfrm>
          <a:custGeom>
            <a:avLst/>
            <a:gdLst/>
            <a:ahLst/>
            <a:cxnLst/>
            <a:rect b="b" l="l" r="r" t="t"/>
            <a:pathLst>
              <a:path h="126504" w="399313">
                <a:moveTo>
                  <a:pt x="18313" y="79273"/>
                </a:moveTo>
                <a:lnTo>
                  <a:pt x="0" y="105181"/>
                </a:lnTo>
                <a:lnTo>
                  <a:pt x="21336" y="126504"/>
                </a:lnTo>
                <a:lnTo>
                  <a:pt x="38100" y="102146"/>
                </a:lnTo>
                <a:lnTo>
                  <a:pt x="57950" y="83845"/>
                </a:lnTo>
                <a:lnTo>
                  <a:pt x="80772" y="67081"/>
                </a:lnTo>
                <a:lnTo>
                  <a:pt x="102095" y="53378"/>
                </a:lnTo>
                <a:lnTo>
                  <a:pt x="149377" y="38100"/>
                </a:lnTo>
                <a:lnTo>
                  <a:pt x="199682" y="32054"/>
                </a:lnTo>
                <a:lnTo>
                  <a:pt x="248450" y="38100"/>
                </a:lnTo>
                <a:lnTo>
                  <a:pt x="272808" y="45745"/>
                </a:lnTo>
                <a:lnTo>
                  <a:pt x="297218" y="53378"/>
                </a:lnTo>
                <a:lnTo>
                  <a:pt x="341363" y="85382"/>
                </a:lnTo>
                <a:lnTo>
                  <a:pt x="359676" y="102146"/>
                </a:lnTo>
                <a:lnTo>
                  <a:pt x="379463" y="126504"/>
                </a:lnTo>
                <a:lnTo>
                  <a:pt x="399313" y="105181"/>
                </a:lnTo>
                <a:lnTo>
                  <a:pt x="379463" y="79273"/>
                </a:lnTo>
                <a:lnTo>
                  <a:pt x="356641" y="59486"/>
                </a:lnTo>
                <a:lnTo>
                  <a:pt x="310908" y="25946"/>
                </a:lnTo>
                <a:lnTo>
                  <a:pt x="281927" y="15278"/>
                </a:lnTo>
                <a:lnTo>
                  <a:pt x="254495" y="7645"/>
                </a:lnTo>
                <a:lnTo>
                  <a:pt x="199682" y="0"/>
                </a:lnTo>
                <a:lnTo>
                  <a:pt x="141731" y="7645"/>
                </a:lnTo>
                <a:lnTo>
                  <a:pt x="89941" y="25946"/>
                </a:lnTo>
                <a:lnTo>
                  <a:pt x="63995" y="41173"/>
                </a:lnTo>
                <a:lnTo>
                  <a:pt x="38100" y="59486"/>
                </a:lnTo>
                <a:lnTo>
                  <a:pt x="18313" y="7927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65" name="object 1265"/>
          <p:cNvSpPr/>
          <p:nvPr/>
        </p:nvSpPr>
        <p:spPr>
          <a:xfrm>
            <a:off x="3482327" y="841222"/>
            <a:ext cx="399313" cy="126504"/>
          </a:xfrm>
          <a:custGeom>
            <a:avLst/>
            <a:gdLst/>
            <a:ahLst/>
            <a:cxnLst/>
            <a:rect b="b" l="l" r="r" t="t"/>
            <a:pathLst>
              <a:path h="126504" w="399313">
                <a:moveTo>
                  <a:pt x="379463" y="126504"/>
                </a:moveTo>
                <a:lnTo>
                  <a:pt x="359676" y="102146"/>
                </a:lnTo>
                <a:lnTo>
                  <a:pt x="341363" y="85382"/>
                </a:lnTo>
                <a:lnTo>
                  <a:pt x="297218" y="53378"/>
                </a:lnTo>
                <a:lnTo>
                  <a:pt x="272808" y="45745"/>
                </a:lnTo>
                <a:lnTo>
                  <a:pt x="248450" y="38100"/>
                </a:lnTo>
                <a:lnTo>
                  <a:pt x="199682" y="32054"/>
                </a:lnTo>
                <a:lnTo>
                  <a:pt x="149377" y="38100"/>
                </a:lnTo>
                <a:lnTo>
                  <a:pt x="102095" y="53378"/>
                </a:lnTo>
                <a:lnTo>
                  <a:pt x="80772" y="67081"/>
                </a:lnTo>
                <a:lnTo>
                  <a:pt x="57950" y="83845"/>
                </a:lnTo>
                <a:lnTo>
                  <a:pt x="38100" y="102146"/>
                </a:lnTo>
                <a:lnTo>
                  <a:pt x="21336" y="126504"/>
                </a:lnTo>
                <a:lnTo>
                  <a:pt x="0" y="105181"/>
                </a:lnTo>
                <a:lnTo>
                  <a:pt x="18313" y="79273"/>
                </a:lnTo>
                <a:lnTo>
                  <a:pt x="38100" y="59486"/>
                </a:lnTo>
                <a:lnTo>
                  <a:pt x="63995" y="41173"/>
                </a:lnTo>
                <a:lnTo>
                  <a:pt x="89941" y="25946"/>
                </a:lnTo>
                <a:lnTo>
                  <a:pt x="141731" y="7645"/>
                </a:lnTo>
                <a:lnTo>
                  <a:pt x="199682" y="0"/>
                </a:lnTo>
                <a:lnTo>
                  <a:pt x="254495" y="7645"/>
                </a:lnTo>
                <a:lnTo>
                  <a:pt x="281927" y="15278"/>
                </a:lnTo>
                <a:lnTo>
                  <a:pt x="310908" y="25946"/>
                </a:lnTo>
                <a:lnTo>
                  <a:pt x="356641" y="59486"/>
                </a:lnTo>
                <a:lnTo>
                  <a:pt x="379463" y="79273"/>
                </a:lnTo>
                <a:lnTo>
                  <a:pt x="399313" y="105181"/>
                </a:lnTo>
                <a:lnTo>
                  <a:pt x="379463" y="12650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66" name="object 1266"/>
          <p:cNvSpPr/>
          <p:nvPr/>
        </p:nvSpPr>
        <p:spPr>
          <a:xfrm>
            <a:off x="3857231" y="946403"/>
            <a:ext cx="30505" cy="53327"/>
          </a:xfrm>
          <a:custGeom>
            <a:avLst/>
            <a:gdLst/>
            <a:ahLst/>
            <a:cxnLst/>
            <a:rect b="b" l="l" r="r" t="t"/>
            <a:pathLst>
              <a:path h="53327" w="30505">
                <a:moveTo>
                  <a:pt x="15920" y="9118"/>
                </a:moveTo>
                <a:lnTo>
                  <a:pt x="4559" y="21323"/>
                </a:lnTo>
                <a:lnTo>
                  <a:pt x="30505" y="53327"/>
                </a:lnTo>
                <a:lnTo>
                  <a:pt x="30505" y="9118"/>
                </a:lnTo>
                <a:lnTo>
                  <a:pt x="15920" y="9118"/>
                </a:lnTo>
                <a:close/>
              </a:path>
              <a:path h="53327" w="30505">
                <a:moveTo>
                  <a:pt x="24409" y="0"/>
                </a:moveTo>
                <a:lnTo>
                  <a:pt x="0" y="9118"/>
                </a:lnTo>
                <a:lnTo>
                  <a:pt x="15920" y="9118"/>
                </a:lnTo>
                <a:lnTo>
                  <a:pt x="244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67" name="object 1267"/>
          <p:cNvSpPr/>
          <p:nvPr/>
        </p:nvSpPr>
        <p:spPr>
          <a:xfrm>
            <a:off x="3857231" y="946403"/>
            <a:ext cx="30505" cy="53327"/>
          </a:xfrm>
          <a:custGeom>
            <a:avLst/>
            <a:gdLst/>
            <a:ahLst/>
            <a:cxnLst/>
            <a:rect b="b" l="l" r="r" t="t"/>
            <a:pathLst>
              <a:path h="53327" w="30505">
                <a:moveTo>
                  <a:pt x="30505" y="9118"/>
                </a:moveTo>
                <a:lnTo>
                  <a:pt x="30505" y="53327"/>
                </a:lnTo>
                <a:lnTo>
                  <a:pt x="4559" y="21323"/>
                </a:lnTo>
                <a:lnTo>
                  <a:pt x="24409" y="0"/>
                </a:lnTo>
                <a:lnTo>
                  <a:pt x="0" y="9118"/>
                </a:lnTo>
                <a:lnTo>
                  <a:pt x="30505" y="911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68" name="object 1268"/>
          <p:cNvSpPr/>
          <p:nvPr/>
        </p:nvSpPr>
        <p:spPr>
          <a:xfrm>
            <a:off x="3416795" y="947940"/>
            <a:ext cx="86868" cy="390118"/>
          </a:xfrm>
          <a:custGeom>
            <a:avLst/>
            <a:gdLst/>
            <a:ahLst/>
            <a:cxnLst/>
            <a:rect b="b" l="l" r="r" t="t"/>
            <a:pathLst>
              <a:path h="390118" w="86868">
                <a:moveTo>
                  <a:pt x="62509" y="0"/>
                </a:moveTo>
                <a:lnTo>
                  <a:pt x="35077" y="44196"/>
                </a:lnTo>
                <a:lnTo>
                  <a:pt x="24409" y="67068"/>
                </a:lnTo>
                <a:lnTo>
                  <a:pt x="15227" y="92964"/>
                </a:lnTo>
                <a:lnTo>
                  <a:pt x="4559" y="143268"/>
                </a:lnTo>
                <a:lnTo>
                  <a:pt x="0" y="195059"/>
                </a:lnTo>
                <a:lnTo>
                  <a:pt x="4559" y="245364"/>
                </a:lnTo>
                <a:lnTo>
                  <a:pt x="15227" y="297154"/>
                </a:lnTo>
                <a:lnTo>
                  <a:pt x="35077" y="344436"/>
                </a:lnTo>
                <a:lnTo>
                  <a:pt x="48768" y="368795"/>
                </a:lnTo>
                <a:lnTo>
                  <a:pt x="62509" y="390118"/>
                </a:lnTo>
                <a:lnTo>
                  <a:pt x="86868" y="373354"/>
                </a:lnTo>
                <a:lnTo>
                  <a:pt x="71640" y="350481"/>
                </a:lnTo>
                <a:lnTo>
                  <a:pt x="60972" y="329158"/>
                </a:lnTo>
                <a:lnTo>
                  <a:pt x="42659" y="288023"/>
                </a:lnTo>
                <a:lnTo>
                  <a:pt x="33540" y="242290"/>
                </a:lnTo>
                <a:lnTo>
                  <a:pt x="30505" y="195059"/>
                </a:lnTo>
                <a:lnTo>
                  <a:pt x="33540" y="146291"/>
                </a:lnTo>
                <a:lnTo>
                  <a:pt x="42659" y="103632"/>
                </a:lnTo>
                <a:lnTo>
                  <a:pt x="51841" y="79222"/>
                </a:lnTo>
                <a:lnTo>
                  <a:pt x="60972" y="59423"/>
                </a:lnTo>
                <a:lnTo>
                  <a:pt x="86868" y="18249"/>
                </a:lnTo>
                <a:lnTo>
                  <a:pt x="625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69" name="object 1269"/>
          <p:cNvSpPr/>
          <p:nvPr/>
        </p:nvSpPr>
        <p:spPr>
          <a:xfrm>
            <a:off x="3416795" y="947940"/>
            <a:ext cx="86868" cy="390118"/>
          </a:xfrm>
          <a:custGeom>
            <a:avLst/>
            <a:gdLst/>
            <a:ahLst/>
            <a:cxnLst/>
            <a:rect b="b" l="l" r="r" t="t"/>
            <a:pathLst>
              <a:path h="390118" w="86868">
                <a:moveTo>
                  <a:pt x="86868" y="18249"/>
                </a:moveTo>
                <a:lnTo>
                  <a:pt x="60972" y="59423"/>
                </a:lnTo>
                <a:lnTo>
                  <a:pt x="51841" y="79222"/>
                </a:lnTo>
                <a:lnTo>
                  <a:pt x="42659" y="103632"/>
                </a:lnTo>
                <a:lnTo>
                  <a:pt x="33540" y="146291"/>
                </a:lnTo>
                <a:lnTo>
                  <a:pt x="30505" y="195059"/>
                </a:lnTo>
                <a:lnTo>
                  <a:pt x="33540" y="242290"/>
                </a:lnTo>
                <a:lnTo>
                  <a:pt x="42659" y="288023"/>
                </a:lnTo>
                <a:lnTo>
                  <a:pt x="60972" y="329158"/>
                </a:lnTo>
                <a:lnTo>
                  <a:pt x="71640" y="350481"/>
                </a:lnTo>
                <a:lnTo>
                  <a:pt x="86868" y="373354"/>
                </a:lnTo>
                <a:lnTo>
                  <a:pt x="62509" y="390118"/>
                </a:lnTo>
                <a:lnTo>
                  <a:pt x="48768" y="368795"/>
                </a:lnTo>
                <a:lnTo>
                  <a:pt x="35077" y="344436"/>
                </a:lnTo>
                <a:lnTo>
                  <a:pt x="15227" y="297154"/>
                </a:lnTo>
                <a:lnTo>
                  <a:pt x="4559" y="245364"/>
                </a:lnTo>
                <a:lnTo>
                  <a:pt x="0" y="195059"/>
                </a:lnTo>
                <a:lnTo>
                  <a:pt x="4559" y="143268"/>
                </a:lnTo>
                <a:lnTo>
                  <a:pt x="15227" y="92964"/>
                </a:lnTo>
                <a:lnTo>
                  <a:pt x="24409" y="67068"/>
                </a:lnTo>
                <a:lnTo>
                  <a:pt x="35077" y="44196"/>
                </a:lnTo>
                <a:lnTo>
                  <a:pt x="62509" y="0"/>
                </a:lnTo>
                <a:lnTo>
                  <a:pt x="86868" y="1824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70" name="object 1270"/>
          <p:cNvSpPr/>
          <p:nvPr/>
        </p:nvSpPr>
        <p:spPr>
          <a:xfrm>
            <a:off x="3479304" y="946403"/>
            <a:ext cx="24358" cy="21323"/>
          </a:xfrm>
          <a:custGeom>
            <a:avLst/>
            <a:gdLst/>
            <a:ahLst/>
            <a:cxnLst/>
            <a:rect b="b" l="l" r="r" t="t"/>
            <a:pathLst>
              <a:path h="21323" w="24358">
                <a:moveTo>
                  <a:pt x="18216" y="15184"/>
                </a:moveTo>
                <a:lnTo>
                  <a:pt x="3022" y="0"/>
                </a:lnTo>
                <a:lnTo>
                  <a:pt x="0" y="1536"/>
                </a:lnTo>
                <a:lnTo>
                  <a:pt x="18216" y="15184"/>
                </a:lnTo>
                <a:close/>
              </a:path>
              <a:path h="21323" w="24358">
                <a:moveTo>
                  <a:pt x="24358" y="19786"/>
                </a:moveTo>
                <a:lnTo>
                  <a:pt x="18216" y="15184"/>
                </a:lnTo>
                <a:lnTo>
                  <a:pt x="24358" y="21323"/>
                </a:lnTo>
                <a:lnTo>
                  <a:pt x="24358" y="1978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71" name="object 1271"/>
          <p:cNvSpPr/>
          <p:nvPr/>
        </p:nvSpPr>
        <p:spPr>
          <a:xfrm>
            <a:off x="3479304" y="946403"/>
            <a:ext cx="24358" cy="21323"/>
          </a:xfrm>
          <a:custGeom>
            <a:avLst/>
            <a:gdLst/>
            <a:ahLst/>
            <a:cxnLst/>
            <a:rect b="b" l="l" r="r" t="t"/>
            <a:pathLst>
              <a:path h="21323" w="24358">
                <a:moveTo>
                  <a:pt x="3022" y="0"/>
                </a:moveTo>
                <a:lnTo>
                  <a:pt x="0" y="1536"/>
                </a:lnTo>
                <a:lnTo>
                  <a:pt x="24358" y="19786"/>
                </a:lnTo>
                <a:lnTo>
                  <a:pt x="24358" y="21323"/>
                </a:lnTo>
                <a:lnTo>
                  <a:pt x="3022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72" name="object 1272"/>
          <p:cNvSpPr/>
          <p:nvPr/>
        </p:nvSpPr>
        <p:spPr>
          <a:xfrm>
            <a:off x="3482327" y="1316735"/>
            <a:ext cx="399313" cy="124968"/>
          </a:xfrm>
          <a:custGeom>
            <a:avLst/>
            <a:gdLst/>
            <a:ahLst/>
            <a:cxnLst/>
            <a:rect b="b" l="l" r="r" t="t"/>
            <a:pathLst>
              <a:path h="124968" w="399313">
                <a:moveTo>
                  <a:pt x="21336" y="1536"/>
                </a:moveTo>
                <a:lnTo>
                  <a:pt x="0" y="21323"/>
                </a:lnTo>
                <a:lnTo>
                  <a:pt x="18313" y="45732"/>
                </a:lnTo>
                <a:lnTo>
                  <a:pt x="39636" y="67068"/>
                </a:lnTo>
                <a:lnTo>
                  <a:pt x="65531" y="85318"/>
                </a:lnTo>
                <a:lnTo>
                  <a:pt x="91427" y="100609"/>
                </a:lnTo>
                <a:lnTo>
                  <a:pt x="114300" y="111264"/>
                </a:lnTo>
                <a:lnTo>
                  <a:pt x="144818" y="118859"/>
                </a:lnTo>
                <a:lnTo>
                  <a:pt x="199682" y="124968"/>
                </a:lnTo>
                <a:lnTo>
                  <a:pt x="254495" y="118859"/>
                </a:lnTo>
                <a:lnTo>
                  <a:pt x="283476" y="111264"/>
                </a:lnTo>
                <a:lnTo>
                  <a:pt x="309372" y="100609"/>
                </a:lnTo>
                <a:lnTo>
                  <a:pt x="335318" y="85318"/>
                </a:lnTo>
                <a:lnTo>
                  <a:pt x="359676" y="67068"/>
                </a:lnTo>
                <a:lnTo>
                  <a:pt x="381000" y="45732"/>
                </a:lnTo>
                <a:lnTo>
                  <a:pt x="399313" y="24409"/>
                </a:lnTo>
                <a:lnTo>
                  <a:pt x="379463" y="0"/>
                </a:lnTo>
                <a:lnTo>
                  <a:pt x="361213" y="21323"/>
                </a:lnTo>
                <a:lnTo>
                  <a:pt x="342900" y="41173"/>
                </a:lnTo>
                <a:lnTo>
                  <a:pt x="320027" y="57886"/>
                </a:lnTo>
                <a:lnTo>
                  <a:pt x="298703" y="71628"/>
                </a:lnTo>
                <a:lnTo>
                  <a:pt x="274345" y="80759"/>
                </a:lnTo>
                <a:lnTo>
                  <a:pt x="249936" y="86868"/>
                </a:lnTo>
                <a:lnTo>
                  <a:pt x="199682" y="92964"/>
                </a:lnTo>
                <a:lnTo>
                  <a:pt x="147840" y="86868"/>
                </a:lnTo>
                <a:lnTo>
                  <a:pt x="123482" y="80759"/>
                </a:lnTo>
                <a:lnTo>
                  <a:pt x="102095" y="71628"/>
                </a:lnTo>
                <a:lnTo>
                  <a:pt x="80772" y="57886"/>
                </a:lnTo>
                <a:lnTo>
                  <a:pt x="56413" y="41173"/>
                </a:lnTo>
                <a:lnTo>
                  <a:pt x="38100" y="21323"/>
                </a:lnTo>
                <a:lnTo>
                  <a:pt x="21336" y="15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73" name="object 1273"/>
          <p:cNvSpPr/>
          <p:nvPr/>
        </p:nvSpPr>
        <p:spPr>
          <a:xfrm>
            <a:off x="3482327" y="1316735"/>
            <a:ext cx="399313" cy="124968"/>
          </a:xfrm>
          <a:custGeom>
            <a:avLst/>
            <a:gdLst/>
            <a:ahLst/>
            <a:cxnLst/>
            <a:rect b="b" l="l" r="r" t="t"/>
            <a:pathLst>
              <a:path h="124968" w="399313">
                <a:moveTo>
                  <a:pt x="21336" y="1536"/>
                </a:moveTo>
                <a:lnTo>
                  <a:pt x="38100" y="21323"/>
                </a:lnTo>
                <a:lnTo>
                  <a:pt x="56413" y="41173"/>
                </a:lnTo>
                <a:lnTo>
                  <a:pt x="80772" y="57886"/>
                </a:lnTo>
                <a:lnTo>
                  <a:pt x="102095" y="71628"/>
                </a:lnTo>
                <a:lnTo>
                  <a:pt x="123482" y="80759"/>
                </a:lnTo>
                <a:lnTo>
                  <a:pt x="147840" y="86868"/>
                </a:lnTo>
                <a:lnTo>
                  <a:pt x="199682" y="92964"/>
                </a:lnTo>
                <a:lnTo>
                  <a:pt x="249936" y="86868"/>
                </a:lnTo>
                <a:lnTo>
                  <a:pt x="274345" y="80759"/>
                </a:lnTo>
                <a:lnTo>
                  <a:pt x="298703" y="71628"/>
                </a:lnTo>
                <a:lnTo>
                  <a:pt x="320027" y="57886"/>
                </a:lnTo>
                <a:lnTo>
                  <a:pt x="342900" y="41173"/>
                </a:lnTo>
                <a:lnTo>
                  <a:pt x="361213" y="21323"/>
                </a:lnTo>
                <a:lnTo>
                  <a:pt x="379463" y="0"/>
                </a:lnTo>
                <a:lnTo>
                  <a:pt x="399313" y="24409"/>
                </a:lnTo>
                <a:lnTo>
                  <a:pt x="381000" y="45732"/>
                </a:lnTo>
                <a:lnTo>
                  <a:pt x="359676" y="67068"/>
                </a:lnTo>
                <a:lnTo>
                  <a:pt x="335318" y="85318"/>
                </a:lnTo>
                <a:lnTo>
                  <a:pt x="309372" y="100609"/>
                </a:lnTo>
                <a:lnTo>
                  <a:pt x="283476" y="111264"/>
                </a:lnTo>
                <a:lnTo>
                  <a:pt x="254495" y="118859"/>
                </a:lnTo>
                <a:lnTo>
                  <a:pt x="199682" y="124968"/>
                </a:lnTo>
                <a:lnTo>
                  <a:pt x="144818" y="118859"/>
                </a:lnTo>
                <a:lnTo>
                  <a:pt x="114300" y="111264"/>
                </a:lnTo>
                <a:lnTo>
                  <a:pt x="91427" y="100609"/>
                </a:lnTo>
                <a:lnTo>
                  <a:pt x="65531" y="85318"/>
                </a:lnTo>
                <a:lnTo>
                  <a:pt x="39636" y="67068"/>
                </a:lnTo>
                <a:lnTo>
                  <a:pt x="18313" y="45732"/>
                </a:lnTo>
                <a:lnTo>
                  <a:pt x="0" y="21323"/>
                </a:lnTo>
                <a:lnTo>
                  <a:pt x="21336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74" name="object 1274"/>
          <p:cNvSpPr/>
          <p:nvPr/>
        </p:nvSpPr>
        <p:spPr>
          <a:xfrm>
            <a:off x="3479304" y="1318272"/>
            <a:ext cx="24358" cy="19786"/>
          </a:xfrm>
          <a:custGeom>
            <a:avLst/>
            <a:gdLst/>
            <a:ahLst/>
            <a:cxnLst/>
            <a:rect b="b" l="l" r="r" t="t"/>
            <a:pathLst>
              <a:path h="19786" w="24358">
                <a:moveTo>
                  <a:pt x="11720" y="11720"/>
                </a:moveTo>
                <a:lnTo>
                  <a:pt x="0" y="19786"/>
                </a:lnTo>
                <a:lnTo>
                  <a:pt x="3022" y="19786"/>
                </a:lnTo>
                <a:lnTo>
                  <a:pt x="11720" y="11720"/>
                </a:lnTo>
                <a:close/>
              </a:path>
              <a:path h="19786" w="24358">
                <a:moveTo>
                  <a:pt x="24358" y="0"/>
                </a:moveTo>
                <a:lnTo>
                  <a:pt x="11720" y="11720"/>
                </a:lnTo>
                <a:lnTo>
                  <a:pt x="24358" y="3022"/>
                </a:lnTo>
                <a:lnTo>
                  <a:pt x="243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75" name="object 1275"/>
          <p:cNvSpPr/>
          <p:nvPr/>
        </p:nvSpPr>
        <p:spPr>
          <a:xfrm>
            <a:off x="3479304" y="1318272"/>
            <a:ext cx="24358" cy="19786"/>
          </a:xfrm>
          <a:custGeom>
            <a:avLst/>
            <a:gdLst/>
            <a:ahLst/>
            <a:cxnLst/>
            <a:rect b="b" l="l" r="r" t="t"/>
            <a:pathLst>
              <a:path h="19786" w="24358">
                <a:moveTo>
                  <a:pt x="0" y="19786"/>
                </a:moveTo>
                <a:lnTo>
                  <a:pt x="3022" y="19786"/>
                </a:lnTo>
                <a:lnTo>
                  <a:pt x="24358" y="0"/>
                </a:lnTo>
                <a:lnTo>
                  <a:pt x="24358" y="3022"/>
                </a:lnTo>
                <a:lnTo>
                  <a:pt x="0" y="1978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76" name="object 1276"/>
          <p:cNvSpPr/>
          <p:nvPr/>
        </p:nvSpPr>
        <p:spPr>
          <a:xfrm>
            <a:off x="3872486" y="1328930"/>
            <a:ext cx="0" cy="428228"/>
          </a:xfrm>
          <a:custGeom>
            <a:avLst/>
            <a:gdLst/>
            <a:ahLst/>
            <a:cxnLst/>
            <a:rect b="b" l="l" r="r" t="t"/>
            <a:pathLst>
              <a:path h="428228" w="0">
                <a:moveTo>
                  <a:pt x="0" y="0"/>
                </a:moveTo>
                <a:lnTo>
                  <a:pt x="0" y="428228"/>
                </a:lnTo>
              </a:path>
            </a:pathLst>
          </a:custGeom>
          <a:ln w="31779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77" name="object 1277"/>
          <p:cNvSpPr/>
          <p:nvPr/>
        </p:nvSpPr>
        <p:spPr>
          <a:xfrm>
            <a:off x="3857231" y="1328930"/>
            <a:ext cx="30509" cy="428228"/>
          </a:xfrm>
          <a:custGeom>
            <a:avLst/>
            <a:gdLst/>
            <a:ahLst/>
            <a:cxnLst/>
            <a:rect b="b" l="l" r="r" t="t"/>
            <a:pathLst>
              <a:path h="428228" w="30509">
                <a:moveTo>
                  <a:pt x="0" y="428228"/>
                </a:moveTo>
                <a:lnTo>
                  <a:pt x="30509" y="428228"/>
                </a:lnTo>
                <a:lnTo>
                  <a:pt x="30509" y="0"/>
                </a:lnTo>
                <a:lnTo>
                  <a:pt x="0" y="0"/>
                </a:lnTo>
                <a:lnTo>
                  <a:pt x="0" y="42822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78" name="object 1278"/>
          <p:cNvSpPr/>
          <p:nvPr/>
        </p:nvSpPr>
        <p:spPr>
          <a:xfrm>
            <a:off x="3857231" y="1286268"/>
            <a:ext cx="30505" cy="54876"/>
          </a:xfrm>
          <a:custGeom>
            <a:avLst/>
            <a:gdLst/>
            <a:ahLst/>
            <a:cxnLst/>
            <a:rect b="b" l="l" r="r" t="t"/>
            <a:pathLst>
              <a:path h="54876" w="30505">
                <a:moveTo>
                  <a:pt x="30505" y="0"/>
                </a:moveTo>
                <a:lnTo>
                  <a:pt x="4559" y="30467"/>
                </a:lnTo>
                <a:lnTo>
                  <a:pt x="14484" y="42671"/>
                </a:lnTo>
                <a:lnTo>
                  <a:pt x="30505" y="42672"/>
                </a:lnTo>
                <a:lnTo>
                  <a:pt x="30505" y="0"/>
                </a:lnTo>
                <a:close/>
              </a:path>
              <a:path h="54876" w="30505">
                <a:moveTo>
                  <a:pt x="24409" y="54876"/>
                </a:moveTo>
                <a:lnTo>
                  <a:pt x="14484" y="42671"/>
                </a:lnTo>
                <a:lnTo>
                  <a:pt x="0" y="42672"/>
                </a:lnTo>
                <a:lnTo>
                  <a:pt x="24409" y="5487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79" name="object 1279"/>
          <p:cNvSpPr/>
          <p:nvPr/>
        </p:nvSpPr>
        <p:spPr>
          <a:xfrm>
            <a:off x="3857231" y="1286268"/>
            <a:ext cx="30505" cy="54876"/>
          </a:xfrm>
          <a:custGeom>
            <a:avLst/>
            <a:gdLst/>
            <a:ahLst/>
            <a:cxnLst/>
            <a:rect b="b" l="l" r="r" t="t"/>
            <a:pathLst>
              <a:path h="54876" w="30505">
                <a:moveTo>
                  <a:pt x="4559" y="30467"/>
                </a:moveTo>
                <a:lnTo>
                  <a:pt x="30505" y="0"/>
                </a:lnTo>
                <a:lnTo>
                  <a:pt x="30505" y="42672"/>
                </a:lnTo>
                <a:lnTo>
                  <a:pt x="0" y="42672"/>
                </a:lnTo>
                <a:lnTo>
                  <a:pt x="24409" y="54876"/>
                </a:lnTo>
                <a:lnTo>
                  <a:pt x="4559" y="3046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80" name="object 1280"/>
          <p:cNvSpPr/>
          <p:nvPr/>
        </p:nvSpPr>
        <p:spPr>
          <a:xfrm>
            <a:off x="3482327" y="1639836"/>
            <a:ext cx="400850" cy="129527"/>
          </a:xfrm>
          <a:custGeom>
            <a:avLst/>
            <a:gdLst/>
            <a:ahLst/>
            <a:cxnLst/>
            <a:rect b="b" l="l" r="r" t="t"/>
            <a:pathLst>
              <a:path h="129527" w="400850">
                <a:moveTo>
                  <a:pt x="21336" y="120408"/>
                </a:moveTo>
                <a:lnTo>
                  <a:pt x="38100" y="97536"/>
                </a:lnTo>
                <a:lnTo>
                  <a:pt x="57950" y="77685"/>
                </a:lnTo>
                <a:lnTo>
                  <a:pt x="80772" y="63995"/>
                </a:lnTo>
                <a:lnTo>
                  <a:pt x="102095" y="50253"/>
                </a:lnTo>
                <a:lnTo>
                  <a:pt x="126504" y="41122"/>
                </a:lnTo>
                <a:lnTo>
                  <a:pt x="149377" y="33540"/>
                </a:lnTo>
                <a:lnTo>
                  <a:pt x="201167" y="30467"/>
                </a:lnTo>
                <a:lnTo>
                  <a:pt x="225577" y="32003"/>
                </a:lnTo>
                <a:lnTo>
                  <a:pt x="253009" y="38100"/>
                </a:lnTo>
                <a:lnTo>
                  <a:pt x="275882" y="45694"/>
                </a:lnTo>
                <a:lnTo>
                  <a:pt x="298703" y="54864"/>
                </a:lnTo>
                <a:lnTo>
                  <a:pt x="320027" y="70103"/>
                </a:lnTo>
                <a:lnTo>
                  <a:pt x="341363" y="85331"/>
                </a:lnTo>
                <a:lnTo>
                  <a:pt x="361213" y="105117"/>
                </a:lnTo>
                <a:lnTo>
                  <a:pt x="379463" y="129527"/>
                </a:lnTo>
                <a:lnTo>
                  <a:pt x="400850" y="106667"/>
                </a:lnTo>
                <a:lnTo>
                  <a:pt x="381000" y="83794"/>
                </a:lnTo>
                <a:lnTo>
                  <a:pt x="361213" y="60972"/>
                </a:lnTo>
                <a:lnTo>
                  <a:pt x="336803" y="44208"/>
                </a:lnTo>
                <a:lnTo>
                  <a:pt x="313982" y="27431"/>
                </a:lnTo>
                <a:lnTo>
                  <a:pt x="285013" y="16764"/>
                </a:lnTo>
                <a:lnTo>
                  <a:pt x="259118" y="7594"/>
                </a:lnTo>
                <a:lnTo>
                  <a:pt x="230136" y="1485"/>
                </a:lnTo>
                <a:lnTo>
                  <a:pt x="201167" y="0"/>
                </a:lnTo>
                <a:lnTo>
                  <a:pt x="144818" y="4559"/>
                </a:lnTo>
                <a:lnTo>
                  <a:pt x="117373" y="12153"/>
                </a:lnTo>
                <a:lnTo>
                  <a:pt x="89941" y="21336"/>
                </a:lnTo>
                <a:lnTo>
                  <a:pt x="63995" y="38100"/>
                </a:lnTo>
                <a:lnTo>
                  <a:pt x="38100" y="53327"/>
                </a:lnTo>
                <a:lnTo>
                  <a:pt x="18313" y="73126"/>
                </a:lnTo>
                <a:lnTo>
                  <a:pt x="0" y="99072"/>
                </a:lnTo>
                <a:lnTo>
                  <a:pt x="21336" y="12040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81" name="object 1281"/>
          <p:cNvSpPr/>
          <p:nvPr/>
        </p:nvSpPr>
        <p:spPr>
          <a:xfrm>
            <a:off x="3482327" y="1639836"/>
            <a:ext cx="400850" cy="129527"/>
          </a:xfrm>
          <a:custGeom>
            <a:avLst/>
            <a:gdLst/>
            <a:ahLst/>
            <a:cxnLst/>
            <a:rect b="b" l="l" r="r" t="t"/>
            <a:pathLst>
              <a:path h="129527" w="400850">
                <a:moveTo>
                  <a:pt x="379463" y="129527"/>
                </a:moveTo>
                <a:lnTo>
                  <a:pt x="361213" y="105117"/>
                </a:lnTo>
                <a:lnTo>
                  <a:pt x="341363" y="85331"/>
                </a:lnTo>
                <a:lnTo>
                  <a:pt x="320027" y="70103"/>
                </a:lnTo>
                <a:lnTo>
                  <a:pt x="298703" y="54864"/>
                </a:lnTo>
                <a:lnTo>
                  <a:pt x="275882" y="45694"/>
                </a:lnTo>
                <a:lnTo>
                  <a:pt x="253009" y="38100"/>
                </a:lnTo>
                <a:lnTo>
                  <a:pt x="225577" y="32003"/>
                </a:lnTo>
                <a:lnTo>
                  <a:pt x="201167" y="30467"/>
                </a:lnTo>
                <a:lnTo>
                  <a:pt x="149377" y="33540"/>
                </a:lnTo>
                <a:lnTo>
                  <a:pt x="126504" y="41122"/>
                </a:lnTo>
                <a:lnTo>
                  <a:pt x="102095" y="50253"/>
                </a:lnTo>
                <a:lnTo>
                  <a:pt x="80772" y="63995"/>
                </a:lnTo>
                <a:lnTo>
                  <a:pt x="57950" y="77685"/>
                </a:lnTo>
                <a:lnTo>
                  <a:pt x="38100" y="97536"/>
                </a:lnTo>
                <a:lnTo>
                  <a:pt x="21336" y="120408"/>
                </a:lnTo>
                <a:lnTo>
                  <a:pt x="0" y="99072"/>
                </a:lnTo>
                <a:lnTo>
                  <a:pt x="18313" y="73126"/>
                </a:lnTo>
                <a:lnTo>
                  <a:pt x="38100" y="53327"/>
                </a:lnTo>
                <a:lnTo>
                  <a:pt x="63995" y="38100"/>
                </a:lnTo>
                <a:lnTo>
                  <a:pt x="89941" y="21336"/>
                </a:lnTo>
                <a:lnTo>
                  <a:pt x="117373" y="12153"/>
                </a:lnTo>
                <a:lnTo>
                  <a:pt x="144818" y="4559"/>
                </a:lnTo>
                <a:lnTo>
                  <a:pt x="201167" y="0"/>
                </a:lnTo>
                <a:lnTo>
                  <a:pt x="230136" y="1485"/>
                </a:lnTo>
                <a:lnTo>
                  <a:pt x="259118" y="7594"/>
                </a:lnTo>
                <a:lnTo>
                  <a:pt x="285013" y="16764"/>
                </a:lnTo>
                <a:lnTo>
                  <a:pt x="313982" y="27431"/>
                </a:lnTo>
                <a:lnTo>
                  <a:pt x="336803" y="44208"/>
                </a:lnTo>
                <a:lnTo>
                  <a:pt x="361213" y="60972"/>
                </a:lnTo>
                <a:lnTo>
                  <a:pt x="381000" y="83794"/>
                </a:lnTo>
                <a:lnTo>
                  <a:pt x="400850" y="106667"/>
                </a:lnTo>
                <a:lnTo>
                  <a:pt x="379463" y="12952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82" name="object 1282"/>
          <p:cNvSpPr/>
          <p:nvPr/>
        </p:nvSpPr>
        <p:spPr>
          <a:xfrm>
            <a:off x="3857231" y="1746503"/>
            <a:ext cx="30505" cy="56400"/>
          </a:xfrm>
          <a:custGeom>
            <a:avLst/>
            <a:gdLst/>
            <a:ahLst/>
            <a:cxnLst/>
            <a:rect b="b" l="l" r="r" t="t"/>
            <a:pathLst>
              <a:path h="56400" w="30505">
                <a:moveTo>
                  <a:pt x="15977" y="10655"/>
                </a:moveTo>
                <a:lnTo>
                  <a:pt x="4559" y="22860"/>
                </a:lnTo>
                <a:lnTo>
                  <a:pt x="30505" y="56400"/>
                </a:lnTo>
                <a:lnTo>
                  <a:pt x="30505" y="10655"/>
                </a:lnTo>
                <a:lnTo>
                  <a:pt x="15977" y="10655"/>
                </a:lnTo>
                <a:close/>
              </a:path>
              <a:path h="56400" w="30505">
                <a:moveTo>
                  <a:pt x="25946" y="0"/>
                </a:moveTo>
                <a:lnTo>
                  <a:pt x="0" y="10655"/>
                </a:lnTo>
                <a:lnTo>
                  <a:pt x="15977" y="10655"/>
                </a:lnTo>
                <a:lnTo>
                  <a:pt x="259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83" name="object 1283"/>
          <p:cNvSpPr/>
          <p:nvPr/>
        </p:nvSpPr>
        <p:spPr>
          <a:xfrm>
            <a:off x="3857231" y="1746503"/>
            <a:ext cx="30505" cy="56400"/>
          </a:xfrm>
          <a:custGeom>
            <a:avLst/>
            <a:gdLst/>
            <a:ahLst/>
            <a:cxnLst/>
            <a:rect b="b" l="l" r="r" t="t"/>
            <a:pathLst>
              <a:path h="56400" w="30505">
                <a:moveTo>
                  <a:pt x="30505" y="10655"/>
                </a:moveTo>
                <a:lnTo>
                  <a:pt x="30505" y="56400"/>
                </a:lnTo>
                <a:lnTo>
                  <a:pt x="4559" y="22860"/>
                </a:lnTo>
                <a:lnTo>
                  <a:pt x="25946" y="0"/>
                </a:lnTo>
                <a:lnTo>
                  <a:pt x="0" y="10655"/>
                </a:lnTo>
                <a:lnTo>
                  <a:pt x="30505" y="1065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84" name="object 1284"/>
          <p:cNvSpPr/>
          <p:nvPr/>
        </p:nvSpPr>
        <p:spPr>
          <a:xfrm>
            <a:off x="3453409" y="1740395"/>
            <a:ext cx="74663" cy="379514"/>
          </a:xfrm>
          <a:custGeom>
            <a:avLst/>
            <a:gdLst/>
            <a:ahLst/>
            <a:cxnLst/>
            <a:rect b="b" l="l" r="r" t="t"/>
            <a:pathLst>
              <a:path h="379514" w="74663">
                <a:moveTo>
                  <a:pt x="7594" y="144805"/>
                </a:moveTo>
                <a:lnTo>
                  <a:pt x="22821" y="195059"/>
                </a:lnTo>
                <a:lnTo>
                  <a:pt x="35026" y="240804"/>
                </a:lnTo>
                <a:lnTo>
                  <a:pt x="44145" y="283464"/>
                </a:lnTo>
                <a:lnTo>
                  <a:pt x="44145" y="303314"/>
                </a:lnTo>
                <a:lnTo>
                  <a:pt x="42659" y="326136"/>
                </a:lnTo>
                <a:lnTo>
                  <a:pt x="35026" y="344436"/>
                </a:lnTo>
                <a:lnTo>
                  <a:pt x="25895" y="362750"/>
                </a:lnTo>
                <a:lnTo>
                  <a:pt x="51790" y="379514"/>
                </a:lnTo>
                <a:lnTo>
                  <a:pt x="62458" y="355104"/>
                </a:lnTo>
                <a:lnTo>
                  <a:pt x="71589" y="329209"/>
                </a:lnTo>
                <a:lnTo>
                  <a:pt x="74663" y="306336"/>
                </a:lnTo>
                <a:lnTo>
                  <a:pt x="74663" y="280441"/>
                </a:lnTo>
                <a:lnTo>
                  <a:pt x="63995" y="234708"/>
                </a:lnTo>
                <a:lnTo>
                  <a:pt x="50253" y="184403"/>
                </a:lnTo>
                <a:lnTo>
                  <a:pt x="38100" y="140195"/>
                </a:lnTo>
                <a:lnTo>
                  <a:pt x="30454" y="91427"/>
                </a:lnTo>
                <a:lnTo>
                  <a:pt x="30454" y="71640"/>
                </a:lnTo>
                <a:lnTo>
                  <a:pt x="31991" y="56400"/>
                </a:lnTo>
                <a:lnTo>
                  <a:pt x="39585" y="36614"/>
                </a:lnTo>
                <a:lnTo>
                  <a:pt x="50253" y="18300"/>
                </a:lnTo>
                <a:lnTo>
                  <a:pt x="25895" y="0"/>
                </a:lnTo>
                <a:lnTo>
                  <a:pt x="13690" y="19850"/>
                </a:lnTo>
                <a:lnTo>
                  <a:pt x="4559" y="45745"/>
                </a:lnTo>
                <a:lnTo>
                  <a:pt x="0" y="70103"/>
                </a:lnTo>
                <a:lnTo>
                  <a:pt x="0" y="96050"/>
                </a:lnTo>
                <a:lnTo>
                  <a:pt x="7594" y="14480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85" name="object 1285"/>
          <p:cNvSpPr/>
          <p:nvPr/>
        </p:nvSpPr>
        <p:spPr>
          <a:xfrm>
            <a:off x="3453409" y="1740395"/>
            <a:ext cx="74663" cy="379514"/>
          </a:xfrm>
          <a:custGeom>
            <a:avLst/>
            <a:gdLst/>
            <a:ahLst/>
            <a:cxnLst/>
            <a:rect b="b" l="l" r="r" t="t"/>
            <a:pathLst>
              <a:path h="379514" w="74663">
                <a:moveTo>
                  <a:pt x="50253" y="18300"/>
                </a:moveTo>
                <a:lnTo>
                  <a:pt x="39585" y="36614"/>
                </a:lnTo>
                <a:lnTo>
                  <a:pt x="31991" y="56400"/>
                </a:lnTo>
                <a:lnTo>
                  <a:pt x="30454" y="71640"/>
                </a:lnTo>
                <a:lnTo>
                  <a:pt x="30454" y="91427"/>
                </a:lnTo>
                <a:lnTo>
                  <a:pt x="38100" y="140195"/>
                </a:lnTo>
                <a:lnTo>
                  <a:pt x="50253" y="184403"/>
                </a:lnTo>
                <a:lnTo>
                  <a:pt x="63995" y="234708"/>
                </a:lnTo>
                <a:lnTo>
                  <a:pt x="74663" y="280441"/>
                </a:lnTo>
                <a:lnTo>
                  <a:pt x="74663" y="306336"/>
                </a:lnTo>
                <a:lnTo>
                  <a:pt x="71589" y="329209"/>
                </a:lnTo>
                <a:lnTo>
                  <a:pt x="62458" y="355104"/>
                </a:lnTo>
                <a:lnTo>
                  <a:pt x="51790" y="379514"/>
                </a:lnTo>
                <a:lnTo>
                  <a:pt x="25895" y="362750"/>
                </a:lnTo>
                <a:lnTo>
                  <a:pt x="35026" y="344436"/>
                </a:lnTo>
                <a:lnTo>
                  <a:pt x="42659" y="326136"/>
                </a:lnTo>
                <a:lnTo>
                  <a:pt x="44145" y="303314"/>
                </a:lnTo>
                <a:lnTo>
                  <a:pt x="44145" y="283464"/>
                </a:lnTo>
                <a:lnTo>
                  <a:pt x="35026" y="240804"/>
                </a:lnTo>
                <a:lnTo>
                  <a:pt x="22821" y="195059"/>
                </a:lnTo>
                <a:lnTo>
                  <a:pt x="7594" y="144805"/>
                </a:lnTo>
                <a:lnTo>
                  <a:pt x="0" y="96050"/>
                </a:lnTo>
                <a:lnTo>
                  <a:pt x="0" y="70103"/>
                </a:lnTo>
                <a:lnTo>
                  <a:pt x="4559" y="45745"/>
                </a:lnTo>
                <a:lnTo>
                  <a:pt x="13690" y="19850"/>
                </a:lnTo>
                <a:lnTo>
                  <a:pt x="25895" y="0"/>
                </a:lnTo>
                <a:lnTo>
                  <a:pt x="50253" y="1830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86" name="object 1286"/>
          <p:cNvSpPr/>
          <p:nvPr/>
        </p:nvSpPr>
        <p:spPr>
          <a:xfrm>
            <a:off x="3479304" y="1738909"/>
            <a:ext cx="24358" cy="21335"/>
          </a:xfrm>
          <a:custGeom>
            <a:avLst/>
            <a:gdLst/>
            <a:ahLst/>
            <a:cxnLst/>
            <a:rect b="b" l="l" r="r" t="t"/>
            <a:pathLst>
              <a:path h="21335" w="24358">
                <a:moveTo>
                  <a:pt x="18128" y="15106"/>
                </a:moveTo>
                <a:lnTo>
                  <a:pt x="3022" y="0"/>
                </a:lnTo>
                <a:lnTo>
                  <a:pt x="0" y="1485"/>
                </a:lnTo>
                <a:lnTo>
                  <a:pt x="18128" y="15106"/>
                </a:lnTo>
                <a:close/>
              </a:path>
              <a:path h="21335" w="24358">
                <a:moveTo>
                  <a:pt x="24358" y="19786"/>
                </a:moveTo>
                <a:lnTo>
                  <a:pt x="18128" y="15106"/>
                </a:lnTo>
                <a:lnTo>
                  <a:pt x="24358" y="21335"/>
                </a:lnTo>
                <a:lnTo>
                  <a:pt x="24358" y="1978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87" name="object 1287"/>
          <p:cNvSpPr/>
          <p:nvPr/>
        </p:nvSpPr>
        <p:spPr>
          <a:xfrm>
            <a:off x="3479304" y="1738909"/>
            <a:ext cx="24358" cy="21335"/>
          </a:xfrm>
          <a:custGeom>
            <a:avLst/>
            <a:gdLst/>
            <a:ahLst/>
            <a:cxnLst/>
            <a:rect b="b" l="l" r="r" t="t"/>
            <a:pathLst>
              <a:path h="21335" w="24358">
                <a:moveTo>
                  <a:pt x="3022" y="0"/>
                </a:moveTo>
                <a:lnTo>
                  <a:pt x="0" y="1485"/>
                </a:lnTo>
                <a:lnTo>
                  <a:pt x="24358" y="19786"/>
                </a:lnTo>
                <a:lnTo>
                  <a:pt x="24358" y="21335"/>
                </a:lnTo>
                <a:lnTo>
                  <a:pt x="3022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88" name="object 1288"/>
          <p:cNvSpPr/>
          <p:nvPr/>
        </p:nvSpPr>
        <p:spPr>
          <a:xfrm>
            <a:off x="3072409" y="2101596"/>
            <a:ext cx="431253" cy="137172"/>
          </a:xfrm>
          <a:custGeom>
            <a:avLst/>
            <a:gdLst/>
            <a:ahLst/>
            <a:cxnLst/>
            <a:rect b="b" l="l" r="r" t="t"/>
            <a:pathLst>
              <a:path h="137172" w="431253">
                <a:moveTo>
                  <a:pt x="21336" y="0"/>
                </a:moveTo>
                <a:lnTo>
                  <a:pt x="0" y="21335"/>
                </a:lnTo>
                <a:lnTo>
                  <a:pt x="19786" y="47231"/>
                </a:lnTo>
                <a:lnTo>
                  <a:pt x="42659" y="71640"/>
                </a:lnTo>
                <a:lnTo>
                  <a:pt x="67017" y="91439"/>
                </a:lnTo>
                <a:lnTo>
                  <a:pt x="95986" y="106667"/>
                </a:lnTo>
                <a:lnTo>
                  <a:pt x="124968" y="118872"/>
                </a:lnTo>
                <a:lnTo>
                  <a:pt x="153885" y="129539"/>
                </a:lnTo>
                <a:lnTo>
                  <a:pt x="214858" y="137172"/>
                </a:lnTo>
                <a:lnTo>
                  <a:pt x="277368" y="129539"/>
                </a:lnTo>
                <a:lnTo>
                  <a:pt x="304800" y="120408"/>
                </a:lnTo>
                <a:lnTo>
                  <a:pt x="335254" y="106667"/>
                </a:lnTo>
                <a:lnTo>
                  <a:pt x="361149" y="91439"/>
                </a:lnTo>
                <a:lnTo>
                  <a:pt x="387045" y="71640"/>
                </a:lnTo>
                <a:lnTo>
                  <a:pt x="411454" y="47231"/>
                </a:lnTo>
                <a:lnTo>
                  <a:pt x="431253" y="21335"/>
                </a:lnTo>
                <a:lnTo>
                  <a:pt x="409917" y="0"/>
                </a:lnTo>
                <a:lnTo>
                  <a:pt x="388594" y="25907"/>
                </a:lnTo>
                <a:lnTo>
                  <a:pt x="367258" y="47231"/>
                </a:lnTo>
                <a:lnTo>
                  <a:pt x="344385" y="65544"/>
                </a:lnTo>
                <a:lnTo>
                  <a:pt x="321513" y="79235"/>
                </a:lnTo>
                <a:lnTo>
                  <a:pt x="295617" y="91439"/>
                </a:lnTo>
                <a:lnTo>
                  <a:pt x="269722" y="99072"/>
                </a:lnTo>
                <a:lnTo>
                  <a:pt x="214858" y="105181"/>
                </a:lnTo>
                <a:lnTo>
                  <a:pt x="159994" y="99072"/>
                </a:lnTo>
                <a:lnTo>
                  <a:pt x="135636" y="91439"/>
                </a:lnTo>
                <a:lnTo>
                  <a:pt x="108191" y="79235"/>
                </a:lnTo>
                <a:lnTo>
                  <a:pt x="83794" y="65544"/>
                </a:lnTo>
                <a:lnTo>
                  <a:pt x="62458" y="47231"/>
                </a:lnTo>
                <a:lnTo>
                  <a:pt x="39585" y="25907"/>
                </a:lnTo>
                <a:lnTo>
                  <a:pt x="213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89" name="object 1289"/>
          <p:cNvSpPr/>
          <p:nvPr/>
        </p:nvSpPr>
        <p:spPr>
          <a:xfrm>
            <a:off x="3072409" y="2101596"/>
            <a:ext cx="431253" cy="137172"/>
          </a:xfrm>
          <a:custGeom>
            <a:avLst/>
            <a:gdLst/>
            <a:ahLst/>
            <a:cxnLst/>
            <a:rect b="b" l="l" r="r" t="t"/>
            <a:pathLst>
              <a:path h="137172" w="431253">
                <a:moveTo>
                  <a:pt x="431253" y="21335"/>
                </a:moveTo>
                <a:lnTo>
                  <a:pt x="411454" y="47231"/>
                </a:lnTo>
                <a:lnTo>
                  <a:pt x="387045" y="71640"/>
                </a:lnTo>
                <a:lnTo>
                  <a:pt x="361149" y="91439"/>
                </a:lnTo>
                <a:lnTo>
                  <a:pt x="335254" y="106667"/>
                </a:lnTo>
                <a:lnTo>
                  <a:pt x="304800" y="120408"/>
                </a:lnTo>
                <a:lnTo>
                  <a:pt x="277368" y="129539"/>
                </a:lnTo>
                <a:lnTo>
                  <a:pt x="214858" y="137172"/>
                </a:lnTo>
                <a:lnTo>
                  <a:pt x="153885" y="129539"/>
                </a:lnTo>
                <a:lnTo>
                  <a:pt x="124968" y="118872"/>
                </a:lnTo>
                <a:lnTo>
                  <a:pt x="95986" y="106667"/>
                </a:lnTo>
                <a:lnTo>
                  <a:pt x="67017" y="91439"/>
                </a:lnTo>
                <a:lnTo>
                  <a:pt x="42659" y="71640"/>
                </a:lnTo>
                <a:lnTo>
                  <a:pt x="19786" y="47231"/>
                </a:lnTo>
                <a:lnTo>
                  <a:pt x="0" y="21335"/>
                </a:lnTo>
                <a:lnTo>
                  <a:pt x="21336" y="0"/>
                </a:lnTo>
                <a:lnTo>
                  <a:pt x="39585" y="25907"/>
                </a:lnTo>
                <a:lnTo>
                  <a:pt x="62458" y="47231"/>
                </a:lnTo>
                <a:lnTo>
                  <a:pt x="83794" y="65544"/>
                </a:lnTo>
                <a:lnTo>
                  <a:pt x="108191" y="79235"/>
                </a:lnTo>
                <a:lnTo>
                  <a:pt x="135636" y="91439"/>
                </a:lnTo>
                <a:lnTo>
                  <a:pt x="159994" y="99072"/>
                </a:lnTo>
                <a:lnTo>
                  <a:pt x="214858" y="105181"/>
                </a:lnTo>
                <a:lnTo>
                  <a:pt x="269722" y="99072"/>
                </a:lnTo>
                <a:lnTo>
                  <a:pt x="295617" y="91439"/>
                </a:lnTo>
                <a:lnTo>
                  <a:pt x="321513" y="79235"/>
                </a:lnTo>
                <a:lnTo>
                  <a:pt x="344385" y="65544"/>
                </a:lnTo>
                <a:lnTo>
                  <a:pt x="367258" y="47231"/>
                </a:lnTo>
                <a:lnTo>
                  <a:pt x="388594" y="25907"/>
                </a:lnTo>
                <a:lnTo>
                  <a:pt x="409917" y="0"/>
                </a:lnTo>
                <a:lnTo>
                  <a:pt x="431253" y="213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90" name="object 1290"/>
          <p:cNvSpPr/>
          <p:nvPr/>
        </p:nvSpPr>
        <p:spPr>
          <a:xfrm>
            <a:off x="3479304" y="2101596"/>
            <a:ext cx="25895" cy="24358"/>
          </a:xfrm>
          <a:custGeom>
            <a:avLst/>
            <a:gdLst/>
            <a:ahLst/>
            <a:cxnLst/>
            <a:rect b="b" l="l" r="r" t="t"/>
            <a:pathLst>
              <a:path h="24358" w="25895">
                <a:moveTo>
                  <a:pt x="25895" y="18313"/>
                </a:moveTo>
                <a:lnTo>
                  <a:pt x="12965" y="9943"/>
                </a:lnTo>
                <a:lnTo>
                  <a:pt x="24358" y="21335"/>
                </a:lnTo>
                <a:lnTo>
                  <a:pt x="24358" y="24358"/>
                </a:lnTo>
                <a:lnTo>
                  <a:pt x="25895" y="18313"/>
                </a:lnTo>
                <a:close/>
              </a:path>
              <a:path h="24358" w="25895">
                <a:moveTo>
                  <a:pt x="12965" y="9943"/>
                </a:moveTo>
                <a:lnTo>
                  <a:pt x="3022" y="0"/>
                </a:lnTo>
                <a:lnTo>
                  <a:pt x="0" y="1549"/>
                </a:lnTo>
                <a:lnTo>
                  <a:pt x="12965" y="994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91" name="object 1291"/>
          <p:cNvSpPr/>
          <p:nvPr/>
        </p:nvSpPr>
        <p:spPr>
          <a:xfrm>
            <a:off x="3479304" y="2101596"/>
            <a:ext cx="25895" cy="24358"/>
          </a:xfrm>
          <a:custGeom>
            <a:avLst/>
            <a:gdLst/>
            <a:ahLst/>
            <a:cxnLst/>
            <a:rect b="b" l="l" r="r" t="t"/>
            <a:pathLst>
              <a:path h="24358" w="25895">
                <a:moveTo>
                  <a:pt x="25895" y="18313"/>
                </a:moveTo>
                <a:lnTo>
                  <a:pt x="24358" y="24358"/>
                </a:lnTo>
                <a:lnTo>
                  <a:pt x="24358" y="21335"/>
                </a:lnTo>
                <a:lnTo>
                  <a:pt x="3022" y="0"/>
                </a:lnTo>
                <a:lnTo>
                  <a:pt x="0" y="1549"/>
                </a:lnTo>
                <a:lnTo>
                  <a:pt x="25895" y="1831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92" name="object 1292"/>
          <p:cNvSpPr/>
          <p:nvPr/>
        </p:nvSpPr>
        <p:spPr>
          <a:xfrm>
            <a:off x="3048000" y="1738909"/>
            <a:ext cx="73177" cy="381000"/>
          </a:xfrm>
          <a:custGeom>
            <a:avLst/>
            <a:gdLst/>
            <a:ahLst/>
            <a:cxnLst/>
            <a:rect b="b" l="l" r="r" t="t"/>
            <a:pathLst>
              <a:path h="381000" w="73177">
                <a:moveTo>
                  <a:pt x="73177" y="94449"/>
                </a:moveTo>
                <a:lnTo>
                  <a:pt x="73177" y="70091"/>
                </a:lnTo>
                <a:lnTo>
                  <a:pt x="70104" y="45694"/>
                </a:lnTo>
                <a:lnTo>
                  <a:pt x="60972" y="19786"/>
                </a:lnTo>
                <a:lnTo>
                  <a:pt x="45745" y="0"/>
                </a:lnTo>
                <a:lnTo>
                  <a:pt x="24409" y="19786"/>
                </a:lnTo>
                <a:lnTo>
                  <a:pt x="36563" y="38100"/>
                </a:lnTo>
                <a:lnTo>
                  <a:pt x="42659" y="56349"/>
                </a:lnTo>
                <a:lnTo>
                  <a:pt x="45745" y="73126"/>
                </a:lnTo>
                <a:lnTo>
                  <a:pt x="45745" y="91427"/>
                </a:lnTo>
                <a:lnTo>
                  <a:pt x="44195" y="111226"/>
                </a:lnTo>
                <a:lnTo>
                  <a:pt x="38100" y="135635"/>
                </a:lnTo>
                <a:lnTo>
                  <a:pt x="25895" y="182854"/>
                </a:lnTo>
                <a:lnTo>
                  <a:pt x="10668" y="231622"/>
                </a:lnTo>
                <a:lnTo>
                  <a:pt x="1536" y="281927"/>
                </a:lnTo>
                <a:lnTo>
                  <a:pt x="0" y="307822"/>
                </a:lnTo>
                <a:lnTo>
                  <a:pt x="4559" y="332181"/>
                </a:lnTo>
                <a:lnTo>
                  <a:pt x="10668" y="359613"/>
                </a:lnTo>
                <a:lnTo>
                  <a:pt x="22872" y="381000"/>
                </a:lnTo>
                <a:lnTo>
                  <a:pt x="45745" y="364235"/>
                </a:lnTo>
                <a:lnTo>
                  <a:pt x="36563" y="345922"/>
                </a:lnTo>
                <a:lnTo>
                  <a:pt x="32004" y="324586"/>
                </a:lnTo>
                <a:lnTo>
                  <a:pt x="27431" y="307822"/>
                </a:lnTo>
                <a:lnTo>
                  <a:pt x="28968" y="288035"/>
                </a:lnTo>
                <a:lnTo>
                  <a:pt x="38100" y="242290"/>
                </a:lnTo>
                <a:lnTo>
                  <a:pt x="53327" y="191985"/>
                </a:lnTo>
                <a:lnTo>
                  <a:pt x="67068" y="144754"/>
                </a:lnTo>
                <a:lnTo>
                  <a:pt x="71640" y="118859"/>
                </a:lnTo>
                <a:lnTo>
                  <a:pt x="73177" y="9444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93" name="object 1293"/>
          <p:cNvSpPr/>
          <p:nvPr/>
        </p:nvSpPr>
        <p:spPr>
          <a:xfrm>
            <a:off x="3048000" y="1738909"/>
            <a:ext cx="73177" cy="381000"/>
          </a:xfrm>
          <a:custGeom>
            <a:avLst/>
            <a:gdLst/>
            <a:ahLst/>
            <a:cxnLst/>
            <a:rect b="b" l="l" r="r" t="t"/>
            <a:pathLst>
              <a:path h="381000" w="73177">
                <a:moveTo>
                  <a:pt x="22872" y="381000"/>
                </a:moveTo>
                <a:lnTo>
                  <a:pt x="10668" y="359613"/>
                </a:lnTo>
                <a:lnTo>
                  <a:pt x="4559" y="332181"/>
                </a:lnTo>
                <a:lnTo>
                  <a:pt x="0" y="307822"/>
                </a:lnTo>
                <a:lnTo>
                  <a:pt x="1536" y="281927"/>
                </a:lnTo>
                <a:lnTo>
                  <a:pt x="10668" y="231622"/>
                </a:lnTo>
                <a:lnTo>
                  <a:pt x="25895" y="182854"/>
                </a:lnTo>
                <a:lnTo>
                  <a:pt x="38100" y="135635"/>
                </a:lnTo>
                <a:lnTo>
                  <a:pt x="44195" y="111226"/>
                </a:lnTo>
                <a:lnTo>
                  <a:pt x="45745" y="91427"/>
                </a:lnTo>
                <a:lnTo>
                  <a:pt x="45745" y="73126"/>
                </a:lnTo>
                <a:lnTo>
                  <a:pt x="42659" y="56349"/>
                </a:lnTo>
                <a:lnTo>
                  <a:pt x="36563" y="38100"/>
                </a:lnTo>
                <a:lnTo>
                  <a:pt x="24409" y="19786"/>
                </a:lnTo>
                <a:lnTo>
                  <a:pt x="45745" y="0"/>
                </a:lnTo>
                <a:lnTo>
                  <a:pt x="60972" y="19786"/>
                </a:lnTo>
                <a:lnTo>
                  <a:pt x="70104" y="45694"/>
                </a:lnTo>
                <a:lnTo>
                  <a:pt x="73177" y="70091"/>
                </a:lnTo>
                <a:lnTo>
                  <a:pt x="73177" y="94449"/>
                </a:lnTo>
                <a:lnTo>
                  <a:pt x="71640" y="118859"/>
                </a:lnTo>
                <a:lnTo>
                  <a:pt x="67068" y="144754"/>
                </a:lnTo>
                <a:lnTo>
                  <a:pt x="53327" y="191985"/>
                </a:lnTo>
                <a:lnTo>
                  <a:pt x="38100" y="242290"/>
                </a:lnTo>
                <a:lnTo>
                  <a:pt x="28968" y="288035"/>
                </a:lnTo>
                <a:lnTo>
                  <a:pt x="27431" y="307822"/>
                </a:lnTo>
                <a:lnTo>
                  <a:pt x="32004" y="324586"/>
                </a:lnTo>
                <a:lnTo>
                  <a:pt x="36563" y="345922"/>
                </a:lnTo>
                <a:lnTo>
                  <a:pt x="45745" y="364235"/>
                </a:lnTo>
                <a:lnTo>
                  <a:pt x="22872" y="38100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94" name="object 1294"/>
          <p:cNvSpPr/>
          <p:nvPr/>
        </p:nvSpPr>
        <p:spPr>
          <a:xfrm>
            <a:off x="3070872" y="2101596"/>
            <a:ext cx="22872" cy="24358"/>
          </a:xfrm>
          <a:custGeom>
            <a:avLst/>
            <a:gdLst/>
            <a:ahLst/>
            <a:cxnLst/>
            <a:rect b="b" l="l" r="r" t="t"/>
            <a:pathLst>
              <a:path h="24358" w="22872">
                <a:moveTo>
                  <a:pt x="1536" y="21335"/>
                </a:moveTo>
                <a:lnTo>
                  <a:pt x="17071" y="5801"/>
                </a:lnTo>
                <a:lnTo>
                  <a:pt x="0" y="18313"/>
                </a:lnTo>
                <a:lnTo>
                  <a:pt x="1536" y="24358"/>
                </a:lnTo>
                <a:lnTo>
                  <a:pt x="1536" y="21335"/>
                </a:lnTo>
                <a:close/>
              </a:path>
              <a:path h="24358" w="22872">
                <a:moveTo>
                  <a:pt x="22872" y="0"/>
                </a:moveTo>
                <a:lnTo>
                  <a:pt x="17071" y="5801"/>
                </a:lnTo>
                <a:lnTo>
                  <a:pt x="22872" y="1549"/>
                </a:lnTo>
                <a:lnTo>
                  <a:pt x="228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95" name="object 1295"/>
          <p:cNvSpPr/>
          <p:nvPr/>
        </p:nvSpPr>
        <p:spPr>
          <a:xfrm>
            <a:off x="3070872" y="2101596"/>
            <a:ext cx="22872" cy="24358"/>
          </a:xfrm>
          <a:custGeom>
            <a:avLst/>
            <a:gdLst/>
            <a:ahLst/>
            <a:cxnLst/>
            <a:rect b="b" l="l" r="r" t="t"/>
            <a:pathLst>
              <a:path h="24358" w="22872">
                <a:moveTo>
                  <a:pt x="1536" y="21335"/>
                </a:moveTo>
                <a:lnTo>
                  <a:pt x="1536" y="24358"/>
                </a:lnTo>
                <a:lnTo>
                  <a:pt x="0" y="18313"/>
                </a:lnTo>
                <a:lnTo>
                  <a:pt x="22872" y="1549"/>
                </a:lnTo>
                <a:lnTo>
                  <a:pt x="22872" y="0"/>
                </a:lnTo>
                <a:lnTo>
                  <a:pt x="1536" y="213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96" name="object 1296"/>
          <p:cNvSpPr/>
          <p:nvPr/>
        </p:nvSpPr>
        <p:spPr>
          <a:xfrm>
            <a:off x="2746222" y="1658099"/>
            <a:ext cx="345973" cy="112801"/>
          </a:xfrm>
          <a:custGeom>
            <a:avLst/>
            <a:gdLst/>
            <a:ahLst/>
            <a:cxnLst/>
            <a:rect b="b" l="l" r="r" t="t"/>
            <a:pathLst>
              <a:path h="112801" w="345973">
                <a:moveTo>
                  <a:pt x="22872" y="112801"/>
                </a:moveTo>
                <a:lnTo>
                  <a:pt x="38100" y="92964"/>
                </a:lnTo>
                <a:lnTo>
                  <a:pt x="54876" y="76200"/>
                </a:lnTo>
                <a:lnTo>
                  <a:pt x="92976" y="51841"/>
                </a:lnTo>
                <a:lnTo>
                  <a:pt x="131076" y="36601"/>
                </a:lnTo>
                <a:lnTo>
                  <a:pt x="172250" y="28968"/>
                </a:lnTo>
                <a:lnTo>
                  <a:pt x="213372" y="33527"/>
                </a:lnTo>
                <a:lnTo>
                  <a:pt x="254546" y="47269"/>
                </a:lnTo>
                <a:lnTo>
                  <a:pt x="274345" y="56400"/>
                </a:lnTo>
                <a:lnTo>
                  <a:pt x="292646" y="68605"/>
                </a:lnTo>
                <a:lnTo>
                  <a:pt x="309422" y="82296"/>
                </a:lnTo>
                <a:lnTo>
                  <a:pt x="326186" y="102146"/>
                </a:lnTo>
                <a:lnTo>
                  <a:pt x="345973" y="79273"/>
                </a:lnTo>
                <a:lnTo>
                  <a:pt x="329209" y="59423"/>
                </a:lnTo>
                <a:lnTo>
                  <a:pt x="309422" y="42710"/>
                </a:lnTo>
                <a:lnTo>
                  <a:pt x="289572" y="28968"/>
                </a:lnTo>
                <a:lnTo>
                  <a:pt x="263677" y="18300"/>
                </a:lnTo>
                <a:lnTo>
                  <a:pt x="219481" y="3073"/>
                </a:lnTo>
                <a:lnTo>
                  <a:pt x="172250" y="0"/>
                </a:lnTo>
                <a:lnTo>
                  <a:pt x="121945" y="7632"/>
                </a:lnTo>
                <a:lnTo>
                  <a:pt x="77736" y="22860"/>
                </a:lnTo>
                <a:lnTo>
                  <a:pt x="38100" y="51841"/>
                </a:lnTo>
                <a:lnTo>
                  <a:pt x="16776" y="68605"/>
                </a:lnTo>
                <a:lnTo>
                  <a:pt x="0" y="91478"/>
                </a:lnTo>
                <a:lnTo>
                  <a:pt x="22872" y="11280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97" name="object 1297"/>
          <p:cNvSpPr/>
          <p:nvPr/>
        </p:nvSpPr>
        <p:spPr>
          <a:xfrm>
            <a:off x="2746222" y="1658099"/>
            <a:ext cx="345973" cy="112801"/>
          </a:xfrm>
          <a:custGeom>
            <a:avLst/>
            <a:gdLst/>
            <a:ahLst/>
            <a:cxnLst/>
            <a:rect b="b" l="l" r="r" t="t"/>
            <a:pathLst>
              <a:path h="112801" w="345973">
                <a:moveTo>
                  <a:pt x="326186" y="102146"/>
                </a:moveTo>
                <a:lnTo>
                  <a:pt x="309422" y="82296"/>
                </a:lnTo>
                <a:lnTo>
                  <a:pt x="292646" y="68605"/>
                </a:lnTo>
                <a:lnTo>
                  <a:pt x="274345" y="56400"/>
                </a:lnTo>
                <a:lnTo>
                  <a:pt x="254546" y="47269"/>
                </a:lnTo>
                <a:lnTo>
                  <a:pt x="213372" y="33527"/>
                </a:lnTo>
                <a:lnTo>
                  <a:pt x="172250" y="28968"/>
                </a:lnTo>
                <a:lnTo>
                  <a:pt x="131076" y="36601"/>
                </a:lnTo>
                <a:lnTo>
                  <a:pt x="92976" y="51841"/>
                </a:lnTo>
                <a:lnTo>
                  <a:pt x="54876" y="76200"/>
                </a:lnTo>
                <a:lnTo>
                  <a:pt x="38100" y="92964"/>
                </a:lnTo>
                <a:lnTo>
                  <a:pt x="22872" y="112801"/>
                </a:lnTo>
                <a:lnTo>
                  <a:pt x="0" y="91478"/>
                </a:lnTo>
                <a:lnTo>
                  <a:pt x="16776" y="68605"/>
                </a:lnTo>
                <a:lnTo>
                  <a:pt x="38100" y="51841"/>
                </a:lnTo>
                <a:lnTo>
                  <a:pt x="77736" y="22860"/>
                </a:lnTo>
                <a:lnTo>
                  <a:pt x="121945" y="7632"/>
                </a:lnTo>
                <a:lnTo>
                  <a:pt x="172250" y="0"/>
                </a:lnTo>
                <a:lnTo>
                  <a:pt x="219481" y="3073"/>
                </a:lnTo>
                <a:lnTo>
                  <a:pt x="263677" y="18300"/>
                </a:lnTo>
                <a:lnTo>
                  <a:pt x="289572" y="28968"/>
                </a:lnTo>
                <a:lnTo>
                  <a:pt x="309422" y="42710"/>
                </a:lnTo>
                <a:lnTo>
                  <a:pt x="329209" y="59423"/>
                </a:lnTo>
                <a:lnTo>
                  <a:pt x="345973" y="79273"/>
                </a:lnTo>
                <a:lnTo>
                  <a:pt x="326186" y="10214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98" name="object 1298"/>
          <p:cNvSpPr/>
          <p:nvPr/>
        </p:nvSpPr>
        <p:spPr>
          <a:xfrm>
            <a:off x="3072409" y="1737372"/>
            <a:ext cx="21336" cy="22872"/>
          </a:xfrm>
          <a:custGeom>
            <a:avLst/>
            <a:gdLst/>
            <a:ahLst/>
            <a:cxnLst/>
            <a:rect b="b" l="l" r="r" t="t"/>
            <a:pathLst>
              <a:path h="22872" w="21336">
                <a:moveTo>
                  <a:pt x="21336" y="1536"/>
                </a:moveTo>
                <a:lnTo>
                  <a:pt x="19786" y="0"/>
                </a:lnTo>
                <a:lnTo>
                  <a:pt x="6778" y="15037"/>
                </a:lnTo>
                <a:lnTo>
                  <a:pt x="21336" y="1536"/>
                </a:lnTo>
                <a:close/>
              </a:path>
              <a:path h="22872" w="21336">
                <a:moveTo>
                  <a:pt x="6778" y="15037"/>
                </a:moveTo>
                <a:lnTo>
                  <a:pt x="0" y="21323"/>
                </a:lnTo>
                <a:lnTo>
                  <a:pt x="0" y="22872"/>
                </a:lnTo>
                <a:lnTo>
                  <a:pt x="6778" y="1503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99" name="object 1299"/>
          <p:cNvSpPr/>
          <p:nvPr/>
        </p:nvSpPr>
        <p:spPr>
          <a:xfrm>
            <a:off x="3072409" y="1737372"/>
            <a:ext cx="21336" cy="22872"/>
          </a:xfrm>
          <a:custGeom>
            <a:avLst/>
            <a:gdLst/>
            <a:ahLst/>
            <a:cxnLst/>
            <a:rect b="b" l="l" r="r" t="t"/>
            <a:pathLst>
              <a:path h="22872" w="21336">
                <a:moveTo>
                  <a:pt x="21336" y="1536"/>
                </a:moveTo>
                <a:lnTo>
                  <a:pt x="19786" y="0"/>
                </a:lnTo>
                <a:lnTo>
                  <a:pt x="0" y="22872"/>
                </a:lnTo>
                <a:lnTo>
                  <a:pt x="0" y="21323"/>
                </a:lnTo>
                <a:lnTo>
                  <a:pt x="21336" y="1536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00" name="object 1300"/>
          <p:cNvSpPr/>
          <p:nvPr/>
        </p:nvSpPr>
        <p:spPr>
          <a:xfrm>
            <a:off x="2757685" y="1328930"/>
            <a:ext cx="0" cy="429765"/>
          </a:xfrm>
          <a:custGeom>
            <a:avLst/>
            <a:gdLst/>
            <a:ahLst/>
            <a:cxnLst/>
            <a:rect b="b" l="l" r="r" t="t"/>
            <a:pathLst>
              <a:path h="429765" w="0">
                <a:moveTo>
                  <a:pt x="0" y="0"/>
                </a:moveTo>
                <a:lnTo>
                  <a:pt x="0" y="429765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01" name="object 1301"/>
          <p:cNvSpPr/>
          <p:nvPr/>
        </p:nvSpPr>
        <p:spPr>
          <a:xfrm>
            <a:off x="2743200" y="1328930"/>
            <a:ext cx="28971" cy="429765"/>
          </a:xfrm>
          <a:custGeom>
            <a:avLst/>
            <a:gdLst/>
            <a:ahLst/>
            <a:cxnLst/>
            <a:rect b="b" l="l" r="r" t="t"/>
            <a:pathLst>
              <a:path h="429765" w="28971">
                <a:moveTo>
                  <a:pt x="0" y="429765"/>
                </a:moveTo>
                <a:lnTo>
                  <a:pt x="28971" y="429765"/>
                </a:lnTo>
                <a:lnTo>
                  <a:pt x="28971" y="0"/>
                </a:lnTo>
                <a:lnTo>
                  <a:pt x="0" y="0"/>
                </a:lnTo>
                <a:lnTo>
                  <a:pt x="0" y="42976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02" name="object 1302"/>
          <p:cNvSpPr/>
          <p:nvPr/>
        </p:nvSpPr>
        <p:spPr>
          <a:xfrm>
            <a:off x="2743200" y="1749577"/>
            <a:ext cx="28968" cy="50253"/>
          </a:xfrm>
          <a:custGeom>
            <a:avLst/>
            <a:gdLst/>
            <a:ahLst/>
            <a:cxnLst/>
            <a:rect b="b" l="l" r="r" t="t"/>
            <a:pathLst>
              <a:path h="50253" w="28968">
                <a:moveTo>
                  <a:pt x="0" y="9118"/>
                </a:moveTo>
                <a:lnTo>
                  <a:pt x="0" y="50253"/>
                </a:lnTo>
                <a:lnTo>
                  <a:pt x="25895" y="21323"/>
                </a:lnTo>
                <a:lnTo>
                  <a:pt x="12803" y="9118"/>
                </a:lnTo>
                <a:lnTo>
                  <a:pt x="0" y="9118"/>
                </a:lnTo>
                <a:close/>
              </a:path>
              <a:path h="50253" w="28968">
                <a:moveTo>
                  <a:pt x="28968" y="9118"/>
                </a:moveTo>
                <a:lnTo>
                  <a:pt x="3022" y="0"/>
                </a:lnTo>
                <a:lnTo>
                  <a:pt x="12803" y="9118"/>
                </a:lnTo>
                <a:lnTo>
                  <a:pt x="28968" y="911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03" name="object 1303"/>
          <p:cNvSpPr/>
          <p:nvPr/>
        </p:nvSpPr>
        <p:spPr>
          <a:xfrm>
            <a:off x="2743200" y="1749577"/>
            <a:ext cx="28968" cy="50253"/>
          </a:xfrm>
          <a:custGeom>
            <a:avLst/>
            <a:gdLst/>
            <a:ahLst/>
            <a:cxnLst/>
            <a:rect b="b" l="l" r="r" t="t"/>
            <a:pathLst>
              <a:path h="50253" w="28968">
                <a:moveTo>
                  <a:pt x="25895" y="21323"/>
                </a:moveTo>
                <a:lnTo>
                  <a:pt x="0" y="50253"/>
                </a:lnTo>
                <a:lnTo>
                  <a:pt x="0" y="9118"/>
                </a:lnTo>
                <a:lnTo>
                  <a:pt x="28968" y="9118"/>
                </a:lnTo>
                <a:lnTo>
                  <a:pt x="3022" y="0"/>
                </a:lnTo>
                <a:lnTo>
                  <a:pt x="25895" y="2132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04" name="object 1304"/>
          <p:cNvSpPr/>
          <p:nvPr/>
        </p:nvSpPr>
        <p:spPr>
          <a:xfrm>
            <a:off x="2746222" y="1306068"/>
            <a:ext cx="345973" cy="111277"/>
          </a:xfrm>
          <a:custGeom>
            <a:avLst/>
            <a:gdLst/>
            <a:ahLst/>
            <a:cxnLst/>
            <a:rect b="b" l="l" r="r" t="t"/>
            <a:pathLst>
              <a:path h="111277" w="345973">
                <a:moveTo>
                  <a:pt x="345973" y="24409"/>
                </a:moveTo>
                <a:lnTo>
                  <a:pt x="326186" y="0"/>
                </a:lnTo>
                <a:lnTo>
                  <a:pt x="309422" y="21335"/>
                </a:lnTo>
                <a:lnTo>
                  <a:pt x="292646" y="36563"/>
                </a:lnTo>
                <a:lnTo>
                  <a:pt x="254546" y="60972"/>
                </a:lnTo>
                <a:lnTo>
                  <a:pt x="236245" y="68554"/>
                </a:lnTo>
                <a:lnTo>
                  <a:pt x="217931" y="74663"/>
                </a:lnTo>
                <a:lnTo>
                  <a:pt x="175272" y="80759"/>
                </a:lnTo>
                <a:lnTo>
                  <a:pt x="132613" y="76200"/>
                </a:lnTo>
                <a:lnTo>
                  <a:pt x="92976" y="63995"/>
                </a:lnTo>
                <a:lnTo>
                  <a:pt x="76200" y="54863"/>
                </a:lnTo>
                <a:lnTo>
                  <a:pt x="56413" y="42659"/>
                </a:lnTo>
                <a:lnTo>
                  <a:pt x="21386" y="10667"/>
                </a:lnTo>
                <a:lnTo>
                  <a:pt x="0" y="35077"/>
                </a:lnTo>
                <a:lnTo>
                  <a:pt x="39636" y="68554"/>
                </a:lnTo>
                <a:lnTo>
                  <a:pt x="60972" y="82296"/>
                </a:lnTo>
                <a:lnTo>
                  <a:pt x="83845" y="94500"/>
                </a:lnTo>
                <a:lnTo>
                  <a:pt x="129578" y="108191"/>
                </a:lnTo>
                <a:lnTo>
                  <a:pt x="175272" y="111277"/>
                </a:lnTo>
                <a:lnTo>
                  <a:pt x="221018" y="105168"/>
                </a:lnTo>
                <a:lnTo>
                  <a:pt x="245376" y="97535"/>
                </a:lnTo>
                <a:lnTo>
                  <a:pt x="268236" y="88404"/>
                </a:lnTo>
                <a:lnTo>
                  <a:pt x="309422" y="62509"/>
                </a:lnTo>
                <a:lnTo>
                  <a:pt x="329209" y="44196"/>
                </a:lnTo>
                <a:lnTo>
                  <a:pt x="345973" y="2440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05" name="object 1305"/>
          <p:cNvSpPr/>
          <p:nvPr/>
        </p:nvSpPr>
        <p:spPr>
          <a:xfrm>
            <a:off x="2746222" y="1306068"/>
            <a:ext cx="345973" cy="111277"/>
          </a:xfrm>
          <a:custGeom>
            <a:avLst/>
            <a:gdLst/>
            <a:ahLst/>
            <a:cxnLst/>
            <a:rect b="b" l="l" r="r" t="t"/>
            <a:pathLst>
              <a:path h="111277" w="345973">
                <a:moveTo>
                  <a:pt x="21386" y="10667"/>
                </a:moveTo>
                <a:lnTo>
                  <a:pt x="56413" y="42659"/>
                </a:lnTo>
                <a:lnTo>
                  <a:pt x="76200" y="54863"/>
                </a:lnTo>
                <a:lnTo>
                  <a:pt x="92976" y="63995"/>
                </a:lnTo>
                <a:lnTo>
                  <a:pt x="132613" y="76200"/>
                </a:lnTo>
                <a:lnTo>
                  <a:pt x="175272" y="80759"/>
                </a:lnTo>
                <a:lnTo>
                  <a:pt x="217931" y="74663"/>
                </a:lnTo>
                <a:lnTo>
                  <a:pt x="236245" y="68554"/>
                </a:lnTo>
                <a:lnTo>
                  <a:pt x="254546" y="60972"/>
                </a:lnTo>
                <a:lnTo>
                  <a:pt x="292646" y="36563"/>
                </a:lnTo>
                <a:lnTo>
                  <a:pt x="309422" y="21335"/>
                </a:lnTo>
                <a:lnTo>
                  <a:pt x="326186" y="0"/>
                </a:lnTo>
                <a:lnTo>
                  <a:pt x="345973" y="24409"/>
                </a:lnTo>
                <a:lnTo>
                  <a:pt x="329209" y="44196"/>
                </a:lnTo>
                <a:lnTo>
                  <a:pt x="309422" y="62509"/>
                </a:lnTo>
                <a:lnTo>
                  <a:pt x="268236" y="88404"/>
                </a:lnTo>
                <a:lnTo>
                  <a:pt x="245376" y="97535"/>
                </a:lnTo>
                <a:lnTo>
                  <a:pt x="221018" y="105168"/>
                </a:lnTo>
                <a:lnTo>
                  <a:pt x="175272" y="111277"/>
                </a:lnTo>
                <a:lnTo>
                  <a:pt x="129578" y="108191"/>
                </a:lnTo>
                <a:lnTo>
                  <a:pt x="83845" y="94500"/>
                </a:lnTo>
                <a:lnTo>
                  <a:pt x="60972" y="82296"/>
                </a:lnTo>
                <a:lnTo>
                  <a:pt x="39636" y="68554"/>
                </a:lnTo>
                <a:lnTo>
                  <a:pt x="0" y="35077"/>
                </a:lnTo>
                <a:lnTo>
                  <a:pt x="21386" y="1066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06" name="object 1306"/>
          <p:cNvSpPr/>
          <p:nvPr/>
        </p:nvSpPr>
        <p:spPr>
          <a:xfrm>
            <a:off x="2743200" y="1296936"/>
            <a:ext cx="28968" cy="44208"/>
          </a:xfrm>
          <a:custGeom>
            <a:avLst/>
            <a:gdLst/>
            <a:ahLst/>
            <a:cxnLst/>
            <a:rect b="b" l="l" r="r" t="t"/>
            <a:pathLst>
              <a:path h="44208" w="28968">
                <a:moveTo>
                  <a:pt x="0" y="0"/>
                </a:moveTo>
                <a:lnTo>
                  <a:pt x="0" y="32003"/>
                </a:lnTo>
                <a:lnTo>
                  <a:pt x="13716" y="32003"/>
                </a:lnTo>
                <a:lnTo>
                  <a:pt x="24409" y="19799"/>
                </a:lnTo>
                <a:lnTo>
                  <a:pt x="0" y="0"/>
                </a:lnTo>
                <a:close/>
              </a:path>
              <a:path h="44208" w="28968">
                <a:moveTo>
                  <a:pt x="28968" y="32003"/>
                </a:moveTo>
                <a:lnTo>
                  <a:pt x="13716" y="32003"/>
                </a:lnTo>
                <a:lnTo>
                  <a:pt x="3022" y="44208"/>
                </a:lnTo>
                <a:lnTo>
                  <a:pt x="28968" y="3200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07" name="object 1307"/>
          <p:cNvSpPr/>
          <p:nvPr/>
        </p:nvSpPr>
        <p:spPr>
          <a:xfrm>
            <a:off x="2743200" y="1296936"/>
            <a:ext cx="28968" cy="44208"/>
          </a:xfrm>
          <a:custGeom>
            <a:avLst/>
            <a:gdLst/>
            <a:ahLst/>
            <a:cxnLst/>
            <a:rect b="b" l="l" r="r" t="t"/>
            <a:pathLst>
              <a:path h="44208" w="28968">
                <a:moveTo>
                  <a:pt x="0" y="32003"/>
                </a:moveTo>
                <a:lnTo>
                  <a:pt x="0" y="0"/>
                </a:lnTo>
                <a:lnTo>
                  <a:pt x="24409" y="19799"/>
                </a:lnTo>
                <a:lnTo>
                  <a:pt x="3022" y="44208"/>
                </a:lnTo>
                <a:lnTo>
                  <a:pt x="28968" y="32003"/>
                </a:lnTo>
                <a:lnTo>
                  <a:pt x="0" y="3200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08" name="object 1308"/>
          <p:cNvSpPr/>
          <p:nvPr/>
        </p:nvSpPr>
        <p:spPr>
          <a:xfrm>
            <a:off x="3072409" y="929627"/>
            <a:ext cx="91427" cy="400850"/>
          </a:xfrm>
          <a:custGeom>
            <a:avLst/>
            <a:gdLst/>
            <a:ahLst/>
            <a:cxnLst/>
            <a:rect b="b" l="l" r="r" t="t"/>
            <a:pathLst>
              <a:path h="400850" w="91427">
                <a:moveTo>
                  <a:pt x="0" y="379463"/>
                </a:moveTo>
                <a:lnTo>
                  <a:pt x="21336" y="400850"/>
                </a:lnTo>
                <a:lnTo>
                  <a:pt x="51790" y="356641"/>
                </a:lnTo>
                <a:lnTo>
                  <a:pt x="63995" y="333768"/>
                </a:lnTo>
                <a:lnTo>
                  <a:pt x="73126" y="307873"/>
                </a:lnTo>
                <a:lnTo>
                  <a:pt x="86868" y="257568"/>
                </a:lnTo>
                <a:lnTo>
                  <a:pt x="89890" y="228600"/>
                </a:lnTo>
                <a:lnTo>
                  <a:pt x="91427" y="201168"/>
                </a:lnTo>
                <a:lnTo>
                  <a:pt x="86868" y="147840"/>
                </a:lnTo>
                <a:lnTo>
                  <a:pt x="74663" y="94513"/>
                </a:lnTo>
                <a:lnTo>
                  <a:pt x="53327" y="45745"/>
                </a:lnTo>
                <a:lnTo>
                  <a:pt x="38100" y="22872"/>
                </a:lnTo>
                <a:lnTo>
                  <a:pt x="21336" y="0"/>
                </a:lnTo>
                <a:lnTo>
                  <a:pt x="0" y="22872"/>
                </a:lnTo>
                <a:lnTo>
                  <a:pt x="16713" y="42672"/>
                </a:lnTo>
                <a:lnTo>
                  <a:pt x="27381" y="62509"/>
                </a:lnTo>
                <a:lnTo>
                  <a:pt x="48768" y="105168"/>
                </a:lnTo>
                <a:lnTo>
                  <a:pt x="57886" y="152400"/>
                </a:lnTo>
                <a:lnTo>
                  <a:pt x="63995" y="201168"/>
                </a:lnTo>
                <a:lnTo>
                  <a:pt x="62458" y="224040"/>
                </a:lnTo>
                <a:lnTo>
                  <a:pt x="57886" y="248450"/>
                </a:lnTo>
                <a:lnTo>
                  <a:pt x="45694" y="298704"/>
                </a:lnTo>
                <a:lnTo>
                  <a:pt x="38100" y="318541"/>
                </a:lnTo>
                <a:lnTo>
                  <a:pt x="27381" y="339877"/>
                </a:lnTo>
                <a:lnTo>
                  <a:pt x="0" y="37946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09" name="object 1309"/>
          <p:cNvSpPr/>
          <p:nvPr/>
        </p:nvSpPr>
        <p:spPr>
          <a:xfrm>
            <a:off x="3072409" y="929627"/>
            <a:ext cx="91427" cy="400850"/>
          </a:xfrm>
          <a:custGeom>
            <a:avLst/>
            <a:gdLst/>
            <a:ahLst/>
            <a:cxnLst/>
            <a:rect b="b" l="l" r="r" t="t"/>
            <a:pathLst>
              <a:path h="400850" w="91427">
                <a:moveTo>
                  <a:pt x="0" y="379463"/>
                </a:moveTo>
                <a:lnTo>
                  <a:pt x="27381" y="339877"/>
                </a:lnTo>
                <a:lnTo>
                  <a:pt x="38100" y="318541"/>
                </a:lnTo>
                <a:lnTo>
                  <a:pt x="45694" y="298704"/>
                </a:lnTo>
                <a:lnTo>
                  <a:pt x="57886" y="248450"/>
                </a:lnTo>
                <a:lnTo>
                  <a:pt x="62458" y="224040"/>
                </a:lnTo>
                <a:lnTo>
                  <a:pt x="63995" y="201168"/>
                </a:lnTo>
                <a:lnTo>
                  <a:pt x="57886" y="152400"/>
                </a:lnTo>
                <a:lnTo>
                  <a:pt x="48768" y="105168"/>
                </a:lnTo>
                <a:lnTo>
                  <a:pt x="27381" y="62509"/>
                </a:lnTo>
                <a:lnTo>
                  <a:pt x="16713" y="42672"/>
                </a:lnTo>
                <a:lnTo>
                  <a:pt x="0" y="22872"/>
                </a:lnTo>
                <a:lnTo>
                  <a:pt x="21336" y="0"/>
                </a:lnTo>
                <a:lnTo>
                  <a:pt x="38100" y="22872"/>
                </a:lnTo>
                <a:lnTo>
                  <a:pt x="53327" y="45745"/>
                </a:lnTo>
                <a:lnTo>
                  <a:pt x="74663" y="94513"/>
                </a:lnTo>
                <a:lnTo>
                  <a:pt x="86868" y="147840"/>
                </a:lnTo>
                <a:lnTo>
                  <a:pt x="91427" y="201168"/>
                </a:lnTo>
                <a:lnTo>
                  <a:pt x="89890" y="228600"/>
                </a:lnTo>
                <a:lnTo>
                  <a:pt x="86868" y="257568"/>
                </a:lnTo>
                <a:lnTo>
                  <a:pt x="73126" y="307873"/>
                </a:lnTo>
                <a:lnTo>
                  <a:pt x="63995" y="333768"/>
                </a:lnTo>
                <a:lnTo>
                  <a:pt x="51790" y="356641"/>
                </a:lnTo>
                <a:lnTo>
                  <a:pt x="21336" y="400850"/>
                </a:lnTo>
                <a:lnTo>
                  <a:pt x="0" y="379463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10" name="object 1310"/>
          <p:cNvSpPr/>
          <p:nvPr/>
        </p:nvSpPr>
        <p:spPr>
          <a:xfrm>
            <a:off x="3072409" y="1306068"/>
            <a:ext cx="21336" cy="24409"/>
          </a:xfrm>
          <a:custGeom>
            <a:avLst/>
            <a:gdLst/>
            <a:ahLst/>
            <a:cxnLst/>
            <a:rect b="b" l="l" r="r" t="t"/>
            <a:pathLst>
              <a:path h="24409" w="21336">
                <a:moveTo>
                  <a:pt x="21336" y="24409"/>
                </a:moveTo>
                <a:lnTo>
                  <a:pt x="13070" y="16124"/>
                </a:lnTo>
                <a:lnTo>
                  <a:pt x="19786" y="24409"/>
                </a:lnTo>
                <a:lnTo>
                  <a:pt x="21336" y="24409"/>
                </a:lnTo>
                <a:close/>
              </a:path>
              <a:path h="24409" w="21336">
                <a:moveTo>
                  <a:pt x="13070" y="16124"/>
                </a:moveTo>
                <a:lnTo>
                  <a:pt x="0" y="0"/>
                </a:lnTo>
                <a:lnTo>
                  <a:pt x="0" y="3022"/>
                </a:lnTo>
                <a:lnTo>
                  <a:pt x="13070" y="1612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11" name="object 1311"/>
          <p:cNvSpPr/>
          <p:nvPr/>
        </p:nvSpPr>
        <p:spPr>
          <a:xfrm>
            <a:off x="3072409" y="1306068"/>
            <a:ext cx="21336" cy="24409"/>
          </a:xfrm>
          <a:custGeom>
            <a:avLst/>
            <a:gdLst/>
            <a:ahLst/>
            <a:cxnLst/>
            <a:rect b="b" l="l" r="r" t="t"/>
            <a:pathLst>
              <a:path h="24409" w="21336">
                <a:moveTo>
                  <a:pt x="19786" y="24409"/>
                </a:moveTo>
                <a:lnTo>
                  <a:pt x="21336" y="24409"/>
                </a:lnTo>
                <a:lnTo>
                  <a:pt x="0" y="3022"/>
                </a:lnTo>
                <a:lnTo>
                  <a:pt x="0" y="0"/>
                </a:lnTo>
                <a:lnTo>
                  <a:pt x="19786" y="2440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12" name="object 1312"/>
          <p:cNvSpPr/>
          <p:nvPr/>
        </p:nvSpPr>
        <p:spPr>
          <a:xfrm>
            <a:off x="2746222" y="844296"/>
            <a:ext cx="345973" cy="108203"/>
          </a:xfrm>
          <a:custGeom>
            <a:avLst/>
            <a:gdLst/>
            <a:ahLst/>
            <a:cxnLst/>
            <a:rect b="b" l="l" r="r" t="t"/>
            <a:pathLst>
              <a:path h="108203" w="345973">
                <a:moveTo>
                  <a:pt x="0" y="82308"/>
                </a:moveTo>
                <a:lnTo>
                  <a:pt x="21386" y="105181"/>
                </a:lnTo>
                <a:lnTo>
                  <a:pt x="57950" y="71640"/>
                </a:lnTo>
                <a:lnTo>
                  <a:pt x="74714" y="60972"/>
                </a:lnTo>
                <a:lnTo>
                  <a:pt x="94513" y="51803"/>
                </a:lnTo>
                <a:lnTo>
                  <a:pt x="134150" y="38100"/>
                </a:lnTo>
                <a:lnTo>
                  <a:pt x="175272" y="32003"/>
                </a:lnTo>
                <a:lnTo>
                  <a:pt x="214909" y="38100"/>
                </a:lnTo>
                <a:lnTo>
                  <a:pt x="256031" y="51803"/>
                </a:lnTo>
                <a:lnTo>
                  <a:pt x="274345" y="62458"/>
                </a:lnTo>
                <a:lnTo>
                  <a:pt x="292646" y="74663"/>
                </a:lnTo>
                <a:lnTo>
                  <a:pt x="309422" y="89903"/>
                </a:lnTo>
                <a:lnTo>
                  <a:pt x="326186" y="108203"/>
                </a:lnTo>
                <a:lnTo>
                  <a:pt x="345973" y="83794"/>
                </a:lnTo>
                <a:lnTo>
                  <a:pt x="329209" y="68567"/>
                </a:lnTo>
                <a:lnTo>
                  <a:pt x="310908" y="50304"/>
                </a:lnTo>
                <a:lnTo>
                  <a:pt x="289572" y="36563"/>
                </a:lnTo>
                <a:lnTo>
                  <a:pt x="266700" y="24358"/>
                </a:lnTo>
                <a:lnTo>
                  <a:pt x="222554" y="9131"/>
                </a:lnTo>
                <a:lnTo>
                  <a:pt x="175272" y="0"/>
                </a:lnTo>
                <a:lnTo>
                  <a:pt x="128041" y="9131"/>
                </a:lnTo>
                <a:lnTo>
                  <a:pt x="83845" y="22872"/>
                </a:lnTo>
                <a:lnTo>
                  <a:pt x="57950" y="35026"/>
                </a:lnTo>
                <a:lnTo>
                  <a:pt x="38100" y="48768"/>
                </a:lnTo>
                <a:lnTo>
                  <a:pt x="0" y="8230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13" name="object 1313"/>
          <p:cNvSpPr/>
          <p:nvPr/>
        </p:nvSpPr>
        <p:spPr>
          <a:xfrm>
            <a:off x="2746222" y="844296"/>
            <a:ext cx="345973" cy="108203"/>
          </a:xfrm>
          <a:custGeom>
            <a:avLst/>
            <a:gdLst/>
            <a:ahLst/>
            <a:cxnLst/>
            <a:rect b="b" l="l" r="r" t="t"/>
            <a:pathLst>
              <a:path h="108203" w="345973">
                <a:moveTo>
                  <a:pt x="326186" y="108203"/>
                </a:moveTo>
                <a:lnTo>
                  <a:pt x="309422" y="89903"/>
                </a:lnTo>
                <a:lnTo>
                  <a:pt x="292646" y="74663"/>
                </a:lnTo>
                <a:lnTo>
                  <a:pt x="274345" y="62458"/>
                </a:lnTo>
                <a:lnTo>
                  <a:pt x="256031" y="51803"/>
                </a:lnTo>
                <a:lnTo>
                  <a:pt x="214909" y="38100"/>
                </a:lnTo>
                <a:lnTo>
                  <a:pt x="175272" y="32003"/>
                </a:lnTo>
                <a:lnTo>
                  <a:pt x="134150" y="38100"/>
                </a:lnTo>
                <a:lnTo>
                  <a:pt x="94513" y="51803"/>
                </a:lnTo>
                <a:lnTo>
                  <a:pt x="74714" y="60972"/>
                </a:lnTo>
                <a:lnTo>
                  <a:pt x="57950" y="71640"/>
                </a:lnTo>
                <a:lnTo>
                  <a:pt x="21386" y="105181"/>
                </a:lnTo>
                <a:lnTo>
                  <a:pt x="0" y="82308"/>
                </a:lnTo>
                <a:lnTo>
                  <a:pt x="38100" y="48768"/>
                </a:lnTo>
                <a:lnTo>
                  <a:pt x="57950" y="35026"/>
                </a:lnTo>
                <a:lnTo>
                  <a:pt x="83845" y="22872"/>
                </a:lnTo>
                <a:lnTo>
                  <a:pt x="128041" y="9131"/>
                </a:lnTo>
                <a:lnTo>
                  <a:pt x="175272" y="0"/>
                </a:lnTo>
                <a:lnTo>
                  <a:pt x="222554" y="9131"/>
                </a:lnTo>
                <a:lnTo>
                  <a:pt x="266700" y="24358"/>
                </a:lnTo>
                <a:lnTo>
                  <a:pt x="289572" y="36563"/>
                </a:lnTo>
                <a:lnTo>
                  <a:pt x="310908" y="50304"/>
                </a:lnTo>
                <a:lnTo>
                  <a:pt x="329209" y="68567"/>
                </a:lnTo>
                <a:lnTo>
                  <a:pt x="345973" y="83794"/>
                </a:lnTo>
                <a:lnTo>
                  <a:pt x="326186" y="10820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14" name="object 1314"/>
          <p:cNvSpPr/>
          <p:nvPr/>
        </p:nvSpPr>
        <p:spPr>
          <a:xfrm>
            <a:off x="3072409" y="928090"/>
            <a:ext cx="21336" cy="24409"/>
          </a:xfrm>
          <a:custGeom>
            <a:avLst/>
            <a:gdLst/>
            <a:ahLst/>
            <a:cxnLst/>
            <a:rect b="b" l="l" r="r" t="t"/>
            <a:pathLst>
              <a:path h="24409" w="21336">
                <a:moveTo>
                  <a:pt x="21336" y="1536"/>
                </a:moveTo>
                <a:lnTo>
                  <a:pt x="19786" y="0"/>
                </a:lnTo>
                <a:lnTo>
                  <a:pt x="0" y="24409"/>
                </a:lnTo>
                <a:lnTo>
                  <a:pt x="21336" y="15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15" name="object 1315"/>
          <p:cNvSpPr/>
          <p:nvPr/>
        </p:nvSpPr>
        <p:spPr>
          <a:xfrm>
            <a:off x="3072409" y="928090"/>
            <a:ext cx="21336" cy="24409"/>
          </a:xfrm>
          <a:custGeom>
            <a:avLst/>
            <a:gdLst/>
            <a:ahLst/>
            <a:cxnLst/>
            <a:rect b="b" l="l" r="r" t="t"/>
            <a:pathLst>
              <a:path h="24409" w="21336">
                <a:moveTo>
                  <a:pt x="21336" y="1536"/>
                </a:moveTo>
                <a:lnTo>
                  <a:pt x="19786" y="0"/>
                </a:lnTo>
                <a:lnTo>
                  <a:pt x="0" y="24409"/>
                </a:lnTo>
                <a:lnTo>
                  <a:pt x="21336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16" name="object 1316"/>
          <p:cNvSpPr/>
          <p:nvPr/>
        </p:nvSpPr>
        <p:spPr>
          <a:xfrm>
            <a:off x="2757685" y="486173"/>
            <a:ext cx="0" cy="452635"/>
          </a:xfrm>
          <a:custGeom>
            <a:avLst/>
            <a:gdLst/>
            <a:ahLst/>
            <a:cxnLst/>
            <a:rect b="b" l="l" r="r" t="t"/>
            <a:pathLst>
              <a:path h="452635" w="0">
                <a:moveTo>
                  <a:pt x="0" y="0"/>
                </a:moveTo>
                <a:lnTo>
                  <a:pt x="0" y="452635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17" name="object 1317"/>
          <p:cNvSpPr/>
          <p:nvPr/>
        </p:nvSpPr>
        <p:spPr>
          <a:xfrm>
            <a:off x="2743200" y="486173"/>
            <a:ext cx="28971" cy="452635"/>
          </a:xfrm>
          <a:custGeom>
            <a:avLst/>
            <a:gdLst/>
            <a:ahLst/>
            <a:cxnLst/>
            <a:rect b="b" l="l" r="r" t="t"/>
            <a:pathLst>
              <a:path h="452635" w="28971">
                <a:moveTo>
                  <a:pt x="0" y="452635"/>
                </a:moveTo>
                <a:lnTo>
                  <a:pt x="28971" y="452635"/>
                </a:lnTo>
                <a:lnTo>
                  <a:pt x="28971" y="0"/>
                </a:lnTo>
                <a:lnTo>
                  <a:pt x="0" y="0"/>
                </a:lnTo>
                <a:lnTo>
                  <a:pt x="0" y="4526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18" name="object 1318"/>
          <p:cNvSpPr/>
          <p:nvPr/>
        </p:nvSpPr>
        <p:spPr>
          <a:xfrm>
            <a:off x="2743200" y="926604"/>
            <a:ext cx="28968" cy="45694"/>
          </a:xfrm>
          <a:custGeom>
            <a:avLst/>
            <a:gdLst/>
            <a:ahLst/>
            <a:cxnLst/>
            <a:rect b="b" l="l" r="r" t="t"/>
            <a:pathLst>
              <a:path h="45694" w="28968">
                <a:moveTo>
                  <a:pt x="0" y="12204"/>
                </a:moveTo>
                <a:lnTo>
                  <a:pt x="0" y="45694"/>
                </a:lnTo>
                <a:lnTo>
                  <a:pt x="24409" y="22872"/>
                </a:lnTo>
                <a:lnTo>
                  <a:pt x="14434" y="12204"/>
                </a:lnTo>
                <a:lnTo>
                  <a:pt x="0" y="12204"/>
                </a:lnTo>
                <a:close/>
              </a:path>
              <a:path h="45694" w="28968">
                <a:moveTo>
                  <a:pt x="28968" y="12204"/>
                </a:moveTo>
                <a:lnTo>
                  <a:pt x="3022" y="0"/>
                </a:lnTo>
                <a:lnTo>
                  <a:pt x="14434" y="12204"/>
                </a:lnTo>
                <a:lnTo>
                  <a:pt x="28968" y="122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19" name="object 1319"/>
          <p:cNvSpPr/>
          <p:nvPr/>
        </p:nvSpPr>
        <p:spPr>
          <a:xfrm>
            <a:off x="2743200" y="926604"/>
            <a:ext cx="28968" cy="45694"/>
          </a:xfrm>
          <a:custGeom>
            <a:avLst/>
            <a:gdLst/>
            <a:ahLst/>
            <a:cxnLst/>
            <a:rect b="b" l="l" r="r" t="t"/>
            <a:pathLst>
              <a:path h="45694" w="28968">
                <a:moveTo>
                  <a:pt x="24409" y="22872"/>
                </a:moveTo>
                <a:lnTo>
                  <a:pt x="0" y="45694"/>
                </a:lnTo>
                <a:lnTo>
                  <a:pt x="0" y="12204"/>
                </a:lnTo>
                <a:lnTo>
                  <a:pt x="28968" y="12204"/>
                </a:lnTo>
                <a:lnTo>
                  <a:pt x="3022" y="0"/>
                </a:lnTo>
                <a:lnTo>
                  <a:pt x="24409" y="22872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20" name="object 1320"/>
          <p:cNvSpPr/>
          <p:nvPr/>
        </p:nvSpPr>
        <p:spPr>
          <a:xfrm>
            <a:off x="6091440" y="486168"/>
            <a:ext cx="30454" cy="469353"/>
          </a:xfrm>
          <a:custGeom>
            <a:avLst/>
            <a:gdLst/>
            <a:ahLst/>
            <a:cxnLst/>
            <a:rect b="b" l="l" r="r" t="t"/>
            <a:pathLst>
              <a:path h="469353" w="30454">
                <a:moveTo>
                  <a:pt x="28968" y="0"/>
                </a:moveTo>
                <a:lnTo>
                  <a:pt x="0" y="0"/>
                </a:lnTo>
                <a:lnTo>
                  <a:pt x="1536" y="469353"/>
                </a:lnTo>
                <a:lnTo>
                  <a:pt x="30454" y="469353"/>
                </a:lnTo>
                <a:lnTo>
                  <a:pt x="289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21" name="object 1321"/>
          <p:cNvSpPr/>
          <p:nvPr/>
        </p:nvSpPr>
        <p:spPr>
          <a:xfrm>
            <a:off x="6091440" y="486168"/>
            <a:ext cx="30454" cy="469353"/>
          </a:xfrm>
          <a:custGeom>
            <a:avLst/>
            <a:gdLst/>
            <a:ahLst/>
            <a:cxnLst/>
            <a:rect b="b" l="l" r="r" t="t"/>
            <a:pathLst>
              <a:path h="469353" w="30454">
                <a:moveTo>
                  <a:pt x="28968" y="0"/>
                </a:moveTo>
                <a:lnTo>
                  <a:pt x="0" y="0"/>
                </a:lnTo>
                <a:lnTo>
                  <a:pt x="1536" y="469353"/>
                </a:lnTo>
                <a:lnTo>
                  <a:pt x="30454" y="469353"/>
                </a:lnTo>
                <a:lnTo>
                  <a:pt x="28968" y="0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22" name="object 1322"/>
          <p:cNvSpPr/>
          <p:nvPr/>
        </p:nvSpPr>
        <p:spPr>
          <a:xfrm>
            <a:off x="5716536" y="841222"/>
            <a:ext cx="399262" cy="126504"/>
          </a:xfrm>
          <a:custGeom>
            <a:avLst/>
            <a:gdLst/>
            <a:ahLst/>
            <a:cxnLst/>
            <a:rect b="b" l="l" r="r" t="t"/>
            <a:pathLst>
              <a:path h="126504" w="399262">
                <a:moveTo>
                  <a:pt x="18262" y="79273"/>
                </a:moveTo>
                <a:lnTo>
                  <a:pt x="0" y="105181"/>
                </a:lnTo>
                <a:lnTo>
                  <a:pt x="21336" y="126504"/>
                </a:lnTo>
                <a:lnTo>
                  <a:pt x="38100" y="102146"/>
                </a:lnTo>
                <a:lnTo>
                  <a:pt x="57899" y="83845"/>
                </a:lnTo>
                <a:lnTo>
                  <a:pt x="80759" y="67081"/>
                </a:lnTo>
                <a:lnTo>
                  <a:pt x="102095" y="53378"/>
                </a:lnTo>
                <a:lnTo>
                  <a:pt x="150863" y="38100"/>
                </a:lnTo>
                <a:lnTo>
                  <a:pt x="199631" y="32054"/>
                </a:lnTo>
                <a:lnTo>
                  <a:pt x="249936" y="38100"/>
                </a:lnTo>
                <a:lnTo>
                  <a:pt x="272808" y="45745"/>
                </a:lnTo>
                <a:lnTo>
                  <a:pt x="297167" y="53378"/>
                </a:lnTo>
                <a:lnTo>
                  <a:pt x="341363" y="85382"/>
                </a:lnTo>
                <a:lnTo>
                  <a:pt x="359663" y="102146"/>
                </a:lnTo>
                <a:lnTo>
                  <a:pt x="379463" y="126504"/>
                </a:lnTo>
                <a:lnTo>
                  <a:pt x="399262" y="105181"/>
                </a:lnTo>
                <a:lnTo>
                  <a:pt x="379463" y="79273"/>
                </a:lnTo>
                <a:lnTo>
                  <a:pt x="358127" y="59486"/>
                </a:lnTo>
                <a:lnTo>
                  <a:pt x="310908" y="25946"/>
                </a:lnTo>
                <a:lnTo>
                  <a:pt x="281927" y="15278"/>
                </a:lnTo>
                <a:lnTo>
                  <a:pt x="254495" y="7645"/>
                </a:lnTo>
                <a:lnTo>
                  <a:pt x="199631" y="0"/>
                </a:lnTo>
                <a:lnTo>
                  <a:pt x="143217" y="7645"/>
                </a:lnTo>
                <a:lnTo>
                  <a:pt x="89890" y="25946"/>
                </a:lnTo>
                <a:lnTo>
                  <a:pt x="63995" y="41173"/>
                </a:lnTo>
                <a:lnTo>
                  <a:pt x="38100" y="59486"/>
                </a:lnTo>
                <a:lnTo>
                  <a:pt x="18262" y="7927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23" name="object 1323"/>
          <p:cNvSpPr/>
          <p:nvPr/>
        </p:nvSpPr>
        <p:spPr>
          <a:xfrm>
            <a:off x="5716536" y="841222"/>
            <a:ext cx="399262" cy="126504"/>
          </a:xfrm>
          <a:custGeom>
            <a:avLst/>
            <a:gdLst/>
            <a:ahLst/>
            <a:cxnLst/>
            <a:rect b="b" l="l" r="r" t="t"/>
            <a:pathLst>
              <a:path h="126504" w="399262">
                <a:moveTo>
                  <a:pt x="379463" y="126504"/>
                </a:moveTo>
                <a:lnTo>
                  <a:pt x="359663" y="102146"/>
                </a:lnTo>
                <a:lnTo>
                  <a:pt x="341363" y="85382"/>
                </a:lnTo>
                <a:lnTo>
                  <a:pt x="297167" y="53378"/>
                </a:lnTo>
                <a:lnTo>
                  <a:pt x="272808" y="45745"/>
                </a:lnTo>
                <a:lnTo>
                  <a:pt x="249936" y="38100"/>
                </a:lnTo>
                <a:lnTo>
                  <a:pt x="199631" y="32054"/>
                </a:lnTo>
                <a:lnTo>
                  <a:pt x="150863" y="38100"/>
                </a:lnTo>
                <a:lnTo>
                  <a:pt x="102095" y="53378"/>
                </a:lnTo>
                <a:lnTo>
                  <a:pt x="80759" y="67081"/>
                </a:lnTo>
                <a:lnTo>
                  <a:pt x="57899" y="83845"/>
                </a:lnTo>
                <a:lnTo>
                  <a:pt x="38100" y="102146"/>
                </a:lnTo>
                <a:lnTo>
                  <a:pt x="21336" y="126504"/>
                </a:lnTo>
                <a:lnTo>
                  <a:pt x="0" y="105181"/>
                </a:lnTo>
                <a:lnTo>
                  <a:pt x="18262" y="79273"/>
                </a:lnTo>
                <a:lnTo>
                  <a:pt x="38100" y="59486"/>
                </a:lnTo>
                <a:lnTo>
                  <a:pt x="63995" y="41173"/>
                </a:lnTo>
                <a:lnTo>
                  <a:pt x="89890" y="25946"/>
                </a:lnTo>
                <a:lnTo>
                  <a:pt x="143217" y="7645"/>
                </a:lnTo>
                <a:lnTo>
                  <a:pt x="199631" y="0"/>
                </a:lnTo>
                <a:lnTo>
                  <a:pt x="254495" y="7645"/>
                </a:lnTo>
                <a:lnTo>
                  <a:pt x="281927" y="15278"/>
                </a:lnTo>
                <a:lnTo>
                  <a:pt x="310908" y="25946"/>
                </a:lnTo>
                <a:lnTo>
                  <a:pt x="358127" y="59486"/>
                </a:lnTo>
                <a:lnTo>
                  <a:pt x="379463" y="79273"/>
                </a:lnTo>
                <a:lnTo>
                  <a:pt x="399262" y="105181"/>
                </a:lnTo>
                <a:lnTo>
                  <a:pt x="379463" y="126504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24" name="object 1324"/>
          <p:cNvSpPr/>
          <p:nvPr/>
        </p:nvSpPr>
        <p:spPr>
          <a:xfrm>
            <a:off x="6092977" y="946403"/>
            <a:ext cx="28917" cy="53327"/>
          </a:xfrm>
          <a:custGeom>
            <a:avLst/>
            <a:gdLst/>
            <a:ahLst/>
            <a:cxnLst/>
            <a:rect b="b" l="l" r="r" t="t"/>
            <a:pathLst>
              <a:path h="53327" w="28917">
                <a:moveTo>
                  <a:pt x="14355" y="9118"/>
                </a:moveTo>
                <a:lnTo>
                  <a:pt x="3022" y="21323"/>
                </a:lnTo>
                <a:lnTo>
                  <a:pt x="28917" y="53327"/>
                </a:lnTo>
                <a:lnTo>
                  <a:pt x="28917" y="9118"/>
                </a:lnTo>
                <a:lnTo>
                  <a:pt x="14355" y="9118"/>
                </a:lnTo>
                <a:close/>
              </a:path>
              <a:path h="53327" w="28917">
                <a:moveTo>
                  <a:pt x="22821" y="0"/>
                </a:moveTo>
                <a:lnTo>
                  <a:pt x="0" y="9118"/>
                </a:lnTo>
                <a:lnTo>
                  <a:pt x="14355" y="9118"/>
                </a:lnTo>
                <a:lnTo>
                  <a:pt x="228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25" name="object 1325"/>
          <p:cNvSpPr/>
          <p:nvPr/>
        </p:nvSpPr>
        <p:spPr>
          <a:xfrm>
            <a:off x="6092977" y="946403"/>
            <a:ext cx="28917" cy="53327"/>
          </a:xfrm>
          <a:custGeom>
            <a:avLst/>
            <a:gdLst/>
            <a:ahLst/>
            <a:cxnLst/>
            <a:rect b="b" l="l" r="r" t="t"/>
            <a:pathLst>
              <a:path h="53327" w="28917">
                <a:moveTo>
                  <a:pt x="28917" y="9118"/>
                </a:moveTo>
                <a:lnTo>
                  <a:pt x="28917" y="53327"/>
                </a:lnTo>
                <a:lnTo>
                  <a:pt x="3022" y="21323"/>
                </a:lnTo>
                <a:lnTo>
                  <a:pt x="22821" y="0"/>
                </a:lnTo>
                <a:lnTo>
                  <a:pt x="0" y="9118"/>
                </a:lnTo>
                <a:lnTo>
                  <a:pt x="28917" y="911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26" name="object 1326"/>
          <p:cNvSpPr/>
          <p:nvPr/>
        </p:nvSpPr>
        <p:spPr>
          <a:xfrm>
            <a:off x="5652490" y="947940"/>
            <a:ext cx="85382" cy="390118"/>
          </a:xfrm>
          <a:custGeom>
            <a:avLst/>
            <a:gdLst/>
            <a:ahLst/>
            <a:cxnLst/>
            <a:rect b="b" l="l" r="r" t="t"/>
            <a:pathLst>
              <a:path h="390118" w="85382">
                <a:moveTo>
                  <a:pt x="60972" y="0"/>
                </a:moveTo>
                <a:lnTo>
                  <a:pt x="33540" y="44196"/>
                </a:lnTo>
                <a:lnTo>
                  <a:pt x="22872" y="67068"/>
                </a:lnTo>
                <a:lnTo>
                  <a:pt x="13741" y="92964"/>
                </a:lnTo>
                <a:lnTo>
                  <a:pt x="3073" y="143268"/>
                </a:lnTo>
                <a:lnTo>
                  <a:pt x="0" y="195059"/>
                </a:lnTo>
                <a:lnTo>
                  <a:pt x="3073" y="245364"/>
                </a:lnTo>
                <a:lnTo>
                  <a:pt x="13741" y="297154"/>
                </a:lnTo>
                <a:lnTo>
                  <a:pt x="33540" y="344436"/>
                </a:lnTo>
                <a:lnTo>
                  <a:pt x="47282" y="368795"/>
                </a:lnTo>
                <a:lnTo>
                  <a:pt x="60972" y="390118"/>
                </a:lnTo>
                <a:lnTo>
                  <a:pt x="85382" y="373354"/>
                </a:lnTo>
                <a:lnTo>
                  <a:pt x="71640" y="350481"/>
                </a:lnTo>
                <a:lnTo>
                  <a:pt x="59486" y="329158"/>
                </a:lnTo>
                <a:lnTo>
                  <a:pt x="41173" y="288023"/>
                </a:lnTo>
                <a:lnTo>
                  <a:pt x="32054" y="242290"/>
                </a:lnTo>
                <a:lnTo>
                  <a:pt x="28968" y="195059"/>
                </a:lnTo>
                <a:lnTo>
                  <a:pt x="32054" y="146291"/>
                </a:lnTo>
                <a:lnTo>
                  <a:pt x="41173" y="103632"/>
                </a:lnTo>
                <a:lnTo>
                  <a:pt x="50304" y="79222"/>
                </a:lnTo>
                <a:lnTo>
                  <a:pt x="59486" y="59423"/>
                </a:lnTo>
                <a:lnTo>
                  <a:pt x="85382" y="18249"/>
                </a:lnTo>
                <a:lnTo>
                  <a:pt x="609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27" name="object 1327"/>
          <p:cNvSpPr/>
          <p:nvPr/>
        </p:nvSpPr>
        <p:spPr>
          <a:xfrm>
            <a:off x="5652490" y="947940"/>
            <a:ext cx="85382" cy="390118"/>
          </a:xfrm>
          <a:custGeom>
            <a:avLst/>
            <a:gdLst/>
            <a:ahLst/>
            <a:cxnLst/>
            <a:rect b="b" l="l" r="r" t="t"/>
            <a:pathLst>
              <a:path h="390118" w="85382">
                <a:moveTo>
                  <a:pt x="85382" y="18249"/>
                </a:moveTo>
                <a:lnTo>
                  <a:pt x="59486" y="59423"/>
                </a:lnTo>
                <a:lnTo>
                  <a:pt x="50304" y="79222"/>
                </a:lnTo>
                <a:lnTo>
                  <a:pt x="41173" y="103632"/>
                </a:lnTo>
                <a:lnTo>
                  <a:pt x="32054" y="146291"/>
                </a:lnTo>
                <a:lnTo>
                  <a:pt x="28968" y="195059"/>
                </a:lnTo>
                <a:lnTo>
                  <a:pt x="32054" y="242290"/>
                </a:lnTo>
                <a:lnTo>
                  <a:pt x="41173" y="288023"/>
                </a:lnTo>
                <a:lnTo>
                  <a:pt x="59486" y="329158"/>
                </a:lnTo>
                <a:lnTo>
                  <a:pt x="71640" y="350481"/>
                </a:lnTo>
                <a:lnTo>
                  <a:pt x="85382" y="373354"/>
                </a:lnTo>
                <a:lnTo>
                  <a:pt x="60972" y="390118"/>
                </a:lnTo>
                <a:lnTo>
                  <a:pt x="47282" y="368795"/>
                </a:lnTo>
                <a:lnTo>
                  <a:pt x="33540" y="344436"/>
                </a:lnTo>
                <a:lnTo>
                  <a:pt x="13741" y="297154"/>
                </a:lnTo>
                <a:lnTo>
                  <a:pt x="3073" y="245364"/>
                </a:lnTo>
                <a:lnTo>
                  <a:pt x="0" y="195059"/>
                </a:lnTo>
                <a:lnTo>
                  <a:pt x="3073" y="143268"/>
                </a:lnTo>
                <a:lnTo>
                  <a:pt x="13741" y="92964"/>
                </a:lnTo>
                <a:lnTo>
                  <a:pt x="22872" y="67068"/>
                </a:lnTo>
                <a:lnTo>
                  <a:pt x="33540" y="44196"/>
                </a:lnTo>
                <a:lnTo>
                  <a:pt x="60972" y="0"/>
                </a:lnTo>
                <a:lnTo>
                  <a:pt x="85382" y="1824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28" name="object 1328"/>
          <p:cNvSpPr/>
          <p:nvPr/>
        </p:nvSpPr>
        <p:spPr>
          <a:xfrm>
            <a:off x="5713463" y="946403"/>
            <a:ext cx="24409" cy="21323"/>
          </a:xfrm>
          <a:custGeom>
            <a:avLst/>
            <a:gdLst/>
            <a:ahLst/>
            <a:cxnLst/>
            <a:rect b="b" l="l" r="r" t="t"/>
            <a:pathLst>
              <a:path h="21323" w="24409">
                <a:moveTo>
                  <a:pt x="18305" y="15222"/>
                </a:moveTo>
                <a:lnTo>
                  <a:pt x="3073" y="0"/>
                </a:lnTo>
                <a:lnTo>
                  <a:pt x="0" y="1536"/>
                </a:lnTo>
                <a:lnTo>
                  <a:pt x="18305" y="15222"/>
                </a:lnTo>
                <a:close/>
              </a:path>
              <a:path h="21323" w="24409">
                <a:moveTo>
                  <a:pt x="24409" y="19786"/>
                </a:moveTo>
                <a:lnTo>
                  <a:pt x="18305" y="15222"/>
                </a:lnTo>
                <a:lnTo>
                  <a:pt x="24409" y="21323"/>
                </a:lnTo>
                <a:lnTo>
                  <a:pt x="24409" y="1978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29" name="object 1329"/>
          <p:cNvSpPr/>
          <p:nvPr/>
        </p:nvSpPr>
        <p:spPr>
          <a:xfrm>
            <a:off x="5713463" y="946403"/>
            <a:ext cx="24409" cy="21323"/>
          </a:xfrm>
          <a:custGeom>
            <a:avLst/>
            <a:gdLst/>
            <a:ahLst/>
            <a:cxnLst/>
            <a:rect b="b" l="l" r="r" t="t"/>
            <a:pathLst>
              <a:path h="21323" w="24409">
                <a:moveTo>
                  <a:pt x="3073" y="0"/>
                </a:moveTo>
                <a:lnTo>
                  <a:pt x="0" y="1536"/>
                </a:lnTo>
                <a:lnTo>
                  <a:pt x="24409" y="19786"/>
                </a:lnTo>
                <a:lnTo>
                  <a:pt x="24409" y="21323"/>
                </a:lnTo>
                <a:lnTo>
                  <a:pt x="3073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30" name="object 1330"/>
          <p:cNvSpPr/>
          <p:nvPr/>
        </p:nvSpPr>
        <p:spPr>
          <a:xfrm>
            <a:off x="5716536" y="1316735"/>
            <a:ext cx="394690" cy="124968"/>
          </a:xfrm>
          <a:custGeom>
            <a:avLst/>
            <a:gdLst/>
            <a:ahLst/>
            <a:cxnLst/>
            <a:rect b="b" l="l" r="r" t="t"/>
            <a:pathLst>
              <a:path h="124968" w="394690">
                <a:moveTo>
                  <a:pt x="21336" y="1536"/>
                </a:moveTo>
                <a:lnTo>
                  <a:pt x="0" y="21323"/>
                </a:lnTo>
                <a:lnTo>
                  <a:pt x="18262" y="45732"/>
                </a:lnTo>
                <a:lnTo>
                  <a:pt x="39585" y="67068"/>
                </a:lnTo>
                <a:lnTo>
                  <a:pt x="63995" y="85318"/>
                </a:lnTo>
                <a:lnTo>
                  <a:pt x="89890" y="100609"/>
                </a:lnTo>
                <a:lnTo>
                  <a:pt x="144767" y="118859"/>
                </a:lnTo>
                <a:lnTo>
                  <a:pt x="198094" y="124968"/>
                </a:lnTo>
                <a:lnTo>
                  <a:pt x="252958" y="118859"/>
                </a:lnTo>
                <a:lnTo>
                  <a:pt x="278853" y="111264"/>
                </a:lnTo>
                <a:lnTo>
                  <a:pt x="306285" y="100609"/>
                </a:lnTo>
                <a:lnTo>
                  <a:pt x="332232" y="85318"/>
                </a:lnTo>
                <a:lnTo>
                  <a:pt x="353568" y="67068"/>
                </a:lnTo>
                <a:lnTo>
                  <a:pt x="376440" y="45732"/>
                </a:lnTo>
                <a:lnTo>
                  <a:pt x="394690" y="24409"/>
                </a:lnTo>
                <a:lnTo>
                  <a:pt x="374904" y="0"/>
                </a:lnTo>
                <a:lnTo>
                  <a:pt x="355053" y="21323"/>
                </a:lnTo>
                <a:lnTo>
                  <a:pt x="336804" y="41173"/>
                </a:lnTo>
                <a:lnTo>
                  <a:pt x="316953" y="57886"/>
                </a:lnTo>
                <a:lnTo>
                  <a:pt x="295617" y="71628"/>
                </a:lnTo>
                <a:lnTo>
                  <a:pt x="269722" y="80759"/>
                </a:lnTo>
                <a:lnTo>
                  <a:pt x="249936" y="86868"/>
                </a:lnTo>
                <a:lnTo>
                  <a:pt x="198094" y="92964"/>
                </a:lnTo>
                <a:lnTo>
                  <a:pt x="147840" y="86868"/>
                </a:lnTo>
                <a:lnTo>
                  <a:pt x="100558" y="71628"/>
                </a:lnTo>
                <a:lnTo>
                  <a:pt x="77685" y="57886"/>
                </a:lnTo>
                <a:lnTo>
                  <a:pt x="56362" y="41173"/>
                </a:lnTo>
                <a:lnTo>
                  <a:pt x="38100" y="21323"/>
                </a:lnTo>
                <a:lnTo>
                  <a:pt x="21336" y="15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31" name="object 1331"/>
          <p:cNvSpPr/>
          <p:nvPr/>
        </p:nvSpPr>
        <p:spPr>
          <a:xfrm>
            <a:off x="5716536" y="1316735"/>
            <a:ext cx="394690" cy="124968"/>
          </a:xfrm>
          <a:custGeom>
            <a:avLst/>
            <a:gdLst/>
            <a:ahLst/>
            <a:cxnLst/>
            <a:rect b="b" l="l" r="r" t="t"/>
            <a:pathLst>
              <a:path h="124968" w="394690">
                <a:moveTo>
                  <a:pt x="21336" y="1536"/>
                </a:moveTo>
                <a:lnTo>
                  <a:pt x="38100" y="21323"/>
                </a:lnTo>
                <a:lnTo>
                  <a:pt x="56362" y="41173"/>
                </a:lnTo>
                <a:lnTo>
                  <a:pt x="77685" y="57886"/>
                </a:lnTo>
                <a:lnTo>
                  <a:pt x="100558" y="71628"/>
                </a:lnTo>
                <a:lnTo>
                  <a:pt x="147840" y="86868"/>
                </a:lnTo>
                <a:lnTo>
                  <a:pt x="198094" y="92964"/>
                </a:lnTo>
                <a:lnTo>
                  <a:pt x="249936" y="86868"/>
                </a:lnTo>
                <a:lnTo>
                  <a:pt x="269722" y="80759"/>
                </a:lnTo>
                <a:lnTo>
                  <a:pt x="295617" y="71628"/>
                </a:lnTo>
                <a:lnTo>
                  <a:pt x="316953" y="57886"/>
                </a:lnTo>
                <a:lnTo>
                  <a:pt x="336804" y="41173"/>
                </a:lnTo>
                <a:lnTo>
                  <a:pt x="355053" y="21323"/>
                </a:lnTo>
                <a:lnTo>
                  <a:pt x="374904" y="0"/>
                </a:lnTo>
                <a:lnTo>
                  <a:pt x="394690" y="24409"/>
                </a:lnTo>
                <a:lnTo>
                  <a:pt x="376440" y="45732"/>
                </a:lnTo>
                <a:lnTo>
                  <a:pt x="353568" y="67068"/>
                </a:lnTo>
                <a:lnTo>
                  <a:pt x="332232" y="85318"/>
                </a:lnTo>
                <a:lnTo>
                  <a:pt x="306285" y="100609"/>
                </a:lnTo>
                <a:lnTo>
                  <a:pt x="278853" y="111264"/>
                </a:lnTo>
                <a:lnTo>
                  <a:pt x="252958" y="118859"/>
                </a:lnTo>
                <a:lnTo>
                  <a:pt x="198094" y="124968"/>
                </a:lnTo>
                <a:lnTo>
                  <a:pt x="144767" y="118859"/>
                </a:lnTo>
                <a:lnTo>
                  <a:pt x="89890" y="100609"/>
                </a:lnTo>
                <a:lnTo>
                  <a:pt x="63995" y="85318"/>
                </a:lnTo>
                <a:lnTo>
                  <a:pt x="39585" y="67068"/>
                </a:lnTo>
                <a:lnTo>
                  <a:pt x="18262" y="45732"/>
                </a:lnTo>
                <a:lnTo>
                  <a:pt x="0" y="21323"/>
                </a:lnTo>
                <a:lnTo>
                  <a:pt x="21336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32" name="object 1332"/>
          <p:cNvSpPr/>
          <p:nvPr/>
        </p:nvSpPr>
        <p:spPr>
          <a:xfrm>
            <a:off x="5713463" y="1318272"/>
            <a:ext cx="24409" cy="19786"/>
          </a:xfrm>
          <a:custGeom>
            <a:avLst/>
            <a:gdLst/>
            <a:ahLst/>
            <a:cxnLst/>
            <a:rect b="b" l="l" r="r" t="t"/>
            <a:pathLst>
              <a:path h="19786" w="24409">
                <a:moveTo>
                  <a:pt x="11846" y="11650"/>
                </a:moveTo>
                <a:lnTo>
                  <a:pt x="0" y="19786"/>
                </a:lnTo>
                <a:lnTo>
                  <a:pt x="3073" y="19786"/>
                </a:lnTo>
                <a:lnTo>
                  <a:pt x="11846" y="11650"/>
                </a:lnTo>
                <a:close/>
              </a:path>
              <a:path h="19786" w="24409">
                <a:moveTo>
                  <a:pt x="24409" y="0"/>
                </a:moveTo>
                <a:lnTo>
                  <a:pt x="11846" y="11650"/>
                </a:lnTo>
                <a:lnTo>
                  <a:pt x="24409" y="3022"/>
                </a:lnTo>
                <a:lnTo>
                  <a:pt x="244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33" name="object 1333"/>
          <p:cNvSpPr/>
          <p:nvPr/>
        </p:nvSpPr>
        <p:spPr>
          <a:xfrm>
            <a:off x="5713463" y="1318272"/>
            <a:ext cx="24409" cy="19786"/>
          </a:xfrm>
          <a:custGeom>
            <a:avLst/>
            <a:gdLst/>
            <a:ahLst/>
            <a:cxnLst/>
            <a:rect b="b" l="l" r="r" t="t"/>
            <a:pathLst>
              <a:path h="19786" w="24409">
                <a:moveTo>
                  <a:pt x="0" y="19786"/>
                </a:moveTo>
                <a:lnTo>
                  <a:pt x="3073" y="19786"/>
                </a:lnTo>
                <a:lnTo>
                  <a:pt x="24409" y="0"/>
                </a:lnTo>
                <a:lnTo>
                  <a:pt x="24409" y="3022"/>
                </a:lnTo>
                <a:lnTo>
                  <a:pt x="0" y="1978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34" name="object 1334"/>
          <p:cNvSpPr/>
          <p:nvPr/>
        </p:nvSpPr>
        <p:spPr>
          <a:xfrm>
            <a:off x="6101329" y="1328930"/>
            <a:ext cx="0" cy="428228"/>
          </a:xfrm>
          <a:custGeom>
            <a:avLst/>
            <a:gdLst/>
            <a:ahLst/>
            <a:cxnLst/>
            <a:rect b="b" l="l" r="r" t="t"/>
            <a:pathLst>
              <a:path h="428228" w="0">
                <a:moveTo>
                  <a:pt x="0" y="0"/>
                </a:moveTo>
                <a:lnTo>
                  <a:pt x="0" y="428228"/>
                </a:lnTo>
              </a:path>
            </a:pathLst>
          </a:custGeom>
          <a:ln w="3019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35" name="object 1335"/>
          <p:cNvSpPr/>
          <p:nvPr/>
        </p:nvSpPr>
        <p:spPr>
          <a:xfrm>
            <a:off x="6086868" y="1328930"/>
            <a:ext cx="28922" cy="428228"/>
          </a:xfrm>
          <a:custGeom>
            <a:avLst/>
            <a:gdLst/>
            <a:ahLst/>
            <a:cxnLst/>
            <a:rect b="b" l="l" r="r" t="t"/>
            <a:pathLst>
              <a:path h="428228" w="28922">
                <a:moveTo>
                  <a:pt x="0" y="428228"/>
                </a:moveTo>
                <a:lnTo>
                  <a:pt x="28922" y="428228"/>
                </a:lnTo>
                <a:lnTo>
                  <a:pt x="28922" y="0"/>
                </a:lnTo>
                <a:lnTo>
                  <a:pt x="0" y="0"/>
                </a:lnTo>
                <a:lnTo>
                  <a:pt x="0" y="42822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36" name="object 1336"/>
          <p:cNvSpPr/>
          <p:nvPr/>
        </p:nvSpPr>
        <p:spPr>
          <a:xfrm>
            <a:off x="6086868" y="1286268"/>
            <a:ext cx="28930" cy="54876"/>
          </a:xfrm>
          <a:custGeom>
            <a:avLst/>
            <a:gdLst/>
            <a:ahLst/>
            <a:cxnLst/>
            <a:rect b="b" l="l" r="r" t="t"/>
            <a:pathLst>
              <a:path h="54876" w="28930">
                <a:moveTo>
                  <a:pt x="28930" y="0"/>
                </a:moveTo>
                <a:lnTo>
                  <a:pt x="4572" y="30467"/>
                </a:lnTo>
                <a:lnTo>
                  <a:pt x="14465" y="42672"/>
                </a:lnTo>
                <a:lnTo>
                  <a:pt x="28930" y="42672"/>
                </a:lnTo>
                <a:lnTo>
                  <a:pt x="28930" y="0"/>
                </a:lnTo>
                <a:close/>
              </a:path>
              <a:path h="54876" w="28930">
                <a:moveTo>
                  <a:pt x="24358" y="54876"/>
                </a:moveTo>
                <a:lnTo>
                  <a:pt x="14465" y="42672"/>
                </a:lnTo>
                <a:lnTo>
                  <a:pt x="0" y="42672"/>
                </a:lnTo>
                <a:lnTo>
                  <a:pt x="24358" y="5487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37" name="object 1337"/>
          <p:cNvSpPr/>
          <p:nvPr/>
        </p:nvSpPr>
        <p:spPr>
          <a:xfrm>
            <a:off x="6086868" y="1286268"/>
            <a:ext cx="28930" cy="54876"/>
          </a:xfrm>
          <a:custGeom>
            <a:avLst/>
            <a:gdLst/>
            <a:ahLst/>
            <a:cxnLst/>
            <a:rect b="b" l="l" r="r" t="t"/>
            <a:pathLst>
              <a:path h="54876" w="28930">
                <a:moveTo>
                  <a:pt x="4572" y="30467"/>
                </a:moveTo>
                <a:lnTo>
                  <a:pt x="28930" y="0"/>
                </a:lnTo>
                <a:lnTo>
                  <a:pt x="28930" y="42672"/>
                </a:lnTo>
                <a:lnTo>
                  <a:pt x="0" y="42672"/>
                </a:lnTo>
                <a:lnTo>
                  <a:pt x="24358" y="54876"/>
                </a:lnTo>
                <a:lnTo>
                  <a:pt x="4572" y="3046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38" name="object 1338"/>
          <p:cNvSpPr/>
          <p:nvPr/>
        </p:nvSpPr>
        <p:spPr>
          <a:xfrm>
            <a:off x="5716536" y="1639836"/>
            <a:ext cx="396227" cy="129527"/>
          </a:xfrm>
          <a:custGeom>
            <a:avLst/>
            <a:gdLst/>
            <a:ahLst/>
            <a:cxnLst/>
            <a:rect b="b" l="l" r="r" t="t"/>
            <a:pathLst>
              <a:path h="129527" w="396227">
                <a:moveTo>
                  <a:pt x="21336" y="120408"/>
                </a:moveTo>
                <a:lnTo>
                  <a:pt x="38100" y="97536"/>
                </a:lnTo>
                <a:lnTo>
                  <a:pt x="57899" y="77685"/>
                </a:lnTo>
                <a:lnTo>
                  <a:pt x="80759" y="63995"/>
                </a:lnTo>
                <a:lnTo>
                  <a:pt x="102095" y="50253"/>
                </a:lnTo>
                <a:lnTo>
                  <a:pt x="150863" y="33540"/>
                </a:lnTo>
                <a:lnTo>
                  <a:pt x="199631" y="30467"/>
                </a:lnTo>
                <a:lnTo>
                  <a:pt x="224040" y="32003"/>
                </a:lnTo>
                <a:lnTo>
                  <a:pt x="249936" y="38100"/>
                </a:lnTo>
                <a:lnTo>
                  <a:pt x="272808" y="45694"/>
                </a:lnTo>
                <a:lnTo>
                  <a:pt x="295617" y="54864"/>
                </a:lnTo>
                <a:lnTo>
                  <a:pt x="316953" y="70103"/>
                </a:lnTo>
                <a:lnTo>
                  <a:pt x="336804" y="85331"/>
                </a:lnTo>
                <a:lnTo>
                  <a:pt x="358127" y="105117"/>
                </a:lnTo>
                <a:lnTo>
                  <a:pt x="374904" y="129527"/>
                </a:lnTo>
                <a:lnTo>
                  <a:pt x="396227" y="106667"/>
                </a:lnTo>
                <a:lnTo>
                  <a:pt x="377926" y="83794"/>
                </a:lnTo>
                <a:lnTo>
                  <a:pt x="358127" y="60972"/>
                </a:lnTo>
                <a:lnTo>
                  <a:pt x="333717" y="44208"/>
                </a:lnTo>
                <a:lnTo>
                  <a:pt x="309359" y="27431"/>
                </a:lnTo>
                <a:lnTo>
                  <a:pt x="281927" y="16764"/>
                </a:lnTo>
                <a:lnTo>
                  <a:pt x="256032" y="7594"/>
                </a:lnTo>
                <a:lnTo>
                  <a:pt x="228600" y="1485"/>
                </a:lnTo>
                <a:lnTo>
                  <a:pt x="199631" y="0"/>
                </a:lnTo>
                <a:lnTo>
                  <a:pt x="143217" y="4559"/>
                </a:lnTo>
                <a:lnTo>
                  <a:pt x="89890" y="21336"/>
                </a:lnTo>
                <a:lnTo>
                  <a:pt x="63995" y="38100"/>
                </a:lnTo>
                <a:lnTo>
                  <a:pt x="38100" y="53327"/>
                </a:lnTo>
                <a:lnTo>
                  <a:pt x="18262" y="73126"/>
                </a:lnTo>
                <a:lnTo>
                  <a:pt x="0" y="99072"/>
                </a:lnTo>
                <a:lnTo>
                  <a:pt x="21336" y="12040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39" name="object 1339"/>
          <p:cNvSpPr/>
          <p:nvPr/>
        </p:nvSpPr>
        <p:spPr>
          <a:xfrm>
            <a:off x="5716536" y="1639836"/>
            <a:ext cx="396227" cy="129527"/>
          </a:xfrm>
          <a:custGeom>
            <a:avLst/>
            <a:gdLst/>
            <a:ahLst/>
            <a:cxnLst/>
            <a:rect b="b" l="l" r="r" t="t"/>
            <a:pathLst>
              <a:path h="129527" w="396227">
                <a:moveTo>
                  <a:pt x="374904" y="129527"/>
                </a:moveTo>
                <a:lnTo>
                  <a:pt x="358127" y="105117"/>
                </a:lnTo>
                <a:lnTo>
                  <a:pt x="336804" y="85331"/>
                </a:lnTo>
                <a:lnTo>
                  <a:pt x="316953" y="70103"/>
                </a:lnTo>
                <a:lnTo>
                  <a:pt x="295617" y="54864"/>
                </a:lnTo>
                <a:lnTo>
                  <a:pt x="272808" y="45694"/>
                </a:lnTo>
                <a:lnTo>
                  <a:pt x="249936" y="38100"/>
                </a:lnTo>
                <a:lnTo>
                  <a:pt x="224040" y="32003"/>
                </a:lnTo>
                <a:lnTo>
                  <a:pt x="199631" y="30467"/>
                </a:lnTo>
                <a:lnTo>
                  <a:pt x="150863" y="33540"/>
                </a:lnTo>
                <a:lnTo>
                  <a:pt x="102095" y="50253"/>
                </a:lnTo>
                <a:lnTo>
                  <a:pt x="80759" y="63995"/>
                </a:lnTo>
                <a:lnTo>
                  <a:pt x="57899" y="77685"/>
                </a:lnTo>
                <a:lnTo>
                  <a:pt x="38100" y="97536"/>
                </a:lnTo>
                <a:lnTo>
                  <a:pt x="21336" y="120408"/>
                </a:lnTo>
                <a:lnTo>
                  <a:pt x="0" y="99072"/>
                </a:lnTo>
                <a:lnTo>
                  <a:pt x="18262" y="73126"/>
                </a:lnTo>
                <a:lnTo>
                  <a:pt x="38100" y="53327"/>
                </a:lnTo>
                <a:lnTo>
                  <a:pt x="63995" y="38100"/>
                </a:lnTo>
                <a:lnTo>
                  <a:pt x="89890" y="21336"/>
                </a:lnTo>
                <a:lnTo>
                  <a:pt x="143217" y="4559"/>
                </a:lnTo>
                <a:lnTo>
                  <a:pt x="199631" y="0"/>
                </a:lnTo>
                <a:lnTo>
                  <a:pt x="228600" y="1485"/>
                </a:lnTo>
                <a:lnTo>
                  <a:pt x="256032" y="7594"/>
                </a:lnTo>
                <a:lnTo>
                  <a:pt x="281927" y="16764"/>
                </a:lnTo>
                <a:lnTo>
                  <a:pt x="309359" y="27431"/>
                </a:lnTo>
                <a:lnTo>
                  <a:pt x="333717" y="44208"/>
                </a:lnTo>
                <a:lnTo>
                  <a:pt x="358127" y="60972"/>
                </a:lnTo>
                <a:lnTo>
                  <a:pt x="377926" y="83794"/>
                </a:lnTo>
                <a:lnTo>
                  <a:pt x="396227" y="106667"/>
                </a:lnTo>
                <a:lnTo>
                  <a:pt x="374904" y="12952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40" name="object 1340"/>
          <p:cNvSpPr/>
          <p:nvPr/>
        </p:nvSpPr>
        <p:spPr>
          <a:xfrm>
            <a:off x="6086868" y="1746503"/>
            <a:ext cx="28930" cy="56400"/>
          </a:xfrm>
          <a:custGeom>
            <a:avLst/>
            <a:gdLst/>
            <a:ahLst/>
            <a:cxnLst/>
            <a:rect b="b" l="l" r="r" t="t"/>
            <a:pathLst>
              <a:path h="56400" w="28930">
                <a:moveTo>
                  <a:pt x="15956" y="10655"/>
                </a:moveTo>
                <a:lnTo>
                  <a:pt x="4572" y="22860"/>
                </a:lnTo>
                <a:lnTo>
                  <a:pt x="28930" y="56400"/>
                </a:lnTo>
                <a:lnTo>
                  <a:pt x="28930" y="10655"/>
                </a:lnTo>
                <a:lnTo>
                  <a:pt x="15956" y="10655"/>
                </a:lnTo>
                <a:close/>
              </a:path>
              <a:path h="56400" w="28930">
                <a:moveTo>
                  <a:pt x="25895" y="0"/>
                </a:moveTo>
                <a:lnTo>
                  <a:pt x="0" y="10655"/>
                </a:lnTo>
                <a:lnTo>
                  <a:pt x="15956" y="10655"/>
                </a:lnTo>
                <a:lnTo>
                  <a:pt x="258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41" name="object 1341"/>
          <p:cNvSpPr/>
          <p:nvPr/>
        </p:nvSpPr>
        <p:spPr>
          <a:xfrm>
            <a:off x="6086868" y="1746503"/>
            <a:ext cx="28930" cy="56400"/>
          </a:xfrm>
          <a:custGeom>
            <a:avLst/>
            <a:gdLst/>
            <a:ahLst/>
            <a:cxnLst/>
            <a:rect b="b" l="l" r="r" t="t"/>
            <a:pathLst>
              <a:path h="56400" w="28930">
                <a:moveTo>
                  <a:pt x="28930" y="10655"/>
                </a:moveTo>
                <a:lnTo>
                  <a:pt x="28930" y="56400"/>
                </a:lnTo>
                <a:lnTo>
                  <a:pt x="4572" y="22860"/>
                </a:lnTo>
                <a:lnTo>
                  <a:pt x="25895" y="0"/>
                </a:lnTo>
                <a:lnTo>
                  <a:pt x="0" y="10655"/>
                </a:lnTo>
                <a:lnTo>
                  <a:pt x="28930" y="1065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42" name="object 1342"/>
          <p:cNvSpPr/>
          <p:nvPr/>
        </p:nvSpPr>
        <p:spPr>
          <a:xfrm>
            <a:off x="5689104" y="1740395"/>
            <a:ext cx="73126" cy="379514"/>
          </a:xfrm>
          <a:custGeom>
            <a:avLst/>
            <a:gdLst/>
            <a:ahLst/>
            <a:cxnLst/>
            <a:rect b="b" l="l" r="r" t="t"/>
            <a:pathLst>
              <a:path h="379514" w="73126">
                <a:moveTo>
                  <a:pt x="6095" y="144805"/>
                </a:moveTo>
                <a:lnTo>
                  <a:pt x="21336" y="195059"/>
                </a:lnTo>
                <a:lnTo>
                  <a:pt x="35026" y="240804"/>
                </a:lnTo>
                <a:lnTo>
                  <a:pt x="44195" y="283464"/>
                </a:lnTo>
                <a:lnTo>
                  <a:pt x="44195" y="303314"/>
                </a:lnTo>
                <a:lnTo>
                  <a:pt x="41122" y="326136"/>
                </a:lnTo>
                <a:lnTo>
                  <a:pt x="35026" y="344436"/>
                </a:lnTo>
                <a:lnTo>
                  <a:pt x="24358" y="362750"/>
                </a:lnTo>
                <a:lnTo>
                  <a:pt x="50304" y="379514"/>
                </a:lnTo>
                <a:lnTo>
                  <a:pt x="62458" y="355104"/>
                </a:lnTo>
                <a:lnTo>
                  <a:pt x="71640" y="329209"/>
                </a:lnTo>
                <a:lnTo>
                  <a:pt x="73126" y="306336"/>
                </a:lnTo>
                <a:lnTo>
                  <a:pt x="73126" y="280441"/>
                </a:lnTo>
                <a:lnTo>
                  <a:pt x="63995" y="234708"/>
                </a:lnTo>
                <a:lnTo>
                  <a:pt x="48767" y="184403"/>
                </a:lnTo>
                <a:lnTo>
                  <a:pt x="36563" y="140195"/>
                </a:lnTo>
                <a:lnTo>
                  <a:pt x="28917" y="91427"/>
                </a:lnTo>
                <a:lnTo>
                  <a:pt x="28917" y="71640"/>
                </a:lnTo>
                <a:lnTo>
                  <a:pt x="30454" y="56400"/>
                </a:lnTo>
                <a:lnTo>
                  <a:pt x="38100" y="36614"/>
                </a:lnTo>
                <a:lnTo>
                  <a:pt x="48767" y="18300"/>
                </a:lnTo>
                <a:lnTo>
                  <a:pt x="24358" y="0"/>
                </a:lnTo>
                <a:lnTo>
                  <a:pt x="12204" y="19850"/>
                </a:lnTo>
                <a:lnTo>
                  <a:pt x="3022" y="45745"/>
                </a:lnTo>
                <a:lnTo>
                  <a:pt x="0" y="70103"/>
                </a:lnTo>
                <a:lnTo>
                  <a:pt x="0" y="96050"/>
                </a:lnTo>
                <a:lnTo>
                  <a:pt x="6095" y="14480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43" name="object 1343"/>
          <p:cNvSpPr/>
          <p:nvPr/>
        </p:nvSpPr>
        <p:spPr>
          <a:xfrm>
            <a:off x="5689104" y="1740395"/>
            <a:ext cx="73126" cy="379514"/>
          </a:xfrm>
          <a:custGeom>
            <a:avLst/>
            <a:gdLst/>
            <a:ahLst/>
            <a:cxnLst/>
            <a:rect b="b" l="l" r="r" t="t"/>
            <a:pathLst>
              <a:path h="379514" w="73126">
                <a:moveTo>
                  <a:pt x="48767" y="18300"/>
                </a:moveTo>
                <a:lnTo>
                  <a:pt x="38100" y="36614"/>
                </a:lnTo>
                <a:lnTo>
                  <a:pt x="30454" y="56400"/>
                </a:lnTo>
                <a:lnTo>
                  <a:pt x="28917" y="71640"/>
                </a:lnTo>
                <a:lnTo>
                  <a:pt x="28917" y="91427"/>
                </a:lnTo>
                <a:lnTo>
                  <a:pt x="36563" y="140195"/>
                </a:lnTo>
                <a:lnTo>
                  <a:pt x="48767" y="184403"/>
                </a:lnTo>
                <a:lnTo>
                  <a:pt x="63995" y="234708"/>
                </a:lnTo>
                <a:lnTo>
                  <a:pt x="73126" y="280441"/>
                </a:lnTo>
                <a:lnTo>
                  <a:pt x="73126" y="306336"/>
                </a:lnTo>
                <a:lnTo>
                  <a:pt x="71640" y="329209"/>
                </a:lnTo>
                <a:lnTo>
                  <a:pt x="62458" y="355104"/>
                </a:lnTo>
                <a:lnTo>
                  <a:pt x="50304" y="379514"/>
                </a:lnTo>
                <a:lnTo>
                  <a:pt x="24358" y="362750"/>
                </a:lnTo>
                <a:lnTo>
                  <a:pt x="35026" y="344436"/>
                </a:lnTo>
                <a:lnTo>
                  <a:pt x="41122" y="326136"/>
                </a:lnTo>
                <a:lnTo>
                  <a:pt x="44195" y="303314"/>
                </a:lnTo>
                <a:lnTo>
                  <a:pt x="44195" y="283464"/>
                </a:lnTo>
                <a:lnTo>
                  <a:pt x="35026" y="240804"/>
                </a:lnTo>
                <a:lnTo>
                  <a:pt x="21336" y="195059"/>
                </a:lnTo>
                <a:lnTo>
                  <a:pt x="6095" y="144805"/>
                </a:lnTo>
                <a:lnTo>
                  <a:pt x="0" y="96050"/>
                </a:lnTo>
                <a:lnTo>
                  <a:pt x="0" y="70103"/>
                </a:lnTo>
                <a:lnTo>
                  <a:pt x="3022" y="45745"/>
                </a:lnTo>
                <a:lnTo>
                  <a:pt x="12204" y="19850"/>
                </a:lnTo>
                <a:lnTo>
                  <a:pt x="24358" y="0"/>
                </a:lnTo>
                <a:lnTo>
                  <a:pt x="48767" y="1830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44" name="object 1344"/>
          <p:cNvSpPr/>
          <p:nvPr/>
        </p:nvSpPr>
        <p:spPr>
          <a:xfrm>
            <a:off x="5713463" y="1738909"/>
            <a:ext cx="24409" cy="21335"/>
          </a:xfrm>
          <a:custGeom>
            <a:avLst/>
            <a:gdLst/>
            <a:ahLst/>
            <a:cxnLst/>
            <a:rect b="b" l="l" r="r" t="t"/>
            <a:pathLst>
              <a:path h="21335" w="24409">
                <a:moveTo>
                  <a:pt x="18218" y="15144"/>
                </a:moveTo>
                <a:lnTo>
                  <a:pt x="3073" y="0"/>
                </a:lnTo>
                <a:lnTo>
                  <a:pt x="0" y="1485"/>
                </a:lnTo>
                <a:lnTo>
                  <a:pt x="18218" y="15144"/>
                </a:lnTo>
                <a:close/>
              </a:path>
              <a:path h="21335" w="24409">
                <a:moveTo>
                  <a:pt x="24409" y="19786"/>
                </a:moveTo>
                <a:lnTo>
                  <a:pt x="18218" y="15144"/>
                </a:lnTo>
                <a:lnTo>
                  <a:pt x="24409" y="21335"/>
                </a:lnTo>
                <a:lnTo>
                  <a:pt x="24409" y="1978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45" name="object 1345"/>
          <p:cNvSpPr/>
          <p:nvPr/>
        </p:nvSpPr>
        <p:spPr>
          <a:xfrm>
            <a:off x="5713463" y="1738909"/>
            <a:ext cx="24409" cy="21335"/>
          </a:xfrm>
          <a:custGeom>
            <a:avLst/>
            <a:gdLst/>
            <a:ahLst/>
            <a:cxnLst/>
            <a:rect b="b" l="l" r="r" t="t"/>
            <a:pathLst>
              <a:path h="21335" w="24409">
                <a:moveTo>
                  <a:pt x="3073" y="0"/>
                </a:moveTo>
                <a:lnTo>
                  <a:pt x="0" y="1485"/>
                </a:lnTo>
                <a:lnTo>
                  <a:pt x="24409" y="19786"/>
                </a:lnTo>
                <a:lnTo>
                  <a:pt x="24409" y="21335"/>
                </a:lnTo>
                <a:lnTo>
                  <a:pt x="3073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46" name="object 1346"/>
          <p:cNvSpPr/>
          <p:nvPr/>
        </p:nvSpPr>
        <p:spPr>
          <a:xfrm>
            <a:off x="5306567" y="2101596"/>
            <a:ext cx="431304" cy="137172"/>
          </a:xfrm>
          <a:custGeom>
            <a:avLst/>
            <a:gdLst/>
            <a:ahLst/>
            <a:cxnLst/>
            <a:rect b="b" l="l" r="r" t="t"/>
            <a:pathLst>
              <a:path h="137172" w="431304">
                <a:moveTo>
                  <a:pt x="22872" y="0"/>
                </a:moveTo>
                <a:lnTo>
                  <a:pt x="0" y="21335"/>
                </a:lnTo>
                <a:lnTo>
                  <a:pt x="19786" y="47231"/>
                </a:lnTo>
                <a:lnTo>
                  <a:pt x="42659" y="71640"/>
                </a:lnTo>
                <a:lnTo>
                  <a:pt x="68554" y="91439"/>
                </a:lnTo>
                <a:lnTo>
                  <a:pt x="95986" y="106667"/>
                </a:lnTo>
                <a:lnTo>
                  <a:pt x="124968" y="118872"/>
                </a:lnTo>
                <a:lnTo>
                  <a:pt x="153936" y="129539"/>
                </a:lnTo>
                <a:lnTo>
                  <a:pt x="216395" y="137172"/>
                </a:lnTo>
                <a:lnTo>
                  <a:pt x="277368" y="129539"/>
                </a:lnTo>
                <a:lnTo>
                  <a:pt x="304800" y="120408"/>
                </a:lnTo>
                <a:lnTo>
                  <a:pt x="336791" y="106667"/>
                </a:lnTo>
                <a:lnTo>
                  <a:pt x="361200" y="91439"/>
                </a:lnTo>
                <a:lnTo>
                  <a:pt x="387096" y="71640"/>
                </a:lnTo>
                <a:lnTo>
                  <a:pt x="411454" y="47231"/>
                </a:lnTo>
                <a:lnTo>
                  <a:pt x="431304" y="21335"/>
                </a:lnTo>
                <a:lnTo>
                  <a:pt x="409968" y="0"/>
                </a:lnTo>
                <a:lnTo>
                  <a:pt x="388632" y="25907"/>
                </a:lnTo>
                <a:lnTo>
                  <a:pt x="367309" y="47231"/>
                </a:lnTo>
                <a:lnTo>
                  <a:pt x="345922" y="65544"/>
                </a:lnTo>
                <a:lnTo>
                  <a:pt x="321564" y="79235"/>
                </a:lnTo>
                <a:lnTo>
                  <a:pt x="295668" y="91439"/>
                </a:lnTo>
                <a:lnTo>
                  <a:pt x="269722" y="99072"/>
                </a:lnTo>
                <a:lnTo>
                  <a:pt x="216395" y="105181"/>
                </a:lnTo>
                <a:lnTo>
                  <a:pt x="160032" y="99072"/>
                </a:lnTo>
                <a:lnTo>
                  <a:pt x="135636" y="91439"/>
                </a:lnTo>
                <a:lnTo>
                  <a:pt x="108191" y="79235"/>
                </a:lnTo>
                <a:lnTo>
                  <a:pt x="83832" y="65544"/>
                </a:lnTo>
                <a:lnTo>
                  <a:pt x="62509" y="47231"/>
                </a:lnTo>
                <a:lnTo>
                  <a:pt x="41122" y="25907"/>
                </a:lnTo>
                <a:lnTo>
                  <a:pt x="228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47" name="object 1347"/>
          <p:cNvSpPr/>
          <p:nvPr/>
        </p:nvSpPr>
        <p:spPr>
          <a:xfrm>
            <a:off x="5306567" y="2101596"/>
            <a:ext cx="431304" cy="137172"/>
          </a:xfrm>
          <a:custGeom>
            <a:avLst/>
            <a:gdLst/>
            <a:ahLst/>
            <a:cxnLst/>
            <a:rect b="b" l="l" r="r" t="t"/>
            <a:pathLst>
              <a:path h="137172" w="431304">
                <a:moveTo>
                  <a:pt x="431304" y="21335"/>
                </a:moveTo>
                <a:lnTo>
                  <a:pt x="411454" y="47231"/>
                </a:lnTo>
                <a:lnTo>
                  <a:pt x="387096" y="71640"/>
                </a:lnTo>
                <a:lnTo>
                  <a:pt x="361200" y="91439"/>
                </a:lnTo>
                <a:lnTo>
                  <a:pt x="336791" y="106667"/>
                </a:lnTo>
                <a:lnTo>
                  <a:pt x="304800" y="120408"/>
                </a:lnTo>
                <a:lnTo>
                  <a:pt x="277368" y="129539"/>
                </a:lnTo>
                <a:lnTo>
                  <a:pt x="216395" y="137172"/>
                </a:lnTo>
                <a:lnTo>
                  <a:pt x="153936" y="129539"/>
                </a:lnTo>
                <a:lnTo>
                  <a:pt x="124968" y="118872"/>
                </a:lnTo>
                <a:lnTo>
                  <a:pt x="95986" y="106667"/>
                </a:lnTo>
                <a:lnTo>
                  <a:pt x="68554" y="91439"/>
                </a:lnTo>
                <a:lnTo>
                  <a:pt x="42659" y="71640"/>
                </a:lnTo>
                <a:lnTo>
                  <a:pt x="19786" y="47231"/>
                </a:lnTo>
                <a:lnTo>
                  <a:pt x="0" y="21335"/>
                </a:lnTo>
                <a:lnTo>
                  <a:pt x="22872" y="0"/>
                </a:lnTo>
                <a:lnTo>
                  <a:pt x="41122" y="25907"/>
                </a:lnTo>
                <a:lnTo>
                  <a:pt x="62509" y="47231"/>
                </a:lnTo>
                <a:lnTo>
                  <a:pt x="83832" y="65544"/>
                </a:lnTo>
                <a:lnTo>
                  <a:pt x="108191" y="79235"/>
                </a:lnTo>
                <a:lnTo>
                  <a:pt x="135636" y="91439"/>
                </a:lnTo>
                <a:lnTo>
                  <a:pt x="160032" y="99072"/>
                </a:lnTo>
                <a:lnTo>
                  <a:pt x="216395" y="105181"/>
                </a:lnTo>
                <a:lnTo>
                  <a:pt x="269722" y="99072"/>
                </a:lnTo>
                <a:lnTo>
                  <a:pt x="295668" y="91439"/>
                </a:lnTo>
                <a:lnTo>
                  <a:pt x="321564" y="79235"/>
                </a:lnTo>
                <a:lnTo>
                  <a:pt x="345922" y="65544"/>
                </a:lnTo>
                <a:lnTo>
                  <a:pt x="367309" y="47231"/>
                </a:lnTo>
                <a:lnTo>
                  <a:pt x="388632" y="25907"/>
                </a:lnTo>
                <a:lnTo>
                  <a:pt x="409968" y="0"/>
                </a:lnTo>
                <a:lnTo>
                  <a:pt x="431304" y="213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48" name="object 1348"/>
          <p:cNvSpPr/>
          <p:nvPr/>
        </p:nvSpPr>
        <p:spPr>
          <a:xfrm>
            <a:off x="5713463" y="2101596"/>
            <a:ext cx="25946" cy="24358"/>
          </a:xfrm>
          <a:custGeom>
            <a:avLst/>
            <a:gdLst/>
            <a:ahLst/>
            <a:cxnLst/>
            <a:rect b="b" l="l" r="r" t="t"/>
            <a:pathLst>
              <a:path h="24358" w="25946">
                <a:moveTo>
                  <a:pt x="25946" y="18313"/>
                </a:moveTo>
                <a:lnTo>
                  <a:pt x="13062" y="9989"/>
                </a:lnTo>
                <a:lnTo>
                  <a:pt x="24409" y="21335"/>
                </a:lnTo>
                <a:lnTo>
                  <a:pt x="24409" y="24358"/>
                </a:lnTo>
                <a:lnTo>
                  <a:pt x="25946" y="18313"/>
                </a:lnTo>
                <a:close/>
              </a:path>
              <a:path h="24358" w="25946">
                <a:moveTo>
                  <a:pt x="13062" y="9989"/>
                </a:moveTo>
                <a:lnTo>
                  <a:pt x="3073" y="0"/>
                </a:lnTo>
                <a:lnTo>
                  <a:pt x="0" y="1549"/>
                </a:lnTo>
                <a:lnTo>
                  <a:pt x="13062" y="998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49" name="object 1349"/>
          <p:cNvSpPr/>
          <p:nvPr/>
        </p:nvSpPr>
        <p:spPr>
          <a:xfrm>
            <a:off x="5713463" y="2101596"/>
            <a:ext cx="25946" cy="24358"/>
          </a:xfrm>
          <a:custGeom>
            <a:avLst/>
            <a:gdLst/>
            <a:ahLst/>
            <a:cxnLst/>
            <a:rect b="b" l="l" r="r" t="t"/>
            <a:pathLst>
              <a:path h="24358" w="25946">
                <a:moveTo>
                  <a:pt x="25946" y="18313"/>
                </a:moveTo>
                <a:lnTo>
                  <a:pt x="24409" y="24358"/>
                </a:lnTo>
                <a:lnTo>
                  <a:pt x="24409" y="21335"/>
                </a:lnTo>
                <a:lnTo>
                  <a:pt x="3073" y="0"/>
                </a:lnTo>
                <a:lnTo>
                  <a:pt x="0" y="1549"/>
                </a:lnTo>
                <a:lnTo>
                  <a:pt x="25946" y="1831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50" name="object 1350"/>
          <p:cNvSpPr/>
          <p:nvPr/>
        </p:nvSpPr>
        <p:spPr>
          <a:xfrm>
            <a:off x="5282209" y="1738909"/>
            <a:ext cx="74663" cy="381000"/>
          </a:xfrm>
          <a:custGeom>
            <a:avLst/>
            <a:gdLst/>
            <a:ahLst/>
            <a:cxnLst/>
            <a:rect b="b" l="l" r="r" t="t"/>
            <a:pathLst>
              <a:path h="381000" w="74663">
                <a:moveTo>
                  <a:pt x="22821" y="381000"/>
                </a:moveTo>
                <a:lnTo>
                  <a:pt x="47231" y="364235"/>
                </a:lnTo>
                <a:lnTo>
                  <a:pt x="38100" y="345922"/>
                </a:lnTo>
                <a:lnTo>
                  <a:pt x="31991" y="324586"/>
                </a:lnTo>
                <a:lnTo>
                  <a:pt x="27381" y="307822"/>
                </a:lnTo>
                <a:lnTo>
                  <a:pt x="30454" y="288035"/>
                </a:lnTo>
                <a:lnTo>
                  <a:pt x="39585" y="242290"/>
                </a:lnTo>
                <a:lnTo>
                  <a:pt x="53327" y="191985"/>
                </a:lnTo>
                <a:lnTo>
                  <a:pt x="67017" y="144754"/>
                </a:lnTo>
                <a:lnTo>
                  <a:pt x="71589" y="118859"/>
                </a:lnTo>
                <a:lnTo>
                  <a:pt x="74663" y="94449"/>
                </a:lnTo>
                <a:lnTo>
                  <a:pt x="74663" y="70091"/>
                </a:lnTo>
                <a:lnTo>
                  <a:pt x="70091" y="45694"/>
                </a:lnTo>
                <a:lnTo>
                  <a:pt x="60921" y="19786"/>
                </a:lnTo>
                <a:lnTo>
                  <a:pt x="47231" y="0"/>
                </a:lnTo>
                <a:lnTo>
                  <a:pt x="24358" y="19786"/>
                </a:lnTo>
                <a:lnTo>
                  <a:pt x="38100" y="38100"/>
                </a:lnTo>
                <a:lnTo>
                  <a:pt x="42659" y="56349"/>
                </a:lnTo>
                <a:lnTo>
                  <a:pt x="47231" y="73126"/>
                </a:lnTo>
                <a:lnTo>
                  <a:pt x="47231" y="91427"/>
                </a:lnTo>
                <a:lnTo>
                  <a:pt x="44145" y="111226"/>
                </a:lnTo>
                <a:lnTo>
                  <a:pt x="39585" y="135635"/>
                </a:lnTo>
                <a:lnTo>
                  <a:pt x="25895" y="182854"/>
                </a:lnTo>
                <a:lnTo>
                  <a:pt x="12153" y="231622"/>
                </a:lnTo>
                <a:lnTo>
                  <a:pt x="3022" y="281927"/>
                </a:lnTo>
                <a:lnTo>
                  <a:pt x="0" y="307822"/>
                </a:lnTo>
                <a:lnTo>
                  <a:pt x="4559" y="332181"/>
                </a:lnTo>
                <a:lnTo>
                  <a:pt x="12153" y="359613"/>
                </a:lnTo>
                <a:lnTo>
                  <a:pt x="22821" y="38100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51" name="object 1351"/>
          <p:cNvSpPr/>
          <p:nvPr/>
        </p:nvSpPr>
        <p:spPr>
          <a:xfrm>
            <a:off x="5282209" y="1738909"/>
            <a:ext cx="74663" cy="381000"/>
          </a:xfrm>
          <a:custGeom>
            <a:avLst/>
            <a:gdLst/>
            <a:ahLst/>
            <a:cxnLst/>
            <a:rect b="b" l="l" r="r" t="t"/>
            <a:pathLst>
              <a:path h="381000" w="74663">
                <a:moveTo>
                  <a:pt x="22821" y="381000"/>
                </a:moveTo>
                <a:lnTo>
                  <a:pt x="12153" y="359613"/>
                </a:lnTo>
                <a:lnTo>
                  <a:pt x="4559" y="332181"/>
                </a:lnTo>
                <a:lnTo>
                  <a:pt x="0" y="307822"/>
                </a:lnTo>
                <a:lnTo>
                  <a:pt x="3022" y="281927"/>
                </a:lnTo>
                <a:lnTo>
                  <a:pt x="12153" y="231622"/>
                </a:lnTo>
                <a:lnTo>
                  <a:pt x="25895" y="182854"/>
                </a:lnTo>
                <a:lnTo>
                  <a:pt x="39585" y="135635"/>
                </a:lnTo>
                <a:lnTo>
                  <a:pt x="44145" y="111226"/>
                </a:lnTo>
                <a:lnTo>
                  <a:pt x="47231" y="91427"/>
                </a:lnTo>
                <a:lnTo>
                  <a:pt x="47231" y="73126"/>
                </a:lnTo>
                <a:lnTo>
                  <a:pt x="42659" y="56349"/>
                </a:lnTo>
                <a:lnTo>
                  <a:pt x="38100" y="38100"/>
                </a:lnTo>
                <a:lnTo>
                  <a:pt x="24358" y="19786"/>
                </a:lnTo>
                <a:lnTo>
                  <a:pt x="47231" y="0"/>
                </a:lnTo>
                <a:lnTo>
                  <a:pt x="60921" y="19786"/>
                </a:lnTo>
                <a:lnTo>
                  <a:pt x="70091" y="45694"/>
                </a:lnTo>
                <a:lnTo>
                  <a:pt x="74663" y="70091"/>
                </a:lnTo>
                <a:lnTo>
                  <a:pt x="74663" y="94449"/>
                </a:lnTo>
                <a:lnTo>
                  <a:pt x="71589" y="118859"/>
                </a:lnTo>
                <a:lnTo>
                  <a:pt x="67017" y="144754"/>
                </a:lnTo>
                <a:lnTo>
                  <a:pt x="53327" y="191985"/>
                </a:lnTo>
                <a:lnTo>
                  <a:pt x="39585" y="242290"/>
                </a:lnTo>
                <a:lnTo>
                  <a:pt x="30454" y="288035"/>
                </a:lnTo>
                <a:lnTo>
                  <a:pt x="27381" y="307822"/>
                </a:lnTo>
                <a:lnTo>
                  <a:pt x="31991" y="324586"/>
                </a:lnTo>
                <a:lnTo>
                  <a:pt x="38100" y="345922"/>
                </a:lnTo>
                <a:lnTo>
                  <a:pt x="47231" y="364235"/>
                </a:lnTo>
                <a:lnTo>
                  <a:pt x="22821" y="38100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52" name="object 1352"/>
          <p:cNvSpPr/>
          <p:nvPr/>
        </p:nvSpPr>
        <p:spPr>
          <a:xfrm>
            <a:off x="5305031" y="2101596"/>
            <a:ext cx="24409" cy="24358"/>
          </a:xfrm>
          <a:custGeom>
            <a:avLst/>
            <a:gdLst/>
            <a:ahLst/>
            <a:cxnLst/>
            <a:rect b="b" l="l" r="r" t="t"/>
            <a:pathLst>
              <a:path h="24358" w="24409">
                <a:moveTo>
                  <a:pt x="1536" y="21335"/>
                </a:moveTo>
                <a:lnTo>
                  <a:pt x="18111" y="5874"/>
                </a:lnTo>
                <a:lnTo>
                  <a:pt x="0" y="18313"/>
                </a:lnTo>
                <a:lnTo>
                  <a:pt x="1536" y="24358"/>
                </a:lnTo>
                <a:lnTo>
                  <a:pt x="1536" y="21335"/>
                </a:lnTo>
                <a:close/>
              </a:path>
              <a:path h="24358" w="24409">
                <a:moveTo>
                  <a:pt x="24409" y="0"/>
                </a:moveTo>
                <a:lnTo>
                  <a:pt x="18111" y="5874"/>
                </a:lnTo>
                <a:lnTo>
                  <a:pt x="24409" y="1549"/>
                </a:lnTo>
                <a:lnTo>
                  <a:pt x="244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53" name="object 1353"/>
          <p:cNvSpPr/>
          <p:nvPr/>
        </p:nvSpPr>
        <p:spPr>
          <a:xfrm>
            <a:off x="5305031" y="2101596"/>
            <a:ext cx="24409" cy="24358"/>
          </a:xfrm>
          <a:custGeom>
            <a:avLst/>
            <a:gdLst/>
            <a:ahLst/>
            <a:cxnLst/>
            <a:rect b="b" l="l" r="r" t="t"/>
            <a:pathLst>
              <a:path h="24358" w="24409">
                <a:moveTo>
                  <a:pt x="1536" y="21335"/>
                </a:moveTo>
                <a:lnTo>
                  <a:pt x="1536" y="24358"/>
                </a:lnTo>
                <a:lnTo>
                  <a:pt x="0" y="18313"/>
                </a:lnTo>
                <a:lnTo>
                  <a:pt x="24409" y="1549"/>
                </a:lnTo>
                <a:lnTo>
                  <a:pt x="24409" y="0"/>
                </a:lnTo>
                <a:lnTo>
                  <a:pt x="1536" y="213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54" name="object 1354"/>
          <p:cNvSpPr/>
          <p:nvPr/>
        </p:nvSpPr>
        <p:spPr>
          <a:xfrm>
            <a:off x="4981968" y="1658099"/>
            <a:ext cx="344385" cy="112801"/>
          </a:xfrm>
          <a:custGeom>
            <a:avLst/>
            <a:gdLst/>
            <a:ahLst/>
            <a:cxnLst/>
            <a:rect b="b" l="l" r="r" t="t"/>
            <a:pathLst>
              <a:path h="112801" w="344385">
                <a:moveTo>
                  <a:pt x="21336" y="112801"/>
                </a:moveTo>
                <a:lnTo>
                  <a:pt x="36563" y="92964"/>
                </a:lnTo>
                <a:lnTo>
                  <a:pt x="53327" y="76200"/>
                </a:lnTo>
                <a:lnTo>
                  <a:pt x="91427" y="51841"/>
                </a:lnTo>
                <a:lnTo>
                  <a:pt x="129527" y="36601"/>
                </a:lnTo>
                <a:lnTo>
                  <a:pt x="170662" y="28968"/>
                </a:lnTo>
                <a:lnTo>
                  <a:pt x="213321" y="33527"/>
                </a:lnTo>
                <a:lnTo>
                  <a:pt x="252958" y="47269"/>
                </a:lnTo>
                <a:lnTo>
                  <a:pt x="272808" y="56400"/>
                </a:lnTo>
                <a:lnTo>
                  <a:pt x="291058" y="68605"/>
                </a:lnTo>
                <a:lnTo>
                  <a:pt x="307835" y="82296"/>
                </a:lnTo>
                <a:lnTo>
                  <a:pt x="324599" y="102146"/>
                </a:lnTo>
                <a:lnTo>
                  <a:pt x="344385" y="79273"/>
                </a:lnTo>
                <a:lnTo>
                  <a:pt x="327621" y="59423"/>
                </a:lnTo>
                <a:lnTo>
                  <a:pt x="307835" y="42710"/>
                </a:lnTo>
                <a:lnTo>
                  <a:pt x="288036" y="28968"/>
                </a:lnTo>
                <a:lnTo>
                  <a:pt x="262140" y="18300"/>
                </a:lnTo>
                <a:lnTo>
                  <a:pt x="217931" y="3073"/>
                </a:lnTo>
                <a:lnTo>
                  <a:pt x="170662" y="0"/>
                </a:lnTo>
                <a:lnTo>
                  <a:pt x="120408" y="7632"/>
                </a:lnTo>
                <a:lnTo>
                  <a:pt x="76200" y="22860"/>
                </a:lnTo>
                <a:lnTo>
                  <a:pt x="36563" y="51841"/>
                </a:lnTo>
                <a:lnTo>
                  <a:pt x="16776" y="68605"/>
                </a:lnTo>
                <a:lnTo>
                  <a:pt x="0" y="91478"/>
                </a:lnTo>
                <a:lnTo>
                  <a:pt x="21336" y="11280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55" name="object 1355"/>
          <p:cNvSpPr/>
          <p:nvPr/>
        </p:nvSpPr>
        <p:spPr>
          <a:xfrm>
            <a:off x="4981968" y="1658099"/>
            <a:ext cx="344385" cy="112801"/>
          </a:xfrm>
          <a:custGeom>
            <a:avLst/>
            <a:gdLst/>
            <a:ahLst/>
            <a:cxnLst/>
            <a:rect b="b" l="l" r="r" t="t"/>
            <a:pathLst>
              <a:path h="112801" w="344385">
                <a:moveTo>
                  <a:pt x="324599" y="102146"/>
                </a:moveTo>
                <a:lnTo>
                  <a:pt x="307835" y="82296"/>
                </a:lnTo>
                <a:lnTo>
                  <a:pt x="291058" y="68605"/>
                </a:lnTo>
                <a:lnTo>
                  <a:pt x="272808" y="56400"/>
                </a:lnTo>
                <a:lnTo>
                  <a:pt x="252958" y="47269"/>
                </a:lnTo>
                <a:lnTo>
                  <a:pt x="213321" y="33527"/>
                </a:lnTo>
                <a:lnTo>
                  <a:pt x="170662" y="28968"/>
                </a:lnTo>
                <a:lnTo>
                  <a:pt x="129527" y="36601"/>
                </a:lnTo>
                <a:lnTo>
                  <a:pt x="91427" y="51841"/>
                </a:lnTo>
                <a:lnTo>
                  <a:pt x="53327" y="76200"/>
                </a:lnTo>
                <a:lnTo>
                  <a:pt x="36563" y="92964"/>
                </a:lnTo>
                <a:lnTo>
                  <a:pt x="21336" y="112801"/>
                </a:lnTo>
                <a:lnTo>
                  <a:pt x="0" y="91478"/>
                </a:lnTo>
                <a:lnTo>
                  <a:pt x="16776" y="68605"/>
                </a:lnTo>
                <a:lnTo>
                  <a:pt x="36563" y="51841"/>
                </a:lnTo>
                <a:lnTo>
                  <a:pt x="76200" y="22860"/>
                </a:lnTo>
                <a:lnTo>
                  <a:pt x="120408" y="7632"/>
                </a:lnTo>
                <a:lnTo>
                  <a:pt x="170662" y="0"/>
                </a:lnTo>
                <a:lnTo>
                  <a:pt x="217931" y="3073"/>
                </a:lnTo>
                <a:lnTo>
                  <a:pt x="262140" y="18300"/>
                </a:lnTo>
                <a:lnTo>
                  <a:pt x="288036" y="28968"/>
                </a:lnTo>
                <a:lnTo>
                  <a:pt x="307835" y="42710"/>
                </a:lnTo>
                <a:lnTo>
                  <a:pt x="327621" y="59423"/>
                </a:lnTo>
                <a:lnTo>
                  <a:pt x="344385" y="79273"/>
                </a:lnTo>
                <a:lnTo>
                  <a:pt x="324599" y="10214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56" name="object 1356"/>
          <p:cNvSpPr/>
          <p:nvPr/>
        </p:nvSpPr>
        <p:spPr>
          <a:xfrm>
            <a:off x="5306567" y="1737372"/>
            <a:ext cx="22872" cy="22872"/>
          </a:xfrm>
          <a:custGeom>
            <a:avLst/>
            <a:gdLst/>
            <a:ahLst/>
            <a:cxnLst/>
            <a:rect b="b" l="l" r="r" t="t"/>
            <a:pathLst>
              <a:path h="22872" w="22872">
                <a:moveTo>
                  <a:pt x="22872" y="1536"/>
                </a:moveTo>
                <a:lnTo>
                  <a:pt x="19786" y="0"/>
                </a:lnTo>
                <a:lnTo>
                  <a:pt x="5326" y="16715"/>
                </a:lnTo>
                <a:lnTo>
                  <a:pt x="22872" y="1536"/>
                </a:lnTo>
                <a:close/>
              </a:path>
              <a:path h="22872" w="22872">
                <a:moveTo>
                  <a:pt x="5326" y="16715"/>
                </a:moveTo>
                <a:lnTo>
                  <a:pt x="0" y="21323"/>
                </a:lnTo>
                <a:lnTo>
                  <a:pt x="0" y="22872"/>
                </a:lnTo>
                <a:lnTo>
                  <a:pt x="5326" y="1671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57" name="object 1357"/>
          <p:cNvSpPr/>
          <p:nvPr/>
        </p:nvSpPr>
        <p:spPr>
          <a:xfrm>
            <a:off x="5306567" y="1737372"/>
            <a:ext cx="22872" cy="22872"/>
          </a:xfrm>
          <a:custGeom>
            <a:avLst/>
            <a:gdLst/>
            <a:ahLst/>
            <a:cxnLst/>
            <a:rect b="b" l="l" r="r" t="t"/>
            <a:pathLst>
              <a:path h="22872" w="22872">
                <a:moveTo>
                  <a:pt x="22872" y="1536"/>
                </a:moveTo>
                <a:lnTo>
                  <a:pt x="19786" y="0"/>
                </a:lnTo>
                <a:lnTo>
                  <a:pt x="0" y="22872"/>
                </a:lnTo>
                <a:lnTo>
                  <a:pt x="0" y="21323"/>
                </a:lnTo>
                <a:lnTo>
                  <a:pt x="22872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58" name="object 1358"/>
          <p:cNvSpPr/>
          <p:nvPr/>
        </p:nvSpPr>
        <p:spPr>
          <a:xfrm>
            <a:off x="4992639" y="1328930"/>
            <a:ext cx="0" cy="429765"/>
          </a:xfrm>
          <a:custGeom>
            <a:avLst/>
            <a:gdLst/>
            <a:ahLst/>
            <a:cxnLst/>
            <a:rect b="b" l="l" r="r" t="t"/>
            <a:pathLst>
              <a:path h="429765" w="0">
                <a:moveTo>
                  <a:pt x="0" y="0"/>
                </a:moveTo>
                <a:lnTo>
                  <a:pt x="0" y="429765"/>
                </a:lnTo>
              </a:path>
            </a:pathLst>
          </a:custGeom>
          <a:ln w="31730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59" name="object 1359"/>
          <p:cNvSpPr/>
          <p:nvPr/>
        </p:nvSpPr>
        <p:spPr>
          <a:xfrm>
            <a:off x="4977409" y="1328930"/>
            <a:ext cx="30460" cy="429765"/>
          </a:xfrm>
          <a:custGeom>
            <a:avLst/>
            <a:gdLst/>
            <a:ahLst/>
            <a:cxnLst/>
            <a:rect b="b" l="l" r="r" t="t"/>
            <a:pathLst>
              <a:path h="429765" w="30460">
                <a:moveTo>
                  <a:pt x="0" y="429765"/>
                </a:moveTo>
                <a:lnTo>
                  <a:pt x="30460" y="429765"/>
                </a:lnTo>
                <a:lnTo>
                  <a:pt x="30460" y="0"/>
                </a:lnTo>
                <a:lnTo>
                  <a:pt x="0" y="0"/>
                </a:lnTo>
                <a:lnTo>
                  <a:pt x="0" y="42976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60" name="object 1360"/>
          <p:cNvSpPr/>
          <p:nvPr/>
        </p:nvSpPr>
        <p:spPr>
          <a:xfrm>
            <a:off x="4977409" y="1749577"/>
            <a:ext cx="30454" cy="50253"/>
          </a:xfrm>
          <a:custGeom>
            <a:avLst/>
            <a:gdLst/>
            <a:ahLst/>
            <a:cxnLst/>
            <a:rect b="b" l="l" r="r" t="t"/>
            <a:pathLst>
              <a:path h="50253" w="30454">
                <a:moveTo>
                  <a:pt x="0" y="9118"/>
                </a:moveTo>
                <a:lnTo>
                  <a:pt x="0" y="50253"/>
                </a:lnTo>
                <a:lnTo>
                  <a:pt x="25895" y="21323"/>
                </a:lnTo>
                <a:lnTo>
                  <a:pt x="13683" y="9118"/>
                </a:lnTo>
                <a:lnTo>
                  <a:pt x="0" y="9118"/>
                </a:lnTo>
                <a:close/>
              </a:path>
              <a:path h="50253" w="30454">
                <a:moveTo>
                  <a:pt x="30454" y="9118"/>
                </a:moveTo>
                <a:lnTo>
                  <a:pt x="4559" y="0"/>
                </a:lnTo>
                <a:lnTo>
                  <a:pt x="13683" y="9118"/>
                </a:lnTo>
                <a:lnTo>
                  <a:pt x="30454" y="911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61" name="object 1361"/>
          <p:cNvSpPr/>
          <p:nvPr/>
        </p:nvSpPr>
        <p:spPr>
          <a:xfrm>
            <a:off x="4977409" y="1749577"/>
            <a:ext cx="30454" cy="50253"/>
          </a:xfrm>
          <a:custGeom>
            <a:avLst/>
            <a:gdLst/>
            <a:ahLst/>
            <a:cxnLst/>
            <a:rect b="b" l="l" r="r" t="t"/>
            <a:pathLst>
              <a:path h="50253" w="30454">
                <a:moveTo>
                  <a:pt x="25895" y="21323"/>
                </a:moveTo>
                <a:lnTo>
                  <a:pt x="0" y="50253"/>
                </a:lnTo>
                <a:lnTo>
                  <a:pt x="0" y="9118"/>
                </a:lnTo>
                <a:lnTo>
                  <a:pt x="30454" y="9118"/>
                </a:lnTo>
                <a:lnTo>
                  <a:pt x="4559" y="0"/>
                </a:lnTo>
                <a:lnTo>
                  <a:pt x="25895" y="2132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62" name="object 1362"/>
          <p:cNvSpPr/>
          <p:nvPr/>
        </p:nvSpPr>
        <p:spPr>
          <a:xfrm>
            <a:off x="4981968" y="1306068"/>
            <a:ext cx="344385" cy="111277"/>
          </a:xfrm>
          <a:custGeom>
            <a:avLst/>
            <a:gdLst/>
            <a:ahLst/>
            <a:cxnLst/>
            <a:rect b="b" l="l" r="r" t="t"/>
            <a:pathLst>
              <a:path h="111277" w="344385">
                <a:moveTo>
                  <a:pt x="344385" y="24409"/>
                </a:moveTo>
                <a:lnTo>
                  <a:pt x="324599" y="0"/>
                </a:lnTo>
                <a:lnTo>
                  <a:pt x="307835" y="21335"/>
                </a:lnTo>
                <a:lnTo>
                  <a:pt x="291058" y="36563"/>
                </a:lnTo>
                <a:lnTo>
                  <a:pt x="252958" y="60972"/>
                </a:lnTo>
                <a:lnTo>
                  <a:pt x="234708" y="68554"/>
                </a:lnTo>
                <a:lnTo>
                  <a:pt x="216395" y="74663"/>
                </a:lnTo>
                <a:lnTo>
                  <a:pt x="173736" y="80759"/>
                </a:lnTo>
                <a:lnTo>
                  <a:pt x="132562" y="76200"/>
                </a:lnTo>
                <a:lnTo>
                  <a:pt x="91427" y="63995"/>
                </a:lnTo>
                <a:lnTo>
                  <a:pt x="74663" y="54863"/>
                </a:lnTo>
                <a:lnTo>
                  <a:pt x="54876" y="42659"/>
                </a:lnTo>
                <a:lnTo>
                  <a:pt x="19799" y="10667"/>
                </a:lnTo>
                <a:lnTo>
                  <a:pt x="0" y="35077"/>
                </a:lnTo>
                <a:lnTo>
                  <a:pt x="38100" y="68554"/>
                </a:lnTo>
                <a:lnTo>
                  <a:pt x="59436" y="82296"/>
                </a:lnTo>
                <a:lnTo>
                  <a:pt x="82308" y="94500"/>
                </a:lnTo>
                <a:lnTo>
                  <a:pt x="127990" y="108191"/>
                </a:lnTo>
                <a:lnTo>
                  <a:pt x="173736" y="111277"/>
                </a:lnTo>
                <a:lnTo>
                  <a:pt x="219430" y="105168"/>
                </a:lnTo>
                <a:lnTo>
                  <a:pt x="243827" y="97535"/>
                </a:lnTo>
                <a:lnTo>
                  <a:pt x="268185" y="88404"/>
                </a:lnTo>
                <a:lnTo>
                  <a:pt x="307835" y="62509"/>
                </a:lnTo>
                <a:lnTo>
                  <a:pt x="327621" y="44196"/>
                </a:lnTo>
                <a:lnTo>
                  <a:pt x="344385" y="2440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63" name="object 1363"/>
          <p:cNvSpPr/>
          <p:nvPr/>
        </p:nvSpPr>
        <p:spPr>
          <a:xfrm>
            <a:off x="4981968" y="1306068"/>
            <a:ext cx="344385" cy="111277"/>
          </a:xfrm>
          <a:custGeom>
            <a:avLst/>
            <a:gdLst/>
            <a:ahLst/>
            <a:cxnLst/>
            <a:rect b="b" l="l" r="r" t="t"/>
            <a:pathLst>
              <a:path h="111277" w="344385">
                <a:moveTo>
                  <a:pt x="19799" y="10667"/>
                </a:moveTo>
                <a:lnTo>
                  <a:pt x="54876" y="42659"/>
                </a:lnTo>
                <a:lnTo>
                  <a:pt x="74663" y="54863"/>
                </a:lnTo>
                <a:lnTo>
                  <a:pt x="91427" y="63995"/>
                </a:lnTo>
                <a:lnTo>
                  <a:pt x="132562" y="76200"/>
                </a:lnTo>
                <a:lnTo>
                  <a:pt x="173736" y="80759"/>
                </a:lnTo>
                <a:lnTo>
                  <a:pt x="216395" y="74663"/>
                </a:lnTo>
                <a:lnTo>
                  <a:pt x="234708" y="68554"/>
                </a:lnTo>
                <a:lnTo>
                  <a:pt x="252958" y="60972"/>
                </a:lnTo>
                <a:lnTo>
                  <a:pt x="291058" y="36563"/>
                </a:lnTo>
                <a:lnTo>
                  <a:pt x="307835" y="21335"/>
                </a:lnTo>
                <a:lnTo>
                  <a:pt x="324599" y="0"/>
                </a:lnTo>
                <a:lnTo>
                  <a:pt x="344385" y="24409"/>
                </a:lnTo>
                <a:lnTo>
                  <a:pt x="327621" y="44196"/>
                </a:lnTo>
                <a:lnTo>
                  <a:pt x="307835" y="62509"/>
                </a:lnTo>
                <a:lnTo>
                  <a:pt x="268185" y="88404"/>
                </a:lnTo>
                <a:lnTo>
                  <a:pt x="243827" y="97535"/>
                </a:lnTo>
                <a:lnTo>
                  <a:pt x="219430" y="105168"/>
                </a:lnTo>
                <a:lnTo>
                  <a:pt x="173736" y="111277"/>
                </a:lnTo>
                <a:lnTo>
                  <a:pt x="127990" y="108191"/>
                </a:lnTo>
                <a:lnTo>
                  <a:pt x="82308" y="94500"/>
                </a:lnTo>
                <a:lnTo>
                  <a:pt x="59436" y="82296"/>
                </a:lnTo>
                <a:lnTo>
                  <a:pt x="38100" y="68554"/>
                </a:lnTo>
                <a:lnTo>
                  <a:pt x="0" y="35077"/>
                </a:lnTo>
                <a:lnTo>
                  <a:pt x="19799" y="1066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64" name="object 1364"/>
          <p:cNvSpPr/>
          <p:nvPr/>
        </p:nvSpPr>
        <p:spPr>
          <a:xfrm>
            <a:off x="4977409" y="1296936"/>
            <a:ext cx="30454" cy="44208"/>
          </a:xfrm>
          <a:custGeom>
            <a:avLst/>
            <a:gdLst/>
            <a:ahLst/>
            <a:cxnLst/>
            <a:rect b="b" l="l" r="r" t="t"/>
            <a:pathLst>
              <a:path h="44208" w="30454">
                <a:moveTo>
                  <a:pt x="0" y="0"/>
                </a:moveTo>
                <a:lnTo>
                  <a:pt x="0" y="32003"/>
                </a:lnTo>
                <a:lnTo>
                  <a:pt x="14458" y="32004"/>
                </a:lnTo>
                <a:lnTo>
                  <a:pt x="24358" y="19799"/>
                </a:lnTo>
                <a:lnTo>
                  <a:pt x="0" y="0"/>
                </a:lnTo>
                <a:close/>
              </a:path>
              <a:path h="44208" w="30454">
                <a:moveTo>
                  <a:pt x="30454" y="32003"/>
                </a:moveTo>
                <a:lnTo>
                  <a:pt x="14458" y="32004"/>
                </a:lnTo>
                <a:lnTo>
                  <a:pt x="4559" y="44208"/>
                </a:lnTo>
                <a:lnTo>
                  <a:pt x="30454" y="3200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65" name="object 1365"/>
          <p:cNvSpPr/>
          <p:nvPr/>
        </p:nvSpPr>
        <p:spPr>
          <a:xfrm>
            <a:off x="4977409" y="1296936"/>
            <a:ext cx="30454" cy="44208"/>
          </a:xfrm>
          <a:custGeom>
            <a:avLst/>
            <a:gdLst/>
            <a:ahLst/>
            <a:cxnLst/>
            <a:rect b="b" l="l" r="r" t="t"/>
            <a:pathLst>
              <a:path h="44208" w="30454">
                <a:moveTo>
                  <a:pt x="0" y="32003"/>
                </a:moveTo>
                <a:lnTo>
                  <a:pt x="0" y="0"/>
                </a:lnTo>
                <a:lnTo>
                  <a:pt x="24358" y="19799"/>
                </a:lnTo>
                <a:lnTo>
                  <a:pt x="4559" y="44208"/>
                </a:lnTo>
                <a:lnTo>
                  <a:pt x="30454" y="32003"/>
                </a:lnTo>
                <a:lnTo>
                  <a:pt x="0" y="3200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66" name="object 1366"/>
          <p:cNvSpPr/>
          <p:nvPr/>
        </p:nvSpPr>
        <p:spPr>
          <a:xfrm>
            <a:off x="5306567" y="929627"/>
            <a:ext cx="91427" cy="400850"/>
          </a:xfrm>
          <a:custGeom>
            <a:avLst/>
            <a:gdLst/>
            <a:ahLst/>
            <a:cxnLst/>
            <a:rect b="b" l="l" r="r" t="t"/>
            <a:pathLst>
              <a:path h="400850" w="91427">
                <a:moveTo>
                  <a:pt x="0" y="379463"/>
                </a:moveTo>
                <a:lnTo>
                  <a:pt x="22872" y="400850"/>
                </a:lnTo>
                <a:lnTo>
                  <a:pt x="51841" y="356641"/>
                </a:lnTo>
                <a:lnTo>
                  <a:pt x="63995" y="333768"/>
                </a:lnTo>
                <a:lnTo>
                  <a:pt x="74663" y="307873"/>
                </a:lnTo>
                <a:lnTo>
                  <a:pt x="86868" y="257568"/>
                </a:lnTo>
                <a:lnTo>
                  <a:pt x="89941" y="228600"/>
                </a:lnTo>
                <a:lnTo>
                  <a:pt x="91427" y="201168"/>
                </a:lnTo>
                <a:lnTo>
                  <a:pt x="86868" y="147840"/>
                </a:lnTo>
                <a:lnTo>
                  <a:pt x="74663" y="94513"/>
                </a:lnTo>
                <a:lnTo>
                  <a:pt x="53327" y="45745"/>
                </a:lnTo>
                <a:lnTo>
                  <a:pt x="38100" y="22872"/>
                </a:lnTo>
                <a:lnTo>
                  <a:pt x="22872" y="0"/>
                </a:lnTo>
                <a:lnTo>
                  <a:pt x="0" y="22872"/>
                </a:lnTo>
                <a:lnTo>
                  <a:pt x="16764" y="42672"/>
                </a:lnTo>
                <a:lnTo>
                  <a:pt x="27432" y="62509"/>
                </a:lnTo>
                <a:lnTo>
                  <a:pt x="50304" y="105168"/>
                </a:lnTo>
                <a:lnTo>
                  <a:pt x="57886" y="152400"/>
                </a:lnTo>
                <a:lnTo>
                  <a:pt x="63995" y="201168"/>
                </a:lnTo>
                <a:lnTo>
                  <a:pt x="62509" y="224040"/>
                </a:lnTo>
                <a:lnTo>
                  <a:pt x="57886" y="248450"/>
                </a:lnTo>
                <a:lnTo>
                  <a:pt x="47231" y="298704"/>
                </a:lnTo>
                <a:lnTo>
                  <a:pt x="38100" y="318541"/>
                </a:lnTo>
                <a:lnTo>
                  <a:pt x="27432" y="339877"/>
                </a:lnTo>
                <a:lnTo>
                  <a:pt x="0" y="379463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67" name="object 1367"/>
          <p:cNvSpPr/>
          <p:nvPr/>
        </p:nvSpPr>
        <p:spPr>
          <a:xfrm>
            <a:off x="5306567" y="929627"/>
            <a:ext cx="91427" cy="400850"/>
          </a:xfrm>
          <a:custGeom>
            <a:avLst/>
            <a:gdLst/>
            <a:ahLst/>
            <a:cxnLst/>
            <a:rect b="b" l="l" r="r" t="t"/>
            <a:pathLst>
              <a:path h="400850" w="91427">
                <a:moveTo>
                  <a:pt x="0" y="379463"/>
                </a:moveTo>
                <a:lnTo>
                  <a:pt x="27432" y="339877"/>
                </a:lnTo>
                <a:lnTo>
                  <a:pt x="38100" y="318541"/>
                </a:lnTo>
                <a:lnTo>
                  <a:pt x="47231" y="298704"/>
                </a:lnTo>
                <a:lnTo>
                  <a:pt x="57886" y="248450"/>
                </a:lnTo>
                <a:lnTo>
                  <a:pt x="62509" y="224040"/>
                </a:lnTo>
                <a:lnTo>
                  <a:pt x="63995" y="201168"/>
                </a:lnTo>
                <a:lnTo>
                  <a:pt x="57886" y="152400"/>
                </a:lnTo>
                <a:lnTo>
                  <a:pt x="50304" y="105168"/>
                </a:lnTo>
                <a:lnTo>
                  <a:pt x="27432" y="62509"/>
                </a:lnTo>
                <a:lnTo>
                  <a:pt x="16764" y="42672"/>
                </a:lnTo>
                <a:lnTo>
                  <a:pt x="0" y="22872"/>
                </a:lnTo>
                <a:lnTo>
                  <a:pt x="22872" y="0"/>
                </a:lnTo>
                <a:lnTo>
                  <a:pt x="38100" y="22872"/>
                </a:lnTo>
                <a:lnTo>
                  <a:pt x="53327" y="45745"/>
                </a:lnTo>
                <a:lnTo>
                  <a:pt x="74663" y="94513"/>
                </a:lnTo>
                <a:lnTo>
                  <a:pt x="86868" y="147840"/>
                </a:lnTo>
                <a:lnTo>
                  <a:pt x="91427" y="201168"/>
                </a:lnTo>
                <a:lnTo>
                  <a:pt x="89941" y="228600"/>
                </a:lnTo>
                <a:lnTo>
                  <a:pt x="86868" y="257568"/>
                </a:lnTo>
                <a:lnTo>
                  <a:pt x="74663" y="307873"/>
                </a:lnTo>
                <a:lnTo>
                  <a:pt x="63995" y="333768"/>
                </a:lnTo>
                <a:lnTo>
                  <a:pt x="51841" y="356641"/>
                </a:lnTo>
                <a:lnTo>
                  <a:pt x="22872" y="400850"/>
                </a:lnTo>
                <a:lnTo>
                  <a:pt x="0" y="379463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68" name="object 1368"/>
          <p:cNvSpPr/>
          <p:nvPr/>
        </p:nvSpPr>
        <p:spPr>
          <a:xfrm>
            <a:off x="5306567" y="1306068"/>
            <a:ext cx="22872" cy="24409"/>
          </a:xfrm>
          <a:custGeom>
            <a:avLst/>
            <a:gdLst/>
            <a:ahLst/>
            <a:cxnLst/>
            <a:rect b="b" l="l" r="r" t="t"/>
            <a:pathLst>
              <a:path h="24409" w="22872">
                <a:moveTo>
                  <a:pt x="22872" y="24409"/>
                </a:moveTo>
                <a:lnTo>
                  <a:pt x="10122" y="12487"/>
                </a:lnTo>
                <a:lnTo>
                  <a:pt x="19786" y="24409"/>
                </a:lnTo>
                <a:lnTo>
                  <a:pt x="22872" y="24409"/>
                </a:lnTo>
                <a:close/>
              </a:path>
              <a:path h="24409" w="22872">
                <a:moveTo>
                  <a:pt x="10122" y="12487"/>
                </a:moveTo>
                <a:lnTo>
                  <a:pt x="0" y="0"/>
                </a:lnTo>
                <a:lnTo>
                  <a:pt x="0" y="3022"/>
                </a:lnTo>
                <a:lnTo>
                  <a:pt x="10122" y="1248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69" name="object 1369"/>
          <p:cNvSpPr/>
          <p:nvPr/>
        </p:nvSpPr>
        <p:spPr>
          <a:xfrm>
            <a:off x="5306567" y="1306068"/>
            <a:ext cx="22872" cy="24409"/>
          </a:xfrm>
          <a:custGeom>
            <a:avLst/>
            <a:gdLst/>
            <a:ahLst/>
            <a:cxnLst/>
            <a:rect b="b" l="l" r="r" t="t"/>
            <a:pathLst>
              <a:path h="24409" w="22872">
                <a:moveTo>
                  <a:pt x="19786" y="24409"/>
                </a:moveTo>
                <a:lnTo>
                  <a:pt x="22872" y="24409"/>
                </a:lnTo>
                <a:lnTo>
                  <a:pt x="0" y="3022"/>
                </a:lnTo>
                <a:lnTo>
                  <a:pt x="0" y="0"/>
                </a:lnTo>
                <a:lnTo>
                  <a:pt x="19786" y="2440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70" name="object 1370"/>
          <p:cNvSpPr/>
          <p:nvPr/>
        </p:nvSpPr>
        <p:spPr>
          <a:xfrm>
            <a:off x="4981968" y="844296"/>
            <a:ext cx="344385" cy="108203"/>
          </a:xfrm>
          <a:custGeom>
            <a:avLst/>
            <a:gdLst/>
            <a:ahLst/>
            <a:cxnLst/>
            <a:rect b="b" l="l" r="r" t="t"/>
            <a:pathLst>
              <a:path h="108203" w="344385">
                <a:moveTo>
                  <a:pt x="0" y="82308"/>
                </a:moveTo>
                <a:lnTo>
                  <a:pt x="19799" y="105181"/>
                </a:lnTo>
                <a:lnTo>
                  <a:pt x="56362" y="71640"/>
                </a:lnTo>
                <a:lnTo>
                  <a:pt x="73126" y="60972"/>
                </a:lnTo>
                <a:lnTo>
                  <a:pt x="92976" y="51803"/>
                </a:lnTo>
                <a:lnTo>
                  <a:pt x="134099" y="38100"/>
                </a:lnTo>
                <a:lnTo>
                  <a:pt x="173736" y="32003"/>
                </a:lnTo>
                <a:lnTo>
                  <a:pt x="214858" y="38100"/>
                </a:lnTo>
                <a:lnTo>
                  <a:pt x="254495" y="51803"/>
                </a:lnTo>
                <a:lnTo>
                  <a:pt x="272808" y="62458"/>
                </a:lnTo>
                <a:lnTo>
                  <a:pt x="291058" y="74663"/>
                </a:lnTo>
                <a:lnTo>
                  <a:pt x="307835" y="89903"/>
                </a:lnTo>
                <a:lnTo>
                  <a:pt x="324599" y="108203"/>
                </a:lnTo>
                <a:lnTo>
                  <a:pt x="344385" y="83794"/>
                </a:lnTo>
                <a:lnTo>
                  <a:pt x="327621" y="68567"/>
                </a:lnTo>
                <a:lnTo>
                  <a:pt x="309372" y="50304"/>
                </a:lnTo>
                <a:lnTo>
                  <a:pt x="288036" y="36563"/>
                </a:lnTo>
                <a:lnTo>
                  <a:pt x="265163" y="24358"/>
                </a:lnTo>
                <a:lnTo>
                  <a:pt x="222503" y="9131"/>
                </a:lnTo>
                <a:lnTo>
                  <a:pt x="173736" y="0"/>
                </a:lnTo>
                <a:lnTo>
                  <a:pt x="126453" y="9131"/>
                </a:lnTo>
                <a:lnTo>
                  <a:pt x="82308" y="22872"/>
                </a:lnTo>
                <a:lnTo>
                  <a:pt x="56362" y="35026"/>
                </a:lnTo>
                <a:lnTo>
                  <a:pt x="36563" y="48768"/>
                </a:lnTo>
                <a:lnTo>
                  <a:pt x="0" y="8230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71" name="object 1371"/>
          <p:cNvSpPr/>
          <p:nvPr/>
        </p:nvSpPr>
        <p:spPr>
          <a:xfrm>
            <a:off x="4981968" y="844296"/>
            <a:ext cx="344385" cy="108203"/>
          </a:xfrm>
          <a:custGeom>
            <a:avLst/>
            <a:gdLst/>
            <a:ahLst/>
            <a:cxnLst/>
            <a:rect b="b" l="l" r="r" t="t"/>
            <a:pathLst>
              <a:path h="108203" w="344385">
                <a:moveTo>
                  <a:pt x="324599" y="108203"/>
                </a:moveTo>
                <a:lnTo>
                  <a:pt x="307835" y="89903"/>
                </a:lnTo>
                <a:lnTo>
                  <a:pt x="291058" y="74663"/>
                </a:lnTo>
                <a:lnTo>
                  <a:pt x="272808" y="62458"/>
                </a:lnTo>
                <a:lnTo>
                  <a:pt x="254495" y="51803"/>
                </a:lnTo>
                <a:lnTo>
                  <a:pt x="214858" y="38100"/>
                </a:lnTo>
                <a:lnTo>
                  <a:pt x="173736" y="32003"/>
                </a:lnTo>
                <a:lnTo>
                  <a:pt x="134099" y="38100"/>
                </a:lnTo>
                <a:lnTo>
                  <a:pt x="92976" y="51803"/>
                </a:lnTo>
                <a:lnTo>
                  <a:pt x="73126" y="60972"/>
                </a:lnTo>
                <a:lnTo>
                  <a:pt x="56362" y="71640"/>
                </a:lnTo>
                <a:lnTo>
                  <a:pt x="19799" y="105181"/>
                </a:lnTo>
                <a:lnTo>
                  <a:pt x="0" y="82308"/>
                </a:lnTo>
                <a:lnTo>
                  <a:pt x="36563" y="48768"/>
                </a:lnTo>
                <a:lnTo>
                  <a:pt x="56362" y="35026"/>
                </a:lnTo>
                <a:lnTo>
                  <a:pt x="82308" y="22872"/>
                </a:lnTo>
                <a:lnTo>
                  <a:pt x="126453" y="9131"/>
                </a:lnTo>
                <a:lnTo>
                  <a:pt x="173736" y="0"/>
                </a:lnTo>
                <a:lnTo>
                  <a:pt x="222503" y="9131"/>
                </a:lnTo>
                <a:lnTo>
                  <a:pt x="265163" y="24358"/>
                </a:lnTo>
                <a:lnTo>
                  <a:pt x="288036" y="36563"/>
                </a:lnTo>
                <a:lnTo>
                  <a:pt x="309372" y="50304"/>
                </a:lnTo>
                <a:lnTo>
                  <a:pt x="327621" y="68567"/>
                </a:lnTo>
                <a:lnTo>
                  <a:pt x="344385" y="83794"/>
                </a:lnTo>
                <a:lnTo>
                  <a:pt x="324599" y="108203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72" name="object 1372"/>
          <p:cNvSpPr/>
          <p:nvPr/>
        </p:nvSpPr>
        <p:spPr>
          <a:xfrm>
            <a:off x="5306567" y="928090"/>
            <a:ext cx="22872" cy="24409"/>
          </a:xfrm>
          <a:custGeom>
            <a:avLst/>
            <a:gdLst/>
            <a:ahLst/>
            <a:cxnLst/>
            <a:rect b="b" l="l" r="r" t="t"/>
            <a:pathLst>
              <a:path h="24409" w="22872">
                <a:moveTo>
                  <a:pt x="22872" y="1536"/>
                </a:moveTo>
                <a:lnTo>
                  <a:pt x="19786" y="0"/>
                </a:lnTo>
                <a:lnTo>
                  <a:pt x="0" y="24409"/>
                </a:lnTo>
                <a:lnTo>
                  <a:pt x="22872" y="15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73" name="object 1373"/>
          <p:cNvSpPr/>
          <p:nvPr/>
        </p:nvSpPr>
        <p:spPr>
          <a:xfrm>
            <a:off x="5306567" y="928090"/>
            <a:ext cx="22872" cy="24409"/>
          </a:xfrm>
          <a:custGeom>
            <a:avLst/>
            <a:gdLst/>
            <a:ahLst/>
            <a:cxnLst/>
            <a:rect b="b" l="l" r="r" t="t"/>
            <a:pathLst>
              <a:path h="24409" w="22872">
                <a:moveTo>
                  <a:pt x="22872" y="1536"/>
                </a:moveTo>
                <a:lnTo>
                  <a:pt x="19786" y="0"/>
                </a:lnTo>
                <a:lnTo>
                  <a:pt x="0" y="24409"/>
                </a:lnTo>
                <a:lnTo>
                  <a:pt x="22872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74" name="object 1374"/>
          <p:cNvSpPr/>
          <p:nvPr/>
        </p:nvSpPr>
        <p:spPr>
          <a:xfrm>
            <a:off x="4992639" y="487662"/>
            <a:ext cx="0" cy="451147"/>
          </a:xfrm>
          <a:custGeom>
            <a:avLst/>
            <a:gdLst/>
            <a:ahLst/>
            <a:cxnLst/>
            <a:rect b="b" l="l" r="r" t="t"/>
            <a:pathLst>
              <a:path h="451147" w="0">
                <a:moveTo>
                  <a:pt x="0" y="0"/>
                </a:moveTo>
                <a:lnTo>
                  <a:pt x="0" y="451147"/>
                </a:lnTo>
              </a:path>
            </a:pathLst>
          </a:custGeom>
          <a:ln w="31730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75" name="object 1375"/>
          <p:cNvSpPr/>
          <p:nvPr/>
        </p:nvSpPr>
        <p:spPr>
          <a:xfrm>
            <a:off x="4977409" y="487662"/>
            <a:ext cx="30460" cy="451147"/>
          </a:xfrm>
          <a:custGeom>
            <a:avLst/>
            <a:gdLst/>
            <a:ahLst/>
            <a:cxnLst/>
            <a:rect b="b" l="l" r="r" t="t"/>
            <a:pathLst>
              <a:path h="451147" w="30460">
                <a:moveTo>
                  <a:pt x="0" y="451147"/>
                </a:moveTo>
                <a:lnTo>
                  <a:pt x="30460" y="451147"/>
                </a:lnTo>
                <a:lnTo>
                  <a:pt x="30460" y="0"/>
                </a:lnTo>
                <a:lnTo>
                  <a:pt x="0" y="0"/>
                </a:lnTo>
                <a:lnTo>
                  <a:pt x="0" y="45114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76" name="object 1376"/>
          <p:cNvSpPr/>
          <p:nvPr/>
        </p:nvSpPr>
        <p:spPr>
          <a:xfrm>
            <a:off x="4977409" y="926604"/>
            <a:ext cx="30454" cy="45694"/>
          </a:xfrm>
          <a:custGeom>
            <a:avLst/>
            <a:gdLst/>
            <a:ahLst/>
            <a:cxnLst/>
            <a:rect b="b" l="l" r="r" t="t"/>
            <a:pathLst>
              <a:path h="45694" w="30454">
                <a:moveTo>
                  <a:pt x="0" y="12204"/>
                </a:moveTo>
                <a:lnTo>
                  <a:pt x="0" y="45694"/>
                </a:lnTo>
                <a:lnTo>
                  <a:pt x="24358" y="22872"/>
                </a:lnTo>
                <a:lnTo>
                  <a:pt x="15124" y="12204"/>
                </a:lnTo>
                <a:lnTo>
                  <a:pt x="0" y="12204"/>
                </a:lnTo>
                <a:close/>
              </a:path>
              <a:path h="45694" w="30454">
                <a:moveTo>
                  <a:pt x="30454" y="12204"/>
                </a:moveTo>
                <a:lnTo>
                  <a:pt x="4559" y="0"/>
                </a:lnTo>
                <a:lnTo>
                  <a:pt x="15124" y="12204"/>
                </a:lnTo>
                <a:lnTo>
                  <a:pt x="30454" y="1220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77" name="object 1377"/>
          <p:cNvSpPr/>
          <p:nvPr/>
        </p:nvSpPr>
        <p:spPr>
          <a:xfrm>
            <a:off x="4977409" y="926604"/>
            <a:ext cx="30454" cy="45694"/>
          </a:xfrm>
          <a:custGeom>
            <a:avLst/>
            <a:gdLst/>
            <a:ahLst/>
            <a:cxnLst/>
            <a:rect b="b" l="l" r="r" t="t"/>
            <a:pathLst>
              <a:path h="45694" w="30454">
                <a:moveTo>
                  <a:pt x="24358" y="22872"/>
                </a:moveTo>
                <a:lnTo>
                  <a:pt x="0" y="45694"/>
                </a:lnTo>
                <a:lnTo>
                  <a:pt x="0" y="12204"/>
                </a:lnTo>
                <a:lnTo>
                  <a:pt x="30454" y="12204"/>
                </a:lnTo>
                <a:lnTo>
                  <a:pt x="4559" y="0"/>
                </a:lnTo>
                <a:lnTo>
                  <a:pt x="24358" y="22872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78" name="object 1378"/>
          <p:cNvSpPr/>
          <p:nvPr/>
        </p:nvSpPr>
        <p:spPr>
          <a:xfrm>
            <a:off x="528835" y="478533"/>
            <a:ext cx="6713194" cy="0"/>
          </a:xfrm>
          <a:custGeom>
            <a:avLst/>
            <a:gdLst/>
            <a:ahLst/>
            <a:cxnLst/>
            <a:rect b="b" l="l" r="r" t="t"/>
            <a:pathLst>
              <a:path h="0" w="6713194">
                <a:moveTo>
                  <a:pt x="0" y="0"/>
                </a:moveTo>
                <a:lnTo>
                  <a:pt x="6713194" y="0"/>
                </a:lnTo>
              </a:path>
            </a:pathLst>
          </a:custGeom>
          <a:ln w="31730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79" name="object 1379"/>
          <p:cNvSpPr/>
          <p:nvPr/>
        </p:nvSpPr>
        <p:spPr>
          <a:xfrm>
            <a:off x="528835" y="463303"/>
            <a:ext cx="6713194" cy="30460"/>
          </a:xfrm>
          <a:custGeom>
            <a:avLst/>
            <a:gdLst/>
            <a:ahLst/>
            <a:cxnLst/>
            <a:rect b="b" l="l" r="r" t="t"/>
            <a:pathLst>
              <a:path h="30460" w="6713194">
                <a:moveTo>
                  <a:pt x="0" y="30460"/>
                </a:moveTo>
                <a:lnTo>
                  <a:pt x="6713194" y="30460"/>
                </a:lnTo>
                <a:lnTo>
                  <a:pt x="6713194" y="0"/>
                </a:lnTo>
                <a:lnTo>
                  <a:pt x="0" y="0"/>
                </a:lnTo>
                <a:lnTo>
                  <a:pt x="0" y="3046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80" name="object 1380"/>
          <p:cNvSpPr/>
          <p:nvPr/>
        </p:nvSpPr>
        <p:spPr>
          <a:xfrm>
            <a:off x="7242048" y="478535"/>
            <a:ext cx="0" cy="8874269"/>
          </a:xfrm>
          <a:custGeom>
            <a:avLst/>
            <a:gdLst/>
            <a:ahLst/>
            <a:cxnLst/>
            <a:rect b="b" l="l" r="r" t="t"/>
            <a:pathLst>
              <a:path h="8874269" w="0">
                <a:moveTo>
                  <a:pt x="0" y="0"/>
                </a:moveTo>
                <a:lnTo>
                  <a:pt x="0" y="8874269"/>
                </a:lnTo>
              </a:path>
            </a:pathLst>
          </a:custGeom>
          <a:ln w="3177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81" name="object 1381"/>
          <p:cNvSpPr/>
          <p:nvPr/>
        </p:nvSpPr>
        <p:spPr>
          <a:xfrm>
            <a:off x="7226795" y="478528"/>
            <a:ext cx="30509" cy="8874277"/>
          </a:xfrm>
          <a:custGeom>
            <a:avLst/>
            <a:gdLst/>
            <a:ahLst/>
            <a:cxnLst/>
            <a:rect b="b" l="l" r="r" t="t"/>
            <a:pathLst>
              <a:path h="8874277" w="30509">
                <a:moveTo>
                  <a:pt x="0" y="8874277"/>
                </a:moveTo>
                <a:lnTo>
                  <a:pt x="30509" y="8874277"/>
                </a:lnTo>
                <a:lnTo>
                  <a:pt x="30509" y="0"/>
                </a:lnTo>
                <a:lnTo>
                  <a:pt x="0" y="0"/>
                </a:lnTo>
                <a:lnTo>
                  <a:pt x="0" y="887427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82" name="object 1382"/>
          <p:cNvSpPr/>
          <p:nvPr/>
        </p:nvSpPr>
        <p:spPr>
          <a:xfrm>
            <a:off x="7226795" y="463296"/>
            <a:ext cx="30505" cy="30467"/>
          </a:xfrm>
          <a:custGeom>
            <a:avLst/>
            <a:gdLst/>
            <a:ahLst/>
            <a:cxnLst/>
            <a:rect b="b" l="l" r="r" t="t"/>
            <a:pathLst>
              <a:path h="30467" w="30505">
                <a:moveTo>
                  <a:pt x="15227" y="0"/>
                </a:moveTo>
                <a:lnTo>
                  <a:pt x="15227" y="15240"/>
                </a:lnTo>
                <a:lnTo>
                  <a:pt x="30505" y="15239"/>
                </a:lnTo>
                <a:lnTo>
                  <a:pt x="30505" y="0"/>
                </a:lnTo>
                <a:lnTo>
                  <a:pt x="15227" y="0"/>
                </a:lnTo>
                <a:close/>
              </a:path>
              <a:path h="30467" w="30505">
                <a:moveTo>
                  <a:pt x="15227" y="15240"/>
                </a:moveTo>
                <a:lnTo>
                  <a:pt x="0" y="15239"/>
                </a:lnTo>
                <a:lnTo>
                  <a:pt x="15227" y="30467"/>
                </a:lnTo>
                <a:lnTo>
                  <a:pt x="15227" y="1524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83" name="object 1383"/>
          <p:cNvSpPr/>
          <p:nvPr/>
        </p:nvSpPr>
        <p:spPr>
          <a:xfrm>
            <a:off x="7226795" y="463296"/>
            <a:ext cx="30505" cy="30467"/>
          </a:xfrm>
          <a:custGeom>
            <a:avLst/>
            <a:gdLst/>
            <a:ahLst/>
            <a:cxnLst/>
            <a:rect b="b" l="l" r="r" t="t"/>
            <a:pathLst>
              <a:path h="30467" w="30505">
                <a:moveTo>
                  <a:pt x="15227" y="0"/>
                </a:moveTo>
                <a:lnTo>
                  <a:pt x="30505" y="0"/>
                </a:lnTo>
                <a:lnTo>
                  <a:pt x="30505" y="15239"/>
                </a:lnTo>
                <a:lnTo>
                  <a:pt x="0" y="15239"/>
                </a:lnTo>
                <a:lnTo>
                  <a:pt x="15227" y="30467"/>
                </a:lnTo>
                <a:lnTo>
                  <a:pt x="15227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84" name="object 1384"/>
          <p:cNvSpPr/>
          <p:nvPr/>
        </p:nvSpPr>
        <p:spPr>
          <a:xfrm>
            <a:off x="528835" y="9353550"/>
            <a:ext cx="6713194" cy="0"/>
          </a:xfrm>
          <a:custGeom>
            <a:avLst/>
            <a:gdLst/>
            <a:ahLst/>
            <a:cxnLst/>
            <a:rect b="b" l="l" r="r" t="t"/>
            <a:pathLst>
              <a:path h="0" w="6713194">
                <a:moveTo>
                  <a:pt x="0" y="0"/>
                </a:moveTo>
                <a:lnTo>
                  <a:pt x="6713194" y="0"/>
                </a:lnTo>
              </a:path>
            </a:pathLst>
          </a:custGeom>
          <a:ln w="33317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85" name="object 1385"/>
          <p:cNvSpPr/>
          <p:nvPr/>
        </p:nvSpPr>
        <p:spPr>
          <a:xfrm>
            <a:off x="528835" y="9337525"/>
            <a:ext cx="6713194" cy="32047"/>
          </a:xfrm>
          <a:custGeom>
            <a:avLst/>
            <a:gdLst/>
            <a:ahLst/>
            <a:cxnLst/>
            <a:rect b="b" l="l" r="r" t="t"/>
            <a:pathLst>
              <a:path h="32047" w="6713194">
                <a:moveTo>
                  <a:pt x="0" y="32047"/>
                </a:moveTo>
                <a:lnTo>
                  <a:pt x="6713194" y="32047"/>
                </a:lnTo>
                <a:lnTo>
                  <a:pt x="6713194" y="0"/>
                </a:lnTo>
                <a:lnTo>
                  <a:pt x="0" y="0"/>
                </a:lnTo>
                <a:lnTo>
                  <a:pt x="0" y="3204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86" name="object 1386"/>
          <p:cNvSpPr/>
          <p:nvPr/>
        </p:nvSpPr>
        <p:spPr>
          <a:xfrm>
            <a:off x="7226795" y="9337526"/>
            <a:ext cx="30505" cy="32047"/>
          </a:xfrm>
          <a:custGeom>
            <a:avLst/>
            <a:gdLst/>
            <a:ahLst/>
            <a:cxnLst/>
            <a:rect b="b" l="l" r="r" t="t"/>
            <a:pathLst>
              <a:path h="32047" w="30505">
                <a:moveTo>
                  <a:pt x="15227" y="15279"/>
                </a:moveTo>
                <a:lnTo>
                  <a:pt x="15227" y="32047"/>
                </a:lnTo>
                <a:lnTo>
                  <a:pt x="30505" y="32047"/>
                </a:lnTo>
                <a:lnTo>
                  <a:pt x="30505" y="15279"/>
                </a:lnTo>
                <a:lnTo>
                  <a:pt x="15227" y="15279"/>
                </a:lnTo>
                <a:close/>
              </a:path>
              <a:path h="32047" w="30505">
                <a:moveTo>
                  <a:pt x="15227" y="0"/>
                </a:moveTo>
                <a:lnTo>
                  <a:pt x="0" y="15279"/>
                </a:lnTo>
                <a:lnTo>
                  <a:pt x="15227" y="15279"/>
                </a:lnTo>
                <a:lnTo>
                  <a:pt x="152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87" name="object 1387"/>
          <p:cNvSpPr/>
          <p:nvPr/>
        </p:nvSpPr>
        <p:spPr>
          <a:xfrm>
            <a:off x="7226795" y="9337526"/>
            <a:ext cx="30505" cy="32047"/>
          </a:xfrm>
          <a:custGeom>
            <a:avLst/>
            <a:gdLst/>
            <a:ahLst/>
            <a:cxnLst/>
            <a:rect b="b" l="l" r="r" t="t"/>
            <a:pathLst>
              <a:path h="32047" w="30505">
                <a:moveTo>
                  <a:pt x="30505" y="15279"/>
                </a:moveTo>
                <a:lnTo>
                  <a:pt x="30505" y="32047"/>
                </a:lnTo>
                <a:lnTo>
                  <a:pt x="15227" y="32047"/>
                </a:lnTo>
                <a:lnTo>
                  <a:pt x="15227" y="0"/>
                </a:lnTo>
                <a:lnTo>
                  <a:pt x="0" y="15279"/>
                </a:lnTo>
                <a:lnTo>
                  <a:pt x="30505" y="1527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88" name="object 1388"/>
          <p:cNvSpPr/>
          <p:nvPr/>
        </p:nvSpPr>
        <p:spPr>
          <a:xfrm>
            <a:off x="529580" y="478528"/>
            <a:ext cx="0" cy="8874277"/>
          </a:xfrm>
          <a:custGeom>
            <a:avLst/>
            <a:gdLst/>
            <a:ahLst/>
            <a:cxnLst/>
            <a:rect b="b" l="l" r="r" t="t"/>
            <a:pathLst>
              <a:path h="8874277" w="0">
                <a:moveTo>
                  <a:pt x="0" y="0"/>
                </a:moveTo>
                <a:lnTo>
                  <a:pt x="0" y="8874277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89" name="object 1389"/>
          <p:cNvSpPr/>
          <p:nvPr/>
        </p:nvSpPr>
        <p:spPr>
          <a:xfrm>
            <a:off x="515094" y="478528"/>
            <a:ext cx="28971" cy="8874277"/>
          </a:xfrm>
          <a:custGeom>
            <a:avLst/>
            <a:gdLst/>
            <a:ahLst/>
            <a:cxnLst/>
            <a:rect b="b" l="l" r="r" t="t"/>
            <a:pathLst>
              <a:path h="8874277" w="28971">
                <a:moveTo>
                  <a:pt x="0" y="8874277"/>
                </a:moveTo>
                <a:lnTo>
                  <a:pt x="28971" y="8874277"/>
                </a:lnTo>
                <a:lnTo>
                  <a:pt x="28971" y="0"/>
                </a:lnTo>
                <a:lnTo>
                  <a:pt x="0" y="0"/>
                </a:lnTo>
                <a:lnTo>
                  <a:pt x="0" y="887427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90" name="object 1390"/>
          <p:cNvSpPr/>
          <p:nvPr/>
        </p:nvSpPr>
        <p:spPr>
          <a:xfrm>
            <a:off x="515094" y="9337526"/>
            <a:ext cx="28971" cy="32047"/>
          </a:xfrm>
          <a:custGeom>
            <a:avLst/>
            <a:gdLst/>
            <a:ahLst/>
            <a:cxnLst/>
            <a:rect b="b" l="l" r="r" t="t"/>
            <a:pathLst>
              <a:path h="32047" w="28971">
                <a:moveTo>
                  <a:pt x="0" y="15279"/>
                </a:moveTo>
                <a:lnTo>
                  <a:pt x="0" y="32047"/>
                </a:lnTo>
                <a:lnTo>
                  <a:pt x="13741" y="32047"/>
                </a:lnTo>
                <a:lnTo>
                  <a:pt x="13741" y="15279"/>
                </a:lnTo>
                <a:lnTo>
                  <a:pt x="0" y="15279"/>
                </a:lnTo>
                <a:close/>
              </a:path>
              <a:path h="32047" w="28971">
                <a:moveTo>
                  <a:pt x="28971" y="15279"/>
                </a:moveTo>
                <a:lnTo>
                  <a:pt x="13741" y="0"/>
                </a:lnTo>
                <a:lnTo>
                  <a:pt x="13741" y="15279"/>
                </a:lnTo>
                <a:lnTo>
                  <a:pt x="28971" y="1527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91" name="object 1391"/>
          <p:cNvSpPr/>
          <p:nvPr/>
        </p:nvSpPr>
        <p:spPr>
          <a:xfrm>
            <a:off x="515094" y="9337526"/>
            <a:ext cx="28971" cy="32047"/>
          </a:xfrm>
          <a:custGeom>
            <a:avLst/>
            <a:gdLst/>
            <a:ahLst/>
            <a:cxnLst/>
            <a:rect b="b" l="l" r="r" t="t"/>
            <a:pathLst>
              <a:path h="32047" w="28971">
                <a:moveTo>
                  <a:pt x="13741" y="32047"/>
                </a:moveTo>
                <a:lnTo>
                  <a:pt x="0" y="32047"/>
                </a:lnTo>
                <a:lnTo>
                  <a:pt x="0" y="15279"/>
                </a:lnTo>
                <a:lnTo>
                  <a:pt x="28971" y="15279"/>
                </a:lnTo>
                <a:lnTo>
                  <a:pt x="13741" y="0"/>
                </a:lnTo>
                <a:lnTo>
                  <a:pt x="13741" y="3204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92" name="object 1392"/>
          <p:cNvSpPr/>
          <p:nvPr/>
        </p:nvSpPr>
        <p:spPr>
          <a:xfrm>
            <a:off x="515094" y="463296"/>
            <a:ext cx="28971" cy="30467"/>
          </a:xfrm>
          <a:custGeom>
            <a:avLst/>
            <a:gdLst/>
            <a:ahLst/>
            <a:cxnLst/>
            <a:rect b="b" l="l" r="r" t="t"/>
            <a:pathLst>
              <a:path h="30467" w="28971">
                <a:moveTo>
                  <a:pt x="0" y="0"/>
                </a:moveTo>
                <a:lnTo>
                  <a:pt x="0" y="15239"/>
                </a:lnTo>
                <a:lnTo>
                  <a:pt x="13741" y="15239"/>
                </a:lnTo>
                <a:lnTo>
                  <a:pt x="13741" y="0"/>
                </a:lnTo>
                <a:lnTo>
                  <a:pt x="0" y="0"/>
                </a:lnTo>
                <a:close/>
              </a:path>
              <a:path h="30467" w="28971">
                <a:moveTo>
                  <a:pt x="28971" y="15239"/>
                </a:moveTo>
                <a:lnTo>
                  <a:pt x="13741" y="15239"/>
                </a:lnTo>
                <a:lnTo>
                  <a:pt x="13741" y="30467"/>
                </a:lnTo>
                <a:lnTo>
                  <a:pt x="28971" y="1523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93" name="object 1393"/>
          <p:cNvSpPr/>
          <p:nvPr/>
        </p:nvSpPr>
        <p:spPr>
          <a:xfrm>
            <a:off x="515094" y="463296"/>
            <a:ext cx="28971" cy="30467"/>
          </a:xfrm>
          <a:custGeom>
            <a:avLst/>
            <a:gdLst/>
            <a:ahLst/>
            <a:cxnLst/>
            <a:rect b="b" l="l" r="r" t="t"/>
            <a:pathLst>
              <a:path h="30467" w="28971">
                <a:moveTo>
                  <a:pt x="0" y="15239"/>
                </a:moveTo>
                <a:lnTo>
                  <a:pt x="0" y="0"/>
                </a:lnTo>
                <a:lnTo>
                  <a:pt x="13741" y="0"/>
                </a:lnTo>
                <a:lnTo>
                  <a:pt x="13741" y="30467"/>
                </a:lnTo>
                <a:lnTo>
                  <a:pt x="28971" y="15239"/>
                </a:lnTo>
                <a:lnTo>
                  <a:pt x="0" y="1523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94" name="object 1394"/>
          <p:cNvSpPr/>
          <p:nvPr/>
        </p:nvSpPr>
        <p:spPr>
          <a:xfrm>
            <a:off x="1649738" y="481604"/>
            <a:ext cx="0" cy="473918"/>
          </a:xfrm>
          <a:custGeom>
            <a:avLst/>
            <a:gdLst/>
            <a:ahLst/>
            <a:cxnLst/>
            <a:rect b="b" l="l" r="r" t="t"/>
            <a:pathLst>
              <a:path h="473918" w="0">
                <a:moveTo>
                  <a:pt x="0" y="0"/>
                </a:moveTo>
                <a:lnTo>
                  <a:pt x="0" y="473918"/>
                </a:lnTo>
              </a:path>
            </a:pathLst>
          </a:custGeom>
          <a:ln w="3019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95" name="object 1395"/>
          <p:cNvSpPr/>
          <p:nvPr/>
        </p:nvSpPr>
        <p:spPr>
          <a:xfrm>
            <a:off x="1635277" y="481604"/>
            <a:ext cx="28922" cy="473918"/>
          </a:xfrm>
          <a:custGeom>
            <a:avLst/>
            <a:gdLst/>
            <a:ahLst/>
            <a:cxnLst/>
            <a:rect b="b" l="l" r="r" t="t"/>
            <a:pathLst>
              <a:path h="473918" w="28922">
                <a:moveTo>
                  <a:pt x="0" y="473918"/>
                </a:moveTo>
                <a:lnTo>
                  <a:pt x="28922" y="473918"/>
                </a:lnTo>
                <a:lnTo>
                  <a:pt x="28922" y="0"/>
                </a:lnTo>
                <a:lnTo>
                  <a:pt x="0" y="0"/>
                </a:lnTo>
                <a:lnTo>
                  <a:pt x="0" y="47391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96" name="object 1396"/>
          <p:cNvSpPr/>
          <p:nvPr/>
        </p:nvSpPr>
        <p:spPr>
          <a:xfrm>
            <a:off x="1257300" y="841222"/>
            <a:ext cx="402336" cy="124967"/>
          </a:xfrm>
          <a:custGeom>
            <a:avLst/>
            <a:gdLst/>
            <a:ahLst/>
            <a:cxnLst/>
            <a:rect b="b" l="l" r="r" t="t"/>
            <a:pathLst>
              <a:path h="124967" w="402336">
                <a:moveTo>
                  <a:pt x="9128" y="92976"/>
                </a:moveTo>
                <a:lnTo>
                  <a:pt x="0" y="105181"/>
                </a:lnTo>
                <a:lnTo>
                  <a:pt x="22872" y="124967"/>
                </a:lnTo>
                <a:lnTo>
                  <a:pt x="32003" y="112814"/>
                </a:lnTo>
                <a:lnTo>
                  <a:pt x="41122" y="102146"/>
                </a:lnTo>
                <a:lnTo>
                  <a:pt x="50304" y="92976"/>
                </a:lnTo>
                <a:lnTo>
                  <a:pt x="60972" y="83845"/>
                </a:lnTo>
                <a:lnTo>
                  <a:pt x="70103" y="74714"/>
                </a:lnTo>
                <a:lnTo>
                  <a:pt x="80759" y="67081"/>
                </a:lnTo>
                <a:lnTo>
                  <a:pt x="92963" y="60972"/>
                </a:lnTo>
                <a:lnTo>
                  <a:pt x="103631" y="54876"/>
                </a:lnTo>
                <a:lnTo>
                  <a:pt x="115836" y="48767"/>
                </a:lnTo>
                <a:lnTo>
                  <a:pt x="127990" y="45745"/>
                </a:lnTo>
                <a:lnTo>
                  <a:pt x="140195" y="41173"/>
                </a:lnTo>
                <a:lnTo>
                  <a:pt x="150863" y="38100"/>
                </a:lnTo>
                <a:lnTo>
                  <a:pt x="176809" y="33540"/>
                </a:lnTo>
                <a:lnTo>
                  <a:pt x="201168" y="32054"/>
                </a:lnTo>
                <a:lnTo>
                  <a:pt x="227063" y="33540"/>
                </a:lnTo>
                <a:lnTo>
                  <a:pt x="253009" y="38100"/>
                </a:lnTo>
                <a:lnTo>
                  <a:pt x="275831" y="45745"/>
                </a:lnTo>
                <a:lnTo>
                  <a:pt x="286499" y="48767"/>
                </a:lnTo>
                <a:lnTo>
                  <a:pt x="298703" y="54876"/>
                </a:lnTo>
                <a:lnTo>
                  <a:pt x="310896" y="60972"/>
                </a:lnTo>
                <a:lnTo>
                  <a:pt x="321563" y="67081"/>
                </a:lnTo>
                <a:lnTo>
                  <a:pt x="330695" y="74714"/>
                </a:lnTo>
                <a:lnTo>
                  <a:pt x="342900" y="83845"/>
                </a:lnTo>
                <a:lnTo>
                  <a:pt x="352031" y="92976"/>
                </a:lnTo>
                <a:lnTo>
                  <a:pt x="362699" y="102146"/>
                </a:lnTo>
                <a:lnTo>
                  <a:pt x="371868" y="112814"/>
                </a:lnTo>
                <a:lnTo>
                  <a:pt x="381000" y="124967"/>
                </a:lnTo>
                <a:lnTo>
                  <a:pt x="402336" y="105181"/>
                </a:lnTo>
                <a:lnTo>
                  <a:pt x="393204" y="92976"/>
                </a:lnTo>
                <a:lnTo>
                  <a:pt x="382536" y="79273"/>
                </a:lnTo>
                <a:lnTo>
                  <a:pt x="371868" y="68618"/>
                </a:lnTo>
                <a:lnTo>
                  <a:pt x="361200" y="59486"/>
                </a:lnTo>
                <a:lnTo>
                  <a:pt x="348996" y="48767"/>
                </a:lnTo>
                <a:lnTo>
                  <a:pt x="336803" y="41173"/>
                </a:lnTo>
                <a:lnTo>
                  <a:pt x="323100" y="33540"/>
                </a:lnTo>
                <a:lnTo>
                  <a:pt x="310896" y="25946"/>
                </a:lnTo>
                <a:lnTo>
                  <a:pt x="298703" y="19850"/>
                </a:lnTo>
                <a:lnTo>
                  <a:pt x="285000" y="15278"/>
                </a:lnTo>
                <a:lnTo>
                  <a:pt x="257568" y="6108"/>
                </a:lnTo>
                <a:lnTo>
                  <a:pt x="230136" y="1536"/>
                </a:lnTo>
                <a:lnTo>
                  <a:pt x="201168" y="0"/>
                </a:lnTo>
                <a:lnTo>
                  <a:pt x="173736" y="1536"/>
                </a:lnTo>
                <a:lnTo>
                  <a:pt x="146303" y="6108"/>
                </a:lnTo>
                <a:lnTo>
                  <a:pt x="131063" y="9182"/>
                </a:lnTo>
                <a:lnTo>
                  <a:pt x="118859" y="15278"/>
                </a:lnTo>
                <a:lnTo>
                  <a:pt x="103631" y="19850"/>
                </a:lnTo>
                <a:lnTo>
                  <a:pt x="89890" y="25946"/>
                </a:lnTo>
                <a:lnTo>
                  <a:pt x="77736" y="33540"/>
                </a:lnTo>
                <a:lnTo>
                  <a:pt x="67068" y="41173"/>
                </a:lnTo>
                <a:lnTo>
                  <a:pt x="54863" y="48767"/>
                </a:lnTo>
                <a:lnTo>
                  <a:pt x="42659" y="59486"/>
                </a:lnTo>
                <a:lnTo>
                  <a:pt x="30454" y="68618"/>
                </a:lnTo>
                <a:lnTo>
                  <a:pt x="21336" y="79273"/>
                </a:lnTo>
                <a:lnTo>
                  <a:pt x="9128" y="9297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97" name="object 1397"/>
          <p:cNvSpPr/>
          <p:nvPr/>
        </p:nvSpPr>
        <p:spPr>
          <a:xfrm>
            <a:off x="1257300" y="841222"/>
            <a:ext cx="402336" cy="124967"/>
          </a:xfrm>
          <a:custGeom>
            <a:avLst/>
            <a:gdLst/>
            <a:ahLst/>
            <a:cxnLst/>
            <a:rect b="b" l="l" r="r" t="t"/>
            <a:pathLst>
              <a:path h="124967" w="402336">
                <a:moveTo>
                  <a:pt x="381000" y="124967"/>
                </a:moveTo>
                <a:lnTo>
                  <a:pt x="371868" y="112814"/>
                </a:lnTo>
                <a:lnTo>
                  <a:pt x="362699" y="102146"/>
                </a:lnTo>
                <a:lnTo>
                  <a:pt x="352031" y="92976"/>
                </a:lnTo>
                <a:lnTo>
                  <a:pt x="342900" y="83845"/>
                </a:lnTo>
                <a:lnTo>
                  <a:pt x="330695" y="74714"/>
                </a:lnTo>
                <a:lnTo>
                  <a:pt x="321563" y="67081"/>
                </a:lnTo>
                <a:lnTo>
                  <a:pt x="310896" y="60972"/>
                </a:lnTo>
                <a:lnTo>
                  <a:pt x="298703" y="54876"/>
                </a:lnTo>
                <a:lnTo>
                  <a:pt x="286499" y="48767"/>
                </a:lnTo>
                <a:lnTo>
                  <a:pt x="275831" y="45745"/>
                </a:lnTo>
                <a:lnTo>
                  <a:pt x="253009" y="38100"/>
                </a:lnTo>
                <a:lnTo>
                  <a:pt x="227063" y="33540"/>
                </a:lnTo>
                <a:lnTo>
                  <a:pt x="201168" y="32054"/>
                </a:lnTo>
                <a:lnTo>
                  <a:pt x="176809" y="33540"/>
                </a:lnTo>
                <a:lnTo>
                  <a:pt x="150863" y="38100"/>
                </a:lnTo>
                <a:lnTo>
                  <a:pt x="140195" y="41173"/>
                </a:lnTo>
                <a:lnTo>
                  <a:pt x="127990" y="45745"/>
                </a:lnTo>
                <a:lnTo>
                  <a:pt x="115836" y="48767"/>
                </a:lnTo>
                <a:lnTo>
                  <a:pt x="103631" y="54876"/>
                </a:lnTo>
                <a:lnTo>
                  <a:pt x="92963" y="60972"/>
                </a:lnTo>
                <a:lnTo>
                  <a:pt x="80759" y="67081"/>
                </a:lnTo>
                <a:lnTo>
                  <a:pt x="70103" y="74714"/>
                </a:lnTo>
                <a:lnTo>
                  <a:pt x="60972" y="83845"/>
                </a:lnTo>
                <a:lnTo>
                  <a:pt x="50304" y="92976"/>
                </a:lnTo>
                <a:lnTo>
                  <a:pt x="41122" y="102146"/>
                </a:lnTo>
                <a:lnTo>
                  <a:pt x="32003" y="112814"/>
                </a:lnTo>
                <a:lnTo>
                  <a:pt x="22872" y="124967"/>
                </a:lnTo>
                <a:lnTo>
                  <a:pt x="0" y="105181"/>
                </a:lnTo>
                <a:lnTo>
                  <a:pt x="9128" y="92976"/>
                </a:lnTo>
                <a:lnTo>
                  <a:pt x="21336" y="79273"/>
                </a:lnTo>
                <a:lnTo>
                  <a:pt x="30454" y="68618"/>
                </a:lnTo>
                <a:lnTo>
                  <a:pt x="42659" y="59486"/>
                </a:lnTo>
                <a:lnTo>
                  <a:pt x="54863" y="48767"/>
                </a:lnTo>
                <a:lnTo>
                  <a:pt x="67068" y="41173"/>
                </a:lnTo>
                <a:lnTo>
                  <a:pt x="77736" y="33540"/>
                </a:lnTo>
                <a:lnTo>
                  <a:pt x="89890" y="25946"/>
                </a:lnTo>
                <a:lnTo>
                  <a:pt x="103631" y="19850"/>
                </a:lnTo>
                <a:lnTo>
                  <a:pt x="118859" y="15278"/>
                </a:lnTo>
                <a:lnTo>
                  <a:pt x="131063" y="9182"/>
                </a:lnTo>
                <a:lnTo>
                  <a:pt x="146303" y="6108"/>
                </a:lnTo>
                <a:lnTo>
                  <a:pt x="173736" y="1536"/>
                </a:lnTo>
                <a:lnTo>
                  <a:pt x="201168" y="0"/>
                </a:lnTo>
                <a:lnTo>
                  <a:pt x="230136" y="1536"/>
                </a:lnTo>
                <a:lnTo>
                  <a:pt x="257568" y="6108"/>
                </a:lnTo>
                <a:lnTo>
                  <a:pt x="285000" y="15278"/>
                </a:lnTo>
                <a:lnTo>
                  <a:pt x="298703" y="19850"/>
                </a:lnTo>
                <a:lnTo>
                  <a:pt x="310896" y="25946"/>
                </a:lnTo>
                <a:lnTo>
                  <a:pt x="323100" y="33540"/>
                </a:lnTo>
                <a:lnTo>
                  <a:pt x="336803" y="41173"/>
                </a:lnTo>
                <a:lnTo>
                  <a:pt x="348996" y="48767"/>
                </a:lnTo>
                <a:lnTo>
                  <a:pt x="361200" y="59486"/>
                </a:lnTo>
                <a:lnTo>
                  <a:pt x="371868" y="68618"/>
                </a:lnTo>
                <a:lnTo>
                  <a:pt x="382536" y="79273"/>
                </a:lnTo>
                <a:lnTo>
                  <a:pt x="393204" y="92976"/>
                </a:lnTo>
                <a:lnTo>
                  <a:pt x="402336" y="105181"/>
                </a:lnTo>
                <a:lnTo>
                  <a:pt x="381000" y="124967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98" name="object 1398"/>
          <p:cNvSpPr/>
          <p:nvPr/>
        </p:nvSpPr>
        <p:spPr>
          <a:xfrm>
            <a:off x="1635277" y="946403"/>
            <a:ext cx="28917" cy="53327"/>
          </a:xfrm>
          <a:custGeom>
            <a:avLst/>
            <a:gdLst/>
            <a:ahLst/>
            <a:cxnLst/>
            <a:rect b="b" l="l" r="r" t="t"/>
            <a:pathLst>
              <a:path h="53327" w="28917">
                <a:moveTo>
                  <a:pt x="14525" y="9118"/>
                </a:moveTo>
                <a:lnTo>
                  <a:pt x="3022" y="19786"/>
                </a:lnTo>
                <a:lnTo>
                  <a:pt x="28917" y="53327"/>
                </a:lnTo>
                <a:lnTo>
                  <a:pt x="28917" y="9118"/>
                </a:lnTo>
                <a:lnTo>
                  <a:pt x="14525" y="9118"/>
                </a:lnTo>
                <a:close/>
              </a:path>
              <a:path h="53327" w="28917">
                <a:moveTo>
                  <a:pt x="24358" y="0"/>
                </a:moveTo>
                <a:lnTo>
                  <a:pt x="0" y="9118"/>
                </a:lnTo>
                <a:lnTo>
                  <a:pt x="14525" y="9118"/>
                </a:lnTo>
                <a:lnTo>
                  <a:pt x="243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99" name="object 1399"/>
          <p:cNvSpPr/>
          <p:nvPr/>
        </p:nvSpPr>
        <p:spPr>
          <a:xfrm>
            <a:off x="1635277" y="946403"/>
            <a:ext cx="28917" cy="53327"/>
          </a:xfrm>
          <a:custGeom>
            <a:avLst/>
            <a:gdLst/>
            <a:ahLst/>
            <a:cxnLst/>
            <a:rect b="b" l="l" r="r" t="t"/>
            <a:pathLst>
              <a:path h="53327" w="28917">
                <a:moveTo>
                  <a:pt x="28917" y="9118"/>
                </a:moveTo>
                <a:lnTo>
                  <a:pt x="28917" y="53327"/>
                </a:lnTo>
                <a:lnTo>
                  <a:pt x="3022" y="19786"/>
                </a:lnTo>
                <a:lnTo>
                  <a:pt x="24358" y="0"/>
                </a:lnTo>
                <a:lnTo>
                  <a:pt x="0" y="9118"/>
                </a:lnTo>
                <a:lnTo>
                  <a:pt x="28917" y="911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00" name="object 1400"/>
          <p:cNvSpPr/>
          <p:nvPr/>
        </p:nvSpPr>
        <p:spPr>
          <a:xfrm>
            <a:off x="1193303" y="946403"/>
            <a:ext cx="88405" cy="391655"/>
          </a:xfrm>
          <a:custGeom>
            <a:avLst/>
            <a:gdLst/>
            <a:ahLst/>
            <a:cxnLst/>
            <a:rect b="b" l="l" r="r" t="t"/>
            <a:pathLst>
              <a:path h="391655" w="88405">
                <a:moveTo>
                  <a:pt x="30460" y="219468"/>
                </a:moveTo>
                <a:lnTo>
                  <a:pt x="30460" y="172186"/>
                </a:lnTo>
                <a:lnTo>
                  <a:pt x="33536" y="150850"/>
                </a:lnTo>
                <a:lnTo>
                  <a:pt x="35025" y="138696"/>
                </a:lnTo>
                <a:lnTo>
                  <a:pt x="36562" y="126492"/>
                </a:lnTo>
                <a:lnTo>
                  <a:pt x="41126" y="115836"/>
                </a:lnTo>
                <a:lnTo>
                  <a:pt x="44202" y="105168"/>
                </a:lnTo>
                <a:lnTo>
                  <a:pt x="51793" y="80759"/>
                </a:lnTo>
                <a:lnTo>
                  <a:pt x="62458" y="59423"/>
                </a:lnTo>
                <a:lnTo>
                  <a:pt x="68560" y="48755"/>
                </a:lnTo>
                <a:lnTo>
                  <a:pt x="73125" y="39636"/>
                </a:lnTo>
                <a:lnTo>
                  <a:pt x="88405" y="19786"/>
                </a:lnTo>
                <a:lnTo>
                  <a:pt x="63996" y="0"/>
                </a:lnTo>
                <a:lnTo>
                  <a:pt x="50304" y="21323"/>
                </a:lnTo>
                <a:lnTo>
                  <a:pt x="42664" y="33527"/>
                </a:lnTo>
                <a:lnTo>
                  <a:pt x="35025" y="45732"/>
                </a:lnTo>
                <a:lnTo>
                  <a:pt x="24358" y="68605"/>
                </a:lnTo>
                <a:lnTo>
                  <a:pt x="16769" y="92964"/>
                </a:lnTo>
                <a:lnTo>
                  <a:pt x="13693" y="106705"/>
                </a:lnTo>
                <a:lnTo>
                  <a:pt x="9128" y="118859"/>
                </a:lnTo>
                <a:lnTo>
                  <a:pt x="6102" y="132600"/>
                </a:lnTo>
                <a:lnTo>
                  <a:pt x="4564" y="144805"/>
                </a:lnTo>
                <a:lnTo>
                  <a:pt x="0" y="170700"/>
                </a:lnTo>
                <a:lnTo>
                  <a:pt x="0" y="221005"/>
                </a:lnTo>
                <a:lnTo>
                  <a:pt x="4564" y="246900"/>
                </a:lnTo>
                <a:lnTo>
                  <a:pt x="9128" y="272796"/>
                </a:lnTo>
                <a:lnTo>
                  <a:pt x="16769" y="298691"/>
                </a:lnTo>
                <a:lnTo>
                  <a:pt x="24358" y="323100"/>
                </a:lnTo>
                <a:lnTo>
                  <a:pt x="30460" y="335305"/>
                </a:lnTo>
                <a:lnTo>
                  <a:pt x="36562" y="345973"/>
                </a:lnTo>
                <a:lnTo>
                  <a:pt x="42664" y="358127"/>
                </a:lnTo>
                <a:lnTo>
                  <a:pt x="48766" y="370331"/>
                </a:lnTo>
                <a:lnTo>
                  <a:pt x="63996" y="391655"/>
                </a:lnTo>
                <a:lnTo>
                  <a:pt x="88405" y="371868"/>
                </a:lnTo>
                <a:lnTo>
                  <a:pt x="73125" y="352018"/>
                </a:lnTo>
                <a:lnTo>
                  <a:pt x="68560" y="342900"/>
                </a:lnTo>
                <a:lnTo>
                  <a:pt x="62458" y="330695"/>
                </a:lnTo>
                <a:lnTo>
                  <a:pt x="57894" y="321564"/>
                </a:lnTo>
                <a:lnTo>
                  <a:pt x="51793" y="310896"/>
                </a:lnTo>
                <a:lnTo>
                  <a:pt x="44202" y="286486"/>
                </a:lnTo>
                <a:lnTo>
                  <a:pt x="36562" y="265150"/>
                </a:lnTo>
                <a:lnTo>
                  <a:pt x="33536" y="240792"/>
                </a:lnTo>
                <a:lnTo>
                  <a:pt x="30460" y="219468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01" name="object 1401"/>
          <p:cNvSpPr/>
          <p:nvPr/>
        </p:nvSpPr>
        <p:spPr>
          <a:xfrm>
            <a:off x="1193303" y="946403"/>
            <a:ext cx="88405" cy="391655"/>
          </a:xfrm>
          <a:custGeom>
            <a:avLst/>
            <a:gdLst/>
            <a:ahLst/>
            <a:cxnLst/>
            <a:rect b="b" l="l" r="r" t="t"/>
            <a:pathLst>
              <a:path h="391655" w="88405">
                <a:moveTo>
                  <a:pt x="88405" y="19786"/>
                </a:moveTo>
                <a:lnTo>
                  <a:pt x="73125" y="39636"/>
                </a:lnTo>
                <a:lnTo>
                  <a:pt x="68560" y="48755"/>
                </a:lnTo>
                <a:lnTo>
                  <a:pt x="62458" y="59423"/>
                </a:lnTo>
                <a:lnTo>
                  <a:pt x="51793" y="80759"/>
                </a:lnTo>
                <a:lnTo>
                  <a:pt x="44202" y="105168"/>
                </a:lnTo>
                <a:lnTo>
                  <a:pt x="41126" y="115836"/>
                </a:lnTo>
                <a:lnTo>
                  <a:pt x="36562" y="126492"/>
                </a:lnTo>
                <a:lnTo>
                  <a:pt x="35025" y="138696"/>
                </a:lnTo>
                <a:lnTo>
                  <a:pt x="33536" y="150850"/>
                </a:lnTo>
                <a:lnTo>
                  <a:pt x="30460" y="172186"/>
                </a:lnTo>
                <a:lnTo>
                  <a:pt x="30460" y="219468"/>
                </a:lnTo>
                <a:lnTo>
                  <a:pt x="33536" y="240792"/>
                </a:lnTo>
                <a:lnTo>
                  <a:pt x="36562" y="265150"/>
                </a:lnTo>
                <a:lnTo>
                  <a:pt x="44202" y="286486"/>
                </a:lnTo>
                <a:lnTo>
                  <a:pt x="51793" y="310896"/>
                </a:lnTo>
                <a:lnTo>
                  <a:pt x="57894" y="321564"/>
                </a:lnTo>
                <a:lnTo>
                  <a:pt x="62458" y="330695"/>
                </a:lnTo>
                <a:lnTo>
                  <a:pt x="68560" y="342900"/>
                </a:lnTo>
                <a:lnTo>
                  <a:pt x="73125" y="352018"/>
                </a:lnTo>
                <a:lnTo>
                  <a:pt x="88405" y="371868"/>
                </a:lnTo>
                <a:lnTo>
                  <a:pt x="63996" y="391655"/>
                </a:lnTo>
                <a:lnTo>
                  <a:pt x="48766" y="370331"/>
                </a:lnTo>
                <a:lnTo>
                  <a:pt x="42664" y="358127"/>
                </a:lnTo>
                <a:lnTo>
                  <a:pt x="36562" y="345973"/>
                </a:lnTo>
                <a:lnTo>
                  <a:pt x="30460" y="335305"/>
                </a:lnTo>
                <a:lnTo>
                  <a:pt x="24358" y="323100"/>
                </a:lnTo>
                <a:lnTo>
                  <a:pt x="16769" y="298691"/>
                </a:lnTo>
                <a:lnTo>
                  <a:pt x="9128" y="272796"/>
                </a:lnTo>
                <a:lnTo>
                  <a:pt x="4564" y="246900"/>
                </a:lnTo>
                <a:lnTo>
                  <a:pt x="0" y="221005"/>
                </a:lnTo>
                <a:lnTo>
                  <a:pt x="0" y="170700"/>
                </a:lnTo>
                <a:lnTo>
                  <a:pt x="4564" y="144805"/>
                </a:lnTo>
                <a:lnTo>
                  <a:pt x="6102" y="132600"/>
                </a:lnTo>
                <a:lnTo>
                  <a:pt x="9128" y="118859"/>
                </a:lnTo>
                <a:lnTo>
                  <a:pt x="13693" y="106705"/>
                </a:lnTo>
                <a:lnTo>
                  <a:pt x="16769" y="92964"/>
                </a:lnTo>
                <a:lnTo>
                  <a:pt x="24358" y="68605"/>
                </a:lnTo>
                <a:lnTo>
                  <a:pt x="35025" y="45732"/>
                </a:lnTo>
                <a:lnTo>
                  <a:pt x="42664" y="33527"/>
                </a:lnTo>
                <a:lnTo>
                  <a:pt x="50304" y="21323"/>
                </a:lnTo>
                <a:lnTo>
                  <a:pt x="63996" y="0"/>
                </a:lnTo>
                <a:lnTo>
                  <a:pt x="88405" y="1978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02" name="object 1402"/>
          <p:cNvSpPr/>
          <p:nvPr/>
        </p:nvSpPr>
        <p:spPr>
          <a:xfrm>
            <a:off x="1257300" y="943368"/>
            <a:ext cx="24409" cy="22821"/>
          </a:xfrm>
          <a:custGeom>
            <a:avLst/>
            <a:gdLst/>
            <a:ahLst/>
            <a:cxnLst/>
            <a:rect b="b" l="l" r="r" t="t"/>
            <a:pathLst>
              <a:path h="22821" w="24409">
                <a:moveTo>
                  <a:pt x="0" y="3035"/>
                </a:moveTo>
                <a:lnTo>
                  <a:pt x="22872" y="22821"/>
                </a:lnTo>
                <a:lnTo>
                  <a:pt x="24409" y="22821"/>
                </a:lnTo>
                <a:lnTo>
                  <a:pt x="0" y="3035"/>
                </a:lnTo>
                <a:lnTo>
                  <a:pt x="3026" y="0"/>
                </a:lnTo>
                <a:lnTo>
                  <a:pt x="0" y="303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03" name="object 1403"/>
          <p:cNvSpPr/>
          <p:nvPr/>
        </p:nvSpPr>
        <p:spPr>
          <a:xfrm>
            <a:off x="1257300" y="943368"/>
            <a:ext cx="24409" cy="22821"/>
          </a:xfrm>
          <a:custGeom>
            <a:avLst/>
            <a:gdLst/>
            <a:ahLst/>
            <a:cxnLst/>
            <a:rect b="b" l="l" r="r" t="t"/>
            <a:pathLst>
              <a:path h="22821" w="24409">
                <a:moveTo>
                  <a:pt x="0" y="3035"/>
                </a:moveTo>
                <a:lnTo>
                  <a:pt x="3026" y="0"/>
                </a:lnTo>
                <a:lnTo>
                  <a:pt x="0" y="3035"/>
                </a:lnTo>
                <a:lnTo>
                  <a:pt x="24409" y="22821"/>
                </a:lnTo>
                <a:lnTo>
                  <a:pt x="22872" y="22821"/>
                </a:lnTo>
                <a:lnTo>
                  <a:pt x="0" y="303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04" name="object 1404"/>
          <p:cNvSpPr/>
          <p:nvPr/>
        </p:nvSpPr>
        <p:spPr>
          <a:xfrm>
            <a:off x="1257300" y="1318272"/>
            <a:ext cx="399300" cy="123431"/>
          </a:xfrm>
          <a:custGeom>
            <a:avLst/>
            <a:gdLst/>
            <a:ahLst/>
            <a:cxnLst/>
            <a:rect b="b" l="l" r="r" t="t"/>
            <a:pathLst>
              <a:path h="123431" w="399300">
                <a:moveTo>
                  <a:pt x="9128" y="31991"/>
                </a:moveTo>
                <a:lnTo>
                  <a:pt x="21336" y="44195"/>
                </a:lnTo>
                <a:lnTo>
                  <a:pt x="32003" y="56349"/>
                </a:lnTo>
                <a:lnTo>
                  <a:pt x="42659" y="65531"/>
                </a:lnTo>
                <a:lnTo>
                  <a:pt x="54863" y="76200"/>
                </a:lnTo>
                <a:lnTo>
                  <a:pt x="67068" y="83781"/>
                </a:lnTo>
                <a:lnTo>
                  <a:pt x="89890" y="97523"/>
                </a:lnTo>
                <a:lnTo>
                  <a:pt x="115836" y="109727"/>
                </a:lnTo>
                <a:lnTo>
                  <a:pt x="131063" y="114300"/>
                </a:lnTo>
                <a:lnTo>
                  <a:pt x="144754" y="117322"/>
                </a:lnTo>
                <a:lnTo>
                  <a:pt x="172199" y="121881"/>
                </a:lnTo>
                <a:lnTo>
                  <a:pt x="198145" y="123431"/>
                </a:lnTo>
                <a:lnTo>
                  <a:pt x="227063" y="121881"/>
                </a:lnTo>
                <a:lnTo>
                  <a:pt x="254495" y="117322"/>
                </a:lnTo>
                <a:lnTo>
                  <a:pt x="281927" y="109727"/>
                </a:lnTo>
                <a:lnTo>
                  <a:pt x="307822" y="97523"/>
                </a:lnTo>
                <a:lnTo>
                  <a:pt x="320027" y="91427"/>
                </a:lnTo>
                <a:lnTo>
                  <a:pt x="333768" y="83781"/>
                </a:lnTo>
                <a:lnTo>
                  <a:pt x="345922" y="76200"/>
                </a:lnTo>
                <a:lnTo>
                  <a:pt x="356590" y="65531"/>
                </a:lnTo>
                <a:lnTo>
                  <a:pt x="368795" y="56349"/>
                </a:lnTo>
                <a:lnTo>
                  <a:pt x="379463" y="44195"/>
                </a:lnTo>
                <a:lnTo>
                  <a:pt x="390131" y="31991"/>
                </a:lnTo>
                <a:lnTo>
                  <a:pt x="399300" y="19786"/>
                </a:lnTo>
                <a:lnTo>
                  <a:pt x="377977" y="0"/>
                </a:lnTo>
                <a:lnTo>
                  <a:pt x="368795" y="10667"/>
                </a:lnTo>
                <a:lnTo>
                  <a:pt x="358127" y="22872"/>
                </a:lnTo>
                <a:lnTo>
                  <a:pt x="348996" y="31991"/>
                </a:lnTo>
                <a:lnTo>
                  <a:pt x="338340" y="39636"/>
                </a:lnTo>
                <a:lnTo>
                  <a:pt x="329209" y="48767"/>
                </a:lnTo>
                <a:lnTo>
                  <a:pt x="318490" y="56349"/>
                </a:lnTo>
                <a:lnTo>
                  <a:pt x="307822" y="63995"/>
                </a:lnTo>
                <a:lnTo>
                  <a:pt x="295668" y="70091"/>
                </a:lnTo>
                <a:lnTo>
                  <a:pt x="272796" y="79222"/>
                </a:lnTo>
                <a:lnTo>
                  <a:pt x="248399" y="85331"/>
                </a:lnTo>
                <a:lnTo>
                  <a:pt x="224040" y="89890"/>
                </a:lnTo>
                <a:lnTo>
                  <a:pt x="198145" y="91427"/>
                </a:lnTo>
                <a:lnTo>
                  <a:pt x="175272" y="89890"/>
                </a:lnTo>
                <a:lnTo>
                  <a:pt x="149377" y="85331"/>
                </a:lnTo>
                <a:lnTo>
                  <a:pt x="138709" y="83781"/>
                </a:lnTo>
                <a:lnTo>
                  <a:pt x="127990" y="79222"/>
                </a:lnTo>
                <a:lnTo>
                  <a:pt x="103631" y="70091"/>
                </a:lnTo>
                <a:lnTo>
                  <a:pt x="79222" y="56349"/>
                </a:lnTo>
                <a:lnTo>
                  <a:pt x="70103" y="48767"/>
                </a:lnTo>
                <a:lnTo>
                  <a:pt x="60972" y="39636"/>
                </a:lnTo>
                <a:lnTo>
                  <a:pt x="50304" y="31991"/>
                </a:lnTo>
                <a:lnTo>
                  <a:pt x="41122" y="22872"/>
                </a:lnTo>
                <a:lnTo>
                  <a:pt x="32003" y="12204"/>
                </a:lnTo>
                <a:lnTo>
                  <a:pt x="22872" y="0"/>
                </a:lnTo>
                <a:lnTo>
                  <a:pt x="0" y="19786"/>
                </a:lnTo>
                <a:lnTo>
                  <a:pt x="9128" y="3199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05" name="object 1405"/>
          <p:cNvSpPr/>
          <p:nvPr/>
        </p:nvSpPr>
        <p:spPr>
          <a:xfrm>
            <a:off x="1257300" y="1318272"/>
            <a:ext cx="399300" cy="123431"/>
          </a:xfrm>
          <a:custGeom>
            <a:avLst/>
            <a:gdLst/>
            <a:ahLst/>
            <a:cxnLst/>
            <a:rect b="b" l="l" r="r" t="t"/>
            <a:pathLst>
              <a:path h="123431" w="399300">
                <a:moveTo>
                  <a:pt x="22872" y="0"/>
                </a:moveTo>
                <a:lnTo>
                  <a:pt x="32003" y="12204"/>
                </a:lnTo>
                <a:lnTo>
                  <a:pt x="41122" y="22872"/>
                </a:lnTo>
                <a:lnTo>
                  <a:pt x="50304" y="31991"/>
                </a:lnTo>
                <a:lnTo>
                  <a:pt x="60972" y="39636"/>
                </a:lnTo>
                <a:lnTo>
                  <a:pt x="70103" y="48767"/>
                </a:lnTo>
                <a:lnTo>
                  <a:pt x="79222" y="56349"/>
                </a:lnTo>
                <a:lnTo>
                  <a:pt x="103631" y="70091"/>
                </a:lnTo>
                <a:lnTo>
                  <a:pt x="127990" y="79222"/>
                </a:lnTo>
                <a:lnTo>
                  <a:pt x="138709" y="83781"/>
                </a:lnTo>
                <a:lnTo>
                  <a:pt x="149377" y="85331"/>
                </a:lnTo>
                <a:lnTo>
                  <a:pt x="175272" y="89890"/>
                </a:lnTo>
                <a:lnTo>
                  <a:pt x="198145" y="91427"/>
                </a:lnTo>
                <a:lnTo>
                  <a:pt x="224040" y="89890"/>
                </a:lnTo>
                <a:lnTo>
                  <a:pt x="248399" y="85331"/>
                </a:lnTo>
                <a:lnTo>
                  <a:pt x="272796" y="79222"/>
                </a:lnTo>
                <a:lnTo>
                  <a:pt x="295668" y="70091"/>
                </a:lnTo>
                <a:lnTo>
                  <a:pt x="307822" y="63995"/>
                </a:lnTo>
                <a:lnTo>
                  <a:pt x="318490" y="56349"/>
                </a:lnTo>
                <a:lnTo>
                  <a:pt x="329209" y="48767"/>
                </a:lnTo>
                <a:lnTo>
                  <a:pt x="338340" y="39636"/>
                </a:lnTo>
                <a:lnTo>
                  <a:pt x="348996" y="31991"/>
                </a:lnTo>
                <a:lnTo>
                  <a:pt x="358127" y="22872"/>
                </a:lnTo>
                <a:lnTo>
                  <a:pt x="368795" y="10667"/>
                </a:lnTo>
                <a:lnTo>
                  <a:pt x="377977" y="0"/>
                </a:lnTo>
                <a:lnTo>
                  <a:pt x="399300" y="19786"/>
                </a:lnTo>
                <a:lnTo>
                  <a:pt x="390131" y="31991"/>
                </a:lnTo>
                <a:lnTo>
                  <a:pt x="379463" y="44195"/>
                </a:lnTo>
                <a:lnTo>
                  <a:pt x="368795" y="56349"/>
                </a:lnTo>
                <a:lnTo>
                  <a:pt x="356590" y="65531"/>
                </a:lnTo>
                <a:lnTo>
                  <a:pt x="345922" y="76200"/>
                </a:lnTo>
                <a:lnTo>
                  <a:pt x="333768" y="83781"/>
                </a:lnTo>
                <a:lnTo>
                  <a:pt x="320027" y="91427"/>
                </a:lnTo>
                <a:lnTo>
                  <a:pt x="307822" y="97523"/>
                </a:lnTo>
                <a:lnTo>
                  <a:pt x="281927" y="109727"/>
                </a:lnTo>
                <a:lnTo>
                  <a:pt x="254495" y="117322"/>
                </a:lnTo>
                <a:lnTo>
                  <a:pt x="227063" y="121881"/>
                </a:lnTo>
                <a:lnTo>
                  <a:pt x="198145" y="123431"/>
                </a:lnTo>
                <a:lnTo>
                  <a:pt x="172199" y="121881"/>
                </a:lnTo>
                <a:lnTo>
                  <a:pt x="144754" y="117322"/>
                </a:lnTo>
                <a:lnTo>
                  <a:pt x="131063" y="114300"/>
                </a:lnTo>
                <a:lnTo>
                  <a:pt x="115836" y="109727"/>
                </a:lnTo>
                <a:lnTo>
                  <a:pt x="89890" y="97523"/>
                </a:lnTo>
                <a:lnTo>
                  <a:pt x="67068" y="83781"/>
                </a:lnTo>
                <a:lnTo>
                  <a:pt x="54863" y="76200"/>
                </a:lnTo>
                <a:lnTo>
                  <a:pt x="42659" y="65531"/>
                </a:lnTo>
                <a:lnTo>
                  <a:pt x="32003" y="56349"/>
                </a:lnTo>
                <a:lnTo>
                  <a:pt x="21336" y="44195"/>
                </a:lnTo>
                <a:lnTo>
                  <a:pt x="9128" y="31991"/>
                </a:lnTo>
                <a:lnTo>
                  <a:pt x="0" y="19786"/>
                </a:lnTo>
                <a:lnTo>
                  <a:pt x="22872" y="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06" name="object 1406"/>
          <p:cNvSpPr/>
          <p:nvPr/>
        </p:nvSpPr>
        <p:spPr>
          <a:xfrm>
            <a:off x="1257300" y="1318272"/>
            <a:ext cx="24409" cy="22872"/>
          </a:xfrm>
          <a:custGeom>
            <a:avLst/>
            <a:gdLst/>
            <a:ahLst/>
            <a:cxnLst/>
            <a:rect b="b" l="l" r="r" t="t"/>
            <a:pathLst>
              <a:path h="22872" w="24409">
                <a:moveTo>
                  <a:pt x="0" y="19786"/>
                </a:moveTo>
                <a:lnTo>
                  <a:pt x="24409" y="0"/>
                </a:lnTo>
                <a:lnTo>
                  <a:pt x="22872" y="0"/>
                </a:lnTo>
                <a:lnTo>
                  <a:pt x="0" y="19786"/>
                </a:lnTo>
                <a:lnTo>
                  <a:pt x="3026" y="22872"/>
                </a:lnTo>
                <a:lnTo>
                  <a:pt x="0" y="1978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07" name="object 1407"/>
          <p:cNvSpPr/>
          <p:nvPr/>
        </p:nvSpPr>
        <p:spPr>
          <a:xfrm>
            <a:off x="1257300" y="1318272"/>
            <a:ext cx="24409" cy="22872"/>
          </a:xfrm>
          <a:custGeom>
            <a:avLst/>
            <a:gdLst/>
            <a:ahLst/>
            <a:cxnLst/>
            <a:rect b="b" l="l" r="r" t="t"/>
            <a:pathLst>
              <a:path h="22872" w="24409">
                <a:moveTo>
                  <a:pt x="0" y="19786"/>
                </a:moveTo>
                <a:lnTo>
                  <a:pt x="3026" y="22872"/>
                </a:lnTo>
                <a:lnTo>
                  <a:pt x="0" y="19786"/>
                </a:lnTo>
                <a:lnTo>
                  <a:pt x="22872" y="0"/>
                </a:lnTo>
                <a:lnTo>
                  <a:pt x="24409" y="0"/>
                </a:lnTo>
                <a:lnTo>
                  <a:pt x="0" y="1978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08" name="object 1408"/>
          <p:cNvSpPr/>
          <p:nvPr/>
        </p:nvSpPr>
        <p:spPr>
          <a:xfrm>
            <a:off x="1645140" y="1328930"/>
            <a:ext cx="0" cy="428228"/>
          </a:xfrm>
          <a:custGeom>
            <a:avLst/>
            <a:gdLst/>
            <a:ahLst/>
            <a:cxnLst/>
            <a:rect b="b" l="l" r="r" t="t"/>
            <a:pathLst>
              <a:path h="428228" w="0">
                <a:moveTo>
                  <a:pt x="0" y="0"/>
                </a:moveTo>
                <a:lnTo>
                  <a:pt x="0" y="428228"/>
                </a:lnTo>
              </a:path>
            </a:pathLst>
          </a:custGeom>
          <a:ln w="30241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09" name="object 1409"/>
          <p:cNvSpPr/>
          <p:nvPr/>
        </p:nvSpPr>
        <p:spPr>
          <a:xfrm>
            <a:off x="1630654" y="1328930"/>
            <a:ext cx="28971" cy="428228"/>
          </a:xfrm>
          <a:custGeom>
            <a:avLst/>
            <a:gdLst/>
            <a:ahLst/>
            <a:cxnLst/>
            <a:rect b="b" l="l" r="r" t="t"/>
            <a:pathLst>
              <a:path h="428228" w="28971">
                <a:moveTo>
                  <a:pt x="0" y="428228"/>
                </a:moveTo>
                <a:lnTo>
                  <a:pt x="28971" y="428228"/>
                </a:lnTo>
                <a:lnTo>
                  <a:pt x="28971" y="0"/>
                </a:lnTo>
                <a:lnTo>
                  <a:pt x="0" y="0"/>
                </a:lnTo>
                <a:lnTo>
                  <a:pt x="0" y="428228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10" name="object 1410"/>
          <p:cNvSpPr/>
          <p:nvPr/>
        </p:nvSpPr>
        <p:spPr>
          <a:xfrm>
            <a:off x="1630654" y="1284731"/>
            <a:ext cx="28981" cy="53327"/>
          </a:xfrm>
          <a:custGeom>
            <a:avLst/>
            <a:gdLst/>
            <a:ahLst/>
            <a:cxnLst/>
            <a:rect b="b" l="l" r="r" t="t"/>
            <a:pathLst>
              <a:path h="53327" w="28981">
                <a:moveTo>
                  <a:pt x="28981" y="0"/>
                </a:moveTo>
                <a:lnTo>
                  <a:pt x="4622" y="33540"/>
                </a:lnTo>
                <a:lnTo>
                  <a:pt x="16119" y="44208"/>
                </a:lnTo>
                <a:lnTo>
                  <a:pt x="28981" y="44208"/>
                </a:lnTo>
                <a:lnTo>
                  <a:pt x="28981" y="0"/>
                </a:lnTo>
                <a:close/>
              </a:path>
              <a:path h="53327" w="28981">
                <a:moveTo>
                  <a:pt x="25946" y="53327"/>
                </a:moveTo>
                <a:lnTo>
                  <a:pt x="16119" y="44208"/>
                </a:lnTo>
                <a:lnTo>
                  <a:pt x="0" y="44208"/>
                </a:lnTo>
                <a:lnTo>
                  <a:pt x="25946" y="5332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11" name="object 1411"/>
          <p:cNvSpPr/>
          <p:nvPr/>
        </p:nvSpPr>
        <p:spPr>
          <a:xfrm>
            <a:off x="1630654" y="1284731"/>
            <a:ext cx="28981" cy="53327"/>
          </a:xfrm>
          <a:custGeom>
            <a:avLst/>
            <a:gdLst/>
            <a:ahLst/>
            <a:cxnLst/>
            <a:rect b="b" l="l" r="r" t="t"/>
            <a:pathLst>
              <a:path h="53327" w="28981">
                <a:moveTo>
                  <a:pt x="4622" y="33540"/>
                </a:moveTo>
                <a:lnTo>
                  <a:pt x="28981" y="0"/>
                </a:lnTo>
                <a:lnTo>
                  <a:pt x="28981" y="44208"/>
                </a:lnTo>
                <a:lnTo>
                  <a:pt x="0" y="44208"/>
                </a:lnTo>
                <a:lnTo>
                  <a:pt x="25946" y="53327"/>
                </a:lnTo>
                <a:lnTo>
                  <a:pt x="4622" y="3354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12" name="object 1412"/>
          <p:cNvSpPr/>
          <p:nvPr/>
        </p:nvSpPr>
        <p:spPr>
          <a:xfrm>
            <a:off x="1257300" y="1638300"/>
            <a:ext cx="399300" cy="127990"/>
          </a:xfrm>
          <a:custGeom>
            <a:avLst/>
            <a:gdLst/>
            <a:ahLst/>
            <a:cxnLst/>
            <a:rect b="b" l="l" r="r" t="t"/>
            <a:pathLst>
              <a:path h="127990" w="399300">
                <a:moveTo>
                  <a:pt x="22872" y="120396"/>
                </a:moveTo>
                <a:lnTo>
                  <a:pt x="32003" y="108203"/>
                </a:lnTo>
                <a:lnTo>
                  <a:pt x="41122" y="99072"/>
                </a:lnTo>
                <a:lnTo>
                  <a:pt x="50304" y="88404"/>
                </a:lnTo>
                <a:lnTo>
                  <a:pt x="60972" y="79222"/>
                </a:lnTo>
                <a:lnTo>
                  <a:pt x="70103" y="71640"/>
                </a:lnTo>
                <a:lnTo>
                  <a:pt x="80759" y="65531"/>
                </a:lnTo>
                <a:lnTo>
                  <a:pt x="92963" y="56400"/>
                </a:lnTo>
                <a:lnTo>
                  <a:pt x="103631" y="51790"/>
                </a:lnTo>
                <a:lnTo>
                  <a:pt x="115836" y="47231"/>
                </a:lnTo>
                <a:lnTo>
                  <a:pt x="127990" y="42659"/>
                </a:lnTo>
                <a:lnTo>
                  <a:pt x="150863" y="35077"/>
                </a:lnTo>
                <a:lnTo>
                  <a:pt x="164604" y="33540"/>
                </a:lnTo>
                <a:lnTo>
                  <a:pt x="176809" y="32003"/>
                </a:lnTo>
                <a:lnTo>
                  <a:pt x="213372" y="32003"/>
                </a:lnTo>
                <a:lnTo>
                  <a:pt x="227063" y="33540"/>
                </a:lnTo>
                <a:lnTo>
                  <a:pt x="237731" y="35077"/>
                </a:lnTo>
                <a:lnTo>
                  <a:pt x="249936" y="39636"/>
                </a:lnTo>
                <a:lnTo>
                  <a:pt x="263677" y="41122"/>
                </a:lnTo>
                <a:lnTo>
                  <a:pt x="274345" y="47231"/>
                </a:lnTo>
                <a:lnTo>
                  <a:pt x="285000" y="51790"/>
                </a:lnTo>
                <a:lnTo>
                  <a:pt x="298703" y="56400"/>
                </a:lnTo>
                <a:lnTo>
                  <a:pt x="309359" y="62509"/>
                </a:lnTo>
                <a:lnTo>
                  <a:pt x="320027" y="71640"/>
                </a:lnTo>
                <a:lnTo>
                  <a:pt x="329209" y="79222"/>
                </a:lnTo>
                <a:lnTo>
                  <a:pt x="339877" y="86868"/>
                </a:lnTo>
                <a:lnTo>
                  <a:pt x="348996" y="95999"/>
                </a:lnTo>
                <a:lnTo>
                  <a:pt x="358127" y="106654"/>
                </a:lnTo>
                <a:lnTo>
                  <a:pt x="368795" y="118859"/>
                </a:lnTo>
                <a:lnTo>
                  <a:pt x="377977" y="127990"/>
                </a:lnTo>
                <a:lnTo>
                  <a:pt x="399300" y="108203"/>
                </a:lnTo>
                <a:lnTo>
                  <a:pt x="390131" y="95999"/>
                </a:lnTo>
                <a:lnTo>
                  <a:pt x="381000" y="85331"/>
                </a:lnTo>
                <a:lnTo>
                  <a:pt x="370331" y="73177"/>
                </a:lnTo>
                <a:lnTo>
                  <a:pt x="358127" y="62509"/>
                </a:lnTo>
                <a:lnTo>
                  <a:pt x="347459" y="53327"/>
                </a:lnTo>
                <a:lnTo>
                  <a:pt x="336803" y="45745"/>
                </a:lnTo>
                <a:lnTo>
                  <a:pt x="323100" y="38100"/>
                </a:lnTo>
                <a:lnTo>
                  <a:pt x="310896" y="28968"/>
                </a:lnTo>
                <a:lnTo>
                  <a:pt x="298703" y="21335"/>
                </a:lnTo>
                <a:lnTo>
                  <a:pt x="285000" y="18300"/>
                </a:lnTo>
                <a:lnTo>
                  <a:pt x="271259" y="12204"/>
                </a:lnTo>
                <a:lnTo>
                  <a:pt x="257568" y="7645"/>
                </a:lnTo>
                <a:lnTo>
                  <a:pt x="243827" y="3022"/>
                </a:lnTo>
                <a:lnTo>
                  <a:pt x="230136" y="1536"/>
                </a:lnTo>
                <a:lnTo>
                  <a:pt x="214909" y="1536"/>
                </a:lnTo>
                <a:lnTo>
                  <a:pt x="202704" y="0"/>
                </a:lnTo>
                <a:lnTo>
                  <a:pt x="187477" y="0"/>
                </a:lnTo>
                <a:lnTo>
                  <a:pt x="173736" y="1536"/>
                </a:lnTo>
                <a:lnTo>
                  <a:pt x="158496" y="1536"/>
                </a:lnTo>
                <a:lnTo>
                  <a:pt x="146303" y="6096"/>
                </a:lnTo>
                <a:lnTo>
                  <a:pt x="118859" y="13690"/>
                </a:lnTo>
                <a:lnTo>
                  <a:pt x="105168" y="18300"/>
                </a:lnTo>
                <a:lnTo>
                  <a:pt x="89890" y="22872"/>
                </a:lnTo>
                <a:lnTo>
                  <a:pt x="79222" y="28968"/>
                </a:lnTo>
                <a:lnTo>
                  <a:pt x="67068" y="38100"/>
                </a:lnTo>
                <a:lnTo>
                  <a:pt x="54863" y="45745"/>
                </a:lnTo>
                <a:lnTo>
                  <a:pt x="42659" y="54864"/>
                </a:lnTo>
                <a:lnTo>
                  <a:pt x="32003" y="65531"/>
                </a:lnTo>
                <a:lnTo>
                  <a:pt x="21336" y="74663"/>
                </a:lnTo>
                <a:lnTo>
                  <a:pt x="9128" y="86868"/>
                </a:lnTo>
                <a:lnTo>
                  <a:pt x="0" y="100609"/>
                </a:lnTo>
                <a:lnTo>
                  <a:pt x="22872" y="12039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13" name="object 1413"/>
          <p:cNvSpPr/>
          <p:nvPr/>
        </p:nvSpPr>
        <p:spPr>
          <a:xfrm>
            <a:off x="1257300" y="1638300"/>
            <a:ext cx="399300" cy="127990"/>
          </a:xfrm>
          <a:custGeom>
            <a:avLst/>
            <a:gdLst/>
            <a:ahLst/>
            <a:cxnLst/>
            <a:rect b="b" l="l" r="r" t="t"/>
            <a:pathLst>
              <a:path h="127990" w="399300">
                <a:moveTo>
                  <a:pt x="377977" y="127990"/>
                </a:moveTo>
                <a:lnTo>
                  <a:pt x="368795" y="118859"/>
                </a:lnTo>
                <a:lnTo>
                  <a:pt x="358127" y="106654"/>
                </a:lnTo>
                <a:lnTo>
                  <a:pt x="348996" y="95999"/>
                </a:lnTo>
                <a:lnTo>
                  <a:pt x="339877" y="86868"/>
                </a:lnTo>
                <a:lnTo>
                  <a:pt x="329209" y="79222"/>
                </a:lnTo>
                <a:lnTo>
                  <a:pt x="320027" y="71640"/>
                </a:lnTo>
                <a:lnTo>
                  <a:pt x="309359" y="62509"/>
                </a:lnTo>
                <a:lnTo>
                  <a:pt x="298703" y="56400"/>
                </a:lnTo>
                <a:lnTo>
                  <a:pt x="285000" y="51790"/>
                </a:lnTo>
                <a:lnTo>
                  <a:pt x="274345" y="47231"/>
                </a:lnTo>
                <a:lnTo>
                  <a:pt x="263677" y="41122"/>
                </a:lnTo>
                <a:lnTo>
                  <a:pt x="249936" y="39636"/>
                </a:lnTo>
                <a:lnTo>
                  <a:pt x="237731" y="35077"/>
                </a:lnTo>
                <a:lnTo>
                  <a:pt x="227063" y="33540"/>
                </a:lnTo>
                <a:lnTo>
                  <a:pt x="213372" y="32003"/>
                </a:lnTo>
                <a:lnTo>
                  <a:pt x="176809" y="32003"/>
                </a:lnTo>
                <a:lnTo>
                  <a:pt x="164604" y="33540"/>
                </a:lnTo>
                <a:lnTo>
                  <a:pt x="150863" y="35077"/>
                </a:lnTo>
                <a:lnTo>
                  <a:pt x="127990" y="42659"/>
                </a:lnTo>
                <a:lnTo>
                  <a:pt x="115836" y="47231"/>
                </a:lnTo>
                <a:lnTo>
                  <a:pt x="103631" y="51790"/>
                </a:lnTo>
                <a:lnTo>
                  <a:pt x="92963" y="56400"/>
                </a:lnTo>
                <a:lnTo>
                  <a:pt x="80759" y="65531"/>
                </a:lnTo>
                <a:lnTo>
                  <a:pt x="70103" y="71640"/>
                </a:lnTo>
                <a:lnTo>
                  <a:pt x="60972" y="79222"/>
                </a:lnTo>
                <a:lnTo>
                  <a:pt x="50304" y="88404"/>
                </a:lnTo>
                <a:lnTo>
                  <a:pt x="41122" y="99072"/>
                </a:lnTo>
                <a:lnTo>
                  <a:pt x="32003" y="108203"/>
                </a:lnTo>
                <a:lnTo>
                  <a:pt x="22872" y="120396"/>
                </a:lnTo>
                <a:lnTo>
                  <a:pt x="0" y="100609"/>
                </a:lnTo>
                <a:lnTo>
                  <a:pt x="9128" y="86868"/>
                </a:lnTo>
                <a:lnTo>
                  <a:pt x="21336" y="74663"/>
                </a:lnTo>
                <a:lnTo>
                  <a:pt x="32003" y="65531"/>
                </a:lnTo>
                <a:lnTo>
                  <a:pt x="42659" y="54864"/>
                </a:lnTo>
                <a:lnTo>
                  <a:pt x="54863" y="45745"/>
                </a:lnTo>
                <a:lnTo>
                  <a:pt x="67068" y="38100"/>
                </a:lnTo>
                <a:lnTo>
                  <a:pt x="79222" y="28968"/>
                </a:lnTo>
                <a:lnTo>
                  <a:pt x="89890" y="22872"/>
                </a:lnTo>
                <a:lnTo>
                  <a:pt x="105168" y="18300"/>
                </a:lnTo>
                <a:lnTo>
                  <a:pt x="118859" y="13690"/>
                </a:lnTo>
                <a:lnTo>
                  <a:pt x="146303" y="6096"/>
                </a:lnTo>
                <a:lnTo>
                  <a:pt x="158496" y="1536"/>
                </a:lnTo>
                <a:lnTo>
                  <a:pt x="173736" y="1536"/>
                </a:lnTo>
                <a:lnTo>
                  <a:pt x="187477" y="0"/>
                </a:lnTo>
                <a:lnTo>
                  <a:pt x="202704" y="0"/>
                </a:lnTo>
                <a:lnTo>
                  <a:pt x="214909" y="1536"/>
                </a:lnTo>
                <a:lnTo>
                  <a:pt x="230136" y="1536"/>
                </a:lnTo>
                <a:lnTo>
                  <a:pt x="243827" y="3022"/>
                </a:lnTo>
                <a:lnTo>
                  <a:pt x="257568" y="7645"/>
                </a:lnTo>
                <a:lnTo>
                  <a:pt x="271259" y="12204"/>
                </a:lnTo>
                <a:lnTo>
                  <a:pt x="285000" y="18300"/>
                </a:lnTo>
                <a:lnTo>
                  <a:pt x="298703" y="21335"/>
                </a:lnTo>
                <a:lnTo>
                  <a:pt x="310896" y="28968"/>
                </a:lnTo>
                <a:lnTo>
                  <a:pt x="323100" y="38100"/>
                </a:lnTo>
                <a:lnTo>
                  <a:pt x="336803" y="45745"/>
                </a:lnTo>
                <a:lnTo>
                  <a:pt x="347459" y="53327"/>
                </a:lnTo>
                <a:lnTo>
                  <a:pt x="358127" y="62509"/>
                </a:lnTo>
                <a:lnTo>
                  <a:pt x="370331" y="73177"/>
                </a:lnTo>
                <a:lnTo>
                  <a:pt x="381000" y="85331"/>
                </a:lnTo>
                <a:lnTo>
                  <a:pt x="390131" y="95999"/>
                </a:lnTo>
                <a:lnTo>
                  <a:pt x="399300" y="108203"/>
                </a:lnTo>
                <a:lnTo>
                  <a:pt x="377977" y="127990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14" name="object 1414"/>
          <p:cNvSpPr/>
          <p:nvPr/>
        </p:nvSpPr>
        <p:spPr>
          <a:xfrm>
            <a:off x="1630654" y="1746503"/>
            <a:ext cx="28981" cy="57886"/>
          </a:xfrm>
          <a:custGeom>
            <a:avLst/>
            <a:gdLst/>
            <a:ahLst/>
            <a:cxnLst/>
            <a:rect b="b" l="l" r="r" t="t"/>
            <a:pathLst>
              <a:path h="57886" w="28981">
                <a:moveTo>
                  <a:pt x="14463" y="10655"/>
                </a:moveTo>
                <a:lnTo>
                  <a:pt x="4622" y="19786"/>
                </a:lnTo>
                <a:lnTo>
                  <a:pt x="28981" y="57886"/>
                </a:lnTo>
                <a:lnTo>
                  <a:pt x="28981" y="10655"/>
                </a:lnTo>
                <a:lnTo>
                  <a:pt x="14463" y="10655"/>
                </a:lnTo>
                <a:close/>
              </a:path>
              <a:path h="57886" w="28981">
                <a:moveTo>
                  <a:pt x="25946" y="0"/>
                </a:moveTo>
                <a:lnTo>
                  <a:pt x="0" y="10655"/>
                </a:lnTo>
                <a:lnTo>
                  <a:pt x="14463" y="10655"/>
                </a:lnTo>
                <a:lnTo>
                  <a:pt x="259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15" name="object 1415"/>
          <p:cNvSpPr/>
          <p:nvPr/>
        </p:nvSpPr>
        <p:spPr>
          <a:xfrm>
            <a:off x="1630654" y="1746503"/>
            <a:ext cx="28981" cy="57886"/>
          </a:xfrm>
          <a:custGeom>
            <a:avLst/>
            <a:gdLst/>
            <a:ahLst/>
            <a:cxnLst/>
            <a:rect b="b" l="l" r="r" t="t"/>
            <a:pathLst>
              <a:path h="57886" w="28981">
                <a:moveTo>
                  <a:pt x="28981" y="10655"/>
                </a:moveTo>
                <a:lnTo>
                  <a:pt x="28981" y="57886"/>
                </a:lnTo>
                <a:lnTo>
                  <a:pt x="4622" y="19786"/>
                </a:lnTo>
                <a:lnTo>
                  <a:pt x="25946" y="0"/>
                </a:lnTo>
                <a:lnTo>
                  <a:pt x="0" y="10655"/>
                </a:lnTo>
                <a:lnTo>
                  <a:pt x="28981" y="1065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16" name="object 1416"/>
          <p:cNvSpPr/>
          <p:nvPr/>
        </p:nvSpPr>
        <p:spPr>
          <a:xfrm>
            <a:off x="1231403" y="1738909"/>
            <a:ext cx="73127" cy="382485"/>
          </a:xfrm>
          <a:custGeom>
            <a:avLst/>
            <a:gdLst/>
            <a:ahLst/>
            <a:cxnLst/>
            <a:rect b="b" l="l" r="r" t="t"/>
            <a:pathLst>
              <a:path h="382485" w="73127">
                <a:moveTo>
                  <a:pt x="4564" y="47231"/>
                </a:moveTo>
                <a:lnTo>
                  <a:pt x="0" y="59435"/>
                </a:lnTo>
                <a:lnTo>
                  <a:pt x="0" y="97535"/>
                </a:lnTo>
                <a:lnTo>
                  <a:pt x="3026" y="123431"/>
                </a:lnTo>
                <a:lnTo>
                  <a:pt x="7590" y="146291"/>
                </a:lnTo>
                <a:lnTo>
                  <a:pt x="13693" y="170649"/>
                </a:lnTo>
                <a:lnTo>
                  <a:pt x="21332" y="195059"/>
                </a:lnTo>
                <a:lnTo>
                  <a:pt x="35025" y="242290"/>
                </a:lnTo>
                <a:lnTo>
                  <a:pt x="39587" y="263626"/>
                </a:lnTo>
                <a:lnTo>
                  <a:pt x="41123" y="275831"/>
                </a:lnTo>
                <a:lnTo>
                  <a:pt x="42660" y="284949"/>
                </a:lnTo>
                <a:lnTo>
                  <a:pt x="42660" y="307822"/>
                </a:lnTo>
                <a:lnTo>
                  <a:pt x="41123" y="327621"/>
                </a:lnTo>
                <a:lnTo>
                  <a:pt x="39587" y="336791"/>
                </a:lnTo>
                <a:lnTo>
                  <a:pt x="35025" y="345922"/>
                </a:lnTo>
                <a:lnTo>
                  <a:pt x="30460" y="355053"/>
                </a:lnTo>
                <a:lnTo>
                  <a:pt x="24358" y="364235"/>
                </a:lnTo>
                <a:lnTo>
                  <a:pt x="50305" y="382485"/>
                </a:lnTo>
                <a:lnTo>
                  <a:pt x="56351" y="370281"/>
                </a:lnTo>
                <a:lnTo>
                  <a:pt x="60973" y="359613"/>
                </a:lnTo>
                <a:lnTo>
                  <a:pt x="67019" y="347459"/>
                </a:lnTo>
                <a:lnTo>
                  <a:pt x="70092" y="332181"/>
                </a:lnTo>
                <a:lnTo>
                  <a:pt x="73127" y="309359"/>
                </a:lnTo>
                <a:lnTo>
                  <a:pt x="73127" y="283413"/>
                </a:lnTo>
                <a:lnTo>
                  <a:pt x="70092" y="269722"/>
                </a:lnTo>
                <a:lnTo>
                  <a:pt x="68555" y="257517"/>
                </a:lnTo>
                <a:lnTo>
                  <a:pt x="63996" y="234645"/>
                </a:lnTo>
                <a:lnTo>
                  <a:pt x="50305" y="184391"/>
                </a:lnTo>
                <a:lnTo>
                  <a:pt x="42660" y="159994"/>
                </a:lnTo>
                <a:lnTo>
                  <a:pt x="38100" y="138658"/>
                </a:lnTo>
                <a:lnTo>
                  <a:pt x="31998" y="117322"/>
                </a:lnTo>
                <a:lnTo>
                  <a:pt x="30460" y="94449"/>
                </a:lnTo>
                <a:lnTo>
                  <a:pt x="30460" y="65481"/>
                </a:lnTo>
                <a:lnTo>
                  <a:pt x="31998" y="56349"/>
                </a:lnTo>
                <a:lnTo>
                  <a:pt x="35025" y="45694"/>
                </a:lnTo>
                <a:lnTo>
                  <a:pt x="38100" y="38100"/>
                </a:lnTo>
                <a:lnTo>
                  <a:pt x="42660" y="27381"/>
                </a:lnTo>
                <a:lnTo>
                  <a:pt x="50305" y="18249"/>
                </a:lnTo>
                <a:lnTo>
                  <a:pt x="25896" y="0"/>
                </a:lnTo>
                <a:lnTo>
                  <a:pt x="19794" y="12153"/>
                </a:lnTo>
                <a:lnTo>
                  <a:pt x="12204" y="24358"/>
                </a:lnTo>
                <a:lnTo>
                  <a:pt x="7590" y="36563"/>
                </a:lnTo>
                <a:lnTo>
                  <a:pt x="4564" y="4723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17" name="object 1417"/>
          <p:cNvSpPr/>
          <p:nvPr/>
        </p:nvSpPr>
        <p:spPr>
          <a:xfrm>
            <a:off x="1231403" y="1738909"/>
            <a:ext cx="73127" cy="382485"/>
          </a:xfrm>
          <a:custGeom>
            <a:avLst/>
            <a:gdLst/>
            <a:ahLst/>
            <a:cxnLst/>
            <a:rect b="b" l="l" r="r" t="t"/>
            <a:pathLst>
              <a:path h="382485" w="73127">
                <a:moveTo>
                  <a:pt x="50305" y="18249"/>
                </a:moveTo>
                <a:lnTo>
                  <a:pt x="42660" y="27381"/>
                </a:lnTo>
                <a:lnTo>
                  <a:pt x="38100" y="38100"/>
                </a:lnTo>
                <a:lnTo>
                  <a:pt x="35025" y="45694"/>
                </a:lnTo>
                <a:lnTo>
                  <a:pt x="31998" y="56349"/>
                </a:lnTo>
                <a:lnTo>
                  <a:pt x="30460" y="65481"/>
                </a:lnTo>
                <a:lnTo>
                  <a:pt x="30460" y="94449"/>
                </a:lnTo>
                <a:lnTo>
                  <a:pt x="31998" y="117322"/>
                </a:lnTo>
                <a:lnTo>
                  <a:pt x="38100" y="138658"/>
                </a:lnTo>
                <a:lnTo>
                  <a:pt x="42660" y="159994"/>
                </a:lnTo>
                <a:lnTo>
                  <a:pt x="50305" y="184391"/>
                </a:lnTo>
                <a:lnTo>
                  <a:pt x="63996" y="234645"/>
                </a:lnTo>
                <a:lnTo>
                  <a:pt x="68555" y="257517"/>
                </a:lnTo>
                <a:lnTo>
                  <a:pt x="70092" y="269722"/>
                </a:lnTo>
                <a:lnTo>
                  <a:pt x="73127" y="283413"/>
                </a:lnTo>
                <a:lnTo>
                  <a:pt x="73127" y="309359"/>
                </a:lnTo>
                <a:lnTo>
                  <a:pt x="70092" y="332181"/>
                </a:lnTo>
                <a:lnTo>
                  <a:pt x="67019" y="347459"/>
                </a:lnTo>
                <a:lnTo>
                  <a:pt x="60973" y="359613"/>
                </a:lnTo>
                <a:lnTo>
                  <a:pt x="56351" y="370281"/>
                </a:lnTo>
                <a:lnTo>
                  <a:pt x="50305" y="382485"/>
                </a:lnTo>
                <a:lnTo>
                  <a:pt x="24358" y="364235"/>
                </a:lnTo>
                <a:lnTo>
                  <a:pt x="30460" y="355053"/>
                </a:lnTo>
                <a:lnTo>
                  <a:pt x="35025" y="345922"/>
                </a:lnTo>
                <a:lnTo>
                  <a:pt x="39587" y="336791"/>
                </a:lnTo>
                <a:lnTo>
                  <a:pt x="41123" y="327621"/>
                </a:lnTo>
                <a:lnTo>
                  <a:pt x="42660" y="307822"/>
                </a:lnTo>
                <a:lnTo>
                  <a:pt x="42660" y="284949"/>
                </a:lnTo>
                <a:lnTo>
                  <a:pt x="41123" y="275831"/>
                </a:lnTo>
                <a:lnTo>
                  <a:pt x="39587" y="263626"/>
                </a:lnTo>
                <a:lnTo>
                  <a:pt x="35025" y="242290"/>
                </a:lnTo>
                <a:lnTo>
                  <a:pt x="21332" y="195059"/>
                </a:lnTo>
                <a:lnTo>
                  <a:pt x="13693" y="170649"/>
                </a:lnTo>
                <a:lnTo>
                  <a:pt x="7590" y="146291"/>
                </a:lnTo>
                <a:lnTo>
                  <a:pt x="3026" y="123431"/>
                </a:lnTo>
                <a:lnTo>
                  <a:pt x="0" y="97535"/>
                </a:lnTo>
                <a:lnTo>
                  <a:pt x="0" y="59435"/>
                </a:lnTo>
                <a:lnTo>
                  <a:pt x="4564" y="47231"/>
                </a:lnTo>
                <a:lnTo>
                  <a:pt x="7590" y="36563"/>
                </a:lnTo>
                <a:lnTo>
                  <a:pt x="12204" y="24358"/>
                </a:lnTo>
                <a:lnTo>
                  <a:pt x="19794" y="12153"/>
                </a:lnTo>
                <a:lnTo>
                  <a:pt x="25896" y="0"/>
                </a:lnTo>
                <a:lnTo>
                  <a:pt x="50305" y="1824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18" name="object 1418"/>
          <p:cNvSpPr/>
          <p:nvPr/>
        </p:nvSpPr>
        <p:spPr>
          <a:xfrm>
            <a:off x="1257300" y="1737372"/>
            <a:ext cx="24409" cy="21323"/>
          </a:xfrm>
          <a:custGeom>
            <a:avLst/>
            <a:gdLst/>
            <a:ahLst/>
            <a:cxnLst/>
            <a:rect b="b" l="l" r="r" t="t"/>
            <a:pathLst>
              <a:path h="21323" w="24409">
                <a:moveTo>
                  <a:pt x="0" y="1536"/>
                </a:moveTo>
                <a:lnTo>
                  <a:pt x="22872" y="21323"/>
                </a:lnTo>
                <a:lnTo>
                  <a:pt x="24409" y="19786"/>
                </a:lnTo>
                <a:lnTo>
                  <a:pt x="0" y="1536"/>
                </a:lnTo>
                <a:lnTo>
                  <a:pt x="3026" y="0"/>
                </a:lnTo>
                <a:lnTo>
                  <a:pt x="0" y="153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19" name="object 1419"/>
          <p:cNvSpPr/>
          <p:nvPr/>
        </p:nvSpPr>
        <p:spPr>
          <a:xfrm>
            <a:off x="1257300" y="1737372"/>
            <a:ext cx="24409" cy="21323"/>
          </a:xfrm>
          <a:custGeom>
            <a:avLst/>
            <a:gdLst/>
            <a:ahLst/>
            <a:cxnLst/>
            <a:rect b="b" l="l" r="r" t="t"/>
            <a:pathLst>
              <a:path h="21323" w="24409">
                <a:moveTo>
                  <a:pt x="0" y="1536"/>
                </a:moveTo>
                <a:lnTo>
                  <a:pt x="3026" y="0"/>
                </a:lnTo>
                <a:lnTo>
                  <a:pt x="0" y="1536"/>
                </a:lnTo>
                <a:lnTo>
                  <a:pt x="24409" y="19786"/>
                </a:lnTo>
                <a:lnTo>
                  <a:pt x="22872" y="21323"/>
                </a:lnTo>
                <a:lnTo>
                  <a:pt x="0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20" name="object 1420"/>
          <p:cNvSpPr/>
          <p:nvPr/>
        </p:nvSpPr>
        <p:spPr>
          <a:xfrm>
            <a:off x="848865" y="2103145"/>
            <a:ext cx="431307" cy="135623"/>
          </a:xfrm>
          <a:custGeom>
            <a:avLst/>
            <a:gdLst/>
            <a:ahLst/>
            <a:cxnLst/>
            <a:rect b="b" l="l" r="r" t="t"/>
            <a:pathLst>
              <a:path h="135623" w="431307">
                <a:moveTo>
                  <a:pt x="9128" y="31991"/>
                </a:moveTo>
                <a:lnTo>
                  <a:pt x="19794" y="45681"/>
                </a:lnTo>
                <a:lnTo>
                  <a:pt x="30460" y="57886"/>
                </a:lnTo>
                <a:lnTo>
                  <a:pt x="38100" y="63995"/>
                </a:lnTo>
                <a:lnTo>
                  <a:pt x="44202" y="70091"/>
                </a:lnTo>
                <a:lnTo>
                  <a:pt x="56407" y="80759"/>
                </a:lnTo>
                <a:lnTo>
                  <a:pt x="70098" y="89890"/>
                </a:lnTo>
                <a:lnTo>
                  <a:pt x="82302" y="97523"/>
                </a:lnTo>
                <a:lnTo>
                  <a:pt x="97532" y="105117"/>
                </a:lnTo>
                <a:lnTo>
                  <a:pt x="109736" y="114300"/>
                </a:lnTo>
                <a:lnTo>
                  <a:pt x="124966" y="118859"/>
                </a:lnTo>
                <a:lnTo>
                  <a:pt x="138708" y="123418"/>
                </a:lnTo>
                <a:lnTo>
                  <a:pt x="153937" y="127990"/>
                </a:lnTo>
                <a:lnTo>
                  <a:pt x="170707" y="131064"/>
                </a:lnTo>
                <a:lnTo>
                  <a:pt x="184398" y="134086"/>
                </a:lnTo>
                <a:lnTo>
                  <a:pt x="216396" y="135623"/>
                </a:lnTo>
                <a:lnTo>
                  <a:pt x="245369" y="134086"/>
                </a:lnTo>
                <a:lnTo>
                  <a:pt x="262136" y="131064"/>
                </a:lnTo>
                <a:lnTo>
                  <a:pt x="277366" y="127990"/>
                </a:lnTo>
                <a:lnTo>
                  <a:pt x="291108" y="123418"/>
                </a:lnTo>
                <a:lnTo>
                  <a:pt x="306337" y="118859"/>
                </a:lnTo>
                <a:lnTo>
                  <a:pt x="321569" y="114300"/>
                </a:lnTo>
                <a:lnTo>
                  <a:pt x="335260" y="105117"/>
                </a:lnTo>
                <a:lnTo>
                  <a:pt x="350540" y="97523"/>
                </a:lnTo>
                <a:lnTo>
                  <a:pt x="362694" y="89890"/>
                </a:lnTo>
                <a:lnTo>
                  <a:pt x="376436" y="80759"/>
                </a:lnTo>
                <a:lnTo>
                  <a:pt x="387102" y="70091"/>
                </a:lnTo>
                <a:lnTo>
                  <a:pt x="399307" y="57886"/>
                </a:lnTo>
                <a:lnTo>
                  <a:pt x="411460" y="45681"/>
                </a:lnTo>
                <a:lnTo>
                  <a:pt x="422125" y="31991"/>
                </a:lnTo>
                <a:lnTo>
                  <a:pt x="431307" y="18249"/>
                </a:lnTo>
                <a:lnTo>
                  <a:pt x="408434" y="0"/>
                </a:lnTo>
                <a:lnTo>
                  <a:pt x="399307" y="12153"/>
                </a:lnTo>
                <a:lnTo>
                  <a:pt x="388640" y="24358"/>
                </a:lnTo>
                <a:lnTo>
                  <a:pt x="379463" y="36550"/>
                </a:lnTo>
                <a:lnTo>
                  <a:pt x="368796" y="45681"/>
                </a:lnTo>
                <a:lnTo>
                  <a:pt x="358131" y="53327"/>
                </a:lnTo>
                <a:lnTo>
                  <a:pt x="347464" y="63995"/>
                </a:lnTo>
                <a:lnTo>
                  <a:pt x="335260" y="71577"/>
                </a:lnTo>
                <a:lnTo>
                  <a:pt x="323107" y="77685"/>
                </a:lnTo>
                <a:lnTo>
                  <a:pt x="309364" y="83781"/>
                </a:lnTo>
                <a:lnTo>
                  <a:pt x="297160" y="89890"/>
                </a:lnTo>
                <a:lnTo>
                  <a:pt x="283469" y="94449"/>
                </a:lnTo>
                <a:lnTo>
                  <a:pt x="269726" y="97523"/>
                </a:lnTo>
                <a:lnTo>
                  <a:pt x="257572" y="100558"/>
                </a:lnTo>
                <a:lnTo>
                  <a:pt x="243831" y="102095"/>
                </a:lnTo>
                <a:lnTo>
                  <a:pt x="216396" y="103631"/>
                </a:lnTo>
                <a:lnTo>
                  <a:pt x="188963" y="102095"/>
                </a:lnTo>
                <a:lnTo>
                  <a:pt x="173732" y="100558"/>
                </a:lnTo>
                <a:lnTo>
                  <a:pt x="161528" y="97523"/>
                </a:lnTo>
                <a:lnTo>
                  <a:pt x="147836" y="94449"/>
                </a:lnTo>
                <a:lnTo>
                  <a:pt x="134094" y="89890"/>
                </a:lnTo>
                <a:lnTo>
                  <a:pt x="120402" y="83781"/>
                </a:lnTo>
                <a:lnTo>
                  <a:pt x="109736" y="77685"/>
                </a:lnTo>
                <a:lnTo>
                  <a:pt x="97532" y="71577"/>
                </a:lnTo>
                <a:lnTo>
                  <a:pt x="83840" y="63995"/>
                </a:lnTo>
                <a:lnTo>
                  <a:pt x="73174" y="53327"/>
                </a:lnTo>
                <a:lnTo>
                  <a:pt x="62508" y="45681"/>
                </a:lnTo>
                <a:lnTo>
                  <a:pt x="56407" y="39585"/>
                </a:lnTo>
                <a:lnTo>
                  <a:pt x="53331" y="36550"/>
                </a:lnTo>
                <a:lnTo>
                  <a:pt x="42664" y="24358"/>
                </a:lnTo>
                <a:lnTo>
                  <a:pt x="33536" y="12153"/>
                </a:lnTo>
                <a:lnTo>
                  <a:pt x="24408" y="0"/>
                </a:lnTo>
                <a:lnTo>
                  <a:pt x="0" y="18249"/>
                </a:lnTo>
                <a:lnTo>
                  <a:pt x="9128" y="31991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21" name="object 1421"/>
          <p:cNvSpPr/>
          <p:nvPr/>
        </p:nvSpPr>
        <p:spPr>
          <a:xfrm>
            <a:off x="848865" y="2103145"/>
            <a:ext cx="431307" cy="135623"/>
          </a:xfrm>
          <a:custGeom>
            <a:avLst/>
            <a:gdLst/>
            <a:ahLst/>
            <a:cxnLst/>
            <a:rect b="b" l="l" r="r" t="t"/>
            <a:pathLst>
              <a:path h="135623" w="431307">
                <a:moveTo>
                  <a:pt x="431307" y="18249"/>
                </a:moveTo>
                <a:lnTo>
                  <a:pt x="422125" y="31991"/>
                </a:lnTo>
                <a:lnTo>
                  <a:pt x="411460" y="45681"/>
                </a:lnTo>
                <a:lnTo>
                  <a:pt x="399307" y="57886"/>
                </a:lnTo>
                <a:lnTo>
                  <a:pt x="387102" y="70091"/>
                </a:lnTo>
                <a:lnTo>
                  <a:pt x="376436" y="80759"/>
                </a:lnTo>
                <a:lnTo>
                  <a:pt x="362694" y="89890"/>
                </a:lnTo>
                <a:lnTo>
                  <a:pt x="350540" y="97523"/>
                </a:lnTo>
                <a:lnTo>
                  <a:pt x="335260" y="105117"/>
                </a:lnTo>
                <a:lnTo>
                  <a:pt x="321569" y="114300"/>
                </a:lnTo>
                <a:lnTo>
                  <a:pt x="306337" y="118859"/>
                </a:lnTo>
                <a:lnTo>
                  <a:pt x="291108" y="123418"/>
                </a:lnTo>
                <a:lnTo>
                  <a:pt x="277366" y="127990"/>
                </a:lnTo>
                <a:lnTo>
                  <a:pt x="262136" y="131064"/>
                </a:lnTo>
                <a:lnTo>
                  <a:pt x="245369" y="134086"/>
                </a:lnTo>
                <a:lnTo>
                  <a:pt x="216396" y="135623"/>
                </a:lnTo>
                <a:lnTo>
                  <a:pt x="184398" y="134086"/>
                </a:lnTo>
                <a:lnTo>
                  <a:pt x="170707" y="131064"/>
                </a:lnTo>
                <a:lnTo>
                  <a:pt x="153937" y="127990"/>
                </a:lnTo>
                <a:lnTo>
                  <a:pt x="138708" y="123418"/>
                </a:lnTo>
                <a:lnTo>
                  <a:pt x="124966" y="118859"/>
                </a:lnTo>
                <a:lnTo>
                  <a:pt x="109736" y="114300"/>
                </a:lnTo>
                <a:lnTo>
                  <a:pt x="97532" y="105117"/>
                </a:lnTo>
                <a:lnTo>
                  <a:pt x="82302" y="97523"/>
                </a:lnTo>
                <a:lnTo>
                  <a:pt x="70098" y="89890"/>
                </a:lnTo>
                <a:lnTo>
                  <a:pt x="56407" y="80759"/>
                </a:lnTo>
                <a:lnTo>
                  <a:pt x="44202" y="70091"/>
                </a:lnTo>
                <a:lnTo>
                  <a:pt x="38100" y="63995"/>
                </a:lnTo>
                <a:lnTo>
                  <a:pt x="30460" y="57886"/>
                </a:lnTo>
                <a:lnTo>
                  <a:pt x="19794" y="45681"/>
                </a:lnTo>
                <a:lnTo>
                  <a:pt x="9128" y="31991"/>
                </a:lnTo>
                <a:lnTo>
                  <a:pt x="0" y="18249"/>
                </a:lnTo>
                <a:lnTo>
                  <a:pt x="24408" y="0"/>
                </a:lnTo>
                <a:lnTo>
                  <a:pt x="33536" y="12153"/>
                </a:lnTo>
                <a:lnTo>
                  <a:pt x="42664" y="24358"/>
                </a:lnTo>
                <a:lnTo>
                  <a:pt x="53331" y="36550"/>
                </a:lnTo>
                <a:lnTo>
                  <a:pt x="56407" y="39585"/>
                </a:lnTo>
                <a:lnTo>
                  <a:pt x="62508" y="45681"/>
                </a:lnTo>
                <a:lnTo>
                  <a:pt x="73174" y="53327"/>
                </a:lnTo>
                <a:lnTo>
                  <a:pt x="83840" y="63995"/>
                </a:lnTo>
                <a:lnTo>
                  <a:pt x="97532" y="71577"/>
                </a:lnTo>
                <a:lnTo>
                  <a:pt x="109736" y="77685"/>
                </a:lnTo>
                <a:lnTo>
                  <a:pt x="120402" y="83781"/>
                </a:lnTo>
                <a:lnTo>
                  <a:pt x="134094" y="89890"/>
                </a:lnTo>
                <a:lnTo>
                  <a:pt x="147836" y="94449"/>
                </a:lnTo>
                <a:lnTo>
                  <a:pt x="161528" y="97523"/>
                </a:lnTo>
                <a:lnTo>
                  <a:pt x="173732" y="100558"/>
                </a:lnTo>
                <a:lnTo>
                  <a:pt x="188963" y="102095"/>
                </a:lnTo>
                <a:lnTo>
                  <a:pt x="216396" y="103631"/>
                </a:lnTo>
                <a:lnTo>
                  <a:pt x="243831" y="102095"/>
                </a:lnTo>
                <a:lnTo>
                  <a:pt x="257572" y="100558"/>
                </a:lnTo>
                <a:lnTo>
                  <a:pt x="269726" y="97523"/>
                </a:lnTo>
                <a:lnTo>
                  <a:pt x="283469" y="94449"/>
                </a:lnTo>
                <a:lnTo>
                  <a:pt x="297160" y="89890"/>
                </a:lnTo>
                <a:lnTo>
                  <a:pt x="309364" y="83781"/>
                </a:lnTo>
                <a:lnTo>
                  <a:pt x="323107" y="77685"/>
                </a:lnTo>
                <a:lnTo>
                  <a:pt x="335260" y="71577"/>
                </a:lnTo>
                <a:lnTo>
                  <a:pt x="347464" y="63995"/>
                </a:lnTo>
                <a:lnTo>
                  <a:pt x="358131" y="53327"/>
                </a:lnTo>
                <a:lnTo>
                  <a:pt x="368796" y="45681"/>
                </a:lnTo>
                <a:lnTo>
                  <a:pt x="379463" y="36550"/>
                </a:lnTo>
                <a:lnTo>
                  <a:pt x="388640" y="24358"/>
                </a:lnTo>
                <a:lnTo>
                  <a:pt x="399307" y="12153"/>
                </a:lnTo>
                <a:lnTo>
                  <a:pt x="408434" y="0"/>
                </a:lnTo>
                <a:lnTo>
                  <a:pt x="431307" y="1824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22" name="object 1422"/>
          <p:cNvSpPr/>
          <p:nvPr/>
        </p:nvSpPr>
        <p:spPr>
          <a:xfrm>
            <a:off x="1255762" y="2103145"/>
            <a:ext cx="25947" cy="18249"/>
          </a:xfrm>
          <a:custGeom>
            <a:avLst/>
            <a:gdLst/>
            <a:ahLst/>
            <a:cxnLst/>
            <a:rect b="b" l="l" r="r" t="t"/>
            <a:pathLst>
              <a:path h="18249" w="25947">
                <a:moveTo>
                  <a:pt x="12979" y="9128"/>
                </a:moveTo>
                <a:lnTo>
                  <a:pt x="1537" y="0"/>
                </a:lnTo>
                <a:lnTo>
                  <a:pt x="0" y="0"/>
                </a:lnTo>
                <a:lnTo>
                  <a:pt x="12979" y="9128"/>
                </a:lnTo>
                <a:close/>
              </a:path>
              <a:path h="18249" w="25947">
                <a:moveTo>
                  <a:pt x="25947" y="18249"/>
                </a:moveTo>
                <a:lnTo>
                  <a:pt x="12979" y="9128"/>
                </a:lnTo>
                <a:lnTo>
                  <a:pt x="24410" y="18249"/>
                </a:lnTo>
                <a:lnTo>
                  <a:pt x="25947" y="1824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23" name="object 1423"/>
          <p:cNvSpPr/>
          <p:nvPr/>
        </p:nvSpPr>
        <p:spPr>
          <a:xfrm>
            <a:off x="1255762" y="2103145"/>
            <a:ext cx="25947" cy="18249"/>
          </a:xfrm>
          <a:custGeom>
            <a:avLst/>
            <a:gdLst/>
            <a:ahLst/>
            <a:cxnLst/>
            <a:rect b="b" l="l" r="r" t="t"/>
            <a:pathLst>
              <a:path h="18249" w="25947">
                <a:moveTo>
                  <a:pt x="25947" y="18249"/>
                </a:moveTo>
                <a:lnTo>
                  <a:pt x="24410" y="18249"/>
                </a:lnTo>
                <a:lnTo>
                  <a:pt x="1537" y="0"/>
                </a:lnTo>
                <a:lnTo>
                  <a:pt x="0" y="0"/>
                </a:lnTo>
                <a:lnTo>
                  <a:pt x="25947" y="18249"/>
                </a:lnTo>
                <a:close/>
              </a:path>
            </a:pathLst>
          </a:custGeom>
          <a:ln w="152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24" name="object 1424"/>
          <p:cNvSpPr/>
          <p:nvPr/>
        </p:nvSpPr>
        <p:spPr>
          <a:xfrm>
            <a:off x="825996" y="1738909"/>
            <a:ext cx="76200" cy="382485"/>
          </a:xfrm>
          <a:custGeom>
            <a:avLst/>
            <a:gdLst/>
            <a:ahLst/>
            <a:cxnLst/>
            <a:rect b="b" l="l" r="r" t="t"/>
            <a:pathLst>
              <a:path h="382485" w="76200">
                <a:moveTo>
                  <a:pt x="9177" y="230085"/>
                </a:moveTo>
                <a:lnTo>
                  <a:pt x="4563" y="255981"/>
                </a:lnTo>
                <a:lnTo>
                  <a:pt x="3075" y="269722"/>
                </a:lnTo>
                <a:lnTo>
                  <a:pt x="0" y="281927"/>
                </a:lnTo>
                <a:lnTo>
                  <a:pt x="0" y="321513"/>
                </a:lnTo>
                <a:lnTo>
                  <a:pt x="3075" y="332181"/>
                </a:lnTo>
                <a:lnTo>
                  <a:pt x="6101" y="345922"/>
                </a:lnTo>
                <a:lnTo>
                  <a:pt x="9177" y="359613"/>
                </a:lnTo>
                <a:lnTo>
                  <a:pt x="15229" y="370281"/>
                </a:lnTo>
                <a:lnTo>
                  <a:pt x="22868" y="382485"/>
                </a:lnTo>
                <a:lnTo>
                  <a:pt x="47277" y="364235"/>
                </a:lnTo>
                <a:lnTo>
                  <a:pt x="41175" y="355053"/>
                </a:lnTo>
                <a:lnTo>
                  <a:pt x="38100" y="345922"/>
                </a:lnTo>
                <a:lnTo>
                  <a:pt x="33535" y="336791"/>
                </a:lnTo>
                <a:lnTo>
                  <a:pt x="31997" y="327621"/>
                </a:lnTo>
                <a:lnTo>
                  <a:pt x="30509" y="316953"/>
                </a:lnTo>
                <a:lnTo>
                  <a:pt x="27433" y="304800"/>
                </a:lnTo>
                <a:lnTo>
                  <a:pt x="27433" y="295617"/>
                </a:lnTo>
                <a:lnTo>
                  <a:pt x="30509" y="284949"/>
                </a:lnTo>
                <a:lnTo>
                  <a:pt x="31997" y="274294"/>
                </a:lnTo>
                <a:lnTo>
                  <a:pt x="33535" y="263626"/>
                </a:lnTo>
                <a:lnTo>
                  <a:pt x="39637" y="240753"/>
                </a:lnTo>
                <a:lnTo>
                  <a:pt x="51841" y="191985"/>
                </a:lnTo>
                <a:lnTo>
                  <a:pt x="59432" y="169113"/>
                </a:lnTo>
                <a:lnTo>
                  <a:pt x="67071" y="143217"/>
                </a:lnTo>
                <a:lnTo>
                  <a:pt x="71635" y="118859"/>
                </a:lnTo>
                <a:lnTo>
                  <a:pt x="73173" y="94449"/>
                </a:lnTo>
                <a:lnTo>
                  <a:pt x="76200" y="80759"/>
                </a:lnTo>
                <a:lnTo>
                  <a:pt x="73173" y="70091"/>
                </a:lnTo>
                <a:lnTo>
                  <a:pt x="71635" y="57886"/>
                </a:lnTo>
                <a:lnTo>
                  <a:pt x="70097" y="45694"/>
                </a:lnTo>
                <a:lnTo>
                  <a:pt x="67071" y="31991"/>
                </a:lnTo>
                <a:lnTo>
                  <a:pt x="60968" y="19786"/>
                </a:lnTo>
                <a:lnTo>
                  <a:pt x="53329" y="10667"/>
                </a:lnTo>
                <a:lnTo>
                  <a:pt x="47277" y="0"/>
                </a:lnTo>
                <a:lnTo>
                  <a:pt x="22868" y="19786"/>
                </a:lnTo>
                <a:lnTo>
                  <a:pt x="30509" y="27381"/>
                </a:lnTo>
                <a:lnTo>
                  <a:pt x="35073" y="36563"/>
                </a:lnTo>
                <a:lnTo>
                  <a:pt x="39637" y="45694"/>
                </a:lnTo>
                <a:lnTo>
                  <a:pt x="42663" y="53327"/>
                </a:lnTo>
                <a:lnTo>
                  <a:pt x="44201" y="63995"/>
                </a:lnTo>
                <a:lnTo>
                  <a:pt x="44201" y="73126"/>
                </a:lnTo>
                <a:lnTo>
                  <a:pt x="47277" y="80759"/>
                </a:lnTo>
                <a:lnTo>
                  <a:pt x="47277" y="91427"/>
                </a:lnTo>
                <a:lnTo>
                  <a:pt x="42663" y="112763"/>
                </a:lnTo>
                <a:lnTo>
                  <a:pt x="39637" y="135635"/>
                </a:lnTo>
                <a:lnTo>
                  <a:pt x="31997" y="158445"/>
                </a:lnTo>
                <a:lnTo>
                  <a:pt x="24406" y="182854"/>
                </a:lnTo>
                <a:lnTo>
                  <a:pt x="9177" y="23008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25" name="object 1425"/>
          <p:cNvSpPr/>
          <p:nvPr/>
        </p:nvSpPr>
        <p:spPr>
          <a:xfrm>
            <a:off x="825996" y="1738909"/>
            <a:ext cx="76200" cy="382485"/>
          </a:xfrm>
          <a:custGeom>
            <a:avLst/>
            <a:gdLst/>
            <a:ahLst/>
            <a:cxnLst/>
            <a:rect b="b" l="l" r="r" t="t"/>
            <a:pathLst>
              <a:path h="382485" w="76200">
                <a:moveTo>
                  <a:pt x="22868" y="382485"/>
                </a:moveTo>
                <a:lnTo>
                  <a:pt x="15229" y="370281"/>
                </a:lnTo>
                <a:lnTo>
                  <a:pt x="9177" y="359613"/>
                </a:lnTo>
                <a:lnTo>
                  <a:pt x="6101" y="345922"/>
                </a:lnTo>
                <a:lnTo>
                  <a:pt x="3075" y="332181"/>
                </a:lnTo>
                <a:lnTo>
                  <a:pt x="0" y="321513"/>
                </a:lnTo>
                <a:lnTo>
                  <a:pt x="0" y="281927"/>
                </a:lnTo>
                <a:lnTo>
                  <a:pt x="3075" y="269722"/>
                </a:lnTo>
                <a:lnTo>
                  <a:pt x="4563" y="255981"/>
                </a:lnTo>
                <a:lnTo>
                  <a:pt x="9177" y="230085"/>
                </a:lnTo>
                <a:lnTo>
                  <a:pt x="24406" y="182854"/>
                </a:lnTo>
                <a:lnTo>
                  <a:pt x="31997" y="158445"/>
                </a:lnTo>
                <a:lnTo>
                  <a:pt x="39637" y="135635"/>
                </a:lnTo>
                <a:lnTo>
                  <a:pt x="42663" y="112763"/>
                </a:lnTo>
                <a:lnTo>
                  <a:pt x="47277" y="91427"/>
                </a:lnTo>
                <a:lnTo>
                  <a:pt x="47277" y="80759"/>
                </a:lnTo>
                <a:lnTo>
                  <a:pt x="44201" y="73126"/>
                </a:lnTo>
                <a:lnTo>
                  <a:pt x="44201" y="63995"/>
                </a:lnTo>
                <a:lnTo>
                  <a:pt x="42663" y="53327"/>
                </a:lnTo>
                <a:lnTo>
                  <a:pt x="39637" y="45694"/>
                </a:lnTo>
                <a:lnTo>
                  <a:pt x="35073" y="36563"/>
                </a:lnTo>
                <a:lnTo>
                  <a:pt x="30509" y="27381"/>
                </a:lnTo>
                <a:lnTo>
                  <a:pt x="22868" y="19786"/>
                </a:lnTo>
                <a:lnTo>
                  <a:pt x="47277" y="0"/>
                </a:lnTo>
                <a:lnTo>
                  <a:pt x="53329" y="10667"/>
                </a:lnTo>
                <a:lnTo>
                  <a:pt x="60968" y="19786"/>
                </a:lnTo>
                <a:lnTo>
                  <a:pt x="67071" y="31991"/>
                </a:lnTo>
                <a:lnTo>
                  <a:pt x="70097" y="45694"/>
                </a:lnTo>
                <a:lnTo>
                  <a:pt x="71635" y="57886"/>
                </a:lnTo>
                <a:lnTo>
                  <a:pt x="73173" y="70091"/>
                </a:lnTo>
                <a:lnTo>
                  <a:pt x="76200" y="80759"/>
                </a:lnTo>
                <a:lnTo>
                  <a:pt x="73173" y="94449"/>
                </a:lnTo>
                <a:lnTo>
                  <a:pt x="71635" y="118859"/>
                </a:lnTo>
                <a:lnTo>
                  <a:pt x="67071" y="143217"/>
                </a:lnTo>
                <a:lnTo>
                  <a:pt x="59432" y="169113"/>
                </a:lnTo>
                <a:lnTo>
                  <a:pt x="51841" y="191985"/>
                </a:lnTo>
                <a:lnTo>
                  <a:pt x="39637" y="240753"/>
                </a:lnTo>
                <a:lnTo>
                  <a:pt x="33535" y="263626"/>
                </a:lnTo>
                <a:lnTo>
                  <a:pt x="31997" y="274294"/>
                </a:lnTo>
                <a:lnTo>
                  <a:pt x="30509" y="284949"/>
                </a:lnTo>
                <a:lnTo>
                  <a:pt x="27433" y="295617"/>
                </a:lnTo>
                <a:lnTo>
                  <a:pt x="27433" y="304800"/>
                </a:lnTo>
                <a:lnTo>
                  <a:pt x="30509" y="316953"/>
                </a:lnTo>
                <a:lnTo>
                  <a:pt x="31997" y="327621"/>
                </a:lnTo>
                <a:lnTo>
                  <a:pt x="33535" y="336791"/>
                </a:lnTo>
                <a:lnTo>
                  <a:pt x="38100" y="345922"/>
                </a:lnTo>
                <a:lnTo>
                  <a:pt x="41175" y="355053"/>
                </a:lnTo>
                <a:lnTo>
                  <a:pt x="47277" y="364235"/>
                </a:lnTo>
                <a:lnTo>
                  <a:pt x="22868" y="382485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26" name="object 1426"/>
          <p:cNvSpPr/>
          <p:nvPr/>
        </p:nvSpPr>
        <p:spPr>
          <a:xfrm>
            <a:off x="847328" y="2103145"/>
            <a:ext cx="25944" cy="18249"/>
          </a:xfrm>
          <a:custGeom>
            <a:avLst/>
            <a:gdLst/>
            <a:ahLst/>
            <a:cxnLst/>
            <a:rect b="b" l="l" r="r" t="t"/>
            <a:pathLst>
              <a:path h="18249" w="25944">
                <a:moveTo>
                  <a:pt x="1536" y="18249"/>
                </a:moveTo>
                <a:lnTo>
                  <a:pt x="0" y="16764"/>
                </a:lnTo>
                <a:lnTo>
                  <a:pt x="1536" y="18249"/>
                </a:lnTo>
                <a:lnTo>
                  <a:pt x="25944" y="0"/>
                </a:lnTo>
                <a:lnTo>
                  <a:pt x="1536" y="18249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27" name="object 1427"/>
          <p:cNvSpPr/>
          <p:nvPr/>
        </p:nvSpPr>
        <p:spPr>
          <a:xfrm>
            <a:off x="847328" y="2103145"/>
            <a:ext cx="25944" cy="18249"/>
          </a:xfrm>
          <a:custGeom>
            <a:avLst/>
            <a:gdLst/>
            <a:ahLst/>
            <a:cxnLst/>
            <a:rect b="b" l="l" r="r" t="t"/>
            <a:pathLst>
              <a:path h="18249" w="25944">
                <a:moveTo>
                  <a:pt x="1536" y="18249"/>
                </a:moveTo>
                <a:lnTo>
                  <a:pt x="0" y="16764"/>
                </a:lnTo>
                <a:lnTo>
                  <a:pt x="1536" y="18249"/>
                </a:lnTo>
                <a:lnTo>
                  <a:pt x="25944" y="0"/>
                </a:lnTo>
                <a:lnTo>
                  <a:pt x="1536" y="18249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28" name="object 1428"/>
          <p:cNvSpPr/>
          <p:nvPr/>
        </p:nvSpPr>
        <p:spPr>
          <a:xfrm>
            <a:off x="524272" y="1658099"/>
            <a:ext cx="345925" cy="111264"/>
          </a:xfrm>
          <a:custGeom>
            <a:avLst/>
            <a:gdLst/>
            <a:ahLst/>
            <a:cxnLst/>
            <a:rect b="b" l="l" r="r" t="t"/>
            <a:pathLst>
              <a:path h="111264" w="345925">
                <a:moveTo>
                  <a:pt x="21330" y="111264"/>
                </a:moveTo>
                <a:lnTo>
                  <a:pt x="28921" y="100596"/>
                </a:lnTo>
                <a:lnTo>
                  <a:pt x="38100" y="92964"/>
                </a:lnTo>
                <a:lnTo>
                  <a:pt x="45689" y="85369"/>
                </a:lnTo>
                <a:lnTo>
                  <a:pt x="54867" y="76200"/>
                </a:lnTo>
                <a:lnTo>
                  <a:pt x="73124" y="62496"/>
                </a:lnTo>
                <a:lnTo>
                  <a:pt x="82301" y="56400"/>
                </a:lnTo>
                <a:lnTo>
                  <a:pt x="91429" y="51841"/>
                </a:lnTo>
                <a:lnTo>
                  <a:pt x="111224" y="42710"/>
                </a:lnTo>
                <a:lnTo>
                  <a:pt x="129529" y="35064"/>
                </a:lnTo>
                <a:lnTo>
                  <a:pt x="152400" y="31991"/>
                </a:lnTo>
                <a:lnTo>
                  <a:pt x="159989" y="31991"/>
                </a:lnTo>
                <a:lnTo>
                  <a:pt x="172192" y="28968"/>
                </a:lnTo>
                <a:lnTo>
                  <a:pt x="182859" y="28968"/>
                </a:lnTo>
                <a:lnTo>
                  <a:pt x="191987" y="31991"/>
                </a:lnTo>
                <a:lnTo>
                  <a:pt x="202653" y="31991"/>
                </a:lnTo>
                <a:lnTo>
                  <a:pt x="214857" y="33527"/>
                </a:lnTo>
                <a:lnTo>
                  <a:pt x="224035" y="35064"/>
                </a:lnTo>
                <a:lnTo>
                  <a:pt x="234701" y="39636"/>
                </a:lnTo>
                <a:lnTo>
                  <a:pt x="243829" y="42710"/>
                </a:lnTo>
                <a:lnTo>
                  <a:pt x="252957" y="45732"/>
                </a:lnTo>
                <a:lnTo>
                  <a:pt x="272801" y="56400"/>
                </a:lnTo>
                <a:lnTo>
                  <a:pt x="281929" y="62496"/>
                </a:lnTo>
                <a:lnTo>
                  <a:pt x="291057" y="68605"/>
                </a:lnTo>
                <a:lnTo>
                  <a:pt x="300235" y="74701"/>
                </a:lnTo>
                <a:lnTo>
                  <a:pt x="309363" y="82296"/>
                </a:lnTo>
                <a:lnTo>
                  <a:pt x="316953" y="92964"/>
                </a:lnTo>
                <a:lnTo>
                  <a:pt x="326130" y="100596"/>
                </a:lnTo>
                <a:lnTo>
                  <a:pt x="345925" y="79273"/>
                </a:lnTo>
                <a:lnTo>
                  <a:pt x="336797" y="68605"/>
                </a:lnTo>
                <a:lnTo>
                  <a:pt x="327619" y="59423"/>
                </a:lnTo>
                <a:lnTo>
                  <a:pt x="318491" y="51841"/>
                </a:lnTo>
                <a:lnTo>
                  <a:pt x="307825" y="42710"/>
                </a:lnTo>
                <a:lnTo>
                  <a:pt x="298697" y="35064"/>
                </a:lnTo>
                <a:lnTo>
                  <a:pt x="288030" y="28968"/>
                </a:lnTo>
                <a:lnTo>
                  <a:pt x="265162" y="18300"/>
                </a:lnTo>
                <a:lnTo>
                  <a:pt x="252957" y="13741"/>
                </a:lnTo>
                <a:lnTo>
                  <a:pt x="242291" y="9169"/>
                </a:lnTo>
                <a:lnTo>
                  <a:pt x="230087" y="6096"/>
                </a:lnTo>
                <a:lnTo>
                  <a:pt x="219421" y="3073"/>
                </a:lnTo>
                <a:lnTo>
                  <a:pt x="207267" y="1536"/>
                </a:lnTo>
                <a:lnTo>
                  <a:pt x="195063" y="0"/>
                </a:lnTo>
                <a:lnTo>
                  <a:pt x="158501" y="0"/>
                </a:lnTo>
                <a:lnTo>
                  <a:pt x="146297" y="1536"/>
                </a:lnTo>
                <a:lnTo>
                  <a:pt x="124965" y="6096"/>
                </a:lnTo>
                <a:lnTo>
                  <a:pt x="100557" y="13741"/>
                </a:lnTo>
                <a:lnTo>
                  <a:pt x="77687" y="22860"/>
                </a:lnTo>
                <a:lnTo>
                  <a:pt x="67021" y="28968"/>
                </a:lnTo>
                <a:lnTo>
                  <a:pt x="56356" y="36601"/>
                </a:lnTo>
                <a:lnTo>
                  <a:pt x="36562" y="51841"/>
                </a:lnTo>
                <a:lnTo>
                  <a:pt x="25895" y="60960"/>
                </a:lnTo>
                <a:lnTo>
                  <a:pt x="15229" y="68605"/>
                </a:lnTo>
                <a:lnTo>
                  <a:pt x="9127" y="79273"/>
                </a:lnTo>
                <a:lnTo>
                  <a:pt x="0" y="91478"/>
                </a:lnTo>
                <a:lnTo>
                  <a:pt x="21330" y="11126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29" name="object 1429"/>
          <p:cNvSpPr/>
          <p:nvPr/>
        </p:nvSpPr>
        <p:spPr>
          <a:xfrm>
            <a:off x="524272" y="1658099"/>
            <a:ext cx="345925" cy="111264"/>
          </a:xfrm>
          <a:custGeom>
            <a:avLst/>
            <a:gdLst/>
            <a:ahLst/>
            <a:cxnLst/>
            <a:rect b="b" l="l" r="r" t="t"/>
            <a:pathLst>
              <a:path h="111264" w="345925">
                <a:moveTo>
                  <a:pt x="326130" y="100596"/>
                </a:moveTo>
                <a:lnTo>
                  <a:pt x="316953" y="92964"/>
                </a:lnTo>
                <a:lnTo>
                  <a:pt x="309363" y="82296"/>
                </a:lnTo>
                <a:lnTo>
                  <a:pt x="300235" y="74701"/>
                </a:lnTo>
                <a:lnTo>
                  <a:pt x="291057" y="68605"/>
                </a:lnTo>
                <a:lnTo>
                  <a:pt x="281929" y="62496"/>
                </a:lnTo>
                <a:lnTo>
                  <a:pt x="272801" y="56400"/>
                </a:lnTo>
                <a:lnTo>
                  <a:pt x="252957" y="45732"/>
                </a:lnTo>
                <a:lnTo>
                  <a:pt x="243829" y="42710"/>
                </a:lnTo>
                <a:lnTo>
                  <a:pt x="234701" y="39636"/>
                </a:lnTo>
                <a:lnTo>
                  <a:pt x="224035" y="35064"/>
                </a:lnTo>
                <a:lnTo>
                  <a:pt x="214857" y="33527"/>
                </a:lnTo>
                <a:lnTo>
                  <a:pt x="202653" y="31991"/>
                </a:lnTo>
                <a:lnTo>
                  <a:pt x="191987" y="31991"/>
                </a:lnTo>
                <a:lnTo>
                  <a:pt x="182859" y="28968"/>
                </a:lnTo>
                <a:lnTo>
                  <a:pt x="172192" y="28968"/>
                </a:lnTo>
                <a:lnTo>
                  <a:pt x="159989" y="31991"/>
                </a:lnTo>
                <a:lnTo>
                  <a:pt x="152400" y="31991"/>
                </a:lnTo>
                <a:lnTo>
                  <a:pt x="129529" y="35064"/>
                </a:lnTo>
                <a:lnTo>
                  <a:pt x="111224" y="42710"/>
                </a:lnTo>
                <a:lnTo>
                  <a:pt x="91429" y="51841"/>
                </a:lnTo>
                <a:lnTo>
                  <a:pt x="82301" y="56400"/>
                </a:lnTo>
                <a:lnTo>
                  <a:pt x="73124" y="62496"/>
                </a:lnTo>
                <a:lnTo>
                  <a:pt x="54867" y="76200"/>
                </a:lnTo>
                <a:lnTo>
                  <a:pt x="45689" y="85369"/>
                </a:lnTo>
                <a:lnTo>
                  <a:pt x="38100" y="92964"/>
                </a:lnTo>
                <a:lnTo>
                  <a:pt x="28921" y="100596"/>
                </a:lnTo>
                <a:lnTo>
                  <a:pt x="21330" y="111264"/>
                </a:lnTo>
                <a:lnTo>
                  <a:pt x="0" y="91478"/>
                </a:lnTo>
                <a:lnTo>
                  <a:pt x="9127" y="79273"/>
                </a:lnTo>
                <a:lnTo>
                  <a:pt x="15229" y="68605"/>
                </a:lnTo>
                <a:lnTo>
                  <a:pt x="25895" y="60960"/>
                </a:lnTo>
                <a:lnTo>
                  <a:pt x="36562" y="51841"/>
                </a:lnTo>
                <a:lnTo>
                  <a:pt x="56356" y="36601"/>
                </a:lnTo>
                <a:lnTo>
                  <a:pt x="67021" y="28968"/>
                </a:lnTo>
                <a:lnTo>
                  <a:pt x="77687" y="22860"/>
                </a:lnTo>
                <a:lnTo>
                  <a:pt x="100557" y="13741"/>
                </a:lnTo>
                <a:lnTo>
                  <a:pt x="124965" y="6096"/>
                </a:lnTo>
                <a:lnTo>
                  <a:pt x="146297" y="1536"/>
                </a:lnTo>
                <a:lnTo>
                  <a:pt x="158501" y="0"/>
                </a:lnTo>
                <a:lnTo>
                  <a:pt x="195063" y="0"/>
                </a:lnTo>
                <a:lnTo>
                  <a:pt x="207267" y="1536"/>
                </a:lnTo>
                <a:lnTo>
                  <a:pt x="219421" y="3073"/>
                </a:lnTo>
                <a:lnTo>
                  <a:pt x="230087" y="6096"/>
                </a:lnTo>
                <a:lnTo>
                  <a:pt x="242291" y="9169"/>
                </a:lnTo>
                <a:lnTo>
                  <a:pt x="252957" y="13741"/>
                </a:lnTo>
                <a:lnTo>
                  <a:pt x="265162" y="18300"/>
                </a:lnTo>
                <a:lnTo>
                  <a:pt x="288030" y="28968"/>
                </a:lnTo>
                <a:lnTo>
                  <a:pt x="298697" y="35064"/>
                </a:lnTo>
                <a:lnTo>
                  <a:pt x="307825" y="42710"/>
                </a:lnTo>
                <a:lnTo>
                  <a:pt x="318491" y="51841"/>
                </a:lnTo>
                <a:lnTo>
                  <a:pt x="327619" y="59423"/>
                </a:lnTo>
                <a:lnTo>
                  <a:pt x="336797" y="68605"/>
                </a:lnTo>
                <a:lnTo>
                  <a:pt x="345925" y="79273"/>
                </a:lnTo>
                <a:lnTo>
                  <a:pt x="326130" y="10059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30" name="object 1430"/>
          <p:cNvSpPr/>
          <p:nvPr/>
        </p:nvSpPr>
        <p:spPr>
          <a:xfrm>
            <a:off x="848865" y="1737372"/>
            <a:ext cx="24408" cy="21323"/>
          </a:xfrm>
          <a:custGeom>
            <a:avLst/>
            <a:gdLst/>
            <a:ahLst/>
            <a:cxnLst/>
            <a:rect b="b" l="l" r="r" t="t"/>
            <a:pathLst>
              <a:path h="21323" w="24408">
                <a:moveTo>
                  <a:pt x="24408" y="1536"/>
                </a:moveTo>
                <a:lnTo>
                  <a:pt x="21332" y="0"/>
                </a:lnTo>
                <a:lnTo>
                  <a:pt x="6214" y="16285"/>
                </a:lnTo>
                <a:lnTo>
                  <a:pt x="24408" y="1536"/>
                </a:lnTo>
                <a:close/>
              </a:path>
              <a:path h="21323" w="24408">
                <a:moveTo>
                  <a:pt x="6214" y="16285"/>
                </a:moveTo>
                <a:lnTo>
                  <a:pt x="0" y="21323"/>
                </a:lnTo>
                <a:lnTo>
                  <a:pt x="1537" y="21323"/>
                </a:lnTo>
                <a:lnTo>
                  <a:pt x="6214" y="16285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31" name="object 1431"/>
          <p:cNvSpPr/>
          <p:nvPr/>
        </p:nvSpPr>
        <p:spPr>
          <a:xfrm>
            <a:off x="848865" y="1737372"/>
            <a:ext cx="24408" cy="21323"/>
          </a:xfrm>
          <a:custGeom>
            <a:avLst/>
            <a:gdLst/>
            <a:ahLst/>
            <a:cxnLst/>
            <a:rect b="b" l="l" r="r" t="t"/>
            <a:pathLst>
              <a:path h="21323" w="24408">
                <a:moveTo>
                  <a:pt x="24408" y="1536"/>
                </a:moveTo>
                <a:lnTo>
                  <a:pt x="21332" y="0"/>
                </a:lnTo>
                <a:lnTo>
                  <a:pt x="1537" y="21323"/>
                </a:lnTo>
                <a:lnTo>
                  <a:pt x="0" y="21323"/>
                </a:lnTo>
                <a:lnTo>
                  <a:pt x="24408" y="1536"/>
                </a:lnTo>
                <a:close/>
              </a:path>
            </a:pathLst>
          </a:custGeom>
          <a:ln w="152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5245100" y="9431121"/>
            <a:ext cx="2094742" cy="177800"/>
          </a:xfrm>
          <a:prstGeom prst="rect">
            <a:avLst/>
          </a:prstGeom>
        </p:spPr>
        <p:txBody>
          <a:bodyPr bIns="0" lIns="0" rIns="0" rtlCol="0" tIns="8159" wrap="square">
            <a:noAutofit/>
          </a:bodyPr>
          <a:lstStyle/>
          <a:p>
            <a:pPr marL="12700">
              <a:lnSpc>
                <a:spcPts val="1285"/>
              </a:lnSpc>
            </a:pP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©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w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w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w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.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H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a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v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e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F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u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n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T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e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a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c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h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i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n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g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.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c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o</a:t>
            </a:r>
            <a:r>
              <a:rPr b="1" dirty="0" smtClean="0" spc="14" sz="1200">
                <a:latin typeface="Times New Roman"/>
                <a:cs typeface="Times New Roman"/>
                <a:hlinkClick r:id="rId2"/>
              </a:rPr>
              <a:t>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83487" y="7648969"/>
            <a:ext cx="19819" cy="41833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4983487" y="8067303"/>
            <a:ext cx="19819" cy="45186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4985768" y="5119093"/>
            <a:ext cx="22100" cy="41835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4985768" y="5537451"/>
            <a:ext cx="22100" cy="45189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529580" y="478533"/>
            <a:ext cx="1120158" cy="47698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649738" y="478533"/>
            <a:ext cx="1107947" cy="47698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2757685" y="478533"/>
            <a:ext cx="2234953" cy="47698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4992639" y="478533"/>
            <a:ext cx="2249410" cy="47698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529580" y="955522"/>
            <a:ext cx="6712470" cy="795377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529580" y="8909297"/>
            <a:ext cx="1114049" cy="444252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1643629" y="8909297"/>
            <a:ext cx="1114056" cy="444252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2757685" y="8909297"/>
            <a:ext cx="1109459" cy="444252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3867145" y="8909297"/>
            <a:ext cx="1125494" cy="444252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992639" y="8909297"/>
            <a:ext cx="1108690" cy="444252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101329" y="8909297"/>
            <a:ext cx="1140720" cy="444252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