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http://www.HaveFunTeaching.com" TargetMode="External" Type="http://schemas.openxmlformats.org/officeDocument/2006/relationships/hyperlink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2811754" y="3419868"/>
            <a:ext cx="655345" cy="163068"/>
          </a:xfrm>
          <a:custGeom>
            <a:avLst/>
            <a:gdLst/>
            <a:ahLst/>
            <a:cxnLst/>
            <a:rect b="b" l="l" r="r" t="t"/>
            <a:pathLst>
              <a:path h="163068" w="655345">
                <a:moveTo>
                  <a:pt x="655345" y="21336"/>
                </a:moveTo>
                <a:lnTo>
                  <a:pt x="638581" y="0"/>
                </a:lnTo>
                <a:lnTo>
                  <a:pt x="603554" y="33540"/>
                </a:lnTo>
                <a:lnTo>
                  <a:pt x="568477" y="59436"/>
                </a:lnTo>
                <a:lnTo>
                  <a:pt x="528840" y="83794"/>
                </a:lnTo>
                <a:lnTo>
                  <a:pt x="490740" y="102095"/>
                </a:lnTo>
                <a:lnTo>
                  <a:pt x="470941" y="111226"/>
                </a:lnTo>
                <a:lnTo>
                  <a:pt x="449618" y="118872"/>
                </a:lnTo>
                <a:lnTo>
                  <a:pt x="411518" y="126453"/>
                </a:lnTo>
                <a:lnTo>
                  <a:pt x="368846" y="134099"/>
                </a:lnTo>
                <a:lnTo>
                  <a:pt x="327672" y="135636"/>
                </a:lnTo>
                <a:lnTo>
                  <a:pt x="285013" y="134099"/>
                </a:lnTo>
                <a:lnTo>
                  <a:pt x="243890" y="126453"/>
                </a:lnTo>
                <a:lnTo>
                  <a:pt x="204241" y="118872"/>
                </a:lnTo>
                <a:lnTo>
                  <a:pt x="164604" y="102095"/>
                </a:lnTo>
                <a:lnTo>
                  <a:pt x="126504" y="83794"/>
                </a:lnTo>
                <a:lnTo>
                  <a:pt x="86868" y="59436"/>
                </a:lnTo>
                <a:lnTo>
                  <a:pt x="50304" y="33540"/>
                </a:lnTo>
                <a:lnTo>
                  <a:pt x="16776" y="0"/>
                </a:lnTo>
                <a:lnTo>
                  <a:pt x="0" y="21336"/>
                </a:lnTo>
                <a:lnTo>
                  <a:pt x="35077" y="54876"/>
                </a:lnTo>
                <a:lnTo>
                  <a:pt x="74714" y="83794"/>
                </a:lnTo>
                <a:lnTo>
                  <a:pt x="114300" y="106667"/>
                </a:lnTo>
                <a:lnTo>
                  <a:pt x="155486" y="127990"/>
                </a:lnTo>
                <a:lnTo>
                  <a:pt x="196608" y="143230"/>
                </a:lnTo>
                <a:lnTo>
                  <a:pt x="242341" y="153885"/>
                </a:lnTo>
                <a:lnTo>
                  <a:pt x="283476" y="161531"/>
                </a:lnTo>
                <a:lnTo>
                  <a:pt x="327672" y="163068"/>
                </a:lnTo>
                <a:lnTo>
                  <a:pt x="371881" y="161531"/>
                </a:lnTo>
                <a:lnTo>
                  <a:pt x="414540" y="153885"/>
                </a:lnTo>
                <a:lnTo>
                  <a:pt x="457200" y="143230"/>
                </a:lnTo>
                <a:lnTo>
                  <a:pt x="478535" y="137121"/>
                </a:lnTo>
                <a:lnTo>
                  <a:pt x="501408" y="127990"/>
                </a:lnTo>
                <a:lnTo>
                  <a:pt x="541045" y="106667"/>
                </a:lnTo>
                <a:lnTo>
                  <a:pt x="580682" y="83794"/>
                </a:lnTo>
                <a:lnTo>
                  <a:pt x="617245" y="54876"/>
                </a:lnTo>
                <a:lnTo>
                  <a:pt x="655345" y="213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2811754" y="3419868"/>
            <a:ext cx="655345" cy="163068"/>
          </a:xfrm>
          <a:custGeom>
            <a:avLst/>
            <a:gdLst/>
            <a:ahLst/>
            <a:cxnLst/>
            <a:rect b="b" l="l" r="r" t="t"/>
            <a:pathLst>
              <a:path h="163068" w="655345">
                <a:moveTo>
                  <a:pt x="16776" y="0"/>
                </a:moveTo>
                <a:lnTo>
                  <a:pt x="50304" y="33540"/>
                </a:lnTo>
                <a:lnTo>
                  <a:pt x="86868" y="59436"/>
                </a:lnTo>
                <a:lnTo>
                  <a:pt x="126504" y="83794"/>
                </a:lnTo>
                <a:lnTo>
                  <a:pt x="164604" y="102095"/>
                </a:lnTo>
                <a:lnTo>
                  <a:pt x="204241" y="118872"/>
                </a:lnTo>
                <a:lnTo>
                  <a:pt x="243890" y="126453"/>
                </a:lnTo>
                <a:lnTo>
                  <a:pt x="285013" y="134099"/>
                </a:lnTo>
                <a:lnTo>
                  <a:pt x="327672" y="135636"/>
                </a:lnTo>
                <a:lnTo>
                  <a:pt x="368846" y="134099"/>
                </a:lnTo>
                <a:lnTo>
                  <a:pt x="411518" y="126453"/>
                </a:lnTo>
                <a:lnTo>
                  <a:pt x="449618" y="118872"/>
                </a:lnTo>
                <a:lnTo>
                  <a:pt x="470941" y="111226"/>
                </a:lnTo>
                <a:lnTo>
                  <a:pt x="490740" y="102095"/>
                </a:lnTo>
                <a:lnTo>
                  <a:pt x="528840" y="83794"/>
                </a:lnTo>
                <a:lnTo>
                  <a:pt x="568477" y="59436"/>
                </a:lnTo>
                <a:lnTo>
                  <a:pt x="603554" y="33540"/>
                </a:lnTo>
                <a:lnTo>
                  <a:pt x="638581" y="0"/>
                </a:lnTo>
                <a:lnTo>
                  <a:pt x="655345" y="21336"/>
                </a:lnTo>
                <a:lnTo>
                  <a:pt x="617245" y="54876"/>
                </a:lnTo>
                <a:lnTo>
                  <a:pt x="580682" y="83794"/>
                </a:lnTo>
                <a:lnTo>
                  <a:pt x="541045" y="106667"/>
                </a:lnTo>
                <a:lnTo>
                  <a:pt x="501408" y="127990"/>
                </a:lnTo>
                <a:lnTo>
                  <a:pt x="478535" y="137121"/>
                </a:lnTo>
                <a:lnTo>
                  <a:pt x="457200" y="143230"/>
                </a:lnTo>
                <a:lnTo>
                  <a:pt x="414540" y="153885"/>
                </a:lnTo>
                <a:lnTo>
                  <a:pt x="371881" y="161531"/>
                </a:lnTo>
                <a:lnTo>
                  <a:pt x="327672" y="163068"/>
                </a:lnTo>
                <a:lnTo>
                  <a:pt x="283476" y="161531"/>
                </a:lnTo>
                <a:lnTo>
                  <a:pt x="242341" y="153885"/>
                </a:lnTo>
                <a:lnTo>
                  <a:pt x="196608" y="143230"/>
                </a:lnTo>
                <a:lnTo>
                  <a:pt x="155486" y="127990"/>
                </a:lnTo>
                <a:lnTo>
                  <a:pt x="114300" y="106667"/>
                </a:lnTo>
                <a:lnTo>
                  <a:pt x="74714" y="83794"/>
                </a:lnTo>
                <a:lnTo>
                  <a:pt x="35077" y="54876"/>
                </a:lnTo>
                <a:lnTo>
                  <a:pt x="0" y="21336"/>
                </a:lnTo>
                <a:lnTo>
                  <a:pt x="16776" y="0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396996" y="2644127"/>
            <a:ext cx="132613" cy="797077"/>
          </a:xfrm>
          <a:custGeom>
            <a:avLst/>
            <a:gdLst/>
            <a:ahLst/>
            <a:cxnLst/>
            <a:rect b="b" l="l" r="r" t="t"/>
            <a:pathLst>
              <a:path h="797077" w="132613">
                <a:moveTo>
                  <a:pt x="88404" y="775741"/>
                </a:moveTo>
                <a:lnTo>
                  <a:pt x="103644" y="754418"/>
                </a:lnTo>
                <a:lnTo>
                  <a:pt x="115849" y="730008"/>
                </a:lnTo>
                <a:lnTo>
                  <a:pt x="123431" y="707136"/>
                </a:lnTo>
                <a:lnTo>
                  <a:pt x="129539" y="682777"/>
                </a:lnTo>
                <a:lnTo>
                  <a:pt x="132613" y="658368"/>
                </a:lnTo>
                <a:lnTo>
                  <a:pt x="132613" y="608063"/>
                </a:lnTo>
                <a:lnTo>
                  <a:pt x="126504" y="556272"/>
                </a:lnTo>
                <a:lnTo>
                  <a:pt x="114300" y="505968"/>
                </a:lnTo>
                <a:lnTo>
                  <a:pt x="80771" y="402336"/>
                </a:lnTo>
                <a:lnTo>
                  <a:pt x="47231" y="297218"/>
                </a:lnTo>
                <a:lnTo>
                  <a:pt x="35026" y="245376"/>
                </a:lnTo>
                <a:lnTo>
                  <a:pt x="25907" y="196608"/>
                </a:lnTo>
                <a:lnTo>
                  <a:pt x="22872" y="172250"/>
                </a:lnTo>
                <a:lnTo>
                  <a:pt x="22872" y="149377"/>
                </a:lnTo>
                <a:lnTo>
                  <a:pt x="25907" y="126504"/>
                </a:lnTo>
                <a:lnTo>
                  <a:pt x="28981" y="103632"/>
                </a:lnTo>
                <a:lnTo>
                  <a:pt x="35026" y="83845"/>
                </a:lnTo>
                <a:lnTo>
                  <a:pt x="45694" y="59436"/>
                </a:lnTo>
                <a:lnTo>
                  <a:pt x="56413" y="38100"/>
                </a:lnTo>
                <a:lnTo>
                  <a:pt x="71640" y="19850"/>
                </a:lnTo>
                <a:lnTo>
                  <a:pt x="53339" y="0"/>
                </a:lnTo>
                <a:lnTo>
                  <a:pt x="35026" y="22872"/>
                </a:lnTo>
                <a:lnTo>
                  <a:pt x="22872" y="45745"/>
                </a:lnTo>
                <a:lnTo>
                  <a:pt x="13703" y="71640"/>
                </a:lnTo>
                <a:lnTo>
                  <a:pt x="6108" y="96050"/>
                </a:lnTo>
                <a:lnTo>
                  <a:pt x="3035" y="121945"/>
                </a:lnTo>
                <a:lnTo>
                  <a:pt x="0" y="146304"/>
                </a:lnTo>
                <a:lnTo>
                  <a:pt x="0" y="172250"/>
                </a:lnTo>
                <a:lnTo>
                  <a:pt x="3035" y="201168"/>
                </a:lnTo>
                <a:lnTo>
                  <a:pt x="10667" y="251472"/>
                </a:lnTo>
                <a:lnTo>
                  <a:pt x="22872" y="306336"/>
                </a:lnTo>
                <a:lnTo>
                  <a:pt x="57899" y="409968"/>
                </a:lnTo>
                <a:lnTo>
                  <a:pt x="89903" y="515150"/>
                </a:lnTo>
                <a:lnTo>
                  <a:pt x="103644" y="563918"/>
                </a:lnTo>
                <a:lnTo>
                  <a:pt x="109740" y="612673"/>
                </a:lnTo>
                <a:lnTo>
                  <a:pt x="109740" y="655345"/>
                </a:lnTo>
                <a:lnTo>
                  <a:pt x="106667" y="676668"/>
                </a:lnTo>
                <a:lnTo>
                  <a:pt x="99072" y="699541"/>
                </a:lnTo>
                <a:lnTo>
                  <a:pt x="92976" y="716318"/>
                </a:lnTo>
                <a:lnTo>
                  <a:pt x="82308" y="739127"/>
                </a:lnTo>
                <a:lnTo>
                  <a:pt x="70103" y="755904"/>
                </a:lnTo>
                <a:lnTo>
                  <a:pt x="53339" y="775741"/>
                </a:lnTo>
                <a:lnTo>
                  <a:pt x="70103" y="797077"/>
                </a:lnTo>
                <a:lnTo>
                  <a:pt x="88404" y="77574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396996" y="2644127"/>
            <a:ext cx="132613" cy="797077"/>
          </a:xfrm>
          <a:custGeom>
            <a:avLst/>
            <a:gdLst/>
            <a:ahLst/>
            <a:cxnLst/>
            <a:rect b="b" l="l" r="r" t="t"/>
            <a:pathLst>
              <a:path h="797077" w="132613">
                <a:moveTo>
                  <a:pt x="53339" y="775741"/>
                </a:moveTo>
                <a:lnTo>
                  <a:pt x="70103" y="755904"/>
                </a:lnTo>
                <a:lnTo>
                  <a:pt x="82308" y="739127"/>
                </a:lnTo>
                <a:lnTo>
                  <a:pt x="92976" y="716318"/>
                </a:lnTo>
                <a:lnTo>
                  <a:pt x="99072" y="699541"/>
                </a:lnTo>
                <a:lnTo>
                  <a:pt x="106667" y="676668"/>
                </a:lnTo>
                <a:lnTo>
                  <a:pt x="109740" y="655345"/>
                </a:lnTo>
                <a:lnTo>
                  <a:pt x="109740" y="612673"/>
                </a:lnTo>
                <a:lnTo>
                  <a:pt x="103644" y="563918"/>
                </a:lnTo>
                <a:lnTo>
                  <a:pt x="89903" y="515150"/>
                </a:lnTo>
                <a:lnTo>
                  <a:pt x="57899" y="409968"/>
                </a:lnTo>
                <a:lnTo>
                  <a:pt x="22872" y="306336"/>
                </a:lnTo>
                <a:lnTo>
                  <a:pt x="10667" y="251472"/>
                </a:lnTo>
                <a:lnTo>
                  <a:pt x="3035" y="201168"/>
                </a:lnTo>
                <a:lnTo>
                  <a:pt x="0" y="172250"/>
                </a:lnTo>
                <a:lnTo>
                  <a:pt x="0" y="146304"/>
                </a:lnTo>
                <a:lnTo>
                  <a:pt x="3035" y="121945"/>
                </a:lnTo>
                <a:lnTo>
                  <a:pt x="6108" y="96050"/>
                </a:lnTo>
                <a:lnTo>
                  <a:pt x="13703" y="71640"/>
                </a:lnTo>
                <a:lnTo>
                  <a:pt x="22872" y="45745"/>
                </a:lnTo>
                <a:lnTo>
                  <a:pt x="35026" y="22872"/>
                </a:lnTo>
                <a:lnTo>
                  <a:pt x="53339" y="0"/>
                </a:lnTo>
                <a:lnTo>
                  <a:pt x="71640" y="19850"/>
                </a:lnTo>
                <a:lnTo>
                  <a:pt x="56413" y="38100"/>
                </a:lnTo>
                <a:lnTo>
                  <a:pt x="45694" y="59436"/>
                </a:lnTo>
                <a:lnTo>
                  <a:pt x="35026" y="83845"/>
                </a:lnTo>
                <a:lnTo>
                  <a:pt x="28981" y="103632"/>
                </a:lnTo>
                <a:lnTo>
                  <a:pt x="25907" y="126504"/>
                </a:lnTo>
                <a:lnTo>
                  <a:pt x="22872" y="149377"/>
                </a:lnTo>
                <a:lnTo>
                  <a:pt x="22872" y="172250"/>
                </a:lnTo>
                <a:lnTo>
                  <a:pt x="25907" y="196608"/>
                </a:lnTo>
                <a:lnTo>
                  <a:pt x="35026" y="245376"/>
                </a:lnTo>
                <a:lnTo>
                  <a:pt x="47231" y="297218"/>
                </a:lnTo>
                <a:lnTo>
                  <a:pt x="80771" y="402336"/>
                </a:lnTo>
                <a:lnTo>
                  <a:pt x="114300" y="505968"/>
                </a:lnTo>
                <a:lnTo>
                  <a:pt x="126504" y="556272"/>
                </a:lnTo>
                <a:lnTo>
                  <a:pt x="132613" y="608063"/>
                </a:lnTo>
                <a:lnTo>
                  <a:pt x="132613" y="658368"/>
                </a:lnTo>
                <a:lnTo>
                  <a:pt x="129539" y="682777"/>
                </a:lnTo>
                <a:lnTo>
                  <a:pt x="123431" y="707136"/>
                </a:lnTo>
                <a:lnTo>
                  <a:pt x="115849" y="730008"/>
                </a:lnTo>
                <a:lnTo>
                  <a:pt x="103644" y="754418"/>
                </a:lnTo>
                <a:lnTo>
                  <a:pt x="88404" y="775741"/>
                </a:lnTo>
                <a:lnTo>
                  <a:pt x="70103" y="797077"/>
                </a:lnTo>
                <a:lnTo>
                  <a:pt x="53339" y="77574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450336" y="3419868"/>
            <a:ext cx="16763" cy="21336"/>
          </a:xfrm>
          <a:custGeom>
            <a:avLst/>
            <a:gdLst/>
            <a:ahLst/>
            <a:cxnLst/>
            <a:rect b="b" l="l" r="r" t="t"/>
            <a:pathLst>
              <a:path h="21336" w="16763">
                <a:moveTo>
                  <a:pt x="16763" y="21336"/>
                </a:moveTo>
                <a:lnTo>
                  <a:pt x="0" y="0"/>
                </a:lnTo>
                <a:lnTo>
                  <a:pt x="16763" y="213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450336" y="3419868"/>
            <a:ext cx="16763" cy="21336"/>
          </a:xfrm>
          <a:custGeom>
            <a:avLst/>
            <a:gdLst/>
            <a:ahLst/>
            <a:cxnLst/>
            <a:rect b="b" l="l" r="r" t="t"/>
            <a:pathLst>
              <a:path h="21336" w="16763">
                <a:moveTo>
                  <a:pt x="16763" y="21336"/>
                </a:moveTo>
                <a:lnTo>
                  <a:pt x="0" y="0"/>
                </a:lnTo>
                <a:lnTo>
                  <a:pt x="16763" y="213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450336" y="2439936"/>
            <a:ext cx="822960" cy="224040"/>
          </a:xfrm>
          <a:custGeom>
            <a:avLst/>
            <a:gdLst/>
            <a:ahLst/>
            <a:cxnLst/>
            <a:rect b="b" l="l" r="r" t="t"/>
            <a:pathLst>
              <a:path h="224040" w="822960">
                <a:moveTo>
                  <a:pt x="356641" y="32003"/>
                </a:moveTo>
                <a:lnTo>
                  <a:pt x="411454" y="28917"/>
                </a:lnTo>
                <a:lnTo>
                  <a:pt x="464832" y="32003"/>
                </a:lnTo>
                <a:lnTo>
                  <a:pt x="521195" y="41122"/>
                </a:lnTo>
                <a:lnTo>
                  <a:pt x="573036" y="56362"/>
                </a:lnTo>
                <a:lnTo>
                  <a:pt x="626363" y="76200"/>
                </a:lnTo>
                <a:lnTo>
                  <a:pt x="673595" y="103631"/>
                </a:lnTo>
                <a:lnTo>
                  <a:pt x="698004" y="120408"/>
                </a:lnTo>
                <a:lnTo>
                  <a:pt x="720864" y="138658"/>
                </a:lnTo>
                <a:lnTo>
                  <a:pt x="763536" y="176758"/>
                </a:lnTo>
                <a:lnTo>
                  <a:pt x="784860" y="196608"/>
                </a:lnTo>
                <a:lnTo>
                  <a:pt x="803173" y="220967"/>
                </a:lnTo>
                <a:lnTo>
                  <a:pt x="822960" y="204190"/>
                </a:lnTo>
                <a:lnTo>
                  <a:pt x="803173" y="179831"/>
                </a:lnTo>
                <a:lnTo>
                  <a:pt x="780300" y="155422"/>
                </a:lnTo>
                <a:lnTo>
                  <a:pt x="734567" y="115785"/>
                </a:lnTo>
                <a:lnTo>
                  <a:pt x="711695" y="97536"/>
                </a:lnTo>
                <a:lnTo>
                  <a:pt x="687336" y="79222"/>
                </a:lnTo>
                <a:lnTo>
                  <a:pt x="634009" y="50253"/>
                </a:lnTo>
                <a:lnTo>
                  <a:pt x="580618" y="30467"/>
                </a:lnTo>
                <a:lnTo>
                  <a:pt x="524268" y="12153"/>
                </a:lnTo>
                <a:lnTo>
                  <a:pt x="467867" y="3022"/>
                </a:lnTo>
                <a:lnTo>
                  <a:pt x="411454" y="0"/>
                </a:lnTo>
                <a:lnTo>
                  <a:pt x="355104" y="3022"/>
                </a:lnTo>
                <a:lnTo>
                  <a:pt x="297154" y="12153"/>
                </a:lnTo>
                <a:lnTo>
                  <a:pt x="269773" y="19799"/>
                </a:lnTo>
                <a:lnTo>
                  <a:pt x="239267" y="30467"/>
                </a:lnTo>
                <a:lnTo>
                  <a:pt x="213360" y="41122"/>
                </a:lnTo>
                <a:lnTo>
                  <a:pt x="187464" y="50253"/>
                </a:lnTo>
                <a:lnTo>
                  <a:pt x="135623" y="79222"/>
                </a:lnTo>
                <a:lnTo>
                  <a:pt x="85318" y="115785"/>
                </a:lnTo>
                <a:lnTo>
                  <a:pt x="39636" y="155422"/>
                </a:lnTo>
                <a:lnTo>
                  <a:pt x="18300" y="178295"/>
                </a:lnTo>
                <a:lnTo>
                  <a:pt x="0" y="202653"/>
                </a:lnTo>
                <a:lnTo>
                  <a:pt x="16763" y="224040"/>
                </a:lnTo>
                <a:lnTo>
                  <a:pt x="35064" y="199631"/>
                </a:lnTo>
                <a:lnTo>
                  <a:pt x="56400" y="176758"/>
                </a:lnTo>
                <a:lnTo>
                  <a:pt x="99060" y="138658"/>
                </a:lnTo>
                <a:lnTo>
                  <a:pt x="147827" y="103631"/>
                </a:lnTo>
                <a:lnTo>
                  <a:pt x="196596" y="76200"/>
                </a:lnTo>
                <a:lnTo>
                  <a:pt x="220954" y="67017"/>
                </a:lnTo>
                <a:lnTo>
                  <a:pt x="246900" y="56362"/>
                </a:lnTo>
                <a:lnTo>
                  <a:pt x="272796" y="47231"/>
                </a:lnTo>
                <a:lnTo>
                  <a:pt x="300227" y="41122"/>
                </a:lnTo>
                <a:lnTo>
                  <a:pt x="356641" y="3200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450336" y="2439936"/>
            <a:ext cx="822960" cy="224040"/>
          </a:xfrm>
          <a:custGeom>
            <a:avLst/>
            <a:gdLst/>
            <a:ahLst/>
            <a:cxnLst/>
            <a:rect b="b" l="l" r="r" t="t"/>
            <a:pathLst>
              <a:path h="224040" w="822960">
                <a:moveTo>
                  <a:pt x="0" y="202653"/>
                </a:moveTo>
                <a:lnTo>
                  <a:pt x="18300" y="178295"/>
                </a:lnTo>
                <a:lnTo>
                  <a:pt x="39636" y="155422"/>
                </a:lnTo>
                <a:lnTo>
                  <a:pt x="85318" y="115785"/>
                </a:lnTo>
                <a:lnTo>
                  <a:pt x="135623" y="79222"/>
                </a:lnTo>
                <a:lnTo>
                  <a:pt x="187464" y="50253"/>
                </a:lnTo>
                <a:lnTo>
                  <a:pt x="213360" y="41122"/>
                </a:lnTo>
                <a:lnTo>
                  <a:pt x="239267" y="30467"/>
                </a:lnTo>
                <a:lnTo>
                  <a:pt x="269773" y="19799"/>
                </a:lnTo>
                <a:lnTo>
                  <a:pt x="297154" y="12153"/>
                </a:lnTo>
                <a:lnTo>
                  <a:pt x="355104" y="3022"/>
                </a:lnTo>
                <a:lnTo>
                  <a:pt x="411454" y="0"/>
                </a:lnTo>
                <a:lnTo>
                  <a:pt x="467867" y="3022"/>
                </a:lnTo>
                <a:lnTo>
                  <a:pt x="524268" y="12153"/>
                </a:lnTo>
                <a:lnTo>
                  <a:pt x="580618" y="30467"/>
                </a:lnTo>
                <a:lnTo>
                  <a:pt x="634009" y="50253"/>
                </a:lnTo>
                <a:lnTo>
                  <a:pt x="687336" y="79222"/>
                </a:lnTo>
                <a:lnTo>
                  <a:pt x="711695" y="97536"/>
                </a:lnTo>
                <a:lnTo>
                  <a:pt x="734567" y="115785"/>
                </a:lnTo>
                <a:lnTo>
                  <a:pt x="780300" y="155422"/>
                </a:lnTo>
                <a:lnTo>
                  <a:pt x="803173" y="179831"/>
                </a:lnTo>
                <a:lnTo>
                  <a:pt x="822960" y="204190"/>
                </a:lnTo>
                <a:lnTo>
                  <a:pt x="803173" y="220967"/>
                </a:lnTo>
                <a:lnTo>
                  <a:pt x="784860" y="196608"/>
                </a:lnTo>
                <a:lnTo>
                  <a:pt x="763536" y="176758"/>
                </a:lnTo>
                <a:lnTo>
                  <a:pt x="720864" y="138658"/>
                </a:lnTo>
                <a:lnTo>
                  <a:pt x="698004" y="120408"/>
                </a:lnTo>
                <a:lnTo>
                  <a:pt x="673595" y="103631"/>
                </a:lnTo>
                <a:lnTo>
                  <a:pt x="626363" y="76200"/>
                </a:lnTo>
                <a:lnTo>
                  <a:pt x="573036" y="56362"/>
                </a:lnTo>
                <a:lnTo>
                  <a:pt x="521195" y="41122"/>
                </a:lnTo>
                <a:lnTo>
                  <a:pt x="464832" y="32003"/>
                </a:lnTo>
                <a:lnTo>
                  <a:pt x="411454" y="28917"/>
                </a:lnTo>
                <a:lnTo>
                  <a:pt x="356641" y="32003"/>
                </a:lnTo>
                <a:lnTo>
                  <a:pt x="300227" y="41122"/>
                </a:lnTo>
                <a:lnTo>
                  <a:pt x="272796" y="47231"/>
                </a:lnTo>
                <a:lnTo>
                  <a:pt x="246900" y="56362"/>
                </a:lnTo>
                <a:lnTo>
                  <a:pt x="220954" y="67017"/>
                </a:lnTo>
                <a:lnTo>
                  <a:pt x="196596" y="76200"/>
                </a:lnTo>
                <a:lnTo>
                  <a:pt x="147827" y="103631"/>
                </a:lnTo>
                <a:lnTo>
                  <a:pt x="99060" y="138658"/>
                </a:lnTo>
                <a:lnTo>
                  <a:pt x="56400" y="176758"/>
                </a:lnTo>
                <a:lnTo>
                  <a:pt x="35064" y="199631"/>
                </a:lnTo>
                <a:lnTo>
                  <a:pt x="16763" y="224040"/>
                </a:lnTo>
                <a:lnTo>
                  <a:pt x="0" y="20265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450336" y="2642590"/>
            <a:ext cx="18300" cy="21386"/>
          </a:xfrm>
          <a:custGeom>
            <a:avLst/>
            <a:gdLst/>
            <a:ahLst/>
            <a:cxnLst/>
            <a:rect b="b" l="l" r="r" t="t"/>
            <a:pathLst>
              <a:path h="21386" w="18300">
                <a:moveTo>
                  <a:pt x="18300" y="21386"/>
                </a:moveTo>
                <a:lnTo>
                  <a:pt x="8041" y="10259"/>
                </a:lnTo>
                <a:lnTo>
                  <a:pt x="16763" y="21386"/>
                </a:lnTo>
                <a:lnTo>
                  <a:pt x="18300" y="21386"/>
                </a:lnTo>
                <a:close/>
              </a:path>
              <a:path h="21386" w="18300">
                <a:moveTo>
                  <a:pt x="8041" y="10259"/>
                </a:moveTo>
                <a:lnTo>
                  <a:pt x="0" y="0"/>
                </a:lnTo>
                <a:lnTo>
                  <a:pt x="0" y="1536"/>
                </a:lnTo>
                <a:lnTo>
                  <a:pt x="8041" y="1025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450336" y="2642590"/>
            <a:ext cx="18300" cy="21386"/>
          </a:xfrm>
          <a:custGeom>
            <a:avLst/>
            <a:gdLst/>
            <a:ahLst/>
            <a:cxnLst/>
            <a:rect b="b" l="l" r="r" t="t"/>
            <a:pathLst>
              <a:path h="21386" w="18300">
                <a:moveTo>
                  <a:pt x="0" y="1536"/>
                </a:moveTo>
                <a:lnTo>
                  <a:pt x="0" y="0"/>
                </a:lnTo>
                <a:lnTo>
                  <a:pt x="16763" y="21386"/>
                </a:lnTo>
                <a:lnTo>
                  <a:pt x="18300" y="21386"/>
                </a:lnTo>
                <a:lnTo>
                  <a:pt x="0" y="1536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4195559" y="2645664"/>
            <a:ext cx="129540" cy="795540"/>
          </a:xfrm>
          <a:custGeom>
            <a:avLst/>
            <a:gdLst/>
            <a:ahLst/>
            <a:cxnLst/>
            <a:rect b="b" l="l" r="r" t="t"/>
            <a:pathLst>
              <a:path h="795540" w="129540">
                <a:moveTo>
                  <a:pt x="74663" y="405358"/>
                </a:moveTo>
                <a:lnTo>
                  <a:pt x="108204" y="300240"/>
                </a:lnTo>
                <a:lnTo>
                  <a:pt x="121945" y="246913"/>
                </a:lnTo>
                <a:lnTo>
                  <a:pt x="128041" y="195071"/>
                </a:lnTo>
                <a:lnTo>
                  <a:pt x="129540" y="144767"/>
                </a:lnTo>
                <a:lnTo>
                  <a:pt x="128041" y="118871"/>
                </a:lnTo>
                <a:lnTo>
                  <a:pt x="121945" y="94513"/>
                </a:lnTo>
                <a:lnTo>
                  <a:pt x="115836" y="68567"/>
                </a:lnTo>
                <a:lnTo>
                  <a:pt x="106718" y="44208"/>
                </a:lnTo>
                <a:lnTo>
                  <a:pt x="92976" y="21335"/>
                </a:lnTo>
                <a:lnTo>
                  <a:pt x="77736" y="0"/>
                </a:lnTo>
                <a:lnTo>
                  <a:pt x="56413" y="15239"/>
                </a:lnTo>
                <a:lnTo>
                  <a:pt x="71640" y="36563"/>
                </a:lnTo>
                <a:lnTo>
                  <a:pt x="85331" y="57899"/>
                </a:lnTo>
                <a:lnTo>
                  <a:pt x="92976" y="77736"/>
                </a:lnTo>
                <a:lnTo>
                  <a:pt x="99072" y="102095"/>
                </a:lnTo>
                <a:lnTo>
                  <a:pt x="103644" y="121945"/>
                </a:lnTo>
                <a:lnTo>
                  <a:pt x="105181" y="144767"/>
                </a:lnTo>
                <a:lnTo>
                  <a:pt x="103644" y="192036"/>
                </a:lnTo>
                <a:lnTo>
                  <a:pt x="97536" y="243839"/>
                </a:lnTo>
                <a:lnTo>
                  <a:pt x="85331" y="292595"/>
                </a:lnTo>
                <a:lnTo>
                  <a:pt x="51841" y="396239"/>
                </a:lnTo>
                <a:lnTo>
                  <a:pt x="35077" y="446531"/>
                </a:lnTo>
                <a:lnTo>
                  <a:pt x="19850" y="498335"/>
                </a:lnTo>
                <a:lnTo>
                  <a:pt x="7645" y="551713"/>
                </a:lnTo>
                <a:lnTo>
                  <a:pt x="3086" y="576071"/>
                </a:lnTo>
                <a:lnTo>
                  <a:pt x="0" y="601967"/>
                </a:lnTo>
                <a:lnTo>
                  <a:pt x="0" y="652271"/>
                </a:lnTo>
                <a:lnTo>
                  <a:pt x="3086" y="675131"/>
                </a:lnTo>
                <a:lnTo>
                  <a:pt x="7645" y="702576"/>
                </a:lnTo>
                <a:lnTo>
                  <a:pt x="28981" y="748258"/>
                </a:lnTo>
                <a:lnTo>
                  <a:pt x="42672" y="774204"/>
                </a:lnTo>
                <a:lnTo>
                  <a:pt x="57950" y="795540"/>
                </a:lnTo>
                <a:lnTo>
                  <a:pt x="77736" y="775690"/>
                </a:lnTo>
                <a:lnTo>
                  <a:pt x="60972" y="754367"/>
                </a:lnTo>
                <a:lnTo>
                  <a:pt x="50304" y="734567"/>
                </a:lnTo>
                <a:lnTo>
                  <a:pt x="32004" y="691908"/>
                </a:lnTo>
                <a:lnTo>
                  <a:pt x="28981" y="672058"/>
                </a:lnTo>
                <a:lnTo>
                  <a:pt x="25895" y="650735"/>
                </a:lnTo>
                <a:lnTo>
                  <a:pt x="25895" y="601967"/>
                </a:lnTo>
                <a:lnTo>
                  <a:pt x="28981" y="579145"/>
                </a:lnTo>
                <a:lnTo>
                  <a:pt x="33540" y="554735"/>
                </a:lnTo>
                <a:lnTo>
                  <a:pt x="42672" y="507504"/>
                </a:lnTo>
                <a:lnTo>
                  <a:pt x="57950" y="455663"/>
                </a:lnTo>
                <a:lnTo>
                  <a:pt x="74663" y="40535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195559" y="2645664"/>
            <a:ext cx="129540" cy="795540"/>
          </a:xfrm>
          <a:custGeom>
            <a:avLst/>
            <a:gdLst/>
            <a:ahLst/>
            <a:cxnLst/>
            <a:rect b="b" l="l" r="r" t="t"/>
            <a:pathLst>
              <a:path h="795540" w="129540">
                <a:moveTo>
                  <a:pt x="77736" y="0"/>
                </a:moveTo>
                <a:lnTo>
                  <a:pt x="92976" y="21335"/>
                </a:lnTo>
                <a:lnTo>
                  <a:pt x="106718" y="44208"/>
                </a:lnTo>
                <a:lnTo>
                  <a:pt x="115836" y="68567"/>
                </a:lnTo>
                <a:lnTo>
                  <a:pt x="121945" y="94513"/>
                </a:lnTo>
                <a:lnTo>
                  <a:pt x="128041" y="118871"/>
                </a:lnTo>
                <a:lnTo>
                  <a:pt x="129540" y="144767"/>
                </a:lnTo>
                <a:lnTo>
                  <a:pt x="128041" y="195071"/>
                </a:lnTo>
                <a:lnTo>
                  <a:pt x="121945" y="246913"/>
                </a:lnTo>
                <a:lnTo>
                  <a:pt x="108204" y="300240"/>
                </a:lnTo>
                <a:lnTo>
                  <a:pt x="74663" y="405358"/>
                </a:lnTo>
                <a:lnTo>
                  <a:pt x="57950" y="455663"/>
                </a:lnTo>
                <a:lnTo>
                  <a:pt x="42672" y="507504"/>
                </a:lnTo>
                <a:lnTo>
                  <a:pt x="33540" y="554735"/>
                </a:lnTo>
                <a:lnTo>
                  <a:pt x="28981" y="579145"/>
                </a:lnTo>
                <a:lnTo>
                  <a:pt x="25895" y="601967"/>
                </a:lnTo>
                <a:lnTo>
                  <a:pt x="25895" y="650735"/>
                </a:lnTo>
                <a:lnTo>
                  <a:pt x="28981" y="672058"/>
                </a:lnTo>
                <a:lnTo>
                  <a:pt x="32004" y="691908"/>
                </a:lnTo>
                <a:lnTo>
                  <a:pt x="50304" y="734567"/>
                </a:lnTo>
                <a:lnTo>
                  <a:pt x="60972" y="754367"/>
                </a:lnTo>
                <a:lnTo>
                  <a:pt x="77736" y="775690"/>
                </a:lnTo>
                <a:lnTo>
                  <a:pt x="57950" y="795540"/>
                </a:lnTo>
                <a:lnTo>
                  <a:pt x="42672" y="774204"/>
                </a:lnTo>
                <a:lnTo>
                  <a:pt x="28981" y="748258"/>
                </a:lnTo>
                <a:lnTo>
                  <a:pt x="7645" y="702576"/>
                </a:lnTo>
                <a:lnTo>
                  <a:pt x="3086" y="675131"/>
                </a:lnTo>
                <a:lnTo>
                  <a:pt x="0" y="652271"/>
                </a:lnTo>
                <a:lnTo>
                  <a:pt x="0" y="601967"/>
                </a:lnTo>
                <a:lnTo>
                  <a:pt x="3086" y="576071"/>
                </a:lnTo>
                <a:lnTo>
                  <a:pt x="7645" y="551713"/>
                </a:lnTo>
                <a:lnTo>
                  <a:pt x="19850" y="498335"/>
                </a:lnTo>
                <a:lnTo>
                  <a:pt x="35077" y="446531"/>
                </a:lnTo>
                <a:lnTo>
                  <a:pt x="51841" y="396239"/>
                </a:lnTo>
                <a:lnTo>
                  <a:pt x="85331" y="292595"/>
                </a:lnTo>
                <a:lnTo>
                  <a:pt x="97536" y="243839"/>
                </a:lnTo>
                <a:lnTo>
                  <a:pt x="103644" y="192036"/>
                </a:lnTo>
                <a:lnTo>
                  <a:pt x="105181" y="144767"/>
                </a:lnTo>
                <a:lnTo>
                  <a:pt x="103644" y="121945"/>
                </a:lnTo>
                <a:lnTo>
                  <a:pt x="99072" y="102095"/>
                </a:lnTo>
                <a:lnTo>
                  <a:pt x="92976" y="77736"/>
                </a:lnTo>
                <a:lnTo>
                  <a:pt x="85331" y="57899"/>
                </a:lnTo>
                <a:lnTo>
                  <a:pt x="71640" y="36563"/>
                </a:lnTo>
                <a:lnTo>
                  <a:pt x="56413" y="15239"/>
                </a:lnTo>
                <a:lnTo>
                  <a:pt x="77736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4251972" y="2644127"/>
            <a:ext cx="21323" cy="16776"/>
          </a:xfrm>
          <a:custGeom>
            <a:avLst/>
            <a:gdLst/>
            <a:ahLst/>
            <a:cxnLst/>
            <a:rect b="b" l="l" r="r" t="t"/>
            <a:pathLst>
              <a:path h="16776" w="21323">
                <a:moveTo>
                  <a:pt x="9783" y="9784"/>
                </a:moveTo>
                <a:lnTo>
                  <a:pt x="0" y="16776"/>
                </a:lnTo>
                <a:lnTo>
                  <a:pt x="1536" y="16776"/>
                </a:lnTo>
                <a:lnTo>
                  <a:pt x="9783" y="9784"/>
                </a:lnTo>
                <a:close/>
              </a:path>
              <a:path h="16776" w="21323">
                <a:moveTo>
                  <a:pt x="21323" y="0"/>
                </a:moveTo>
                <a:lnTo>
                  <a:pt x="9783" y="9784"/>
                </a:lnTo>
                <a:lnTo>
                  <a:pt x="21323" y="1536"/>
                </a:lnTo>
                <a:lnTo>
                  <a:pt x="213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4251972" y="2644127"/>
            <a:ext cx="21323" cy="16776"/>
          </a:xfrm>
          <a:custGeom>
            <a:avLst/>
            <a:gdLst/>
            <a:ahLst/>
            <a:cxnLst/>
            <a:rect b="b" l="l" r="r" t="t"/>
            <a:pathLst>
              <a:path h="16776" w="21323">
                <a:moveTo>
                  <a:pt x="21323" y="0"/>
                </a:moveTo>
                <a:lnTo>
                  <a:pt x="21323" y="1536"/>
                </a:lnTo>
                <a:lnTo>
                  <a:pt x="0" y="16776"/>
                </a:lnTo>
                <a:lnTo>
                  <a:pt x="1536" y="16776"/>
                </a:lnTo>
                <a:lnTo>
                  <a:pt x="21323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4254995" y="3419868"/>
            <a:ext cx="742200" cy="191985"/>
          </a:xfrm>
          <a:custGeom>
            <a:avLst/>
            <a:gdLst/>
            <a:ahLst/>
            <a:cxnLst/>
            <a:rect b="b" l="l" r="r" t="t"/>
            <a:pathLst>
              <a:path h="191985" w="742200">
                <a:moveTo>
                  <a:pt x="742200" y="21336"/>
                </a:moveTo>
                <a:lnTo>
                  <a:pt x="725436" y="0"/>
                </a:lnTo>
                <a:lnTo>
                  <a:pt x="685800" y="38100"/>
                </a:lnTo>
                <a:lnTo>
                  <a:pt x="646214" y="73126"/>
                </a:lnTo>
                <a:lnTo>
                  <a:pt x="605040" y="100558"/>
                </a:lnTo>
                <a:lnTo>
                  <a:pt x="560832" y="124968"/>
                </a:lnTo>
                <a:lnTo>
                  <a:pt x="513600" y="143230"/>
                </a:lnTo>
                <a:lnTo>
                  <a:pt x="467868" y="153885"/>
                </a:lnTo>
                <a:lnTo>
                  <a:pt x="420636" y="163068"/>
                </a:lnTo>
                <a:lnTo>
                  <a:pt x="370332" y="164553"/>
                </a:lnTo>
                <a:lnTo>
                  <a:pt x="323100" y="163068"/>
                </a:lnTo>
                <a:lnTo>
                  <a:pt x="274345" y="153885"/>
                </a:lnTo>
                <a:lnTo>
                  <a:pt x="227114" y="143230"/>
                </a:lnTo>
                <a:lnTo>
                  <a:pt x="181368" y="124968"/>
                </a:lnTo>
                <a:lnTo>
                  <a:pt x="137172" y="100558"/>
                </a:lnTo>
                <a:lnTo>
                  <a:pt x="94500" y="73126"/>
                </a:lnTo>
                <a:lnTo>
                  <a:pt x="54863" y="38100"/>
                </a:lnTo>
                <a:lnTo>
                  <a:pt x="15227" y="0"/>
                </a:lnTo>
                <a:lnTo>
                  <a:pt x="0" y="21336"/>
                </a:lnTo>
                <a:lnTo>
                  <a:pt x="38100" y="59436"/>
                </a:lnTo>
                <a:lnTo>
                  <a:pt x="80759" y="95999"/>
                </a:lnTo>
                <a:lnTo>
                  <a:pt x="124968" y="124968"/>
                </a:lnTo>
                <a:lnTo>
                  <a:pt x="172250" y="150863"/>
                </a:lnTo>
                <a:lnTo>
                  <a:pt x="219468" y="169176"/>
                </a:lnTo>
                <a:lnTo>
                  <a:pt x="269773" y="181330"/>
                </a:lnTo>
                <a:lnTo>
                  <a:pt x="320027" y="190500"/>
                </a:lnTo>
                <a:lnTo>
                  <a:pt x="370332" y="191985"/>
                </a:lnTo>
                <a:lnTo>
                  <a:pt x="422173" y="190500"/>
                </a:lnTo>
                <a:lnTo>
                  <a:pt x="470941" y="181330"/>
                </a:lnTo>
                <a:lnTo>
                  <a:pt x="521195" y="169176"/>
                </a:lnTo>
                <a:lnTo>
                  <a:pt x="570014" y="150863"/>
                </a:lnTo>
                <a:lnTo>
                  <a:pt x="617245" y="124968"/>
                </a:lnTo>
                <a:lnTo>
                  <a:pt x="661441" y="95999"/>
                </a:lnTo>
                <a:lnTo>
                  <a:pt x="702563" y="59436"/>
                </a:lnTo>
                <a:lnTo>
                  <a:pt x="742200" y="213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4254995" y="3419868"/>
            <a:ext cx="742200" cy="191985"/>
          </a:xfrm>
          <a:custGeom>
            <a:avLst/>
            <a:gdLst/>
            <a:ahLst/>
            <a:cxnLst/>
            <a:rect b="b" l="l" r="r" t="t"/>
            <a:pathLst>
              <a:path h="191985" w="742200">
                <a:moveTo>
                  <a:pt x="15227" y="0"/>
                </a:moveTo>
                <a:lnTo>
                  <a:pt x="54863" y="38100"/>
                </a:lnTo>
                <a:lnTo>
                  <a:pt x="94500" y="73126"/>
                </a:lnTo>
                <a:lnTo>
                  <a:pt x="137172" y="100558"/>
                </a:lnTo>
                <a:lnTo>
                  <a:pt x="181368" y="124968"/>
                </a:lnTo>
                <a:lnTo>
                  <a:pt x="227114" y="143230"/>
                </a:lnTo>
                <a:lnTo>
                  <a:pt x="274345" y="153885"/>
                </a:lnTo>
                <a:lnTo>
                  <a:pt x="323100" y="163068"/>
                </a:lnTo>
                <a:lnTo>
                  <a:pt x="370332" y="164553"/>
                </a:lnTo>
                <a:lnTo>
                  <a:pt x="420636" y="163068"/>
                </a:lnTo>
                <a:lnTo>
                  <a:pt x="467868" y="153885"/>
                </a:lnTo>
                <a:lnTo>
                  <a:pt x="513600" y="143230"/>
                </a:lnTo>
                <a:lnTo>
                  <a:pt x="560832" y="124968"/>
                </a:lnTo>
                <a:lnTo>
                  <a:pt x="605040" y="100558"/>
                </a:lnTo>
                <a:lnTo>
                  <a:pt x="646214" y="73126"/>
                </a:lnTo>
                <a:lnTo>
                  <a:pt x="685800" y="38100"/>
                </a:lnTo>
                <a:lnTo>
                  <a:pt x="725436" y="0"/>
                </a:lnTo>
                <a:lnTo>
                  <a:pt x="742200" y="21336"/>
                </a:lnTo>
                <a:lnTo>
                  <a:pt x="702563" y="59436"/>
                </a:lnTo>
                <a:lnTo>
                  <a:pt x="661441" y="95999"/>
                </a:lnTo>
                <a:lnTo>
                  <a:pt x="617245" y="124968"/>
                </a:lnTo>
                <a:lnTo>
                  <a:pt x="570014" y="150863"/>
                </a:lnTo>
                <a:lnTo>
                  <a:pt x="521195" y="169176"/>
                </a:lnTo>
                <a:lnTo>
                  <a:pt x="470941" y="181330"/>
                </a:lnTo>
                <a:lnTo>
                  <a:pt x="422173" y="190500"/>
                </a:lnTo>
                <a:lnTo>
                  <a:pt x="370332" y="191985"/>
                </a:lnTo>
                <a:lnTo>
                  <a:pt x="320027" y="190500"/>
                </a:lnTo>
                <a:lnTo>
                  <a:pt x="269773" y="181330"/>
                </a:lnTo>
                <a:lnTo>
                  <a:pt x="219468" y="169176"/>
                </a:lnTo>
                <a:lnTo>
                  <a:pt x="172250" y="150863"/>
                </a:lnTo>
                <a:lnTo>
                  <a:pt x="124968" y="124968"/>
                </a:lnTo>
                <a:lnTo>
                  <a:pt x="80759" y="95999"/>
                </a:lnTo>
                <a:lnTo>
                  <a:pt x="38100" y="59436"/>
                </a:lnTo>
                <a:lnTo>
                  <a:pt x="0" y="21336"/>
                </a:lnTo>
                <a:lnTo>
                  <a:pt x="15227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4253509" y="3419868"/>
            <a:ext cx="19786" cy="21336"/>
          </a:xfrm>
          <a:custGeom>
            <a:avLst/>
            <a:gdLst/>
            <a:ahLst/>
            <a:cxnLst/>
            <a:rect b="b" l="l" r="r" t="t"/>
            <a:pathLst>
              <a:path h="21336" w="19786">
                <a:moveTo>
                  <a:pt x="5231" y="16087"/>
                </a:moveTo>
                <a:lnTo>
                  <a:pt x="0" y="21336"/>
                </a:lnTo>
                <a:lnTo>
                  <a:pt x="1485" y="21336"/>
                </a:lnTo>
                <a:lnTo>
                  <a:pt x="5231" y="16087"/>
                </a:lnTo>
                <a:close/>
              </a:path>
              <a:path h="21336" w="19786">
                <a:moveTo>
                  <a:pt x="19786" y="1485"/>
                </a:moveTo>
                <a:lnTo>
                  <a:pt x="16713" y="0"/>
                </a:lnTo>
                <a:lnTo>
                  <a:pt x="5231" y="16087"/>
                </a:lnTo>
                <a:lnTo>
                  <a:pt x="19786" y="148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4253509" y="3419868"/>
            <a:ext cx="19786" cy="21336"/>
          </a:xfrm>
          <a:custGeom>
            <a:avLst/>
            <a:gdLst/>
            <a:ahLst/>
            <a:cxnLst/>
            <a:rect b="b" l="l" r="r" t="t"/>
            <a:pathLst>
              <a:path h="21336" w="19786">
                <a:moveTo>
                  <a:pt x="0" y="21336"/>
                </a:moveTo>
                <a:lnTo>
                  <a:pt x="1485" y="21336"/>
                </a:lnTo>
                <a:lnTo>
                  <a:pt x="16713" y="0"/>
                </a:lnTo>
                <a:lnTo>
                  <a:pt x="19786" y="1485"/>
                </a:lnTo>
                <a:lnTo>
                  <a:pt x="0" y="213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4989588" y="3430532"/>
            <a:ext cx="0" cy="1095721"/>
          </a:xfrm>
          <a:custGeom>
            <a:avLst/>
            <a:gdLst/>
            <a:ahLst/>
            <a:cxnLst/>
            <a:rect b="b" l="l" r="r" t="t"/>
            <a:pathLst>
              <a:path h="1095721" w="0">
                <a:moveTo>
                  <a:pt x="0" y="0"/>
                </a:moveTo>
                <a:lnTo>
                  <a:pt x="0" y="1095721"/>
                </a:lnTo>
              </a:path>
            </a:pathLst>
          </a:custGeom>
          <a:ln w="2562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4977409" y="3430532"/>
            <a:ext cx="24358" cy="1095721"/>
          </a:xfrm>
          <a:custGeom>
            <a:avLst/>
            <a:gdLst/>
            <a:ahLst/>
            <a:cxnLst/>
            <a:rect b="b" l="l" r="r" t="t"/>
            <a:pathLst>
              <a:path h="1095721" w="24358">
                <a:moveTo>
                  <a:pt x="0" y="1095721"/>
                </a:moveTo>
                <a:lnTo>
                  <a:pt x="24358" y="1095721"/>
                </a:lnTo>
                <a:lnTo>
                  <a:pt x="24358" y="0"/>
                </a:lnTo>
                <a:lnTo>
                  <a:pt x="0" y="0"/>
                </a:lnTo>
                <a:lnTo>
                  <a:pt x="0" y="109572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4977409" y="3396996"/>
            <a:ext cx="24358" cy="44208"/>
          </a:xfrm>
          <a:custGeom>
            <a:avLst/>
            <a:gdLst/>
            <a:ahLst/>
            <a:cxnLst/>
            <a:rect b="b" l="l" r="r" t="t"/>
            <a:pathLst>
              <a:path h="44208" w="24358">
                <a:moveTo>
                  <a:pt x="24358" y="0"/>
                </a:moveTo>
                <a:lnTo>
                  <a:pt x="3022" y="22872"/>
                </a:lnTo>
                <a:lnTo>
                  <a:pt x="11404" y="33540"/>
                </a:lnTo>
                <a:lnTo>
                  <a:pt x="24358" y="33540"/>
                </a:lnTo>
                <a:lnTo>
                  <a:pt x="24358" y="0"/>
                </a:lnTo>
                <a:close/>
              </a:path>
              <a:path h="44208" w="24358">
                <a:moveTo>
                  <a:pt x="19786" y="44208"/>
                </a:moveTo>
                <a:lnTo>
                  <a:pt x="11404" y="33540"/>
                </a:lnTo>
                <a:lnTo>
                  <a:pt x="0" y="33540"/>
                </a:lnTo>
                <a:lnTo>
                  <a:pt x="19786" y="4420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4977409" y="3396996"/>
            <a:ext cx="24358" cy="44208"/>
          </a:xfrm>
          <a:custGeom>
            <a:avLst/>
            <a:gdLst/>
            <a:ahLst/>
            <a:cxnLst/>
            <a:rect b="b" l="l" r="r" t="t"/>
            <a:pathLst>
              <a:path h="44208" w="24358">
                <a:moveTo>
                  <a:pt x="3022" y="22872"/>
                </a:moveTo>
                <a:lnTo>
                  <a:pt x="24358" y="0"/>
                </a:lnTo>
                <a:lnTo>
                  <a:pt x="24358" y="33540"/>
                </a:lnTo>
                <a:lnTo>
                  <a:pt x="0" y="33540"/>
                </a:lnTo>
                <a:lnTo>
                  <a:pt x="19786" y="44208"/>
                </a:lnTo>
                <a:lnTo>
                  <a:pt x="3022" y="22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4253509" y="4351045"/>
            <a:ext cx="743686" cy="184391"/>
          </a:xfrm>
          <a:custGeom>
            <a:avLst/>
            <a:gdLst/>
            <a:ahLst/>
            <a:cxnLst/>
            <a:rect b="b" l="l" r="r" t="t"/>
            <a:pathLst>
              <a:path h="184391" w="743686">
                <a:moveTo>
                  <a:pt x="326135" y="30454"/>
                </a:moveTo>
                <a:lnTo>
                  <a:pt x="373354" y="27432"/>
                </a:lnTo>
                <a:lnTo>
                  <a:pt x="420585" y="30454"/>
                </a:lnTo>
                <a:lnTo>
                  <a:pt x="467867" y="39585"/>
                </a:lnTo>
                <a:lnTo>
                  <a:pt x="512013" y="50253"/>
                </a:lnTo>
                <a:lnTo>
                  <a:pt x="559295" y="67017"/>
                </a:lnTo>
                <a:lnTo>
                  <a:pt x="603491" y="89890"/>
                </a:lnTo>
                <a:lnTo>
                  <a:pt x="644626" y="117322"/>
                </a:lnTo>
                <a:lnTo>
                  <a:pt x="687285" y="147777"/>
                </a:lnTo>
                <a:lnTo>
                  <a:pt x="726922" y="184391"/>
                </a:lnTo>
                <a:lnTo>
                  <a:pt x="743686" y="163055"/>
                </a:lnTo>
                <a:lnTo>
                  <a:pt x="702513" y="127990"/>
                </a:lnTo>
                <a:lnTo>
                  <a:pt x="659853" y="94449"/>
                </a:lnTo>
                <a:lnTo>
                  <a:pt x="615645" y="65532"/>
                </a:lnTo>
                <a:lnTo>
                  <a:pt x="568426" y="42659"/>
                </a:lnTo>
                <a:lnTo>
                  <a:pt x="519658" y="24358"/>
                </a:lnTo>
                <a:lnTo>
                  <a:pt x="472427" y="12153"/>
                </a:lnTo>
                <a:lnTo>
                  <a:pt x="423659" y="4559"/>
                </a:lnTo>
                <a:lnTo>
                  <a:pt x="373354" y="0"/>
                </a:lnTo>
                <a:lnTo>
                  <a:pt x="323049" y="4559"/>
                </a:lnTo>
                <a:lnTo>
                  <a:pt x="274294" y="12153"/>
                </a:lnTo>
                <a:lnTo>
                  <a:pt x="223989" y="24358"/>
                </a:lnTo>
                <a:lnTo>
                  <a:pt x="175221" y="42659"/>
                </a:lnTo>
                <a:lnTo>
                  <a:pt x="129527" y="65532"/>
                </a:lnTo>
                <a:lnTo>
                  <a:pt x="85331" y="94449"/>
                </a:lnTo>
                <a:lnTo>
                  <a:pt x="41122" y="127990"/>
                </a:lnTo>
                <a:lnTo>
                  <a:pt x="0" y="163055"/>
                </a:lnTo>
                <a:lnTo>
                  <a:pt x="16713" y="184391"/>
                </a:lnTo>
                <a:lnTo>
                  <a:pt x="57886" y="147777"/>
                </a:lnTo>
                <a:lnTo>
                  <a:pt x="99021" y="117322"/>
                </a:lnTo>
                <a:lnTo>
                  <a:pt x="143217" y="89890"/>
                </a:lnTo>
                <a:lnTo>
                  <a:pt x="185889" y="67017"/>
                </a:lnTo>
                <a:lnTo>
                  <a:pt x="231622" y="50253"/>
                </a:lnTo>
                <a:lnTo>
                  <a:pt x="278853" y="39585"/>
                </a:lnTo>
                <a:lnTo>
                  <a:pt x="326135" y="3045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4253509" y="4351045"/>
            <a:ext cx="743686" cy="184391"/>
          </a:xfrm>
          <a:custGeom>
            <a:avLst/>
            <a:gdLst/>
            <a:ahLst/>
            <a:cxnLst/>
            <a:rect b="b" l="l" r="r" t="t"/>
            <a:pathLst>
              <a:path h="184391" w="743686">
                <a:moveTo>
                  <a:pt x="726922" y="184391"/>
                </a:moveTo>
                <a:lnTo>
                  <a:pt x="687285" y="147777"/>
                </a:lnTo>
                <a:lnTo>
                  <a:pt x="644626" y="117322"/>
                </a:lnTo>
                <a:lnTo>
                  <a:pt x="603491" y="89890"/>
                </a:lnTo>
                <a:lnTo>
                  <a:pt x="559295" y="67017"/>
                </a:lnTo>
                <a:lnTo>
                  <a:pt x="512013" y="50253"/>
                </a:lnTo>
                <a:lnTo>
                  <a:pt x="467867" y="39585"/>
                </a:lnTo>
                <a:lnTo>
                  <a:pt x="420585" y="30454"/>
                </a:lnTo>
                <a:lnTo>
                  <a:pt x="373354" y="27432"/>
                </a:lnTo>
                <a:lnTo>
                  <a:pt x="326135" y="30454"/>
                </a:lnTo>
                <a:lnTo>
                  <a:pt x="278853" y="39585"/>
                </a:lnTo>
                <a:lnTo>
                  <a:pt x="231622" y="50253"/>
                </a:lnTo>
                <a:lnTo>
                  <a:pt x="185889" y="67017"/>
                </a:lnTo>
                <a:lnTo>
                  <a:pt x="143217" y="89890"/>
                </a:lnTo>
                <a:lnTo>
                  <a:pt x="99021" y="117322"/>
                </a:lnTo>
                <a:lnTo>
                  <a:pt x="57886" y="147777"/>
                </a:lnTo>
                <a:lnTo>
                  <a:pt x="16713" y="184391"/>
                </a:lnTo>
                <a:lnTo>
                  <a:pt x="0" y="163055"/>
                </a:lnTo>
                <a:lnTo>
                  <a:pt x="41122" y="127990"/>
                </a:lnTo>
                <a:lnTo>
                  <a:pt x="85331" y="94449"/>
                </a:lnTo>
                <a:lnTo>
                  <a:pt x="129527" y="65532"/>
                </a:lnTo>
                <a:lnTo>
                  <a:pt x="175221" y="42659"/>
                </a:lnTo>
                <a:lnTo>
                  <a:pt x="223989" y="24358"/>
                </a:lnTo>
                <a:lnTo>
                  <a:pt x="274294" y="12153"/>
                </a:lnTo>
                <a:lnTo>
                  <a:pt x="323049" y="4559"/>
                </a:lnTo>
                <a:lnTo>
                  <a:pt x="373354" y="0"/>
                </a:lnTo>
                <a:lnTo>
                  <a:pt x="423659" y="4559"/>
                </a:lnTo>
                <a:lnTo>
                  <a:pt x="472427" y="12153"/>
                </a:lnTo>
                <a:lnTo>
                  <a:pt x="519658" y="24358"/>
                </a:lnTo>
                <a:lnTo>
                  <a:pt x="568426" y="42659"/>
                </a:lnTo>
                <a:lnTo>
                  <a:pt x="615645" y="65532"/>
                </a:lnTo>
                <a:lnTo>
                  <a:pt x="659853" y="94449"/>
                </a:lnTo>
                <a:lnTo>
                  <a:pt x="702513" y="127990"/>
                </a:lnTo>
                <a:lnTo>
                  <a:pt x="743686" y="163055"/>
                </a:lnTo>
                <a:lnTo>
                  <a:pt x="726922" y="184391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4977409" y="4514100"/>
            <a:ext cx="24358" cy="42672"/>
          </a:xfrm>
          <a:custGeom>
            <a:avLst/>
            <a:gdLst/>
            <a:ahLst/>
            <a:cxnLst/>
            <a:rect b="b" l="l" r="r" t="t"/>
            <a:pathLst>
              <a:path h="42672" w="24358">
                <a:moveTo>
                  <a:pt x="10237" y="12153"/>
                </a:moveTo>
                <a:lnTo>
                  <a:pt x="3022" y="21336"/>
                </a:lnTo>
                <a:lnTo>
                  <a:pt x="24358" y="42672"/>
                </a:lnTo>
                <a:lnTo>
                  <a:pt x="24358" y="12153"/>
                </a:lnTo>
                <a:lnTo>
                  <a:pt x="10237" y="12153"/>
                </a:lnTo>
                <a:close/>
              </a:path>
              <a:path h="42672" w="24358">
                <a:moveTo>
                  <a:pt x="19786" y="0"/>
                </a:moveTo>
                <a:lnTo>
                  <a:pt x="0" y="12153"/>
                </a:lnTo>
                <a:lnTo>
                  <a:pt x="10237" y="12153"/>
                </a:lnTo>
                <a:lnTo>
                  <a:pt x="197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977409" y="4514100"/>
            <a:ext cx="24358" cy="42672"/>
          </a:xfrm>
          <a:custGeom>
            <a:avLst/>
            <a:gdLst/>
            <a:ahLst/>
            <a:cxnLst/>
            <a:rect b="b" l="l" r="r" t="t"/>
            <a:pathLst>
              <a:path h="42672" w="24358">
                <a:moveTo>
                  <a:pt x="24358" y="12153"/>
                </a:moveTo>
                <a:lnTo>
                  <a:pt x="24358" y="42672"/>
                </a:lnTo>
                <a:lnTo>
                  <a:pt x="3022" y="21336"/>
                </a:lnTo>
                <a:lnTo>
                  <a:pt x="19786" y="0"/>
                </a:lnTo>
                <a:lnTo>
                  <a:pt x="0" y="12153"/>
                </a:lnTo>
                <a:lnTo>
                  <a:pt x="24358" y="1215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4084345" y="4514100"/>
            <a:ext cx="188950" cy="893076"/>
          </a:xfrm>
          <a:custGeom>
            <a:avLst/>
            <a:gdLst/>
            <a:ahLst/>
            <a:cxnLst/>
            <a:rect b="b" l="l" r="r" t="t"/>
            <a:pathLst>
              <a:path h="893076" w="188950">
                <a:moveTo>
                  <a:pt x="45681" y="275831"/>
                </a:moveTo>
                <a:lnTo>
                  <a:pt x="65532" y="217944"/>
                </a:lnTo>
                <a:lnTo>
                  <a:pt x="88353" y="164553"/>
                </a:lnTo>
                <a:lnTo>
                  <a:pt x="114300" y="115798"/>
                </a:lnTo>
                <a:lnTo>
                  <a:pt x="149313" y="67030"/>
                </a:lnTo>
                <a:lnTo>
                  <a:pt x="185877" y="21336"/>
                </a:lnTo>
                <a:lnTo>
                  <a:pt x="169164" y="0"/>
                </a:lnTo>
                <a:lnTo>
                  <a:pt x="131064" y="47231"/>
                </a:lnTo>
                <a:lnTo>
                  <a:pt x="94449" y="100558"/>
                </a:lnTo>
                <a:lnTo>
                  <a:pt x="67017" y="150863"/>
                </a:lnTo>
                <a:lnTo>
                  <a:pt x="41122" y="207276"/>
                </a:lnTo>
                <a:lnTo>
                  <a:pt x="22809" y="266700"/>
                </a:lnTo>
                <a:lnTo>
                  <a:pt x="10655" y="326136"/>
                </a:lnTo>
                <a:lnTo>
                  <a:pt x="3022" y="385572"/>
                </a:lnTo>
                <a:lnTo>
                  <a:pt x="0" y="448030"/>
                </a:lnTo>
                <a:lnTo>
                  <a:pt x="3022" y="509003"/>
                </a:lnTo>
                <a:lnTo>
                  <a:pt x="10655" y="568426"/>
                </a:lnTo>
                <a:lnTo>
                  <a:pt x="22809" y="630936"/>
                </a:lnTo>
                <a:lnTo>
                  <a:pt x="41122" y="687298"/>
                </a:lnTo>
                <a:lnTo>
                  <a:pt x="67017" y="743699"/>
                </a:lnTo>
                <a:lnTo>
                  <a:pt x="94449" y="797026"/>
                </a:lnTo>
                <a:lnTo>
                  <a:pt x="131064" y="848868"/>
                </a:lnTo>
                <a:lnTo>
                  <a:pt x="169164" y="893076"/>
                </a:lnTo>
                <a:lnTo>
                  <a:pt x="188950" y="874763"/>
                </a:lnTo>
                <a:lnTo>
                  <a:pt x="149313" y="830567"/>
                </a:lnTo>
                <a:lnTo>
                  <a:pt x="114300" y="781799"/>
                </a:lnTo>
                <a:lnTo>
                  <a:pt x="88353" y="730008"/>
                </a:lnTo>
                <a:lnTo>
                  <a:pt x="65532" y="678167"/>
                </a:lnTo>
                <a:lnTo>
                  <a:pt x="45681" y="621753"/>
                </a:lnTo>
                <a:lnTo>
                  <a:pt x="35013" y="563867"/>
                </a:lnTo>
                <a:lnTo>
                  <a:pt x="27432" y="504431"/>
                </a:lnTo>
                <a:lnTo>
                  <a:pt x="24358" y="448030"/>
                </a:lnTo>
                <a:lnTo>
                  <a:pt x="27432" y="387108"/>
                </a:lnTo>
                <a:lnTo>
                  <a:pt x="35013" y="329158"/>
                </a:lnTo>
                <a:lnTo>
                  <a:pt x="45681" y="27583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4084345" y="4514100"/>
            <a:ext cx="188950" cy="893076"/>
          </a:xfrm>
          <a:custGeom>
            <a:avLst/>
            <a:gdLst/>
            <a:ahLst/>
            <a:cxnLst/>
            <a:rect b="b" l="l" r="r" t="t"/>
            <a:pathLst>
              <a:path h="893076" w="188950">
                <a:moveTo>
                  <a:pt x="185877" y="21336"/>
                </a:moveTo>
                <a:lnTo>
                  <a:pt x="149313" y="67030"/>
                </a:lnTo>
                <a:lnTo>
                  <a:pt x="114300" y="115798"/>
                </a:lnTo>
                <a:lnTo>
                  <a:pt x="88353" y="164553"/>
                </a:lnTo>
                <a:lnTo>
                  <a:pt x="65532" y="217944"/>
                </a:lnTo>
                <a:lnTo>
                  <a:pt x="45681" y="275831"/>
                </a:lnTo>
                <a:lnTo>
                  <a:pt x="35013" y="329158"/>
                </a:lnTo>
                <a:lnTo>
                  <a:pt x="27432" y="387108"/>
                </a:lnTo>
                <a:lnTo>
                  <a:pt x="24358" y="448030"/>
                </a:lnTo>
                <a:lnTo>
                  <a:pt x="27432" y="504431"/>
                </a:lnTo>
                <a:lnTo>
                  <a:pt x="35013" y="563867"/>
                </a:lnTo>
                <a:lnTo>
                  <a:pt x="45681" y="621753"/>
                </a:lnTo>
                <a:lnTo>
                  <a:pt x="65532" y="678167"/>
                </a:lnTo>
                <a:lnTo>
                  <a:pt x="88353" y="730008"/>
                </a:lnTo>
                <a:lnTo>
                  <a:pt x="114300" y="781799"/>
                </a:lnTo>
                <a:lnTo>
                  <a:pt x="149313" y="830567"/>
                </a:lnTo>
                <a:lnTo>
                  <a:pt x="188950" y="874763"/>
                </a:lnTo>
                <a:lnTo>
                  <a:pt x="169164" y="893076"/>
                </a:lnTo>
                <a:lnTo>
                  <a:pt x="131064" y="848868"/>
                </a:lnTo>
                <a:lnTo>
                  <a:pt x="94449" y="797026"/>
                </a:lnTo>
                <a:lnTo>
                  <a:pt x="67017" y="743699"/>
                </a:lnTo>
                <a:lnTo>
                  <a:pt x="41122" y="687298"/>
                </a:lnTo>
                <a:lnTo>
                  <a:pt x="22809" y="630936"/>
                </a:lnTo>
                <a:lnTo>
                  <a:pt x="10655" y="568426"/>
                </a:lnTo>
                <a:lnTo>
                  <a:pt x="3022" y="509003"/>
                </a:lnTo>
                <a:lnTo>
                  <a:pt x="0" y="448030"/>
                </a:lnTo>
                <a:lnTo>
                  <a:pt x="3022" y="385572"/>
                </a:lnTo>
                <a:lnTo>
                  <a:pt x="10655" y="326136"/>
                </a:lnTo>
                <a:lnTo>
                  <a:pt x="22809" y="266700"/>
                </a:lnTo>
                <a:lnTo>
                  <a:pt x="41122" y="207276"/>
                </a:lnTo>
                <a:lnTo>
                  <a:pt x="67017" y="150863"/>
                </a:lnTo>
                <a:lnTo>
                  <a:pt x="94449" y="100558"/>
                </a:lnTo>
                <a:lnTo>
                  <a:pt x="131064" y="47231"/>
                </a:lnTo>
                <a:lnTo>
                  <a:pt x="169164" y="0"/>
                </a:lnTo>
                <a:lnTo>
                  <a:pt x="185877" y="213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4253509" y="4514100"/>
            <a:ext cx="16713" cy="21336"/>
          </a:xfrm>
          <a:custGeom>
            <a:avLst/>
            <a:gdLst/>
            <a:ahLst/>
            <a:cxnLst/>
            <a:rect b="b" l="l" r="r" t="t"/>
            <a:pathLst>
              <a:path h="21336" w="16713">
                <a:moveTo>
                  <a:pt x="0" y="0"/>
                </a:moveTo>
                <a:lnTo>
                  <a:pt x="16713" y="2133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4253509" y="4514100"/>
            <a:ext cx="16713" cy="21336"/>
          </a:xfrm>
          <a:custGeom>
            <a:avLst/>
            <a:gdLst/>
            <a:ahLst/>
            <a:cxnLst/>
            <a:rect b="b" l="l" r="r" t="t"/>
            <a:pathLst>
              <a:path h="21336" w="16713">
                <a:moveTo>
                  <a:pt x="0" y="0"/>
                </a:moveTo>
                <a:lnTo>
                  <a:pt x="16713" y="21336"/>
                </a:lnTo>
                <a:lnTo>
                  <a:pt x="0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4253509" y="5388864"/>
            <a:ext cx="754354" cy="187426"/>
          </a:xfrm>
          <a:custGeom>
            <a:avLst/>
            <a:gdLst/>
            <a:ahLst/>
            <a:cxnLst/>
            <a:rect b="b" l="l" r="r" t="t"/>
            <a:pathLst>
              <a:path h="187426" w="754354">
                <a:moveTo>
                  <a:pt x="754354" y="19799"/>
                </a:moveTo>
                <a:lnTo>
                  <a:pt x="737590" y="0"/>
                </a:lnTo>
                <a:lnTo>
                  <a:pt x="697953" y="36563"/>
                </a:lnTo>
                <a:lnTo>
                  <a:pt x="655294" y="68567"/>
                </a:lnTo>
                <a:lnTo>
                  <a:pt x="612622" y="95999"/>
                </a:lnTo>
                <a:lnTo>
                  <a:pt x="566889" y="120408"/>
                </a:lnTo>
                <a:lnTo>
                  <a:pt x="519658" y="138658"/>
                </a:lnTo>
                <a:lnTo>
                  <a:pt x="475449" y="147840"/>
                </a:lnTo>
                <a:lnTo>
                  <a:pt x="428231" y="156972"/>
                </a:lnTo>
                <a:lnTo>
                  <a:pt x="377926" y="158508"/>
                </a:lnTo>
                <a:lnTo>
                  <a:pt x="329158" y="156972"/>
                </a:lnTo>
                <a:lnTo>
                  <a:pt x="281927" y="147840"/>
                </a:lnTo>
                <a:lnTo>
                  <a:pt x="234645" y="138658"/>
                </a:lnTo>
                <a:lnTo>
                  <a:pt x="188963" y="120408"/>
                </a:lnTo>
                <a:lnTo>
                  <a:pt x="143217" y="95999"/>
                </a:lnTo>
                <a:lnTo>
                  <a:pt x="100558" y="68567"/>
                </a:lnTo>
                <a:lnTo>
                  <a:pt x="56349" y="36563"/>
                </a:lnTo>
                <a:lnTo>
                  <a:pt x="16713" y="0"/>
                </a:lnTo>
                <a:lnTo>
                  <a:pt x="0" y="19799"/>
                </a:lnTo>
                <a:lnTo>
                  <a:pt x="42659" y="59436"/>
                </a:lnTo>
                <a:lnTo>
                  <a:pt x="88353" y="92976"/>
                </a:lnTo>
                <a:lnTo>
                  <a:pt x="131013" y="120408"/>
                </a:lnTo>
                <a:lnTo>
                  <a:pt x="179781" y="147840"/>
                </a:lnTo>
                <a:lnTo>
                  <a:pt x="227063" y="164604"/>
                </a:lnTo>
                <a:lnTo>
                  <a:pt x="278853" y="176758"/>
                </a:lnTo>
                <a:lnTo>
                  <a:pt x="326135" y="185940"/>
                </a:lnTo>
                <a:lnTo>
                  <a:pt x="377926" y="187426"/>
                </a:lnTo>
                <a:lnTo>
                  <a:pt x="429767" y="185940"/>
                </a:lnTo>
                <a:lnTo>
                  <a:pt x="478535" y="176758"/>
                </a:lnTo>
                <a:lnTo>
                  <a:pt x="527291" y="164604"/>
                </a:lnTo>
                <a:lnTo>
                  <a:pt x="574522" y="147840"/>
                </a:lnTo>
                <a:lnTo>
                  <a:pt x="624827" y="120408"/>
                </a:lnTo>
                <a:lnTo>
                  <a:pt x="669035" y="92976"/>
                </a:lnTo>
                <a:lnTo>
                  <a:pt x="713181" y="59436"/>
                </a:lnTo>
                <a:lnTo>
                  <a:pt x="754354" y="1979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4253509" y="5388864"/>
            <a:ext cx="754354" cy="187426"/>
          </a:xfrm>
          <a:custGeom>
            <a:avLst/>
            <a:gdLst/>
            <a:ahLst/>
            <a:cxnLst/>
            <a:rect b="b" l="l" r="r" t="t"/>
            <a:pathLst>
              <a:path h="187426" w="754354">
                <a:moveTo>
                  <a:pt x="16713" y="0"/>
                </a:moveTo>
                <a:lnTo>
                  <a:pt x="56349" y="36563"/>
                </a:lnTo>
                <a:lnTo>
                  <a:pt x="100558" y="68567"/>
                </a:lnTo>
                <a:lnTo>
                  <a:pt x="143217" y="95999"/>
                </a:lnTo>
                <a:lnTo>
                  <a:pt x="188963" y="120408"/>
                </a:lnTo>
                <a:lnTo>
                  <a:pt x="234645" y="138658"/>
                </a:lnTo>
                <a:lnTo>
                  <a:pt x="281927" y="147840"/>
                </a:lnTo>
                <a:lnTo>
                  <a:pt x="329158" y="156972"/>
                </a:lnTo>
                <a:lnTo>
                  <a:pt x="377926" y="158508"/>
                </a:lnTo>
                <a:lnTo>
                  <a:pt x="428231" y="156972"/>
                </a:lnTo>
                <a:lnTo>
                  <a:pt x="475449" y="147840"/>
                </a:lnTo>
                <a:lnTo>
                  <a:pt x="519658" y="138658"/>
                </a:lnTo>
                <a:lnTo>
                  <a:pt x="566889" y="120408"/>
                </a:lnTo>
                <a:lnTo>
                  <a:pt x="612622" y="95999"/>
                </a:lnTo>
                <a:lnTo>
                  <a:pt x="655294" y="68567"/>
                </a:lnTo>
                <a:lnTo>
                  <a:pt x="697953" y="36563"/>
                </a:lnTo>
                <a:lnTo>
                  <a:pt x="737590" y="0"/>
                </a:lnTo>
                <a:lnTo>
                  <a:pt x="754354" y="19799"/>
                </a:lnTo>
                <a:lnTo>
                  <a:pt x="713181" y="59436"/>
                </a:lnTo>
                <a:lnTo>
                  <a:pt x="669035" y="92976"/>
                </a:lnTo>
                <a:lnTo>
                  <a:pt x="624827" y="120408"/>
                </a:lnTo>
                <a:lnTo>
                  <a:pt x="574522" y="147840"/>
                </a:lnTo>
                <a:lnTo>
                  <a:pt x="527291" y="164604"/>
                </a:lnTo>
                <a:lnTo>
                  <a:pt x="478535" y="176758"/>
                </a:lnTo>
                <a:lnTo>
                  <a:pt x="429767" y="185940"/>
                </a:lnTo>
                <a:lnTo>
                  <a:pt x="377926" y="187426"/>
                </a:lnTo>
                <a:lnTo>
                  <a:pt x="326135" y="185940"/>
                </a:lnTo>
                <a:lnTo>
                  <a:pt x="278853" y="176758"/>
                </a:lnTo>
                <a:lnTo>
                  <a:pt x="227063" y="164604"/>
                </a:lnTo>
                <a:lnTo>
                  <a:pt x="179781" y="147840"/>
                </a:lnTo>
                <a:lnTo>
                  <a:pt x="131013" y="120408"/>
                </a:lnTo>
                <a:lnTo>
                  <a:pt x="88353" y="92976"/>
                </a:lnTo>
                <a:lnTo>
                  <a:pt x="42659" y="59436"/>
                </a:lnTo>
                <a:lnTo>
                  <a:pt x="0" y="19799"/>
                </a:lnTo>
                <a:lnTo>
                  <a:pt x="16713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4253509" y="5388864"/>
            <a:ext cx="19786" cy="19799"/>
          </a:xfrm>
          <a:custGeom>
            <a:avLst/>
            <a:gdLst/>
            <a:ahLst/>
            <a:cxnLst/>
            <a:rect b="b" l="l" r="r" t="t"/>
            <a:pathLst>
              <a:path h="19799" w="19786">
                <a:moveTo>
                  <a:pt x="5734" y="13005"/>
                </a:moveTo>
                <a:lnTo>
                  <a:pt x="0" y="18313"/>
                </a:lnTo>
                <a:lnTo>
                  <a:pt x="0" y="19799"/>
                </a:lnTo>
                <a:lnTo>
                  <a:pt x="5734" y="13005"/>
                </a:lnTo>
                <a:close/>
              </a:path>
              <a:path h="19799" w="19786">
                <a:moveTo>
                  <a:pt x="19786" y="0"/>
                </a:moveTo>
                <a:lnTo>
                  <a:pt x="16713" y="0"/>
                </a:lnTo>
                <a:lnTo>
                  <a:pt x="5734" y="13005"/>
                </a:lnTo>
                <a:lnTo>
                  <a:pt x="197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4253509" y="5388864"/>
            <a:ext cx="19786" cy="19799"/>
          </a:xfrm>
          <a:custGeom>
            <a:avLst/>
            <a:gdLst/>
            <a:ahLst/>
            <a:cxnLst/>
            <a:rect b="b" l="l" r="r" t="t"/>
            <a:pathLst>
              <a:path h="19799" w="19786">
                <a:moveTo>
                  <a:pt x="0" y="18313"/>
                </a:moveTo>
                <a:lnTo>
                  <a:pt x="0" y="19799"/>
                </a:lnTo>
                <a:lnTo>
                  <a:pt x="16713" y="0"/>
                </a:lnTo>
                <a:lnTo>
                  <a:pt x="19786" y="0"/>
                </a:lnTo>
                <a:lnTo>
                  <a:pt x="0" y="1831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5000256" y="5397991"/>
            <a:ext cx="0" cy="981472"/>
          </a:xfrm>
          <a:custGeom>
            <a:avLst/>
            <a:gdLst/>
            <a:ahLst/>
            <a:cxnLst/>
            <a:rect b="b" l="l" r="r" t="t"/>
            <a:pathLst>
              <a:path h="981472" w="0">
                <a:moveTo>
                  <a:pt x="0" y="0"/>
                </a:moveTo>
                <a:lnTo>
                  <a:pt x="0" y="981472"/>
                </a:lnTo>
              </a:path>
            </a:pathLst>
          </a:custGeom>
          <a:ln w="2562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4988077" y="5397991"/>
            <a:ext cx="24358" cy="981472"/>
          </a:xfrm>
          <a:custGeom>
            <a:avLst/>
            <a:gdLst/>
            <a:ahLst/>
            <a:cxnLst/>
            <a:rect b="b" l="l" r="r" t="t"/>
            <a:pathLst>
              <a:path h="981472" w="24358">
                <a:moveTo>
                  <a:pt x="0" y="981472"/>
                </a:moveTo>
                <a:lnTo>
                  <a:pt x="24358" y="981472"/>
                </a:lnTo>
                <a:lnTo>
                  <a:pt x="24358" y="0"/>
                </a:lnTo>
                <a:lnTo>
                  <a:pt x="0" y="0"/>
                </a:lnTo>
                <a:lnTo>
                  <a:pt x="0" y="9814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4988077" y="5369077"/>
            <a:ext cx="24358" cy="39585"/>
          </a:xfrm>
          <a:custGeom>
            <a:avLst/>
            <a:gdLst/>
            <a:ahLst/>
            <a:cxnLst/>
            <a:rect b="b" l="l" r="r" t="t"/>
            <a:pathLst>
              <a:path h="39585" w="24358">
                <a:moveTo>
                  <a:pt x="24358" y="0"/>
                </a:moveTo>
                <a:lnTo>
                  <a:pt x="3022" y="19786"/>
                </a:lnTo>
                <a:lnTo>
                  <a:pt x="10754" y="28917"/>
                </a:lnTo>
                <a:lnTo>
                  <a:pt x="24358" y="28917"/>
                </a:lnTo>
                <a:lnTo>
                  <a:pt x="24358" y="0"/>
                </a:lnTo>
                <a:close/>
              </a:path>
              <a:path h="39585" w="24358">
                <a:moveTo>
                  <a:pt x="19786" y="39585"/>
                </a:moveTo>
                <a:lnTo>
                  <a:pt x="10754" y="28917"/>
                </a:lnTo>
                <a:lnTo>
                  <a:pt x="0" y="28917"/>
                </a:lnTo>
                <a:lnTo>
                  <a:pt x="19786" y="3958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4988077" y="5369077"/>
            <a:ext cx="24358" cy="39585"/>
          </a:xfrm>
          <a:custGeom>
            <a:avLst/>
            <a:gdLst/>
            <a:ahLst/>
            <a:cxnLst/>
            <a:rect b="b" l="l" r="r" t="t"/>
            <a:pathLst>
              <a:path h="39585" w="24358">
                <a:moveTo>
                  <a:pt x="3022" y="19786"/>
                </a:moveTo>
                <a:lnTo>
                  <a:pt x="24358" y="0"/>
                </a:lnTo>
                <a:lnTo>
                  <a:pt x="24358" y="28917"/>
                </a:lnTo>
                <a:lnTo>
                  <a:pt x="0" y="28917"/>
                </a:lnTo>
                <a:lnTo>
                  <a:pt x="19786" y="39585"/>
                </a:lnTo>
                <a:lnTo>
                  <a:pt x="3022" y="1978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4254995" y="6199632"/>
            <a:ext cx="752868" cy="188963"/>
          </a:xfrm>
          <a:custGeom>
            <a:avLst/>
            <a:gdLst/>
            <a:ahLst/>
            <a:cxnLst/>
            <a:rect b="b" l="l" r="r" t="t"/>
            <a:pathLst>
              <a:path h="188963" w="752868">
                <a:moveTo>
                  <a:pt x="327672" y="30467"/>
                </a:moveTo>
                <a:lnTo>
                  <a:pt x="376440" y="28968"/>
                </a:lnTo>
                <a:lnTo>
                  <a:pt x="425208" y="30467"/>
                </a:lnTo>
                <a:lnTo>
                  <a:pt x="470941" y="38100"/>
                </a:lnTo>
                <a:lnTo>
                  <a:pt x="518172" y="50304"/>
                </a:lnTo>
                <a:lnTo>
                  <a:pt x="566940" y="68567"/>
                </a:lnTo>
                <a:lnTo>
                  <a:pt x="611136" y="91427"/>
                </a:lnTo>
                <a:lnTo>
                  <a:pt x="653808" y="118871"/>
                </a:lnTo>
                <a:lnTo>
                  <a:pt x="696468" y="150863"/>
                </a:lnTo>
                <a:lnTo>
                  <a:pt x="736104" y="188963"/>
                </a:lnTo>
                <a:lnTo>
                  <a:pt x="752868" y="169163"/>
                </a:lnTo>
                <a:lnTo>
                  <a:pt x="711695" y="131063"/>
                </a:lnTo>
                <a:lnTo>
                  <a:pt x="669036" y="95999"/>
                </a:lnTo>
                <a:lnTo>
                  <a:pt x="623341" y="67068"/>
                </a:lnTo>
                <a:lnTo>
                  <a:pt x="576059" y="44208"/>
                </a:lnTo>
                <a:lnTo>
                  <a:pt x="525805" y="24358"/>
                </a:lnTo>
                <a:lnTo>
                  <a:pt x="477050" y="12204"/>
                </a:lnTo>
                <a:lnTo>
                  <a:pt x="428282" y="3022"/>
                </a:lnTo>
                <a:lnTo>
                  <a:pt x="376440" y="0"/>
                </a:lnTo>
                <a:lnTo>
                  <a:pt x="323100" y="3022"/>
                </a:lnTo>
                <a:lnTo>
                  <a:pt x="274345" y="12204"/>
                </a:lnTo>
                <a:lnTo>
                  <a:pt x="225577" y="24358"/>
                </a:lnTo>
                <a:lnTo>
                  <a:pt x="175272" y="44208"/>
                </a:lnTo>
                <a:lnTo>
                  <a:pt x="129527" y="67068"/>
                </a:lnTo>
                <a:lnTo>
                  <a:pt x="83845" y="95999"/>
                </a:lnTo>
                <a:lnTo>
                  <a:pt x="39636" y="131063"/>
                </a:lnTo>
                <a:lnTo>
                  <a:pt x="0" y="169163"/>
                </a:lnTo>
                <a:lnTo>
                  <a:pt x="15227" y="188963"/>
                </a:lnTo>
                <a:lnTo>
                  <a:pt x="56400" y="150863"/>
                </a:lnTo>
                <a:lnTo>
                  <a:pt x="97536" y="118871"/>
                </a:lnTo>
                <a:lnTo>
                  <a:pt x="141732" y="91427"/>
                </a:lnTo>
                <a:lnTo>
                  <a:pt x="185940" y="68567"/>
                </a:lnTo>
                <a:lnTo>
                  <a:pt x="233159" y="50304"/>
                </a:lnTo>
                <a:lnTo>
                  <a:pt x="281927" y="38100"/>
                </a:lnTo>
                <a:lnTo>
                  <a:pt x="327672" y="3046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4254995" y="6199632"/>
            <a:ext cx="752868" cy="188963"/>
          </a:xfrm>
          <a:custGeom>
            <a:avLst/>
            <a:gdLst/>
            <a:ahLst/>
            <a:cxnLst/>
            <a:rect b="b" l="l" r="r" t="t"/>
            <a:pathLst>
              <a:path h="188963" w="752868">
                <a:moveTo>
                  <a:pt x="736104" y="188963"/>
                </a:moveTo>
                <a:lnTo>
                  <a:pt x="696468" y="150863"/>
                </a:lnTo>
                <a:lnTo>
                  <a:pt x="653808" y="118871"/>
                </a:lnTo>
                <a:lnTo>
                  <a:pt x="611136" y="91427"/>
                </a:lnTo>
                <a:lnTo>
                  <a:pt x="566940" y="68567"/>
                </a:lnTo>
                <a:lnTo>
                  <a:pt x="518172" y="50304"/>
                </a:lnTo>
                <a:lnTo>
                  <a:pt x="470941" y="38100"/>
                </a:lnTo>
                <a:lnTo>
                  <a:pt x="425208" y="30467"/>
                </a:lnTo>
                <a:lnTo>
                  <a:pt x="376440" y="28968"/>
                </a:lnTo>
                <a:lnTo>
                  <a:pt x="327672" y="30467"/>
                </a:lnTo>
                <a:lnTo>
                  <a:pt x="281927" y="38100"/>
                </a:lnTo>
                <a:lnTo>
                  <a:pt x="233159" y="50304"/>
                </a:lnTo>
                <a:lnTo>
                  <a:pt x="185940" y="68567"/>
                </a:lnTo>
                <a:lnTo>
                  <a:pt x="141732" y="91427"/>
                </a:lnTo>
                <a:lnTo>
                  <a:pt x="97536" y="118871"/>
                </a:lnTo>
                <a:lnTo>
                  <a:pt x="56400" y="150863"/>
                </a:lnTo>
                <a:lnTo>
                  <a:pt x="15227" y="188963"/>
                </a:lnTo>
                <a:lnTo>
                  <a:pt x="0" y="169163"/>
                </a:lnTo>
                <a:lnTo>
                  <a:pt x="39636" y="131063"/>
                </a:lnTo>
                <a:lnTo>
                  <a:pt x="83845" y="95999"/>
                </a:lnTo>
                <a:lnTo>
                  <a:pt x="129527" y="67068"/>
                </a:lnTo>
                <a:lnTo>
                  <a:pt x="175272" y="44208"/>
                </a:lnTo>
                <a:lnTo>
                  <a:pt x="225577" y="24358"/>
                </a:lnTo>
                <a:lnTo>
                  <a:pt x="274345" y="12204"/>
                </a:lnTo>
                <a:lnTo>
                  <a:pt x="323100" y="3022"/>
                </a:lnTo>
                <a:lnTo>
                  <a:pt x="376440" y="0"/>
                </a:lnTo>
                <a:lnTo>
                  <a:pt x="428282" y="3022"/>
                </a:lnTo>
                <a:lnTo>
                  <a:pt x="477050" y="12204"/>
                </a:lnTo>
                <a:lnTo>
                  <a:pt x="525805" y="24358"/>
                </a:lnTo>
                <a:lnTo>
                  <a:pt x="576059" y="44208"/>
                </a:lnTo>
                <a:lnTo>
                  <a:pt x="623341" y="67068"/>
                </a:lnTo>
                <a:lnTo>
                  <a:pt x="669036" y="95999"/>
                </a:lnTo>
                <a:lnTo>
                  <a:pt x="711695" y="131063"/>
                </a:lnTo>
                <a:lnTo>
                  <a:pt x="752868" y="169163"/>
                </a:lnTo>
                <a:lnTo>
                  <a:pt x="736104" y="18896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4988077" y="6368796"/>
            <a:ext cx="24358" cy="41135"/>
          </a:xfrm>
          <a:custGeom>
            <a:avLst/>
            <a:gdLst/>
            <a:ahLst/>
            <a:cxnLst/>
            <a:rect b="b" l="l" r="r" t="t"/>
            <a:pathLst>
              <a:path h="41135" w="24358">
                <a:moveTo>
                  <a:pt x="10754" y="10667"/>
                </a:moveTo>
                <a:lnTo>
                  <a:pt x="3022" y="19799"/>
                </a:lnTo>
                <a:lnTo>
                  <a:pt x="24358" y="41135"/>
                </a:lnTo>
                <a:lnTo>
                  <a:pt x="24358" y="10667"/>
                </a:lnTo>
                <a:lnTo>
                  <a:pt x="10754" y="10667"/>
                </a:lnTo>
                <a:close/>
              </a:path>
              <a:path h="41135" w="24358">
                <a:moveTo>
                  <a:pt x="19786" y="0"/>
                </a:moveTo>
                <a:lnTo>
                  <a:pt x="0" y="10667"/>
                </a:lnTo>
                <a:lnTo>
                  <a:pt x="10754" y="10667"/>
                </a:lnTo>
                <a:lnTo>
                  <a:pt x="197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4988077" y="6368796"/>
            <a:ext cx="24358" cy="41135"/>
          </a:xfrm>
          <a:custGeom>
            <a:avLst/>
            <a:gdLst/>
            <a:ahLst/>
            <a:cxnLst/>
            <a:rect b="b" l="l" r="r" t="t"/>
            <a:pathLst>
              <a:path h="41135" w="24358">
                <a:moveTo>
                  <a:pt x="24358" y="10667"/>
                </a:moveTo>
                <a:lnTo>
                  <a:pt x="24358" y="41135"/>
                </a:lnTo>
                <a:lnTo>
                  <a:pt x="3022" y="19799"/>
                </a:lnTo>
                <a:lnTo>
                  <a:pt x="19786" y="0"/>
                </a:lnTo>
                <a:lnTo>
                  <a:pt x="0" y="10667"/>
                </a:lnTo>
                <a:lnTo>
                  <a:pt x="24358" y="1066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4187977" y="6370345"/>
            <a:ext cx="147777" cy="871677"/>
          </a:xfrm>
          <a:custGeom>
            <a:avLst/>
            <a:gdLst/>
            <a:ahLst/>
            <a:cxnLst/>
            <a:rect b="b" l="l" r="r" t="t"/>
            <a:pathLst>
              <a:path h="871677" w="147777">
                <a:moveTo>
                  <a:pt x="59423" y="435864"/>
                </a:moveTo>
                <a:lnTo>
                  <a:pt x="97523" y="551649"/>
                </a:lnTo>
                <a:lnTo>
                  <a:pt x="111226" y="604977"/>
                </a:lnTo>
                <a:lnTo>
                  <a:pt x="118859" y="661390"/>
                </a:lnTo>
                <a:lnTo>
                  <a:pt x="121881" y="684250"/>
                </a:lnTo>
                <a:lnTo>
                  <a:pt x="120345" y="711695"/>
                </a:lnTo>
                <a:lnTo>
                  <a:pt x="118859" y="737590"/>
                </a:lnTo>
                <a:lnTo>
                  <a:pt x="112763" y="762000"/>
                </a:lnTo>
                <a:lnTo>
                  <a:pt x="97523" y="807681"/>
                </a:lnTo>
                <a:lnTo>
                  <a:pt x="82245" y="830554"/>
                </a:lnTo>
                <a:lnTo>
                  <a:pt x="65532" y="851890"/>
                </a:lnTo>
                <a:lnTo>
                  <a:pt x="85318" y="871677"/>
                </a:lnTo>
                <a:lnTo>
                  <a:pt x="103632" y="847318"/>
                </a:lnTo>
                <a:lnTo>
                  <a:pt x="118859" y="819886"/>
                </a:lnTo>
                <a:lnTo>
                  <a:pt x="135623" y="769581"/>
                </a:lnTo>
                <a:lnTo>
                  <a:pt x="143217" y="740664"/>
                </a:lnTo>
                <a:lnTo>
                  <a:pt x="146291" y="713232"/>
                </a:lnTo>
                <a:lnTo>
                  <a:pt x="147777" y="684250"/>
                </a:lnTo>
                <a:lnTo>
                  <a:pt x="143217" y="656818"/>
                </a:lnTo>
                <a:lnTo>
                  <a:pt x="135623" y="601954"/>
                </a:lnTo>
                <a:lnTo>
                  <a:pt x="120345" y="542518"/>
                </a:lnTo>
                <a:lnTo>
                  <a:pt x="82245" y="428218"/>
                </a:lnTo>
                <a:lnTo>
                  <a:pt x="47218" y="312381"/>
                </a:lnTo>
                <a:lnTo>
                  <a:pt x="35026" y="259054"/>
                </a:lnTo>
                <a:lnTo>
                  <a:pt x="27432" y="205727"/>
                </a:lnTo>
                <a:lnTo>
                  <a:pt x="25895" y="153885"/>
                </a:lnTo>
                <a:lnTo>
                  <a:pt x="30454" y="129527"/>
                </a:lnTo>
                <a:lnTo>
                  <a:pt x="33477" y="108191"/>
                </a:lnTo>
                <a:lnTo>
                  <a:pt x="42659" y="85318"/>
                </a:lnTo>
                <a:lnTo>
                  <a:pt x="53327" y="60909"/>
                </a:lnTo>
                <a:lnTo>
                  <a:pt x="67017" y="41122"/>
                </a:lnTo>
                <a:lnTo>
                  <a:pt x="85318" y="18249"/>
                </a:lnTo>
                <a:lnTo>
                  <a:pt x="65532" y="0"/>
                </a:lnTo>
                <a:lnTo>
                  <a:pt x="48767" y="22809"/>
                </a:lnTo>
                <a:lnTo>
                  <a:pt x="31991" y="47218"/>
                </a:lnTo>
                <a:lnTo>
                  <a:pt x="21323" y="73113"/>
                </a:lnTo>
                <a:lnTo>
                  <a:pt x="9118" y="99009"/>
                </a:lnTo>
                <a:lnTo>
                  <a:pt x="4559" y="124955"/>
                </a:lnTo>
                <a:lnTo>
                  <a:pt x="0" y="153885"/>
                </a:lnTo>
                <a:lnTo>
                  <a:pt x="1485" y="207264"/>
                </a:lnTo>
                <a:lnTo>
                  <a:pt x="9118" y="262077"/>
                </a:lnTo>
                <a:lnTo>
                  <a:pt x="24358" y="321564"/>
                </a:lnTo>
                <a:lnTo>
                  <a:pt x="59423" y="43586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4187977" y="6370345"/>
            <a:ext cx="147777" cy="871677"/>
          </a:xfrm>
          <a:custGeom>
            <a:avLst/>
            <a:gdLst/>
            <a:ahLst/>
            <a:cxnLst/>
            <a:rect b="b" l="l" r="r" t="t"/>
            <a:pathLst>
              <a:path h="871677" w="147777">
                <a:moveTo>
                  <a:pt x="85318" y="18249"/>
                </a:moveTo>
                <a:lnTo>
                  <a:pt x="67017" y="41122"/>
                </a:lnTo>
                <a:lnTo>
                  <a:pt x="53327" y="60909"/>
                </a:lnTo>
                <a:lnTo>
                  <a:pt x="42659" y="85318"/>
                </a:lnTo>
                <a:lnTo>
                  <a:pt x="33477" y="108191"/>
                </a:lnTo>
                <a:lnTo>
                  <a:pt x="30454" y="129527"/>
                </a:lnTo>
                <a:lnTo>
                  <a:pt x="25895" y="153885"/>
                </a:lnTo>
                <a:lnTo>
                  <a:pt x="27432" y="205727"/>
                </a:lnTo>
                <a:lnTo>
                  <a:pt x="35026" y="259054"/>
                </a:lnTo>
                <a:lnTo>
                  <a:pt x="47218" y="312381"/>
                </a:lnTo>
                <a:lnTo>
                  <a:pt x="82245" y="428218"/>
                </a:lnTo>
                <a:lnTo>
                  <a:pt x="120345" y="542518"/>
                </a:lnTo>
                <a:lnTo>
                  <a:pt x="135623" y="601954"/>
                </a:lnTo>
                <a:lnTo>
                  <a:pt x="143217" y="656818"/>
                </a:lnTo>
                <a:lnTo>
                  <a:pt x="147777" y="684250"/>
                </a:lnTo>
                <a:lnTo>
                  <a:pt x="146291" y="713232"/>
                </a:lnTo>
                <a:lnTo>
                  <a:pt x="143217" y="740664"/>
                </a:lnTo>
                <a:lnTo>
                  <a:pt x="135623" y="769581"/>
                </a:lnTo>
                <a:lnTo>
                  <a:pt x="118859" y="819886"/>
                </a:lnTo>
                <a:lnTo>
                  <a:pt x="103632" y="847318"/>
                </a:lnTo>
                <a:lnTo>
                  <a:pt x="85318" y="871677"/>
                </a:lnTo>
                <a:lnTo>
                  <a:pt x="65532" y="851890"/>
                </a:lnTo>
                <a:lnTo>
                  <a:pt x="82245" y="830554"/>
                </a:lnTo>
                <a:lnTo>
                  <a:pt x="97523" y="807681"/>
                </a:lnTo>
                <a:lnTo>
                  <a:pt x="112763" y="762000"/>
                </a:lnTo>
                <a:lnTo>
                  <a:pt x="118859" y="737590"/>
                </a:lnTo>
                <a:lnTo>
                  <a:pt x="120345" y="711695"/>
                </a:lnTo>
                <a:lnTo>
                  <a:pt x="121881" y="684250"/>
                </a:lnTo>
                <a:lnTo>
                  <a:pt x="118859" y="661390"/>
                </a:lnTo>
                <a:lnTo>
                  <a:pt x="111226" y="604977"/>
                </a:lnTo>
                <a:lnTo>
                  <a:pt x="97523" y="551649"/>
                </a:lnTo>
                <a:lnTo>
                  <a:pt x="59423" y="435864"/>
                </a:lnTo>
                <a:lnTo>
                  <a:pt x="24358" y="321564"/>
                </a:lnTo>
                <a:lnTo>
                  <a:pt x="9118" y="262077"/>
                </a:lnTo>
                <a:lnTo>
                  <a:pt x="1485" y="207264"/>
                </a:lnTo>
                <a:lnTo>
                  <a:pt x="0" y="153885"/>
                </a:lnTo>
                <a:lnTo>
                  <a:pt x="4559" y="124955"/>
                </a:lnTo>
                <a:lnTo>
                  <a:pt x="9118" y="99009"/>
                </a:lnTo>
                <a:lnTo>
                  <a:pt x="21323" y="73113"/>
                </a:lnTo>
                <a:lnTo>
                  <a:pt x="31991" y="47218"/>
                </a:lnTo>
                <a:lnTo>
                  <a:pt x="48767" y="22809"/>
                </a:lnTo>
                <a:lnTo>
                  <a:pt x="65532" y="0"/>
                </a:lnTo>
                <a:lnTo>
                  <a:pt x="85318" y="1824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4253509" y="6368796"/>
            <a:ext cx="19786" cy="19799"/>
          </a:xfrm>
          <a:custGeom>
            <a:avLst/>
            <a:gdLst/>
            <a:ahLst/>
            <a:cxnLst/>
            <a:rect b="b" l="l" r="r" t="t"/>
            <a:pathLst>
              <a:path h="19799" w="19786">
                <a:moveTo>
                  <a:pt x="9212" y="10046"/>
                </a:moveTo>
                <a:lnTo>
                  <a:pt x="1485" y="0"/>
                </a:lnTo>
                <a:lnTo>
                  <a:pt x="0" y="1549"/>
                </a:lnTo>
                <a:lnTo>
                  <a:pt x="9212" y="10046"/>
                </a:lnTo>
                <a:close/>
              </a:path>
              <a:path h="19799" w="19786">
                <a:moveTo>
                  <a:pt x="19786" y="19799"/>
                </a:moveTo>
                <a:lnTo>
                  <a:pt x="9212" y="10046"/>
                </a:lnTo>
                <a:lnTo>
                  <a:pt x="16713" y="19799"/>
                </a:lnTo>
                <a:lnTo>
                  <a:pt x="19786" y="1979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4253509" y="6368796"/>
            <a:ext cx="19786" cy="19799"/>
          </a:xfrm>
          <a:custGeom>
            <a:avLst/>
            <a:gdLst/>
            <a:ahLst/>
            <a:cxnLst/>
            <a:rect b="b" l="l" r="r" t="t"/>
            <a:pathLst>
              <a:path h="19799" w="19786">
                <a:moveTo>
                  <a:pt x="1485" y="0"/>
                </a:moveTo>
                <a:lnTo>
                  <a:pt x="0" y="1549"/>
                </a:lnTo>
                <a:lnTo>
                  <a:pt x="19786" y="19799"/>
                </a:lnTo>
                <a:lnTo>
                  <a:pt x="16713" y="19799"/>
                </a:lnTo>
                <a:lnTo>
                  <a:pt x="1485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3450336" y="7220699"/>
            <a:ext cx="819886" cy="213360"/>
          </a:xfrm>
          <a:custGeom>
            <a:avLst/>
            <a:gdLst/>
            <a:ahLst/>
            <a:cxnLst/>
            <a:rect b="b" l="l" r="r" t="t"/>
            <a:pathLst>
              <a:path h="213359" w="819886">
                <a:moveTo>
                  <a:pt x="819886" y="21323"/>
                </a:moveTo>
                <a:lnTo>
                  <a:pt x="803173" y="0"/>
                </a:lnTo>
                <a:lnTo>
                  <a:pt x="762000" y="45732"/>
                </a:lnTo>
                <a:lnTo>
                  <a:pt x="717791" y="83832"/>
                </a:lnTo>
                <a:lnTo>
                  <a:pt x="670560" y="114300"/>
                </a:lnTo>
                <a:lnTo>
                  <a:pt x="620267" y="140246"/>
                </a:lnTo>
                <a:lnTo>
                  <a:pt x="595909" y="150901"/>
                </a:lnTo>
                <a:lnTo>
                  <a:pt x="569963" y="161569"/>
                </a:lnTo>
                <a:lnTo>
                  <a:pt x="518160" y="178346"/>
                </a:lnTo>
                <a:lnTo>
                  <a:pt x="463296" y="185928"/>
                </a:lnTo>
                <a:lnTo>
                  <a:pt x="356641" y="185928"/>
                </a:lnTo>
                <a:lnTo>
                  <a:pt x="301764" y="178346"/>
                </a:lnTo>
                <a:lnTo>
                  <a:pt x="277367" y="170700"/>
                </a:lnTo>
                <a:lnTo>
                  <a:pt x="251460" y="161569"/>
                </a:lnTo>
                <a:lnTo>
                  <a:pt x="199618" y="140246"/>
                </a:lnTo>
                <a:lnTo>
                  <a:pt x="150863" y="114300"/>
                </a:lnTo>
                <a:lnTo>
                  <a:pt x="103631" y="83832"/>
                </a:lnTo>
                <a:lnTo>
                  <a:pt x="59423" y="45732"/>
                </a:lnTo>
                <a:lnTo>
                  <a:pt x="16763" y="1536"/>
                </a:lnTo>
                <a:lnTo>
                  <a:pt x="0" y="21323"/>
                </a:lnTo>
                <a:lnTo>
                  <a:pt x="42659" y="65532"/>
                </a:lnTo>
                <a:lnTo>
                  <a:pt x="88404" y="105168"/>
                </a:lnTo>
                <a:lnTo>
                  <a:pt x="138709" y="138696"/>
                </a:lnTo>
                <a:lnTo>
                  <a:pt x="188963" y="166141"/>
                </a:lnTo>
                <a:lnTo>
                  <a:pt x="243827" y="187464"/>
                </a:lnTo>
                <a:lnTo>
                  <a:pt x="271259" y="196596"/>
                </a:lnTo>
                <a:lnTo>
                  <a:pt x="297154" y="204241"/>
                </a:lnTo>
                <a:lnTo>
                  <a:pt x="353567" y="211823"/>
                </a:lnTo>
                <a:lnTo>
                  <a:pt x="411454" y="213360"/>
                </a:lnTo>
                <a:lnTo>
                  <a:pt x="467867" y="211823"/>
                </a:lnTo>
                <a:lnTo>
                  <a:pt x="524268" y="204241"/>
                </a:lnTo>
                <a:lnTo>
                  <a:pt x="577596" y="187464"/>
                </a:lnTo>
                <a:lnTo>
                  <a:pt x="603491" y="178346"/>
                </a:lnTo>
                <a:lnTo>
                  <a:pt x="632460" y="166141"/>
                </a:lnTo>
                <a:lnTo>
                  <a:pt x="684263" y="138696"/>
                </a:lnTo>
                <a:lnTo>
                  <a:pt x="731532" y="105168"/>
                </a:lnTo>
                <a:lnTo>
                  <a:pt x="778763" y="65532"/>
                </a:lnTo>
                <a:lnTo>
                  <a:pt x="819886" y="2132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3450336" y="7220699"/>
            <a:ext cx="819886" cy="213360"/>
          </a:xfrm>
          <a:custGeom>
            <a:avLst/>
            <a:gdLst/>
            <a:ahLst/>
            <a:cxnLst/>
            <a:rect b="b" l="l" r="r" t="t"/>
            <a:pathLst>
              <a:path h="213359" w="819886">
                <a:moveTo>
                  <a:pt x="819886" y="21323"/>
                </a:moveTo>
                <a:lnTo>
                  <a:pt x="778763" y="65532"/>
                </a:lnTo>
                <a:lnTo>
                  <a:pt x="731532" y="105168"/>
                </a:lnTo>
                <a:lnTo>
                  <a:pt x="684263" y="138696"/>
                </a:lnTo>
                <a:lnTo>
                  <a:pt x="632460" y="166141"/>
                </a:lnTo>
                <a:lnTo>
                  <a:pt x="603491" y="178346"/>
                </a:lnTo>
                <a:lnTo>
                  <a:pt x="577596" y="187464"/>
                </a:lnTo>
                <a:lnTo>
                  <a:pt x="524268" y="204241"/>
                </a:lnTo>
                <a:lnTo>
                  <a:pt x="467867" y="211823"/>
                </a:lnTo>
                <a:lnTo>
                  <a:pt x="411454" y="213360"/>
                </a:lnTo>
                <a:lnTo>
                  <a:pt x="353567" y="211823"/>
                </a:lnTo>
                <a:lnTo>
                  <a:pt x="297154" y="204241"/>
                </a:lnTo>
                <a:lnTo>
                  <a:pt x="243827" y="187464"/>
                </a:lnTo>
                <a:lnTo>
                  <a:pt x="188963" y="166141"/>
                </a:lnTo>
                <a:lnTo>
                  <a:pt x="138709" y="138696"/>
                </a:lnTo>
                <a:lnTo>
                  <a:pt x="88404" y="105168"/>
                </a:lnTo>
                <a:lnTo>
                  <a:pt x="42659" y="65532"/>
                </a:lnTo>
                <a:lnTo>
                  <a:pt x="0" y="21323"/>
                </a:lnTo>
                <a:lnTo>
                  <a:pt x="16763" y="1536"/>
                </a:lnTo>
                <a:lnTo>
                  <a:pt x="59423" y="45732"/>
                </a:lnTo>
                <a:lnTo>
                  <a:pt x="103631" y="83832"/>
                </a:lnTo>
                <a:lnTo>
                  <a:pt x="150863" y="114300"/>
                </a:lnTo>
                <a:lnTo>
                  <a:pt x="199618" y="140246"/>
                </a:lnTo>
                <a:lnTo>
                  <a:pt x="251460" y="161569"/>
                </a:lnTo>
                <a:lnTo>
                  <a:pt x="277367" y="170700"/>
                </a:lnTo>
                <a:lnTo>
                  <a:pt x="301764" y="178346"/>
                </a:lnTo>
                <a:lnTo>
                  <a:pt x="356641" y="185928"/>
                </a:lnTo>
                <a:lnTo>
                  <a:pt x="463296" y="185928"/>
                </a:lnTo>
                <a:lnTo>
                  <a:pt x="518160" y="178346"/>
                </a:lnTo>
                <a:lnTo>
                  <a:pt x="569963" y="161569"/>
                </a:lnTo>
                <a:lnTo>
                  <a:pt x="595909" y="150901"/>
                </a:lnTo>
                <a:lnTo>
                  <a:pt x="620267" y="140246"/>
                </a:lnTo>
                <a:lnTo>
                  <a:pt x="670560" y="114300"/>
                </a:lnTo>
                <a:lnTo>
                  <a:pt x="717791" y="83832"/>
                </a:lnTo>
                <a:lnTo>
                  <a:pt x="762000" y="45732"/>
                </a:lnTo>
                <a:lnTo>
                  <a:pt x="803173" y="0"/>
                </a:lnTo>
                <a:lnTo>
                  <a:pt x="819886" y="2132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4253509" y="7220699"/>
            <a:ext cx="19786" cy="21323"/>
          </a:xfrm>
          <a:custGeom>
            <a:avLst/>
            <a:gdLst/>
            <a:ahLst/>
            <a:cxnLst/>
            <a:rect b="b" l="l" r="r" t="t"/>
            <a:pathLst>
              <a:path h="21323" w="19786">
                <a:moveTo>
                  <a:pt x="5571" y="7107"/>
                </a:moveTo>
                <a:lnTo>
                  <a:pt x="0" y="0"/>
                </a:lnTo>
                <a:lnTo>
                  <a:pt x="0" y="1536"/>
                </a:lnTo>
                <a:lnTo>
                  <a:pt x="5571" y="7107"/>
                </a:lnTo>
                <a:close/>
              </a:path>
              <a:path h="21323" w="19786">
                <a:moveTo>
                  <a:pt x="19786" y="21323"/>
                </a:moveTo>
                <a:lnTo>
                  <a:pt x="5571" y="7107"/>
                </a:lnTo>
                <a:lnTo>
                  <a:pt x="16713" y="21323"/>
                </a:lnTo>
                <a:lnTo>
                  <a:pt x="19786" y="2132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4253509" y="7220699"/>
            <a:ext cx="19786" cy="21323"/>
          </a:xfrm>
          <a:custGeom>
            <a:avLst/>
            <a:gdLst/>
            <a:ahLst/>
            <a:cxnLst/>
            <a:rect b="b" l="l" r="r" t="t"/>
            <a:pathLst>
              <a:path h="21323" w="19786">
                <a:moveTo>
                  <a:pt x="19786" y="21323"/>
                </a:moveTo>
                <a:lnTo>
                  <a:pt x="16713" y="21323"/>
                </a:lnTo>
                <a:lnTo>
                  <a:pt x="0" y="0"/>
                </a:lnTo>
                <a:lnTo>
                  <a:pt x="0" y="1536"/>
                </a:lnTo>
                <a:lnTo>
                  <a:pt x="19786" y="2132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3390900" y="6370345"/>
            <a:ext cx="147840" cy="871677"/>
          </a:xfrm>
          <a:custGeom>
            <a:avLst/>
            <a:gdLst/>
            <a:ahLst/>
            <a:cxnLst/>
            <a:rect b="b" l="l" r="r" t="t"/>
            <a:pathLst>
              <a:path h="871677" w="147840">
                <a:moveTo>
                  <a:pt x="1536" y="740664"/>
                </a:moveTo>
                <a:lnTo>
                  <a:pt x="6096" y="768045"/>
                </a:lnTo>
                <a:lnTo>
                  <a:pt x="15227" y="795477"/>
                </a:lnTo>
                <a:lnTo>
                  <a:pt x="25895" y="819886"/>
                </a:lnTo>
                <a:lnTo>
                  <a:pt x="41122" y="847318"/>
                </a:lnTo>
                <a:lnTo>
                  <a:pt x="59436" y="871677"/>
                </a:lnTo>
                <a:lnTo>
                  <a:pt x="77736" y="851890"/>
                </a:lnTo>
                <a:lnTo>
                  <a:pt x="60972" y="829017"/>
                </a:lnTo>
                <a:lnTo>
                  <a:pt x="47231" y="807681"/>
                </a:lnTo>
                <a:lnTo>
                  <a:pt x="36563" y="784809"/>
                </a:lnTo>
                <a:lnTo>
                  <a:pt x="28968" y="760450"/>
                </a:lnTo>
                <a:lnTo>
                  <a:pt x="24409" y="736053"/>
                </a:lnTo>
                <a:lnTo>
                  <a:pt x="22872" y="711695"/>
                </a:lnTo>
                <a:lnTo>
                  <a:pt x="22872" y="684250"/>
                </a:lnTo>
                <a:lnTo>
                  <a:pt x="24409" y="659853"/>
                </a:lnTo>
                <a:lnTo>
                  <a:pt x="33540" y="603491"/>
                </a:lnTo>
                <a:lnTo>
                  <a:pt x="50304" y="545553"/>
                </a:lnTo>
                <a:lnTo>
                  <a:pt x="88404" y="428218"/>
                </a:lnTo>
                <a:lnTo>
                  <a:pt x="127990" y="310845"/>
                </a:lnTo>
                <a:lnTo>
                  <a:pt x="140195" y="254495"/>
                </a:lnTo>
                <a:lnTo>
                  <a:pt x="147840" y="198081"/>
                </a:lnTo>
                <a:lnTo>
                  <a:pt x="147840" y="141732"/>
                </a:lnTo>
                <a:lnTo>
                  <a:pt x="143268" y="115785"/>
                </a:lnTo>
                <a:lnTo>
                  <a:pt x="137172" y="91427"/>
                </a:lnTo>
                <a:lnTo>
                  <a:pt x="127990" y="65532"/>
                </a:lnTo>
                <a:lnTo>
                  <a:pt x="112763" y="41122"/>
                </a:lnTo>
                <a:lnTo>
                  <a:pt x="94500" y="18249"/>
                </a:lnTo>
                <a:lnTo>
                  <a:pt x="76200" y="0"/>
                </a:lnTo>
                <a:lnTo>
                  <a:pt x="59436" y="18249"/>
                </a:lnTo>
                <a:lnTo>
                  <a:pt x="77736" y="39585"/>
                </a:lnTo>
                <a:lnTo>
                  <a:pt x="94500" y="59423"/>
                </a:lnTo>
                <a:lnTo>
                  <a:pt x="105168" y="80759"/>
                </a:lnTo>
                <a:lnTo>
                  <a:pt x="115836" y="100558"/>
                </a:lnTo>
                <a:lnTo>
                  <a:pt x="120396" y="124955"/>
                </a:lnTo>
                <a:lnTo>
                  <a:pt x="124967" y="146291"/>
                </a:lnTo>
                <a:lnTo>
                  <a:pt x="124967" y="195059"/>
                </a:lnTo>
                <a:lnTo>
                  <a:pt x="115836" y="246849"/>
                </a:lnTo>
                <a:lnTo>
                  <a:pt x="105168" y="303250"/>
                </a:lnTo>
                <a:lnTo>
                  <a:pt x="65532" y="417550"/>
                </a:lnTo>
                <a:lnTo>
                  <a:pt x="25895" y="536422"/>
                </a:lnTo>
                <a:lnTo>
                  <a:pt x="10667" y="594309"/>
                </a:lnTo>
                <a:lnTo>
                  <a:pt x="1536" y="653745"/>
                </a:lnTo>
                <a:lnTo>
                  <a:pt x="0" y="681177"/>
                </a:lnTo>
                <a:lnTo>
                  <a:pt x="0" y="711695"/>
                </a:lnTo>
                <a:lnTo>
                  <a:pt x="1536" y="74066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3390900" y="6370345"/>
            <a:ext cx="147840" cy="871677"/>
          </a:xfrm>
          <a:custGeom>
            <a:avLst/>
            <a:gdLst/>
            <a:ahLst/>
            <a:cxnLst/>
            <a:rect b="b" l="l" r="r" t="t"/>
            <a:pathLst>
              <a:path h="871677" w="147840">
                <a:moveTo>
                  <a:pt x="59436" y="871677"/>
                </a:moveTo>
                <a:lnTo>
                  <a:pt x="41122" y="847318"/>
                </a:lnTo>
                <a:lnTo>
                  <a:pt x="25895" y="819886"/>
                </a:lnTo>
                <a:lnTo>
                  <a:pt x="15227" y="795477"/>
                </a:lnTo>
                <a:lnTo>
                  <a:pt x="6096" y="768045"/>
                </a:lnTo>
                <a:lnTo>
                  <a:pt x="1536" y="740664"/>
                </a:lnTo>
                <a:lnTo>
                  <a:pt x="0" y="711695"/>
                </a:lnTo>
                <a:lnTo>
                  <a:pt x="0" y="681177"/>
                </a:lnTo>
                <a:lnTo>
                  <a:pt x="1536" y="653745"/>
                </a:lnTo>
                <a:lnTo>
                  <a:pt x="10667" y="594309"/>
                </a:lnTo>
                <a:lnTo>
                  <a:pt x="25895" y="536422"/>
                </a:lnTo>
                <a:lnTo>
                  <a:pt x="65532" y="417550"/>
                </a:lnTo>
                <a:lnTo>
                  <a:pt x="105168" y="303250"/>
                </a:lnTo>
                <a:lnTo>
                  <a:pt x="115836" y="246849"/>
                </a:lnTo>
                <a:lnTo>
                  <a:pt x="124967" y="195059"/>
                </a:lnTo>
                <a:lnTo>
                  <a:pt x="124967" y="146291"/>
                </a:lnTo>
                <a:lnTo>
                  <a:pt x="120396" y="124955"/>
                </a:lnTo>
                <a:lnTo>
                  <a:pt x="115836" y="100558"/>
                </a:lnTo>
                <a:lnTo>
                  <a:pt x="105168" y="80759"/>
                </a:lnTo>
                <a:lnTo>
                  <a:pt x="94500" y="59423"/>
                </a:lnTo>
                <a:lnTo>
                  <a:pt x="77736" y="39585"/>
                </a:lnTo>
                <a:lnTo>
                  <a:pt x="59436" y="18249"/>
                </a:lnTo>
                <a:lnTo>
                  <a:pt x="76200" y="0"/>
                </a:lnTo>
                <a:lnTo>
                  <a:pt x="94500" y="18249"/>
                </a:lnTo>
                <a:lnTo>
                  <a:pt x="112763" y="41122"/>
                </a:lnTo>
                <a:lnTo>
                  <a:pt x="127990" y="65532"/>
                </a:lnTo>
                <a:lnTo>
                  <a:pt x="137172" y="91427"/>
                </a:lnTo>
                <a:lnTo>
                  <a:pt x="143268" y="115785"/>
                </a:lnTo>
                <a:lnTo>
                  <a:pt x="147840" y="141732"/>
                </a:lnTo>
                <a:lnTo>
                  <a:pt x="147840" y="198081"/>
                </a:lnTo>
                <a:lnTo>
                  <a:pt x="140195" y="254495"/>
                </a:lnTo>
                <a:lnTo>
                  <a:pt x="127990" y="310845"/>
                </a:lnTo>
                <a:lnTo>
                  <a:pt x="88404" y="428218"/>
                </a:lnTo>
                <a:lnTo>
                  <a:pt x="50304" y="545553"/>
                </a:lnTo>
                <a:lnTo>
                  <a:pt x="33540" y="603491"/>
                </a:lnTo>
                <a:lnTo>
                  <a:pt x="24409" y="659853"/>
                </a:lnTo>
                <a:lnTo>
                  <a:pt x="22872" y="684250"/>
                </a:lnTo>
                <a:lnTo>
                  <a:pt x="22872" y="711695"/>
                </a:lnTo>
                <a:lnTo>
                  <a:pt x="24409" y="736053"/>
                </a:lnTo>
                <a:lnTo>
                  <a:pt x="28968" y="760450"/>
                </a:lnTo>
                <a:lnTo>
                  <a:pt x="36563" y="784809"/>
                </a:lnTo>
                <a:lnTo>
                  <a:pt x="47231" y="807681"/>
                </a:lnTo>
                <a:lnTo>
                  <a:pt x="60972" y="829017"/>
                </a:lnTo>
                <a:lnTo>
                  <a:pt x="77736" y="851890"/>
                </a:lnTo>
                <a:lnTo>
                  <a:pt x="59436" y="87167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3450336" y="7222236"/>
            <a:ext cx="18300" cy="19786"/>
          </a:xfrm>
          <a:custGeom>
            <a:avLst/>
            <a:gdLst/>
            <a:ahLst/>
            <a:cxnLst/>
            <a:rect b="b" l="l" r="r" t="t"/>
            <a:pathLst>
              <a:path h="19786" w="18300">
                <a:moveTo>
                  <a:pt x="0" y="19786"/>
                </a:moveTo>
                <a:lnTo>
                  <a:pt x="18300" y="0"/>
                </a:lnTo>
                <a:lnTo>
                  <a:pt x="16763" y="0"/>
                </a:lnTo>
                <a:lnTo>
                  <a:pt x="0" y="1978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3450336" y="7222236"/>
            <a:ext cx="18300" cy="19786"/>
          </a:xfrm>
          <a:custGeom>
            <a:avLst/>
            <a:gdLst/>
            <a:ahLst/>
            <a:cxnLst/>
            <a:rect b="b" l="l" r="r" t="t"/>
            <a:pathLst>
              <a:path h="19786" w="18300">
                <a:moveTo>
                  <a:pt x="0" y="19786"/>
                </a:moveTo>
                <a:lnTo>
                  <a:pt x="18300" y="0"/>
                </a:lnTo>
                <a:lnTo>
                  <a:pt x="16763" y="0"/>
                </a:lnTo>
                <a:lnTo>
                  <a:pt x="0" y="1978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2813304" y="6245377"/>
            <a:ext cx="653795" cy="169113"/>
          </a:xfrm>
          <a:custGeom>
            <a:avLst/>
            <a:gdLst/>
            <a:ahLst/>
            <a:cxnLst/>
            <a:rect b="b" l="l" r="r" t="t"/>
            <a:pathLst>
              <a:path h="169113" w="653795">
                <a:moveTo>
                  <a:pt x="324586" y="25895"/>
                </a:moveTo>
                <a:lnTo>
                  <a:pt x="364223" y="25895"/>
                </a:lnTo>
                <a:lnTo>
                  <a:pt x="403859" y="30454"/>
                </a:lnTo>
                <a:lnTo>
                  <a:pt x="446531" y="39585"/>
                </a:lnTo>
                <a:lnTo>
                  <a:pt x="486168" y="51790"/>
                </a:lnTo>
                <a:lnTo>
                  <a:pt x="524268" y="67017"/>
                </a:lnTo>
                <a:lnTo>
                  <a:pt x="563905" y="89890"/>
                </a:lnTo>
                <a:lnTo>
                  <a:pt x="600468" y="115785"/>
                </a:lnTo>
                <a:lnTo>
                  <a:pt x="638568" y="143217"/>
                </a:lnTo>
                <a:lnTo>
                  <a:pt x="653795" y="123418"/>
                </a:lnTo>
                <a:lnTo>
                  <a:pt x="614159" y="92913"/>
                </a:lnTo>
                <a:lnTo>
                  <a:pt x="576059" y="65532"/>
                </a:lnTo>
                <a:lnTo>
                  <a:pt x="534936" y="42659"/>
                </a:lnTo>
                <a:lnTo>
                  <a:pt x="492264" y="25895"/>
                </a:lnTo>
                <a:lnTo>
                  <a:pt x="452628" y="13690"/>
                </a:lnTo>
                <a:lnTo>
                  <a:pt x="408431" y="4559"/>
                </a:lnTo>
                <a:lnTo>
                  <a:pt x="364223" y="0"/>
                </a:lnTo>
                <a:lnTo>
                  <a:pt x="321563" y="0"/>
                </a:lnTo>
                <a:lnTo>
                  <a:pt x="277355" y="3022"/>
                </a:lnTo>
                <a:lnTo>
                  <a:pt x="234695" y="10667"/>
                </a:lnTo>
                <a:lnTo>
                  <a:pt x="193573" y="22821"/>
                </a:lnTo>
                <a:lnTo>
                  <a:pt x="150850" y="39585"/>
                </a:lnTo>
                <a:lnTo>
                  <a:pt x="112750" y="60921"/>
                </a:lnTo>
                <a:lnTo>
                  <a:pt x="73164" y="86867"/>
                </a:lnTo>
                <a:lnTo>
                  <a:pt x="33527" y="114300"/>
                </a:lnTo>
                <a:lnTo>
                  <a:pt x="0" y="147777"/>
                </a:lnTo>
                <a:lnTo>
                  <a:pt x="16763" y="169113"/>
                </a:lnTo>
                <a:lnTo>
                  <a:pt x="51841" y="135623"/>
                </a:lnTo>
                <a:lnTo>
                  <a:pt x="86855" y="109677"/>
                </a:lnTo>
                <a:lnTo>
                  <a:pt x="124955" y="85318"/>
                </a:lnTo>
                <a:lnTo>
                  <a:pt x="161518" y="63995"/>
                </a:lnTo>
                <a:lnTo>
                  <a:pt x="201155" y="48767"/>
                </a:lnTo>
                <a:lnTo>
                  <a:pt x="242341" y="36563"/>
                </a:lnTo>
                <a:lnTo>
                  <a:pt x="281927" y="28917"/>
                </a:lnTo>
                <a:lnTo>
                  <a:pt x="324586" y="2589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2813304" y="6245377"/>
            <a:ext cx="653795" cy="169113"/>
          </a:xfrm>
          <a:custGeom>
            <a:avLst/>
            <a:gdLst/>
            <a:ahLst/>
            <a:cxnLst/>
            <a:rect b="b" l="l" r="r" t="t"/>
            <a:pathLst>
              <a:path h="169113" w="653795">
                <a:moveTo>
                  <a:pt x="638568" y="143217"/>
                </a:moveTo>
                <a:lnTo>
                  <a:pt x="600468" y="115785"/>
                </a:lnTo>
                <a:lnTo>
                  <a:pt x="563905" y="89890"/>
                </a:lnTo>
                <a:lnTo>
                  <a:pt x="524268" y="67017"/>
                </a:lnTo>
                <a:lnTo>
                  <a:pt x="486168" y="51790"/>
                </a:lnTo>
                <a:lnTo>
                  <a:pt x="446531" y="39585"/>
                </a:lnTo>
                <a:lnTo>
                  <a:pt x="403859" y="30454"/>
                </a:lnTo>
                <a:lnTo>
                  <a:pt x="364223" y="25895"/>
                </a:lnTo>
                <a:lnTo>
                  <a:pt x="324586" y="25895"/>
                </a:lnTo>
                <a:lnTo>
                  <a:pt x="281927" y="28917"/>
                </a:lnTo>
                <a:lnTo>
                  <a:pt x="242341" y="36563"/>
                </a:lnTo>
                <a:lnTo>
                  <a:pt x="201155" y="48767"/>
                </a:lnTo>
                <a:lnTo>
                  <a:pt x="161518" y="63995"/>
                </a:lnTo>
                <a:lnTo>
                  <a:pt x="124955" y="85318"/>
                </a:lnTo>
                <a:lnTo>
                  <a:pt x="86855" y="109677"/>
                </a:lnTo>
                <a:lnTo>
                  <a:pt x="51841" y="135623"/>
                </a:lnTo>
                <a:lnTo>
                  <a:pt x="16763" y="169113"/>
                </a:lnTo>
                <a:lnTo>
                  <a:pt x="0" y="147777"/>
                </a:lnTo>
                <a:lnTo>
                  <a:pt x="33527" y="114300"/>
                </a:lnTo>
                <a:lnTo>
                  <a:pt x="73164" y="86867"/>
                </a:lnTo>
                <a:lnTo>
                  <a:pt x="112750" y="60921"/>
                </a:lnTo>
                <a:lnTo>
                  <a:pt x="150850" y="39585"/>
                </a:lnTo>
                <a:lnTo>
                  <a:pt x="193573" y="22821"/>
                </a:lnTo>
                <a:lnTo>
                  <a:pt x="234695" y="10667"/>
                </a:lnTo>
                <a:lnTo>
                  <a:pt x="277355" y="3022"/>
                </a:lnTo>
                <a:lnTo>
                  <a:pt x="321563" y="0"/>
                </a:lnTo>
                <a:lnTo>
                  <a:pt x="364223" y="0"/>
                </a:lnTo>
                <a:lnTo>
                  <a:pt x="408431" y="4559"/>
                </a:lnTo>
                <a:lnTo>
                  <a:pt x="452628" y="13690"/>
                </a:lnTo>
                <a:lnTo>
                  <a:pt x="492264" y="25895"/>
                </a:lnTo>
                <a:lnTo>
                  <a:pt x="534936" y="42659"/>
                </a:lnTo>
                <a:lnTo>
                  <a:pt x="576059" y="65532"/>
                </a:lnTo>
                <a:lnTo>
                  <a:pt x="614159" y="92913"/>
                </a:lnTo>
                <a:lnTo>
                  <a:pt x="653795" y="123418"/>
                </a:lnTo>
                <a:lnTo>
                  <a:pt x="638568" y="14321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3450336" y="6368796"/>
            <a:ext cx="16763" cy="19799"/>
          </a:xfrm>
          <a:custGeom>
            <a:avLst/>
            <a:gdLst/>
            <a:ahLst/>
            <a:cxnLst/>
            <a:rect b="b" l="l" r="r" t="t"/>
            <a:pathLst>
              <a:path h="19799" w="16763">
                <a:moveTo>
                  <a:pt x="16763" y="0"/>
                </a:moveTo>
                <a:lnTo>
                  <a:pt x="9442" y="9520"/>
                </a:lnTo>
                <a:lnTo>
                  <a:pt x="16763" y="1549"/>
                </a:lnTo>
                <a:lnTo>
                  <a:pt x="16763" y="0"/>
                </a:lnTo>
                <a:close/>
              </a:path>
              <a:path h="19799" w="16763">
                <a:moveTo>
                  <a:pt x="9442" y="9520"/>
                </a:moveTo>
                <a:lnTo>
                  <a:pt x="0" y="19799"/>
                </a:lnTo>
                <a:lnTo>
                  <a:pt x="1536" y="19799"/>
                </a:lnTo>
                <a:lnTo>
                  <a:pt x="9442" y="952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3450336" y="6368796"/>
            <a:ext cx="16763" cy="19799"/>
          </a:xfrm>
          <a:custGeom>
            <a:avLst/>
            <a:gdLst/>
            <a:ahLst/>
            <a:cxnLst/>
            <a:rect b="b" l="l" r="r" t="t"/>
            <a:pathLst>
              <a:path h="19799" w="16763">
                <a:moveTo>
                  <a:pt x="16763" y="1549"/>
                </a:moveTo>
                <a:lnTo>
                  <a:pt x="16763" y="0"/>
                </a:lnTo>
                <a:lnTo>
                  <a:pt x="1536" y="19799"/>
                </a:lnTo>
                <a:lnTo>
                  <a:pt x="0" y="19799"/>
                </a:lnTo>
                <a:lnTo>
                  <a:pt x="16763" y="1549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2822447" y="5397992"/>
            <a:ext cx="0" cy="1005829"/>
          </a:xfrm>
          <a:custGeom>
            <a:avLst/>
            <a:gdLst/>
            <a:ahLst/>
            <a:cxnLst/>
            <a:rect b="b" l="l" r="r" t="t"/>
            <a:pathLst>
              <a:path h="1005829" w="0">
                <a:moveTo>
                  <a:pt x="0" y="0"/>
                </a:moveTo>
                <a:lnTo>
                  <a:pt x="0" y="1005829"/>
                </a:lnTo>
              </a:path>
            </a:pathLst>
          </a:custGeom>
          <a:ln w="2562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2810268" y="5397992"/>
            <a:ext cx="24358" cy="1005829"/>
          </a:xfrm>
          <a:custGeom>
            <a:avLst/>
            <a:gdLst/>
            <a:ahLst/>
            <a:cxnLst/>
            <a:rect b="b" l="l" r="r" t="t"/>
            <a:pathLst>
              <a:path h="1005829" w="24358">
                <a:moveTo>
                  <a:pt x="0" y="1005829"/>
                </a:moveTo>
                <a:lnTo>
                  <a:pt x="24358" y="1005829"/>
                </a:lnTo>
                <a:lnTo>
                  <a:pt x="24358" y="0"/>
                </a:lnTo>
                <a:lnTo>
                  <a:pt x="0" y="0"/>
                </a:lnTo>
                <a:lnTo>
                  <a:pt x="0" y="100582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2810268" y="6393154"/>
            <a:ext cx="24358" cy="39649"/>
          </a:xfrm>
          <a:custGeom>
            <a:avLst/>
            <a:gdLst/>
            <a:ahLst/>
            <a:cxnLst/>
            <a:rect b="b" l="l" r="r" t="t"/>
            <a:pathLst>
              <a:path h="39649" w="24358">
                <a:moveTo>
                  <a:pt x="0" y="10667"/>
                </a:moveTo>
                <a:lnTo>
                  <a:pt x="0" y="39649"/>
                </a:lnTo>
                <a:lnTo>
                  <a:pt x="19799" y="21335"/>
                </a:lnTo>
                <a:lnTo>
                  <a:pt x="11417" y="10667"/>
                </a:lnTo>
                <a:lnTo>
                  <a:pt x="0" y="10667"/>
                </a:lnTo>
                <a:close/>
              </a:path>
              <a:path h="39649" w="24358">
                <a:moveTo>
                  <a:pt x="24358" y="10667"/>
                </a:moveTo>
                <a:lnTo>
                  <a:pt x="3035" y="0"/>
                </a:lnTo>
                <a:lnTo>
                  <a:pt x="11417" y="10667"/>
                </a:lnTo>
                <a:lnTo>
                  <a:pt x="24358" y="1066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2810268" y="6393154"/>
            <a:ext cx="24358" cy="39649"/>
          </a:xfrm>
          <a:custGeom>
            <a:avLst/>
            <a:gdLst/>
            <a:ahLst/>
            <a:cxnLst/>
            <a:rect b="b" l="l" r="r" t="t"/>
            <a:pathLst>
              <a:path h="39649" w="24358">
                <a:moveTo>
                  <a:pt x="19799" y="21335"/>
                </a:moveTo>
                <a:lnTo>
                  <a:pt x="0" y="39649"/>
                </a:lnTo>
                <a:lnTo>
                  <a:pt x="0" y="10667"/>
                </a:lnTo>
                <a:lnTo>
                  <a:pt x="24358" y="10667"/>
                </a:lnTo>
                <a:lnTo>
                  <a:pt x="3035" y="0"/>
                </a:lnTo>
                <a:lnTo>
                  <a:pt x="19799" y="213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2814840" y="5367540"/>
            <a:ext cx="650722" cy="163055"/>
          </a:xfrm>
          <a:custGeom>
            <a:avLst/>
            <a:gdLst/>
            <a:ahLst/>
            <a:cxnLst/>
            <a:rect b="b" l="l" r="r" t="t"/>
            <a:pathLst>
              <a:path h="163055" w="650722">
                <a:moveTo>
                  <a:pt x="650722" y="21323"/>
                </a:moveTo>
                <a:lnTo>
                  <a:pt x="637032" y="0"/>
                </a:lnTo>
                <a:lnTo>
                  <a:pt x="598932" y="30454"/>
                </a:lnTo>
                <a:lnTo>
                  <a:pt x="563854" y="56349"/>
                </a:lnTo>
                <a:lnTo>
                  <a:pt x="525754" y="79222"/>
                </a:lnTo>
                <a:lnTo>
                  <a:pt x="487654" y="99059"/>
                </a:lnTo>
                <a:lnTo>
                  <a:pt x="409968" y="123418"/>
                </a:lnTo>
                <a:lnTo>
                  <a:pt x="329158" y="134086"/>
                </a:lnTo>
                <a:lnTo>
                  <a:pt x="286486" y="134086"/>
                </a:lnTo>
                <a:lnTo>
                  <a:pt x="248386" y="129527"/>
                </a:lnTo>
                <a:lnTo>
                  <a:pt x="205727" y="121881"/>
                </a:lnTo>
                <a:lnTo>
                  <a:pt x="166090" y="109727"/>
                </a:lnTo>
                <a:lnTo>
                  <a:pt x="127990" y="92963"/>
                </a:lnTo>
                <a:lnTo>
                  <a:pt x="89890" y="73113"/>
                </a:lnTo>
                <a:lnTo>
                  <a:pt x="50304" y="45681"/>
                </a:lnTo>
                <a:lnTo>
                  <a:pt x="13690" y="21323"/>
                </a:lnTo>
                <a:lnTo>
                  <a:pt x="0" y="42659"/>
                </a:lnTo>
                <a:lnTo>
                  <a:pt x="39636" y="71627"/>
                </a:lnTo>
                <a:lnTo>
                  <a:pt x="77736" y="95986"/>
                </a:lnTo>
                <a:lnTo>
                  <a:pt x="118859" y="118859"/>
                </a:lnTo>
                <a:lnTo>
                  <a:pt x="158496" y="134086"/>
                </a:lnTo>
                <a:lnTo>
                  <a:pt x="201155" y="149313"/>
                </a:lnTo>
                <a:lnTo>
                  <a:pt x="243827" y="156959"/>
                </a:lnTo>
                <a:lnTo>
                  <a:pt x="284949" y="161518"/>
                </a:lnTo>
                <a:lnTo>
                  <a:pt x="330695" y="163055"/>
                </a:lnTo>
                <a:lnTo>
                  <a:pt x="412991" y="150863"/>
                </a:lnTo>
                <a:lnTo>
                  <a:pt x="495300" y="124955"/>
                </a:lnTo>
                <a:lnTo>
                  <a:pt x="537959" y="103631"/>
                </a:lnTo>
                <a:lnTo>
                  <a:pt x="576059" y="80759"/>
                </a:lnTo>
                <a:lnTo>
                  <a:pt x="612622" y="53327"/>
                </a:lnTo>
                <a:lnTo>
                  <a:pt x="650722" y="2132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2814840" y="5367540"/>
            <a:ext cx="650722" cy="163055"/>
          </a:xfrm>
          <a:custGeom>
            <a:avLst/>
            <a:gdLst/>
            <a:ahLst/>
            <a:cxnLst/>
            <a:rect b="b" l="l" r="r" t="t"/>
            <a:pathLst>
              <a:path h="163055" w="650722">
                <a:moveTo>
                  <a:pt x="13690" y="21323"/>
                </a:moveTo>
                <a:lnTo>
                  <a:pt x="50304" y="45681"/>
                </a:lnTo>
                <a:lnTo>
                  <a:pt x="89890" y="73113"/>
                </a:lnTo>
                <a:lnTo>
                  <a:pt x="127990" y="92963"/>
                </a:lnTo>
                <a:lnTo>
                  <a:pt x="166090" y="109727"/>
                </a:lnTo>
                <a:lnTo>
                  <a:pt x="205727" y="121881"/>
                </a:lnTo>
                <a:lnTo>
                  <a:pt x="248386" y="129527"/>
                </a:lnTo>
                <a:lnTo>
                  <a:pt x="286486" y="134086"/>
                </a:lnTo>
                <a:lnTo>
                  <a:pt x="329158" y="134086"/>
                </a:lnTo>
                <a:lnTo>
                  <a:pt x="409968" y="123418"/>
                </a:lnTo>
                <a:lnTo>
                  <a:pt x="487654" y="99059"/>
                </a:lnTo>
                <a:lnTo>
                  <a:pt x="525754" y="79222"/>
                </a:lnTo>
                <a:lnTo>
                  <a:pt x="563854" y="56349"/>
                </a:lnTo>
                <a:lnTo>
                  <a:pt x="598932" y="30454"/>
                </a:lnTo>
                <a:lnTo>
                  <a:pt x="637032" y="0"/>
                </a:lnTo>
                <a:lnTo>
                  <a:pt x="650722" y="21323"/>
                </a:lnTo>
                <a:lnTo>
                  <a:pt x="612622" y="53327"/>
                </a:lnTo>
                <a:lnTo>
                  <a:pt x="576059" y="80759"/>
                </a:lnTo>
                <a:lnTo>
                  <a:pt x="537959" y="103631"/>
                </a:lnTo>
                <a:lnTo>
                  <a:pt x="495300" y="124955"/>
                </a:lnTo>
                <a:lnTo>
                  <a:pt x="412991" y="150863"/>
                </a:lnTo>
                <a:lnTo>
                  <a:pt x="330695" y="163055"/>
                </a:lnTo>
                <a:lnTo>
                  <a:pt x="284949" y="161518"/>
                </a:lnTo>
                <a:lnTo>
                  <a:pt x="243827" y="156959"/>
                </a:lnTo>
                <a:lnTo>
                  <a:pt x="201155" y="149313"/>
                </a:lnTo>
                <a:lnTo>
                  <a:pt x="158496" y="134086"/>
                </a:lnTo>
                <a:lnTo>
                  <a:pt x="118859" y="118859"/>
                </a:lnTo>
                <a:lnTo>
                  <a:pt x="77736" y="95986"/>
                </a:lnTo>
                <a:lnTo>
                  <a:pt x="39636" y="71627"/>
                </a:lnTo>
                <a:lnTo>
                  <a:pt x="0" y="42659"/>
                </a:lnTo>
                <a:lnTo>
                  <a:pt x="13690" y="2132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2810268" y="5373636"/>
            <a:ext cx="24358" cy="36563"/>
          </a:xfrm>
          <a:custGeom>
            <a:avLst/>
            <a:gdLst/>
            <a:ahLst/>
            <a:cxnLst/>
            <a:rect b="b" l="l" r="r" t="t"/>
            <a:pathLst>
              <a:path h="36563" w="24358">
                <a:moveTo>
                  <a:pt x="0" y="0"/>
                </a:moveTo>
                <a:lnTo>
                  <a:pt x="0" y="24358"/>
                </a:lnTo>
                <a:lnTo>
                  <a:pt x="12403" y="24358"/>
                </a:lnTo>
                <a:lnTo>
                  <a:pt x="18262" y="15227"/>
                </a:lnTo>
                <a:lnTo>
                  <a:pt x="0" y="0"/>
                </a:lnTo>
                <a:close/>
              </a:path>
              <a:path h="36563" w="24358">
                <a:moveTo>
                  <a:pt x="24358" y="24358"/>
                </a:moveTo>
                <a:lnTo>
                  <a:pt x="12403" y="24358"/>
                </a:lnTo>
                <a:lnTo>
                  <a:pt x="4571" y="36563"/>
                </a:lnTo>
                <a:lnTo>
                  <a:pt x="24358" y="2435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2810268" y="5373636"/>
            <a:ext cx="24358" cy="36563"/>
          </a:xfrm>
          <a:custGeom>
            <a:avLst/>
            <a:gdLst/>
            <a:ahLst/>
            <a:cxnLst/>
            <a:rect b="b" l="l" r="r" t="t"/>
            <a:pathLst>
              <a:path h="36563" w="24358">
                <a:moveTo>
                  <a:pt x="0" y="24358"/>
                </a:moveTo>
                <a:lnTo>
                  <a:pt x="0" y="0"/>
                </a:lnTo>
                <a:lnTo>
                  <a:pt x="18262" y="15227"/>
                </a:lnTo>
                <a:lnTo>
                  <a:pt x="4571" y="36563"/>
                </a:lnTo>
                <a:lnTo>
                  <a:pt x="24358" y="24358"/>
                </a:lnTo>
                <a:lnTo>
                  <a:pt x="0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3450336" y="4482109"/>
            <a:ext cx="201167" cy="906754"/>
          </a:xfrm>
          <a:custGeom>
            <a:avLst/>
            <a:gdLst/>
            <a:ahLst/>
            <a:cxnLst/>
            <a:rect b="b" l="l" r="r" t="t"/>
            <a:pathLst>
              <a:path h="906754" w="201167">
                <a:moveTo>
                  <a:pt x="0" y="885431"/>
                </a:moveTo>
                <a:lnTo>
                  <a:pt x="16763" y="906754"/>
                </a:lnTo>
                <a:lnTo>
                  <a:pt x="38100" y="885431"/>
                </a:lnTo>
                <a:lnTo>
                  <a:pt x="59423" y="862558"/>
                </a:lnTo>
                <a:lnTo>
                  <a:pt x="95986" y="813790"/>
                </a:lnTo>
                <a:lnTo>
                  <a:pt x="128041" y="760463"/>
                </a:lnTo>
                <a:lnTo>
                  <a:pt x="153936" y="702513"/>
                </a:lnTo>
                <a:lnTo>
                  <a:pt x="172186" y="641591"/>
                </a:lnTo>
                <a:lnTo>
                  <a:pt x="181368" y="612622"/>
                </a:lnTo>
                <a:lnTo>
                  <a:pt x="187464" y="579094"/>
                </a:lnTo>
                <a:lnTo>
                  <a:pt x="196596" y="518121"/>
                </a:lnTo>
                <a:lnTo>
                  <a:pt x="201167" y="451091"/>
                </a:lnTo>
                <a:lnTo>
                  <a:pt x="196596" y="388594"/>
                </a:lnTo>
                <a:lnTo>
                  <a:pt x="188963" y="324586"/>
                </a:lnTo>
                <a:lnTo>
                  <a:pt x="175260" y="263626"/>
                </a:lnTo>
                <a:lnTo>
                  <a:pt x="153936" y="205727"/>
                </a:lnTo>
                <a:lnTo>
                  <a:pt x="128041" y="147789"/>
                </a:lnTo>
                <a:lnTo>
                  <a:pt x="95986" y="94449"/>
                </a:lnTo>
                <a:lnTo>
                  <a:pt x="59423" y="44145"/>
                </a:lnTo>
                <a:lnTo>
                  <a:pt x="38100" y="22821"/>
                </a:lnTo>
                <a:lnTo>
                  <a:pt x="16763" y="0"/>
                </a:lnTo>
                <a:lnTo>
                  <a:pt x="0" y="21335"/>
                </a:lnTo>
                <a:lnTo>
                  <a:pt x="21323" y="41122"/>
                </a:lnTo>
                <a:lnTo>
                  <a:pt x="42659" y="63995"/>
                </a:lnTo>
                <a:lnTo>
                  <a:pt x="77736" y="111226"/>
                </a:lnTo>
                <a:lnTo>
                  <a:pt x="106654" y="163067"/>
                </a:lnTo>
                <a:lnTo>
                  <a:pt x="132600" y="217881"/>
                </a:lnTo>
                <a:lnTo>
                  <a:pt x="150863" y="272745"/>
                </a:lnTo>
                <a:lnTo>
                  <a:pt x="164604" y="332181"/>
                </a:lnTo>
                <a:lnTo>
                  <a:pt x="172186" y="391667"/>
                </a:lnTo>
                <a:lnTo>
                  <a:pt x="175260" y="451091"/>
                </a:lnTo>
                <a:lnTo>
                  <a:pt x="172186" y="512013"/>
                </a:lnTo>
                <a:lnTo>
                  <a:pt x="163067" y="571500"/>
                </a:lnTo>
                <a:lnTo>
                  <a:pt x="156959" y="603491"/>
                </a:lnTo>
                <a:lnTo>
                  <a:pt x="149364" y="632421"/>
                </a:lnTo>
                <a:lnTo>
                  <a:pt x="132600" y="690359"/>
                </a:lnTo>
                <a:lnTo>
                  <a:pt x="106654" y="743686"/>
                </a:lnTo>
                <a:lnTo>
                  <a:pt x="77736" y="793991"/>
                </a:lnTo>
                <a:lnTo>
                  <a:pt x="42659" y="841222"/>
                </a:lnTo>
                <a:lnTo>
                  <a:pt x="21323" y="864095"/>
                </a:lnTo>
                <a:lnTo>
                  <a:pt x="0" y="88543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3450336" y="4482109"/>
            <a:ext cx="201167" cy="906754"/>
          </a:xfrm>
          <a:custGeom>
            <a:avLst/>
            <a:gdLst/>
            <a:ahLst/>
            <a:cxnLst/>
            <a:rect b="b" l="l" r="r" t="t"/>
            <a:pathLst>
              <a:path h="906754" w="201167">
                <a:moveTo>
                  <a:pt x="0" y="885431"/>
                </a:moveTo>
                <a:lnTo>
                  <a:pt x="21323" y="864095"/>
                </a:lnTo>
                <a:lnTo>
                  <a:pt x="42659" y="841222"/>
                </a:lnTo>
                <a:lnTo>
                  <a:pt x="77736" y="793991"/>
                </a:lnTo>
                <a:lnTo>
                  <a:pt x="106654" y="743686"/>
                </a:lnTo>
                <a:lnTo>
                  <a:pt x="132600" y="690359"/>
                </a:lnTo>
                <a:lnTo>
                  <a:pt x="149364" y="632421"/>
                </a:lnTo>
                <a:lnTo>
                  <a:pt x="156959" y="603491"/>
                </a:lnTo>
                <a:lnTo>
                  <a:pt x="163067" y="571500"/>
                </a:lnTo>
                <a:lnTo>
                  <a:pt x="172186" y="512013"/>
                </a:lnTo>
                <a:lnTo>
                  <a:pt x="175260" y="451091"/>
                </a:lnTo>
                <a:lnTo>
                  <a:pt x="172186" y="391667"/>
                </a:lnTo>
                <a:lnTo>
                  <a:pt x="164604" y="332181"/>
                </a:lnTo>
                <a:lnTo>
                  <a:pt x="150863" y="272745"/>
                </a:lnTo>
                <a:lnTo>
                  <a:pt x="132600" y="217881"/>
                </a:lnTo>
                <a:lnTo>
                  <a:pt x="106654" y="163067"/>
                </a:lnTo>
                <a:lnTo>
                  <a:pt x="77736" y="111226"/>
                </a:lnTo>
                <a:lnTo>
                  <a:pt x="42659" y="63995"/>
                </a:lnTo>
                <a:lnTo>
                  <a:pt x="21323" y="41122"/>
                </a:lnTo>
                <a:lnTo>
                  <a:pt x="0" y="21335"/>
                </a:lnTo>
                <a:lnTo>
                  <a:pt x="16763" y="0"/>
                </a:lnTo>
                <a:lnTo>
                  <a:pt x="38100" y="22821"/>
                </a:lnTo>
                <a:lnTo>
                  <a:pt x="59423" y="44145"/>
                </a:lnTo>
                <a:lnTo>
                  <a:pt x="95986" y="94449"/>
                </a:lnTo>
                <a:lnTo>
                  <a:pt x="128041" y="147789"/>
                </a:lnTo>
                <a:lnTo>
                  <a:pt x="153936" y="205727"/>
                </a:lnTo>
                <a:lnTo>
                  <a:pt x="175260" y="263626"/>
                </a:lnTo>
                <a:lnTo>
                  <a:pt x="188963" y="324586"/>
                </a:lnTo>
                <a:lnTo>
                  <a:pt x="196596" y="388594"/>
                </a:lnTo>
                <a:lnTo>
                  <a:pt x="201167" y="451091"/>
                </a:lnTo>
                <a:lnTo>
                  <a:pt x="196596" y="518121"/>
                </a:lnTo>
                <a:lnTo>
                  <a:pt x="187464" y="579094"/>
                </a:lnTo>
                <a:lnTo>
                  <a:pt x="181368" y="612622"/>
                </a:lnTo>
                <a:lnTo>
                  <a:pt x="172186" y="641591"/>
                </a:lnTo>
                <a:lnTo>
                  <a:pt x="153936" y="702513"/>
                </a:lnTo>
                <a:lnTo>
                  <a:pt x="128041" y="760463"/>
                </a:lnTo>
                <a:lnTo>
                  <a:pt x="95986" y="813790"/>
                </a:lnTo>
                <a:lnTo>
                  <a:pt x="59423" y="862558"/>
                </a:lnTo>
                <a:lnTo>
                  <a:pt x="38100" y="885431"/>
                </a:lnTo>
                <a:lnTo>
                  <a:pt x="16763" y="906754"/>
                </a:lnTo>
                <a:lnTo>
                  <a:pt x="0" y="88543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3450336" y="5367540"/>
            <a:ext cx="16763" cy="21323"/>
          </a:xfrm>
          <a:custGeom>
            <a:avLst/>
            <a:gdLst/>
            <a:ahLst/>
            <a:cxnLst/>
            <a:rect b="b" l="l" r="r" t="t"/>
            <a:pathLst>
              <a:path h="21323" w="16763">
                <a:moveTo>
                  <a:pt x="16763" y="21323"/>
                </a:moveTo>
                <a:lnTo>
                  <a:pt x="8382" y="10661"/>
                </a:lnTo>
                <a:lnTo>
                  <a:pt x="15227" y="21323"/>
                </a:lnTo>
                <a:lnTo>
                  <a:pt x="16763" y="21323"/>
                </a:lnTo>
                <a:close/>
              </a:path>
              <a:path h="21323" w="16763">
                <a:moveTo>
                  <a:pt x="8382" y="10661"/>
                </a:moveTo>
                <a:lnTo>
                  <a:pt x="1536" y="0"/>
                </a:lnTo>
                <a:lnTo>
                  <a:pt x="0" y="0"/>
                </a:lnTo>
                <a:lnTo>
                  <a:pt x="8382" y="1066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3450336" y="5367540"/>
            <a:ext cx="16763" cy="21323"/>
          </a:xfrm>
          <a:custGeom>
            <a:avLst/>
            <a:gdLst/>
            <a:ahLst/>
            <a:cxnLst/>
            <a:rect b="b" l="l" r="r" t="t"/>
            <a:pathLst>
              <a:path h="21323" w="16763">
                <a:moveTo>
                  <a:pt x="15227" y="21323"/>
                </a:moveTo>
                <a:lnTo>
                  <a:pt x="16763" y="21323"/>
                </a:lnTo>
                <a:lnTo>
                  <a:pt x="0" y="0"/>
                </a:lnTo>
                <a:lnTo>
                  <a:pt x="1536" y="0"/>
                </a:lnTo>
                <a:lnTo>
                  <a:pt x="15227" y="2132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2813304" y="4344936"/>
            <a:ext cx="653795" cy="158508"/>
          </a:xfrm>
          <a:custGeom>
            <a:avLst/>
            <a:gdLst/>
            <a:ahLst/>
            <a:cxnLst/>
            <a:rect b="b" l="l" r="r" t="t"/>
            <a:pathLst>
              <a:path h="158508" w="653795">
                <a:moveTo>
                  <a:pt x="286486" y="28917"/>
                </a:moveTo>
                <a:lnTo>
                  <a:pt x="327659" y="27432"/>
                </a:lnTo>
                <a:lnTo>
                  <a:pt x="367296" y="30467"/>
                </a:lnTo>
                <a:lnTo>
                  <a:pt x="406895" y="38100"/>
                </a:lnTo>
                <a:lnTo>
                  <a:pt x="446531" y="48768"/>
                </a:lnTo>
                <a:lnTo>
                  <a:pt x="486168" y="60972"/>
                </a:lnTo>
                <a:lnTo>
                  <a:pt x="525805" y="79222"/>
                </a:lnTo>
                <a:lnTo>
                  <a:pt x="565391" y="102095"/>
                </a:lnTo>
                <a:lnTo>
                  <a:pt x="600468" y="127990"/>
                </a:lnTo>
                <a:lnTo>
                  <a:pt x="638568" y="158508"/>
                </a:lnTo>
                <a:lnTo>
                  <a:pt x="653795" y="137172"/>
                </a:lnTo>
                <a:lnTo>
                  <a:pt x="614159" y="105117"/>
                </a:lnTo>
                <a:lnTo>
                  <a:pt x="577595" y="79222"/>
                </a:lnTo>
                <a:lnTo>
                  <a:pt x="536473" y="54863"/>
                </a:lnTo>
                <a:lnTo>
                  <a:pt x="496836" y="36563"/>
                </a:lnTo>
                <a:lnTo>
                  <a:pt x="454164" y="22872"/>
                </a:lnTo>
                <a:lnTo>
                  <a:pt x="411505" y="12153"/>
                </a:lnTo>
                <a:lnTo>
                  <a:pt x="370331" y="4559"/>
                </a:lnTo>
                <a:lnTo>
                  <a:pt x="327659" y="0"/>
                </a:lnTo>
                <a:lnTo>
                  <a:pt x="283463" y="3022"/>
                </a:lnTo>
                <a:lnTo>
                  <a:pt x="242341" y="10668"/>
                </a:lnTo>
                <a:lnTo>
                  <a:pt x="219468" y="13690"/>
                </a:lnTo>
                <a:lnTo>
                  <a:pt x="198132" y="18262"/>
                </a:lnTo>
                <a:lnTo>
                  <a:pt x="156959" y="33540"/>
                </a:lnTo>
                <a:lnTo>
                  <a:pt x="115836" y="50253"/>
                </a:lnTo>
                <a:lnTo>
                  <a:pt x="76200" y="73126"/>
                </a:lnTo>
                <a:lnTo>
                  <a:pt x="38100" y="100558"/>
                </a:lnTo>
                <a:lnTo>
                  <a:pt x="0" y="129527"/>
                </a:lnTo>
                <a:lnTo>
                  <a:pt x="15227" y="150863"/>
                </a:lnTo>
                <a:lnTo>
                  <a:pt x="51841" y="123431"/>
                </a:lnTo>
                <a:lnTo>
                  <a:pt x="88391" y="95999"/>
                </a:lnTo>
                <a:lnTo>
                  <a:pt x="128041" y="74663"/>
                </a:lnTo>
                <a:lnTo>
                  <a:pt x="164591" y="59436"/>
                </a:lnTo>
                <a:lnTo>
                  <a:pt x="205727" y="45694"/>
                </a:lnTo>
                <a:lnTo>
                  <a:pt x="225564" y="39585"/>
                </a:lnTo>
                <a:lnTo>
                  <a:pt x="245363" y="36563"/>
                </a:lnTo>
                <a:lnTo>
                  <a:pt x="286486" y="2891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2813304" y="4344936"/>
            <a:ext cx="653795" cy="158508"/>
          </a:xfrm>
          <a:custGeom>
            <a:avLst/>
            <a:gdLst/>
            <a:ahLst/>
            <a:cxnLst/>
            <a:rect b="b" l="l" r="r" t="t"/>
            <a:pathLst>
              <a:path h="158508" w="653795">
                <a:moveTo>
                  <a:pt x="638568" y="158508"/>
                </a:moveTo>
                <a:lnTo>
                  <a:pt x="600468" y="127990"/>
                </a:lnTo>
                <a:lnTo>
                  <a:pt x="565391" y="102095"/>
                </a:lnTo>
                <a:lnTo>
                  <a:pt x="525805" y="79222"/>
                </a:lnTo>
                <a:lnTo>
                  <a:pt x="486168" y="60972"/>
                </a:lnTo>
                <a:lnTo>
                  <a:pt x="446531" y="48768"/>
                </a:lnTo>
                <a:lnTo>
                  <a:pt x="406895" y="38100"/>
                </a:lnTo>
                <a:lnTo>
                  <a:pt x="367296" y="30467"/>
                </a:lnTo>
                <a:lnTo>
                  <a:pt x="327659" y="27432"/>
                </a:lnTo>
                <a:lnTo>
                  <a:pt x="286486" y="28917"/>
                </a:lnTo>
                <a:lnTo>
                  <a:pt x="245363" y="36563"/>
                </a:lnTo>
                <a:lnTo>
                  <a:pt x="225564" y="39585"/>
                </a:lnTo>
                <a:lnTo>
                  <a:pt x="205727" y="45694"/>
                </a:lnTo>
                <a:lnTo>
                  <a:pt x="164591" y="59436"/>
                </a:lnTo>
                <a:lnTo>
                  <a:pt x="128041" y="74663"/>
                </a:lnTo>
                <a:lnTo>
                  <a:pt x="88391" y="95999"/>
                </a:lnTo>
                <a:lnTo>
                  <a:pt x="51841" y="123431"/>
                </a:lnTo>
                <a:lnTo>
                  <a:pt x="15227" y="150863"/>
                </a:lnTo>
                <a:lnTo>
                  <a:pt x="0" y="129527"/>
                </a:lnTo>
                <a:lnTo>
                  <a:pt x="38100" y="100558"/>
                </a:lnTo>
                <a:lnTo>
                  <a:pt x="76200" y="73126"/>
                </a:lnTo>
                <a:lnTo>
                  <a:pt x="115836" y="50253"/>
                </a:lnTo>
                <a:lnTo>
                  <a:pt x="156959" y="33540"/>
                </a:lnTo>
                <a:lnTo>
                  <a:pt x="198132" y="18262"/>
                </a:lnTo>
                <a:lnTo>
                  <a:pt x="219468" y="13690"/>
                </a:lnTo>
                <a:lnTo>
                  <a:pt x="242341" y="10668"/>
                </a:lnTo>
                <a:lnTo>
                  <a:pt x="283463" y="3022"/>
                </a:lnTo>
                <a:lnTo>
                  <a:pt x="327659" y="0"/>
                </a:lnTo>
                <a:lnTo>
                  <a:pt x="370331" y="4559"/>
                </a:lnTo>
                <a:lnTo>
                  <a:pt x="411505" y="12153"/>
                </a:lnTo>
                <a:lnTo>
                  <a:pt x="454164" y="22872"/>
                </a:lnTo>
                <a:lnTo>
                  <a:pt x="496836" y="36563"/>
                </a:lnTo>
                <a:lnTo>
                  <a:pt x="536473" y="54863"/>
                </a:lnTo>
                <a:lnTo>
                  <a:pt x="577595" y="79222"/>
                </a:lnTo>
                <a:lnTo>
                  <a:pt x="614159" y="105117"/>
                </a:lnTo>
                <a:lnTo>
                  <a:pt x="653795" y="137172"/>
                </a:lnTo>
                <a:lnTo>
                  <a:pt x="638568" y="158508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3450336" y="4482109"/>
            <a:ext cx="16763" cy="21335"/>
          </a:xfrm>
          <a:custGeom>
            <a:avLst/>
            <a:gdLst/>
            <a:ahLst/>
            <a:cxnLst/>
            <a:rect b="b" l="l" r="r" t="t"/>
            <a:pathLst>
              <a:path h="21335" w="16763">
                <a:moveTo>
                  <a:pt x="16763" y="0"/>
                </a:moveTo>
                <a:lnTo>
                  <a:pt x="0" y="21335"/>
                </a:lnTo>
                <a:lnTo>
                  <a:pt x="1536" y="21335"/>
                </a:lnTo>
                <a:lnTo>
                  <a:pt x="167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3450336" y="4482109"/>
            <a:ext cx="16763" cy="21335"/>
          </a:xfrm>
          <a:custGeom>
            <a:avLst/>
            <a:gdLst/>
            <a:ahLst/>
            <a:cxnLst/>
            <a:rect b="b" l="l" r="r" t="t"/>
            <a:pathLst>
              <a:path h="21335" w="16763">
                <a:moveTo>
                  <a:pt x="16763" y="0"/>
                </a:moveTo>
                <a:lnTo>
                  <a:pt x="1536" y="21335"/>
                </a:lnTo>
                <a:lnTo>
                  <a:pt x="0" y="21335"/>
                </a:lnTo>
                <a:lnTo>
                  <a:pt x="16763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2820911" y="3430535"/>
            <a:ext cx="0" cy="1054596"/>
          </a:xfrm>
          <a:custGeom>
            <a:avLst/>
            <a:gdLst/>
            <a:ahLst/>
            <a:cxnLst/>
            <a:rect b="b" l="l" r="r" t="t"/>
            <a:pathLst>
              <a:path h="1054596" w="0">
                <a:moveTo>
                  <a:pt x="0" y="0"/>
                </a:moveTo>
                <a:lnTo>
                  <a:pt x="0" y="1054596"/>
                </a:lnTo>
              </a:path>
            </a:pathLst>
          </a:custGeom>
          <a:ln w="2562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2808732" y="3430535"/>
            <a:ext cx="24358" cy="1054596"/>
          </a:xfrm>
          <a:custGeom>
            <a:avLst/>
            <a:gdLst/>
            <a:ahLst/>
            <a:cxnLst/>
            <a:rect b="b" l="l" r="r" t="t"/>
            <a:pathLst>
              <a:path h="1054596" w="24358">
                <a:moveTo>
                  <a:pt x="0" y="1054596"/>
                </a:moveTo>
                <a:lnTo>
                  <a:pt x="24358" y="1054596"/>
                </a:lnTo>
                <a:lnTo>
                  <a:pt x="24358" y="0"/>
                </a:lnTo>
                <a:lnTo>
                  <a:pt x="0" y="0"/>
                </a:lnTo>
                <a:lnTo>
                  <a:pt x="0" y="105459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2808732" y="4474464"/>
            <a:ext cx="24358" cy="36563"/>
          </a:xfrm>
          <a:custGeom>
            <a:avLst/>
            <a:gdLst/>
            <a:ahLst/>
            <a:cxnLst/>
            <a:rect b="b" l="l" r="r" t="t"/>
            <a:pathLst>
              <a:path h="36563" w="24358">
                <a:moveTo>
                  <a:pt x="0" y="10668"/>
                </a:moveTo>
                <a:lnTo>
                  <a:pt x="0" y="36563"/>
                </a:lnTo>
                <a:lnTo>
                  <a:pt x="19799" y="21336"/>
                </a:lnTo>
                <a:lnTo>
                  <a:pt x="12185" y="10667"/>
                </a:lnTo>
                <a:lnTo>
                  <a:pt x="0" y="10668"/>
                </a:lnTo>
                <a:close/>
              </a:path>
              <a:path h="36563" w="24358">
                <a:moveTo>
                  <a:pt x="24358" y="10668"/>
                </a:moveTo>
                <a:lnTo>
                  <a:pt x="4572" y="0"/>
                </a:lnTo>
                <a:lnTo>
                  <a:pt x="12185" y="10667"/>
                </a:lnTo>
                <a:lnTo>
                  <a:pt x="24358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2808732" y="4474464"/>
            <a:ext cx="24358" cy="36563"/>
          </a:xfrm>
          <a:custGeom>
            <a:avLst/>
            <a:gdLst/>
            <a:ahLst/>
            <a:cxnLst/>
            <a:rect b="b" l="l" r="r" t="t"/>
            <a:pathLst>
              <a:path h="36563" w="24358">
                <a:moveTo>
                  <a:pt x="19799" y="21336"/>
                </a:moveTo>
                <a:lnTo>
                  <a:pt x="0" y="36563"/>
                </a:lnTo>
                <a:lnTo>
                  <a:pt x="0" y="10668"/>
                </a:lnTo>
                <a:lnTo>
                  <a:pt x="24358" y="10668"/>
                </a:lnTo>
                <a:lnTo>
                  <a:pt x="4572" y="0"/>
                </a:lnTo>
                <a:lnTo>
                  <a:pt x="19799" y="213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2808732" y="3403104"/>
            <a:ext cx="24358" cy="38100"/>
          </a:xfrm>
          <a:custGeom>
            <a:avLst/>
            <a:gdLst/>
            <a:ahLst/>
            <a:cxnLst/>
            <a:rect b="b" l="l" r="r" t="t"/>
            <a:pathLst>
              <a:path h="38100" w="24358">
                <a:moveTo>
                  <a:pt x="0" y="0"/>
                </a:moveTo>
                <a:lnTo>
                  <a:pt x="0" y="27431"/>
                </a:lnTo>
                <a:lnTo>
                  <a:pt x="11410" y="27432"/>
                </a:lnTo>
                <a:lnTo>
                  <a:pt x="19799" y="16763"/>
                </a:lnTo>
                <a:lnTo>
                  <a:pt x="0" y="0"/>
                </a:lnTo>
                <a:close/>
              </a:path>
              <a:path h="38100" w="24358">
                <a:moveTo>
                  <a:pt x="24358" y="27431"/>
                </a:moveTo>
                <a:lnTo>
                  <a:pt x="11410" y="27432"/>
                </a:lnTo>
                <a:lnTo>
                  <a:pt x="3022" y="38100"/>
                </a:lnTo>
                <a:lnTo>
                  <a:pt x="24358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2808732" y="3403104"/>
            <a:ext cx="24358" cy="38100"/>
          </a:xfrm>
          <a:custGeom>
            <a:avLst/>
            <a:gdLst/>
            <a:ahLst/>
            <a:cxnLst/>
            <a:rect b="b" l="l" r="r" t="t"/>
            <a:pathLst>
              <a:path h="38100" w="24358">
                <a:moveTo>
                  <a:pt x="0" y="27431"/>
                </a:moveTo>
                <a:lnTo>
                  <a:pt x="0" y="0"/>
                </a:lnTo>
                <a:lnTo>
                  <a:pt x="19799" y="16763"/>
                </a:lnTo>
                <a:lnTo>
                  <a:pt x="3022" y="38100"/>
                </a:lnTo>
                <a:lnTo>
                  <a:pt x="24358" y="27431"/>
                </a:lnTo>
                <a:lnTo>
                  <a:pt x="0" y="2743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6534899" y="3261372"/>
            <a:ext cx="667537" cy="170649"/>
          </a:xfrm>
          <a:custGeom>
            <a:avLst/>
            <a:gdLst/>
            <a:ahLst/>
            <a:cxnLst/>
            <a:rect b="b" l="l" r="r" t="t"/>
            <a:pathLst>
              <a:path h="170649" w="667537">
                <a:moveTo>
                  <a:pt x="292646" y="30454"/>
                </a:moveTo>
                <a:lnTo>
                  <a:pt x="333768" y="27431"/>
                </a:lnTo>
                <a:lnTo>
                  <a:pt x="376427" y="30454"/>
                </a:lnTo>
                <a:lnTo>
                  <a:pt x="417601" y="36563"/>
                </a:lnTo>
                <a:lnTo>
                  <a:pt x="460273" y="48767"/>
                </a:lnTo>
                <a:lnTo>
                  <a:pt x="501396" y="62458"/>
                </a:lnTo>
                <a:lnTo>
                  <a:pt x="541032" y="83781"/>
                </a:lnTo>
                <a:lnTo>
                  <a:pt x="579132" y="108191"/>
                </a:lnTo>
                <a:lnTo>
                  <a:pt x="615696" y="135623"/>
                </a:lnTo>
                <a:lnTo>
                  <a:pt x="650773" y="170649"/>
                </a:lnTo>
                <a:lnTo>
                  <a:pt x="667537" y="149326"/>
                </a:lnTo>
                <a:lnTo>
                  <a:pt x="632460" y="114300"/>
                </a:lnTo>
                <a:lnTo>
                  <a:pt x="592823" y="85331"/>
                </a:lnTo>
                <a:lnTo>
                  <a:pt x="554723" y="59423"/>
                </a:lnTo>
                <a:lnTo>
                  <a:pt x="510578" y="38100"/>
                </a:lnTo>
                <a:lnTo>
                  <a:pt x="467855" y="22872"/>
                </a:lnTo>
                <a:lnTo>
                  <a:pt x="422173" y="10667"/>
                </a:lnTo>
                <a:lnTo>
                  <a:pt x="379501" y="6095"/>
                </a:lnTo>
                <a:lnTo>
                  <a:pt x="333768" y="0"/>
                </a:lnTo>
                <a:lnTo>
                  <a:pt x="288023" y="6095"/>
                </a:lnTo>
                <a:lnTo>
                  <a:pt x="245364" y="10667"/>
                </a:lnTo>
                <a:lnTo>
                  <a:pt x="199669" y="22872"/>
                </a:lnTo>
                <a:lnTo>
                  <a:pt x="157010" y="38100"/>
                </a:lnTo>
                <a:lnTo>
                  <a:pt x="135623" y="48767"/>
                </a:lnTo>
                <a:lnTo>
                  <a:pt x="115836" y="59423"/>
                </a:lnTo>
                <a:lnTo>
                  <a:pt x="74701" y="85331"/>
                </a:lnTo>
                <a:lnTo>
                  <a:pt x="35064" y="114300"/>
                </a:lnTo>
                <a:lnTo>
                  <a:pt x="0" y="149326"/>
                </a:lnTo>
                <a:lnTo>
                  <a:pt x="16764" y="170649"/>
                </a:lnTo>
                <a:lnTo>
                  <a:pt x="51841" y="135623"/>
                </a:lnTo>
                <a:lnTo>
                  <a:pt x="88404" y="108191"/>
                </a:lnTo>
                <a:lnTo>
                  <a:pt x="128041" y="83781"/>
                </a:lnTo>
                <a:lnTo>
                  <a:pt x="147827" y="73126"/>
                </a:lnTo>
                <a:lnTo>
                  <a:pt x="164604" y="63995"/>
                </a:lnTo>
                <a:lnTo>
                  <a:pt x="207264" y="48767"/>
                </a:lnTo>
                <a:lnTo>
                  <a:pt x="251460" y="36563"/>
                </a:lnTo>
                <a:lnTo>
                  <a:pt x="292646" y="3045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6534899" y="3261372"/>
            <a:ext cx="667537" cy="170649"/>
          </a:xfrm>
          <a:custGeom>
            <a:avLst/>
            <a:gdLst/>
            <a:ahLst/>
            <a:cxnLst/>
            <a:rect b="b" l="l" r="r" t="t"/>
            <a:pathLst>
              <a:path h="170649" w="667537">
                <a:moveTo>
                  <a:pt x="650773" y="170649"/>
                </a:moveTo>
                <a:lnTo>
                  <a:pt x="615696" y="135623"/>
                </a:lnTo>
                <a:lnTo>
                  <a:pt x="579132" y="108191"/>
                </a:lnTo>
                <a:lnTo>
                  <a:pt x="541032" y="83781"/>
                </a:lnTo>
                <a:lnTo>
                  <a:pt x="501396" y="62458"/>
                </a:lnTo>
                <a:lnTo>
                  <a:pt x="460273" y="48767"/>
                </a:lnTo>
                <a:lnTo>
                  <a:pt x="417601" y="36563"/>
                </a:lnTo>
                <a:lnTo>
                  <a:pt x="376427" y="30454"/>
                </a:lnTo>
                <a:lnTo>
                  <a:pt x="333768" y="27431"/>
                </a:lnTo>
                <a:lnTo>
                  <a:pt x="292646" y="30454"/>
                </a:lnTo>
                <a:lnTo>
                  <a:pt x="251460" y="36563"/>
                </a:lnTo>
                <a:lnTo>
                  <a:pt x="207264" y="48767"/>
                </a:lnTo>
                <a:lnTo>
                  <a:pt x="164604" y="63995"/>
                </a:lnTo>
                <a:lnTo>
                  <a:pt x="147827" y="73126"/>
                </a:lnTo>
                <a:lnTo>
                  <a:pt x="128041" y="83781"/>
                </a:lnTo>
                <a:lnTo>
                  <a:pt x="88404" y="108191"/>
                </a:lnTo>
                <a:lnTo>
                  <a:pt x="51841" y="135623"/>
                </a:lnTo>
                <a:lnTo>
                  <a:pt x="16764" y="170649"/>
                </a:lnTo>
                <a:lnTo>
                  <a:pt x="0" y="149326"/>
                </a:lnTo>
                <a:lnTo>
                  <a:pt x="35064" y="114300"/>
                </a:lnTo>
                <a:lnTo>
                  <a:pt x="74701" y="85331"/>
                </a:lnTo>
                <a:lnTo>
                  <a:pt x="115836" y="59423"/>
                </a:lnTo>
                <a:lnTo>
                  <a:pt x="135623" y="48767"/>
                </a:lnTo>
                <a:lnTo>
                  <a:pt x="157010" y="38100"/>
                </a:lnTo>
                <a:lnTo>
                  <a:pt x="199669" y="22872"/>
                </a:lnTo>
                <a:lnTo>
                  <a:pt x="245364" y="10667"/>
                </a:lnTo>
                <a:lnTo>
                  <a:pt x="288023" y="6095"/>
                </a:lnTo>
                <a:lnTo>
                  <a:pt x="333768" y="0"/>
                </a:lnTo>
                <a:lnTo>
                  <a:pt x="379501" y="6095"/>
                </a:lnTo>
                <a:lnTo>
                  <a:pt x="422173" y="10667"/>
                </a:lnTo>
                <a:lnTo>
                  <a:pt x="467855" y="22872"/>
                </a:lnTo>
                <a:lnTo>
                  <a:pt x="510578" y="38100"/>
                </a:lnTo>
                <a:lnTo>
                  <a:pt x="554723" y="59423"/>
                </a:lnTo>
                <a:lnTo>
                  <a:pt x="592823" y="85331"/>
                </a:lnTo>
                <a:lnTo>
                  <a:pt x="632460" y="114300"/>
                </a:lnTo>
                <a:lnTo>
                  <a:pt x="667537" y="149326"/>
                </a:lnTo>
                <a:lnTo>
                  <a:pt x="650773" y="17064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6472440" y="3412235"/>
            <a:ext cx="132549" cy="792454"/>
          </a:xfrm>
          <a:custGeom>
            <a:avLst/>
            <a:gdLst/>
            <a:ahLst/>
            <a:cxnLst/>
            <a:rect b="b" l="l" r="r" t="t"/>
            <a:pathLst>
              <a:path h="792454" w="132549">
                <a:moveTo>
                  <a:pt x="31991" y="95986"/>
                </a:moveTo>
                <a:lnTo>
                  <a:pt x="39636" y="76200"/>
                </a:lnTo>
                <a:lnTo>
                  <a:pt x="50304" y="57886"/>
                </a:lnTo>
                <a:lnTo>
                  <a:pt x="63995" y="38100"/>
                </a:lnTo>
                <a:lnTo>
                  <a:pt x="80759" y="18300"/>
                </a:lnTo>
                <a:lnTo>
                  <a:pt x="62458" y="0"/>
                </a:lnTo>
                <a:lnTo>
                  <a:pt x="45681" y="19786"/>
                </a:lnTo>
                <a:lnTo>
                  <a:pt x="28968" y="41173"/>
                </a:lnTo>
                <a:lnTo>
                  <a:pt x="18249" y="62509"/>
                </a:lnTo>
                <a:lnTo>
                  <a:pt x="9118" y="86868"/>
                </a:lnTo>
                <a:lnTo>
                  <a:pt x="3022" y="111264"/>
                </a:lnTo>
                <a:lnTo>
                  <a:pt x="0" y="137160"/>
                </a:lnTo>
                <a:lnTo>
                  <a:pt x="0" y="185928"/>
                </a:lnTo>
                <a:lnTo>
                  <a:pt x="6095" y="234696"/>
                </a:lnTo>
                <a:lnTo>
                  <a:pt x="18249" y="289560"/>
                </a:lnTo>
                <a:lnTo>
                  <a:pt x="51790" y="393204"/>
                </a:lnTo>
                <a:lnTo>
                  <a:pt x="83781" y="498373"/>
                </a:lnTo>
                <a:lnTo>
                  <a:pt x="97523" y="545604"/>
                </a:lnTo>
                <a:lnTo>
                  <a:pt x="106654" y="598932"/>
                </a:lnTo>
                <a:lnTo>
                  <a:pt x="108191" y="621804"/>
                </a:lnTo>
                <a:lnTo>
                  <a:pt x="108191" y="644664"/>
                </a:lnTo>
                <a:lnTo>
                  <a:pt x="106654" y="667486"/>
                </a:lnTo>
                <a:lnTo>
                  <a:pt x="100558" y="691896"/>
                </a:lnTo>
                <a:lnTo>
                  <a:pt x="94449" y="714768"/>
                </a:lnTo>
                <a:lnTo>
                  <a:pt x="86855" y="734568"/>
                </a:lnTo>
                <a:lnTo>
                  <a:pt x="76199" y="757428"/>
                </a:lnTo>
                <a:lnTo>
                  <a:pt x="60960" y="777227"/>
                </a:lnTo>
                <a:lnTo>
                  <a:pt x="80759" y="792454"/>
                </a:lnTo>
                <a:lnTo>
                  <a:pt x="95986" y="772668"/>
                </a:lnTo>
                <a:lnTo>
                  <a:pt x="109727" y="748309"/>
                </a:lnTo>
                <a:lnTo>
                  <a:pt x="118859" y="723900"/>
                </a:lnTo>
                <a:lnTo>
                  <a:pt x="126504" y="696468"/>
                </a:lnTo>
                <a:lnTo>
                  <a:pt x="131063" y="672109"/>
                </a:lnTo>
                <a:lnTo>
                  <a:pt x="132549" y="644664"/>
                </a:lnTo>
                <a:lnTo>
                  <a:pt x="132549" y="621804"/>
                </a:lnTo>
                <a:lnTo>
                  <a:pt x="131063" y="594360"/>
                </a:lnTo>
                <a:lnTo>
                  <a:pt x="123418" y="542518"/>
                </a:lnTo>
                <a:lnTo>
                  <a:pt x="108191" y="489191"/>
                </a:lnTo>
                <a:lnTo>
                  <a:pt x="74663" y="385559"/>
                </a:lnTo>
                <a:lnTo>
                  <a:pt x="42659" y="280441"/>
                </a:lnTo>
                <a:lnTo>
                  <a:pt x="30454" y="231673"/>
                </a:lnTo>
                <a:lnTo>
                  <a:pt x="24358" y="184391"/>
                </a:lnTo>
                <a:lnTo>
                  <a:pt x="24358" y="137160"/>
                </a:lnTo>
                <a:lnTo>
                  <a:pt x="27431" y="114300"/>
                </a:lnTo>
                <a:lnTo>
                  <a:pt x="31991" y="9598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6472440" y="3412235"/>
            <a:ext cx="132549" cy="792454"/>
          </a:xfrm>
          <a:custGeom>
            <a:avLst/>
            <a:gdLst/>
            <a:ahLst/>
            <a:cxnLst/>
            <a:rect b="b" l="l" r="r" t="t"/>
            <a:pathLst>
              <a:path h="792454" w="132549">
                <a:moveTo>
                  <a:pt x="80759" y="18300"/>
                </a:moveTo>
                <a:lnTo>
                  <a:pt x="63995" y="38100"/>
                </a:lnTo>
                <a:lnTo>
                  <a:pt x="50304" y="57886"/>
                </a:lnTo>
                <a:lnTo>
                  <a:pt x="39636" y="76200"/>
                </a:lnTo>
                <a:lnTo>
                  <a:pt x="31991" y="95986"/>
                </a:lnTo>
                <a:lnTo>
                  <a:pt x="27431" y="114300"/>
                </a:lnTo>
                <a:lnTo>
                  <a:pt x="24358" y="137160"/>
                </a:lnTo>
                <a:lnTo>
                  <a:pt x="24358" y="184391"/>
                </a:lnTo>
                <a:lnTo>
                  <a:pt x="30454" y="231673"/>
                </a:lnTo>
                <a:lnTo>
                  <a:pt x="42659" y="280441"/>
                </a:lnTo>
                <a:lnTo>
                  <a:pt x="74663" y="385559"/>
                </a:lnTo>
                <a:lnTo>
                  <a:pt x="108191" y="489191"/>
                </a:lnTo>
                <a:lnTo>
                  <a:pt x="123418" y="542518"/>
                </a:lnTo>
                <a:lnTo>
                  <a:pt x="131063" y="594360"/>
                </a:lnTo>
                <a:lnTo>
                  <a:pt x="132549" y="621804"/>
                </a:lnTo>
                <a:lnTo>
                  <a:pt x="132549" y="644664"/>
                </a:lnTo>
                <a:lnTo>
                  <a:pt x="131063" y="672109"/>
                </a:lnTo>
                <a:lnTo>
                  <a:pt x="126504" y="696468"/>
                </a:lnTo>
                <a:lnTo>
                  <a:pt x="118859" y="723900"/>
                </a:lnTo>
                <a:lnTo>
                  <a:pt x="109727" y="748309"/>
                </a:lnTo>
                <a:lnTo>
                  <a:pt x="95986" y="772668"/>
                </a:lnTo>
                <a:lnTo>
                  <a:pt x="80759" y="792454"/>
                </a:lnTo>
                <a:lnTo>
                  <a:pt x="60960" y="777227"/>
                </a:lnTo>
                <a:lnTo>
                  <a:pt x="76199" y="757428"/>
                </a:lnTo>
                <a:lnTo>
                  <a:pt x="86855" y="734568"/>
                </a:lnTo>
                <a:lnTo>
                  <a:pt x="94449" y="714768"/>
                </a:lnTo>
                <a:lnTo>
                  <a:pt x="100558" y="691896"/>
                </a:lnTo>
                <a:lnTo>
                  <a:pt x="106654" y="667486"/>
                </a:lnTo>
                <a:lnTo>
                  <a:pt x="108191" y="644664"/>
                </a:lnTo>
                <a:lnTo>
                  <a:pt x="108191" y="621804"/>
                </a:lnTo>
                <a:lnTo>
                  <a:pt x="106654" y="598932"/>
                </a:lnTo>
                <a:lnTo>
                  <a:pt x="97523" y="545604"/>
                </a:lnTo>
                <a:lnTo>
                  <a:pt x="83781" y="498373"/>
                </a:lnTo>
                <a:lnTo>
                  <a:pt x="51790" y="393204"/>
                </a:lnTo>
                <a:lnTo>
                  <a:pt x="18249" y="289560"/>
                </a:lnTo>
                <a:lnTo>
                  <a:pt x="6095" y="234696"/>
                </a:lnTo>
                <a:lnTo>
                  <a:pt x="0" y="185928"/>
                </a:lnTo>
                <a:lnTo>
                  <a:pt x="0" y="137160"/>
                </a:lnTo>
                <a:lnTo>
                  <a:pt x="3022" y="111264"/>
                </a:lnTo>
                <a:lnTo>
                  <a:pt x="9118" y="86868"/>
                </a:lnTo>
                <a:lnTo>
                  <a:pt x="18249" y="62509"/>
                </a:lnTo>
                <a:lnTo>
                  <a:pt x="28968" y="41173"/>
                </a:lnTo>
                <a:lnTo>
                  <a:pt x="45681" y="19786"/>
                </a:lnTo>
                <a:lnTo>
                  <a:pt x="62458" y="0"/>
                </a:lnTo>
                <a:lnTo>
                  <a:pt x="80759" y="18300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6534899" y="3410699"/>
            <a:ext cx="18300" cy="21323"/>
          </a:xfrm>
          <a:custGeom>
            <a:avLst/>
            <a:gdLst/>
            <a:ahLst/>
            <a:cxnLst/>
            <a:rect b="b" l="l" r="r" t="t"/>
            <a:pathLst>
              <a:path h="21323" w="18300">
                <a:moveTo>
                  <a:pt x="5650" y="7186"/>
                </a:moveTo>
                <a:lnTo>
                  <a:pt x="0" y="0"/>
                </a:lnTo>
                <a:lnTo>
                  <a:pt x="0" y="1536"/>
                </a:lnTo>
                <a:lnTo>
                  <a:pt x="5650" y="7186"/>
                </a:lnTo>
                <a:close/>
              </a:path>
              <a:path h="21323" w="18300">
                <a:moveTo>
                  <a:pt x="18300" y="19837"/>
                </a:moveTo>
                <a:lnTo>
                  <a:pt x="5650" y="7186"/>
                </a:lnTo>
                <a:lnTo>
                  <a:pt x="16764" y="21323"/>
                </a:lnTo>
                <a:lnTo>
                  <a:pt x="18300" y="1983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6534899" y="3410699"/>
            <a:ext cx="18300" cy="21323"/>
          </a:xfrm>
          <a:custGeom>
            <a:avLst/>
            <a:gdLst/>
            <a:ahLst/>
            <a:cxnLst/>
            <a:rect b="b" l="l" r="r" t="t"/>
            <a:pathLst>
              <a:path h="21323" w="18300">
                <a:moveTo>
                  <a:pt x="0" y="0"/>
                </a:moveTo>
                <a:lnTo>
                  <a:pt x="0" y="1536"/>
                </a:lnTo>
                <a:lnTo>
                  <a:pt x="18300" y="19837"/>
                </a:lnTo>
                <a:lnTo>
                  <a:pt x="16764" y="21323"/>
                </a:lnTo>
                <a:lnTo>
                  <a:pt x="0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5728690" y="4187977"/>
            <a:ext cx="824509" cy="220954"/>
          </a:xfrm>
          <a:custGeom>
            <a:avLst/>
            <a:gdLst/>
            <a:ahLst/>
            <a:cxnLst/>
            <a:rect b="b" l="l" r="r" t="t"/>
            <a:pathLst>
              <a:path h="220954" w="824509">
                <a:moveTo>
                  <a:pt x="824509" y="19786"/>
                </a:moveTo>
                <a:lnTo>
                  <a:pt x="806208" y="0"/>
                </a:lnTo>
                <a:lnTo>
                  <a:pt x="786409" y="22821"/>
                </a:lnTo>
                <a:lnTo>
                  <a:pt x="765073" y="45681"/>
                </a:lnTo>
                <a:lnTo>
                  <a:pt x="722414" y="85318"/>
                </a:lnTo>
                <a:lnTo>
                  <a:pt x="675132" y="120345"/>
                </a:lnTo>
                <a:lnTo>
                  <a:pt x="624878" y="146291"/>
                </a:lnTo>
                <a:lnTo>
                  <a:pt x="600468" y="156959"/>
                </a:lnTo>
                <a:lnTo>
                  <a:pt x="573036" y="167627"/>
                </a:lnTo>
                <a:lnTo>
                  <a:pt x="547141" y="175221"/>
                </a:lnTo>
                <a:lnTo>
                  <a:pt x="521246" y="182854"/>
                </a:lnTo>
                <a:lnTo>
                  <a:pt x="466382" y="190500"/>
                </a:lnTo>
                <a:lnTo>
                  <a:pt x="413054" y="193522"/>
                </a:lnTo>
                <a:lnTo>
                  <a:pt x="358178" y="190500"/>
                </a:lnTo>
                <a:lnTo>
                  <a:pt x="304800" y="182854"/>
                </a:lnTo>
                <a:lnTo>
                  <a:pt x="249986" y="167627"/>
                </a:lnTo>
                <a:lnTo>
                  <a:pt x="198145" y="146291"/>
                </a:lnTo>
                <a:lnTo>
                  <a:pt x="149377" y="117322"/>
                </a:lnTo>
                <a:lnTo>
                  <a:pt x="125018" y="102095"/>
                </a:lnTo>
                <a:lnTo>
                  <a:pt x="103632" y="85318"/>
                </a:lnTo>
                <a:lnTo>
                  <a:pt x="57950" y="45681"/>
                </a:lnTo>
                <a:lnTo>
                  <a:pt x="38100" y="22821"/>
                </a:lnTo>
                <a:lnTo>
                  <a:pt x="18313" y="0"/>
                </a:lnTo>
                <a:lnTo>
                  <a:pt x="0" y="19786"/>
                </a:lnTo>
                <a:lnTo>
                  <a:pt x="21386" y="44145"/>
                </a:lnTo>
                <a:lnTo>
                  <a:pt x="41173" y="67017"/>
                </a:lnTo>
                <a:lnTo>
                  <a:pt x="88404" y="106654"/>
                </a:lnTo>
                <a:lnTo>
                  <a:pt x="111277" y="124967"/>
                </a:lnTo>
                <a:lnTo>
                  <a:pt x="135686" y="143217"/>
                </a:lnTo>
                <a:lnTo>
                  <a:pt x="187477" y="170649"/>
                </a:lnTo>
                <a:lnTo>
                  <a:pt x="242341" y="193522"/>
                </a:lnTo>
                <a:lnTo>
                  <a:pt x="298754" y="208749"/>
                </a:lnTo>
                <a:lnTo>
                  <a:pt x="355104" y="217932"/>
                </a:lnTo>
                <a:lnTo>
                  <a:pt x="413054" y="220954"/>
                </a:lnTo>
                <a:lnTo>
                  <a:pt x="470941" y="217932"/>
                </a:lnTo>
                <a:lnTo>
                  <a:pt x="528840" y="208749"/>
                </a:lnTo>
                <a:lnTo>
                  <a:pt x="554786" y="202653"/>
                </a:lnTo>
                <a:lnTo>
                  <a:pt x="580682" y="193522"/>
                </a:lnTo>
                <a:lnTo>
                  <a:pt x="608114" y="182854"/>
                </a:lnTo>
                <a:lnTo>
                  <a:pt x="637032" y="170649"/>
                </a:lnTo>
                <a:lnTo>
                  <a:pt x="688873" y="143217"/>
                </a:lnTo>
                <a:lnTo>
                  <a:pt x="737641" y="106654"/>
                </a:lnTo>
                <a:lnTo>
                  <a:pt x="783386" y="67017"/>
                </a:lnTo>
                <a:lnTo>
                  <a:pt x="803173" y="44145"/>
                </a:lnTo>
                <a:lnTo>
                  <a:pt x="824509" y="1978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5728690" y="4187977"/>
            <a:ext cx="824509" cy="220954"/>
          </a:xfrm>
          <a:custGeom>
            <a:avLst/>
            <a:gdLst/>
            <a:ahLst/>
            <a:cxnLst/>
            <a:rect b="b" l="l" r="r" t="t"/>
            <a:pathLst>
              <a:path h="220954" w="824509">
                <a:moveTo>
                  <a:pt x="824509" y="19786"/>
                </a:moveTo>
                <a:lnTo>
                  <a:pt x="803173" y="44145"/>
                </a:lnTo>
                <a:lnTo>
                  <a:pt x="783386" y="67017"/>
                </a:lnTo>
                <a:lnTo>
                  <a:pt x="737641" y="106654"/>
                </a:lnTo>
                <a:lnTo>
                  <a:pt x="688873" y="143217"/>
                </a:lnTo>
                <a:lnTo>
                  <a:pt x="637032" y="170649"/>
                </a:lnTo>
                <a:lnTo>
                  <a:pt x="608114" y="182854"/>
                </a:lnTo>
                <a:lnTo>
                  <a:pt x="580682" y="193522"/>
                </a:lnTo>
                <a:lnTo>
                  <a:pt x="554786" y="202653"/>
                </a:lnTo>
                <a:lnTo>
                  <a:pt x="528840" y="208749"/>
                </a:lnTo>
                <a:lnTo>
                  <a:pt x="470941" y="217932"/>
                </a:lnTo>
                <a:lnTo>
                  <a:pt x="413054" y="220954"/>
                </a:lnTo>
                <a:lnTo>
                  <a:pt x="355104" y="217932"/>
                </a:lnTo>
                <a:lnTo>
                  <a:pt x="298754" y="208749"/>
                </a:lnTo>
                <a:lnTo>
                  <a:pt x="242341" y="193522"/>
                </a:lnTo>
                <a:lnTo>
                  <a:pt x="187477" y="170649"/>
                </a:lnTo>
                <a:lnTo>
                  <a:pt x="135686" y="143217"/>
                </a:lnTo>
                <a:lnTo>
                  <a:pt x="111277" y="124967"/>
                </a:lnTo>
                <a:lnTo>
                  <a:pt x="88404" y="106654"/>
                </a:lnTo>
                <a:lnTo>
                  <a:pt x="41173" y="67017"/>
                </a:lnTo>
                <a:lnTo>
                  <a:pt x="21386" y="44145"/>
                </a:lnTo>
                <a:lnTo>
                  <a:pt x="0" y="19786"/>
                </a:lnTo>
                <a:lnTo>
                  <a:pt x="18313" y="0"/>
                </a:lnTo>
                <a:lnTo>
                  <a:pt x="38100" y="22821"/>
                </a:lnTo>
                <a:lnTo>
                  <a:pt x="57950" y="45681"/>
                </a:lnTo>
                <a:lnTo>
                  <a:pt x="103632" y="85318"/>
                </a:lnTo>
                <a:lnTo>
                  <a:pt x="125018" y="102095"/>
                </a:lnTo>
                <a:lnTo>
                  <a:pt x="149377" y="117322"/>
                </a:lnTo>
                <a:lnTo>
                  <a:pt x="198145" y="146291"/>
                </a:lnTo>
                <a:lnTo>
                  <a:pt x="249986" y="167627"/>
                </a:lnTo>
                <a:lnTo>
                  <a:pt x="304800" y="182854"/>
                </a:lnTo>
                <a:lnTo>
                  <a:pt x="358178" y="190500"/>
                </a:lnTo>
                <a:lnTo>
                  <a:pt x="413054" y="193522"/>
                </a:lnTo>
                <a:lnTo>
                  <a:pt x="466382" y="190500"/>
                </a:lnTo>
                <a:lnTo>
                  <a:pt x="521246" y="182854"/>
                </a:lnTo>
                <a:lnTo>
                  <a:pt x="547141" y="175221"/>
                </a:lnTo>
                <a:lnTo>
                  <a:pt x="573036" y="167627"/>
                </a:lnTo>
                <a:lnTo>
                  <a:pt x="600468" y="156959"/>
                </a:lnTo>
                <a:lnTo>
                  <a:pt x="624878" y="146291"/>
                </a:lnTo>
                <a:lnTo>
                  <a:pt x="675132" y="120345"/>
                </a:lnTo>
                <a:lnTo>
                  <a:pt x="722414" y="85318"/>
                </a:lnTo>
                <a:lnTo>
                  <a:pt x="765073" y="45681"/>
                </a:lnTo>
                <a:lnTo>
                  <a:pt x="786409" y="22821"/>
                </a:lnTo>
                <a:lnTo>
                  <a:pt x="806208" y="0"/>
                </a:lnTo>
                <a:lnTo>
                  <a:pt x="824509" y="1978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6533400" y="4187977"/>
            <a:ext cx="19799" cy="19786"/>
          </a:xfrm>
          <a:custGeom>
            <a:avLst/>
            <a:gdLst/>
            <a:ahLst/>
            <a:cxnLst/>
            <a:rect b="b" l="l" r="r" t="t"/>
            <a:pathLst>
              <a:path h="19786" w="19799">
                <a:moveTo>
                  <a:pt x="9952" y="9139"/>
                </a:moveTo>
                <a:lnTo>
                  <a:pt x="1498" y="0"/>
                </a:lnTo>
                <a:lnTo>
                  <a:pt x="0" y="1485"/>
                </a:lnTo>
                <a:lnTo>
                  <a:pt x="9952" y="9139"/>
                </a:lnTo>
                <a:close/>
              </a:path>
              <a:path h="19786" w="19799">
                <a:moveTo>
                  <a:pt x="19799" y="16713"/>
                </a:moveTo>
                <a:lnTo>
                  <a:pt x="9952" y="9139"/>
                </a:lnTo>
                <a:lnTo>
                  <a:pt x="19799" y="19786"/>
                </a:lnTo>
                <a:lnTo>
                  <a:pt x="19799" y="1671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6533400" y="4187977"/>
            <a:ext cx="19799" cy="19786"/>
          </a:xfrm>
          <a:custGeom>
            <a:avLst/>
            <a:gdLst/>
            <a:ahLst/>
            <a:cxnLst/>
            <a:rect b="b" l="l" r="r" t="t"/>
            <a:pathLst>
              <a:path h="19786" w="19799">
                <a:moveTo>
                  <a:pt x="19799" y="16713"/>
                </a:moveTo>
                <a:lnTo>
                  <a:pt x="19799" y="19786"/>
                </a:lnTo>
                <a:lnTo>
                  <a:pt x="1498" y="0"/>
                </a:lnTo>
                <a:lnTo>
                  <a:pt x="0" y="1485"/>
                </a:lnTo>
                <a:lnTo>
                  <a:pt x="19799" y="1671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5676900" y="3412235"/>
            <a:ext cx="127990" cy="792454"/>
          </a:xfrm>
          <a:custGeom>
            <a:avLst/>
            <a:gdLst/>
            <a:ahLst/>
            <a:cxnLst/>
            <a:rect b="b" l="l" r="r" t="t"/>
            <a:pathLst>
              <a:path h="792454" w="127990">
                <a:moveTo>
                  <a:pt x="9131" y="544068"/>
                </a:moveTo>
                <a:lnTo>
                  <a:pt x="0" y="597395"/>
                </a:lnTo>
                <a:lnTo>
                  <a:pt x="0" y="647700"/>
                </a:lnTo>
                <a:lnTo>
                  <a:pt x="3022" y="675132"/>
                </a:lnTo>
                <a:lnTo>
                  <a:pt x="6096" y="699541"/>
                </a:lnTo>
                <a:lnTo>
                  <a:pt x="15227" y="723900"/>
                </a:lnTo>
                <a:lnTo>
                  <a:pt x="24409" y="748309"/>
                </a:lnTo>
                <a:lnTo>
                  <a:pt x="36563" y="772668"/>
                </a:lnTo>
                <a:lnTo>
                  <a:pt x="51790" y="792454"/>
                </a:lnTo>
                <a:lnTo>
                  <a:pt x="71640" y="775741"/>
                </a:lnTo>
                <a:lnTo>
                  <a:pt x="56400" y="757428"/>
                </a:lnTo>
                <a:lnTo>
                  <a:pt x="45745" y="734568"/>
                </a:lnTo>
                <a:lnTo>
                  <a:pt x="36563" y="713232"/>
                </a:lnTo>
                <a:lnTo>
                  <a:pt x="28968" y="690359"/>
                </a:lnTo>
                <a:lnTo>
                  <a:pt x="25895" y="669023"/>
                </a:lnTo>
                <a:lnTo>
                  <a:pt x="22872" y="647700"/>
                </a:lnTo>
                <a:lnTo>
                  <a:pt x="22872" y="623341"/>
                </a:lnTo>
                <a:lnTo>
                  <a:pt x="24409" y="601954"/>
                </a:lnTo>
                <a:lnTo>
                  <a:pt x="32003" y="551700"/>
                </a:lnTo>
                <a:lnTo>
                  <a:pt x="44196" y="502932"/>
                </a:lnTo>
                <a:lnTo>
                  <a:pt x="57899" y="451091"/>
                </a:lnTo>
                <a:lnTo>
                  <a:pt x="74663" y="397764"/>
                </a:lnTo>
                <a:lnTo>
                  <a:pt x="92963" y="345973"/>
                </a:lnTo>
                <a:lnTo>
                  <a:pt x="108203" y="295668"/>
                </a:lnTo>
                <a:lnTo>
                  <a:pt x="118859" y="245364"/>
                </a:lnTo>
                <a:lnTo>
                  <a:pt x="124967" y="219468"/>
                </a:lnTo>
                <a:lnTo>
                  <a:pt x="124967" y="192036"/>
                </a:lnTo>
                <a:lnTo>
                  <a:pt x="127990" y="143268"/>
                </a:lnTo>
                <a:lnTo>
                  <a:pt x="124967" y="114300"/>
                </a:lnTo>
                <a:lnTo>
                  <a:pt x="118859" y="91427"/>
                </a:lnTo>
                <a:lnTo>
                  <a:pt x="100609" y="44196"/>
                </a:lnTo>
                <a:lnTo>
                  <a:pt x="71640" y="0"/>
                </a:lnTo>
                <a:lnTo>
                  <a:pt x="51790" y="18300"/>
                </a:lnTo>
                <a:lnTo>
                  <a:pt x="80759" y="59423"/>
                </a:lnTo>
                <a:lnTo>
                  <a:pt x="95999" y="100609"/>
                </a:lnTo>
                <a:lnTo>
                  <a:pt x="100609" y="121932"/>
                </a:lnTo>
                <a:lnTo>
                  <a:pt x="103632" y="143268"/>
                </a:lnTo>
                <a:lnTo>
                  <a:pt x="102095" y="187464"/>
                </a:lnTo>
                <a:lnTo>
                  <a:pt x="100609" y="214909"/>
                </a:lnTo>
                <a:lnTo>
                  <a:pt x="95999" y="236232"/>
                </a:lnTo>
                <a:lnTo>
                  <a:pt x="85331" y="288023"/>
                </a:lnTo>
                <a:lnTo>
                  <a:pt x="70103" y="338328"/>
                </a:lnTo>
                <a:lnTo>
                  <a:pt x="51790" y="390118"/>
                </a:lnTo>
                <a:lnTo>
                  <a:pt x="35077" y="441960"/>
                </a:lnTo>
                <a:lnTo>
                  <a:pt x="21336" y="493763"/>
                </a:lnTo>
                <a:lnTo>
                  <a:pt x="9131" y="5440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5676900" y="3412235"/>
            <a:ext cx="127990" cy="792454"/>
          </a:xfrm>
          <a:custGeom>
            <a:avLst/>
            <a:gdLst/>
            <a:ahLst/>
            <a:cxnLst/>
            <a:rect b="b" l="l" r="r" t="t"/>
            <a:pathLst>
              <a:path h="792454" w="127990">
                <a:moveTo>
                  <a:pt x="51790" y="792454"/>
                </a:moveTo>
                <a:lnTo>
                  <a:pt x="36563" y="772668"/>
                </a:lnTo>
                <a:lnTo>
                  <a:pt x="24409" y="748309"/>
                </a:lnTo>
                <a:lnTo>
                  <a:pt x="15227" y="723900"/>
                </a:lnTo>
                <a:lnTo>
                  <a:pt x="6096" y="699541"/>
                </a:lnTo>
                <a:lnTo>
                  <a:pt x="3022" y="675132"/>
                </a:lnTo>
                <a:lnTo>
                  <a:pt x="0" y="647700"/>
                </a:lnTo>
                <a:lnTo>
                  <a:pt x="0" y="597395"/>
                </a:lnTo>
                <a:lnTo>
                  <a:pt x="9131" y="544068"/>
                </a:lnTo>
                <a:lnTo>
                  <a:pt x="21336" y="493763"/>
                </a:lnTo>
                <a:lnTo>
                  <a:pt x="35077" y="441960"/>
                </a:lnTo>
                <a:lnTo>
                  <a:pt x="51790" y="390118"/>
                </a:lnTo>
                <a:lnTo>
                  <a:pt x="70103" y="338328"/>
                </a:lnTo>
                <a:lnTo>
                  <a:pt x="85331" y="288023"/>
                </a:lnTo>
                <a:lnTo>
                  <a:pt x="95999" y="236232"/>
                </a:lnTo>
                <a:lnTo>
                  <a:pt x="100609" y="214909"/>
                </a:lnTo>
                <a:lnTo>
                  <a:pt x="102095" y="187464"/>
                </a:lnTo>
                <a:lnTo>
                  <a:pt x="103632" y="143268"/>
                </a:lnTo>
                <a:lnTo>
                  <a:pt x="100609" y="121932"/>
                </a:lnTo>
                <a:lnTo>
                  <a:pt x="95999" y="100609"/>
                </a:lnTo>
                <a:lnTo>
                  <a:pt x="80759" y="59423"/>
                </a:lnTo>
                <a:lnTo>
                  <a:pt x="51790" y="18300"/>
                </a:lnTo>
                <a:lnTo>
                  <a:pt x="71640" y="0"/>
                </a:lnTo>
                <a:lnTo>
                  <a:pt x="100609" y="44196"/>
                </a:lnTo>
                <a:lnTo>
                  <a:pt x="118859" y="91427"/>
                </a:lnTo>
                <a:lnTo>
                  <a:pt x="124967" y="114300"/>
                </a:lnTo>
                <a:lnTo>
                  <a:pt x="127990" y="143268"/>
                </a:lnTo>
                <a:lnTo>
                  <a:pt x="124967" y="192036"/>
                </a:lnTo>
                <a:lnTo>
                  <a:pt x="124967" y="219468"/>
                </a:lnTo>
                <a:lnTo>
                  <a:pt x="118859" y="245364"/>
                </a:lnTo>
                <a:lnTo>
                  <a:pt x="108203" y="295668"/>
                </a:lnTo>
                <a:lnTo>
                  <a:pt x="92963" y="345973"/>
                </a:lnTo>
                <a:lnTo>
                  <a:pt x="74663" y="397764"/>
                </a:lnTo>
                <a:lnTo>
                  <a:pt x="57899" y="451091"/>
                </a:lnTo>
                <a:lnTo>
                  <a:pt x="44196" y="502932"/>
                </a:lnTo>
                <a:lnTo>
                  <a:pt x="32003" y="551700"/>
                </a:lnTo>
                <a:lnTo>
                  <a:pt x="24409" y="601954"/>
                </a:lnTo>
                <a:lnTo>
                  <a:pt x="22872" y="623341"/>
                </a:lnTo>
                <a:lnTo>
                  <a:pt x="22872" y="647700"/>
                </a:lnTo>
                <a:lnTo>
                  <a:pt x="25895" y="669023"/>
                </a:lnTo>
                <a:lnTo>
                  <a:pt x="28968" y="690359"/>
                </a:lnTo>
                <a:lnTo>
                  <a:pt x="36563" y="713232"/>
                </a:lnTo>
                <a:lnTo>
                  <a:pt x="45745" y="734568"/>
                </a:lnTo>
                <a:lnTo>
                  <a:pt x="56400" y="757428"/>
                </a:lnTo>
                <a:lnTo>
                  <a:pt x="71640" y="775741"/>
                </a:lnTo>
                <a:lnTo>
                  <a:pt x="51790" y="79245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5728690" y="4187977"/>
            <a:ext cx="19850" cy="19786"/>
          </a:xfrm>
          <a:custGeom>
            <a:avLst/>
            <a:gdLst/>
            <a:ahLst/>
            <a:cxnLst/>
            <a:rect b="b" l="l" r="r" t="t"/>
            <a:pathLst>
              <a:path h="19786" w="19850">
                <a:moveTo>
                  <a:pt x="19850" y="0"/>
                </a:moveTo>
                <a:lnTo>
                  <a:pt x="18313" y="0"/>
                </a:lnTo>
                <a:lnTo>
                  <a:pt x="12887" y="5862"/>
                </a:lnTo>
                <a:lnTo>
                  <a:pt x="19850" y="0"/>
                </a:lnTo>
                <a:close/>
              </a:path>
              <a:path h="19786" w="19850">
                <a:moveTo>
                  <a:pt x="12887" y="5862"/>
                </a:moveTo>
                <a:lnTo>
                  <a:pt x="0" y="16713"/>
                </a:lnTo>
                <a:lnTo>
                  <a:pt x="0" y="19786"/>
                </a:lnTo>
                <a:lnTo>
                  <a:pt x="12887" y="586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5728690" y="4187977"/>
            <a:ext cx="19850" cy="19786"/>
          </a:xfrm>
          <a:custGeom>
            <a:avLst/>
            <a:gdLst/>
            <a:ahLst/>
            <a:cxnLst/>
            <a:rect b="b" l="l" r="r" t="t"/>
            <a:pathLst>
              <a:path h="19786" w="19850">
                <a:moveTo>
                  <a:pt x="0" y="19786"/>
                </a:moveTo>
                <a:lnTo>
                  <a:pt x="0" y="16713"/>
                </a:lnTo>
                <a:lnTo>
                  <a:pt x="19850" y="0"/>
                </a:lnTo>
                <a:lnTo>
                  <a:pt x="18313" y="0"/>
                </a:lnTo>
                <a:lnTo>
                  <a:pt x="0" y="1978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4977409" y="3232404"/>
            <a:ext cx="769594" cy="211823"/>
          </a:xfrm>
          <a:custGeom>
            <a:avLst/>
            <a:gdLst/>
            <a:ahLst/>
            <a:cxnLst/>
            <a:rect b="b" l="l" r="r" t="t"/>
            <a:pathLst>
              <a:path h="211823" w="769594">
                <a:moveTo>
                  <a:pt x="332181" y="30505"/>
                </a:moveTo>
                <a:lnTo>
                  <a:pt x="382485" y="27431"/>
                </a:lnTo>
                <a:lnTo>
                  <a:pt x="432790" y="28968"/>
                </a:lnTo>
                <a:lnTo>
                  <a:pt x="483095" y="35064"/>
                </a:lnTo>
                <a:lnTo>
                  <a:pt x="531863" y="50292"/>
                </a:lnTo>
                <a:lnTo>
                  <a:pt x="580631" y="67068"/>
                </a:lnTo>
                <a:lnTo>
                  <a:pt x="627849" y="91427"/>
                </a:lnTo>
                <a:lnTo>
                  <a:pt x="672058" y="123418"/>
                </a:lnTo>
                <a:lnTo>
                  <a:pt x="713181" y="155473"/>
                </a:lnTo>
                <a:lnTo>
                  <a:pt x="733031" y="176796"/>
                </a:lnTo>
                <a:lnTo>
                  <a:pt x="751281" y="199618"/>
                </a:lnTo>
                <a:lnTo>
                  <a:pt x="769594" y="178295"/>
                </a:lnTo>
                <a:lnTo>
                  <a:pt x="749795" y="155473"/>
                </a:lnTo>
                <a:lnTo>
                  <a:pt x="729945" y="135623"/>
                </a:lnTo>
                <a:lnTo>
                  <a:pt x="685800" y="100596"/>
                </a:lnTo>
                <a:lnTo>
                  <a:pt x="641591" y="67068"/>
                </a:lnTo>
                <a:lnTo>
                  <a:pt x="591286" y="42659"/>
                </a:lnTo>
                <a:lnTo>
                  <a:pt x="539445" y="24396"/>
                </a:lnTo>
                <a:lnTo>
                  <a:pt x="487654" y="9118"/>
                </a:lnTo>
                <a:lnTo>
                  <a:pt x="437349" y="3073"/>
                </a:lnTo>
                <a:lnTo>
                  <a:pt x="382485" y="0"/>
                </a:lnTo>
                <a:lnTo>
                  <a:pt x="327621" y="4559"/>
                </a:lnTo>
                <a:lnTo>
                  <a:pt x="275831" y="13741"/>
                </a:lnTo>
                <a:lnTo>
                  <a:pt x="248386" y="19786"/>
                </a:lnTo>
                <a:lnTo>
                  <a:pt x="223989" y="28968"/>
                </a:lnTo>
                <a:lnTo>
                  <a:pt x="196545" y="38100"/>
                </a:lnTo>
                <a:lnTo>
                  <a:pt x="172186" y="50292"/>
                </a:lnTo>
                <a:lnTo>
                  <a:pt x="124967" y="77736"/>
                </a:lnTo>
                <a:lnTo>
                  <a:pt x="80759" y="108191"/>
                </a:lnTo>
                <a:lnTo>
                  <a:pt x="36563" y="147827"/>
                </a:lnTo>
                <a:lnTo>
                  <a:pt x="0" y="190500"/>
                </a:lnTo>
                <a:lnTo>
                  <a:pt x="16713" y="211823"/>
                </a:lnTo>
                <a:lnTo>
                  <a:pt x="53327" y="167627"/>
                </a:lnTo>
                <a:lnTo>
                  <a:pt x="95986" y="129527"/>
                </a:lnTo>
                <a:lnTo>
                  <a:pt x="138658" y="100596"/>
                </a:lnTo>
                <a:lnTo>
                  <a:pt x="185889" y="74650"/>
                </a:lnTo>
                <a:lnTo>
                  <a:pt x="208749" y="62496"/>
                </a:lnTo>
                <a:lnTo>
                  <a:pt x="231622" y="54864"/>
                </a:lnTo>
                <a:lnTo>
                  <a:pt x="257517" y="45732"/>
                </a:lnTo>
                <a:lnTo>
                  <a:pt x="281927" y="39636"/>
                </a:lnTo>
                <a:lnTo>
                  <a:pt x="332181" y="3050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4977409" y="3232404"/>
            <a:ext cx="769594" cy="211823"/>
          </a:xfrm>
          <a:custGeom>
            <a:avLst/>
            <a:gdLst/>
            <a:ahLst/>
            <a:cxnLst/>
            <a:rect b="b" l="l" r="r" t="t"/>
            <a:pathLst>
              <a:path h="211823" w="769594">
                <a:moveTo>
                  <a:pt x="751281" y="199618"/>
                </a:moveTo>
                <a:lnTo>
                  <a:pt x="733031" y="176796"/>
                </a:lnTo>
                <a:lnTo>
                  <a:pt x="713181" y="155473"/>
                </a:lnTo>
                <a:lnTo>
                  <a:pt x="672058" y="123418"/>
                </a:lnTo>
                <a:lnTo>
                  <a:pt x="627849" y="91427"/>
                </a:lnTo>
                <a:lnTo>
                  <a:pt x="580631" y="67068"/>
                </a:lnTo>
                <a:lnTo>
                  <a:pt x="531863" y="50292"/>
                </a:lnTo>
                <a:lnTo>
                  <a:pt x="483095" y="35064"/>
                </a:lnTo>
                <a:lnTo>
                  <a:pt x="432790" y="28968"/>
                </a:lnTo>
                <a:lnTo>
                  <a:pt x="382485" y="27431"/>
                </a:lnTo>
                <a:lnTo>
                  <a:pt x="332181" y="30505"/>
                </a:lnTo>
                <a:lnTo>
                  <a:pt x="281927" y="39636"/>
                </a:lnTo>
                <a:lnTo>
                  <a:pt x="257517" y="45732"/>
                </a:lnTo>
                <a:lnTo>
                  <a:pt x="231622" y="54864"/>
                </a:lnTo>
                <a:lnTo>
                  <a:pt x="208749" y="62496"/>
                </a:lnTo>
                <a:lnTo>
                  <a:pt x="185889" y="74650"/>
                </a:lnTo>
                <a:lnTo>
                  <a:pt x="138658" y="100596"/>
                </a:lnTo>
                <a:lnTo>
                  <a:pt x="95986" y="129527"/>
                </a:lnTo>
                <a:lnTo>
                  <a:pt x="53327" y="167627"/>
                </a:lnTo>
                <a:lnTo>
                  <a:pt x="16713" y="211823"/>
                </a:lnTo>
                <a:lnTo>
                  <a:pt x="0" y="190500"/>
                </a:lnTo>
                <a:lnTo>
                  <a:pt x="36563" y="147827"/>
                </a:lnTo>
                <a:lnTo>
                  <a:pt x="80759" y="108191"/>
                </a:lnTo>
                <a:lnTo>
                  <a:pt x="124967" y="77736"/>
                </a:lnTo>
                <a:lnTo>
                  <a:pt x="172186" y="50292"/>
                </a:lnTo>
                <a:lnTo>
                  <a:pt x="196545" y="38100"/>
                </a:lnTo>
                <a:lnTo>
                  <a:pt x="223989" y="28968"/>
                </a:lnTo>
                <a:lnTo>
                  <a:pt x="248386" y="19786"/>
                </a:lnTo>
                <a:lnTo>
                  <a:pt x="275831" y="13741"/>
                </a:lnTo>
                <a:lnTo>
                  <a:pt x="327621" y="4559"/>
                </a:lnTo>
                <a:lnTo>
                  <a:pt x="382485" y="0"/>
                </a:lnTo>
                <a:lnTo>
                  <a:pt x="437349" y="3073"/>
                </a:lnTo>
                <a:lnTo>
                  <a:pt x="487654" y="9118"/>
                </a:lnTo>
                <a:lnTo>
                  <a:pt x="539445" y="24396"/>
                </a:lnTo>
                <a:lnTo>
                  <a:pt x="591286" y="42659"/>
                </a:lnTo>
                <a:lnTo>
                  <a:pt x="641591" y="67068"/>
                </a:lnTo>
                <a:lnTo>
                  <a:pt x="685800" y="100596"/>
                </a:lnTo>
                <a:lnTo>
                  <a:pt x="729945" y="135623"/>
                </a:lnTo>
                <a:lnTo>
                  <a:pt x="749795" y="155473"/>
                </a:lnTo>
                <a:lnTo>
                  <a:pt x="769594" y="178295"/>
                </a:lnTo>
                <a:lnTo>
                  <a:pt x="751281" y="19961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5728690" y="3410699"/>
            <a:ext cx="19850" cy="21323"/>
          </a:xfrm>
          <a:custGeom>
            <a:avLst/>
            <a:gdLst/>
            <a:ahLst/>
            <a:cxnLst/>
            <a:rect b="b" l="l" r="r" t="t"/>
            <a:pathLst>
              <a:path h="21323" w="19850">
                <a:moveTo>
                  <a:pt x="19850" y="1536"/>
                </a:moveTo>
                <a:lnTo>
                  <a:pt x="18313" y="0"/>
                </a:lnTo>
                <a:lnTo>
                  <a:pt x="6129" y="14186"/>
                </a:lnTo>
                <a:lnTo>
                  <a:pt x="19850" y="1536"/>
                </a:lnTo>
                <a:close/>
              </a:path>
              <a:path h="21323" w="19850">
                <a:moveTo>
                  <a:pt x="6129" y="14186"/>
                </a:moveTo>
                <a:lnTo>
                  <a:pt x="0" y="19837"/>
                </a:lnTo>
                <a:lnTo>
                  <a:pt x="0" y="21323"/>
                </a:lnTo>
                <a:lnTo>
                  <a:pt x="6129" y="1418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5728690" y="3410699"/>
            <a:ext cx="19850" cy="21323"/>
          </a:xfrm>
          <a:custGeom>
            <a:avLst/>
            <a:gdLst/>
            <a:ahLst/>
            <a:cxnLst/>
            <a:rect b="b" l="l" r="r" t="t"/>
            <a:pathLst>
              <a:path h="21323" w="19850">
                <a:moveTo>
                  <a:pt x="19850" y="1536"/>
                </a:moveTo>
                <a:lnTo>
                  <a:pt x="18313" y="0"/>
                </a:lnTo>
                <a:lnTo>
                  <a:pt x="0" y="21323"/>
                </a:lnTo>
                <a:lnTo>
                  <a:pt x="0" y="19837"/>
                </a:lnTo>
                <a:lnTo>
                  <a:pt x="19850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4969764" y="2324100"/>
            <a:ext cx="28981" cy="1109459"/>
          </a:xfrm>
          <a:custGeom>
            <a:avLst/>
            <a:gdLst/>
            <a:ahLst/>
            <a:cxnLst/>
            <a:rect b="b" l="l" r="r" t="t"/>
            <a:pathLst>
              <a:path h="1109459" w="28981">
                <a:moveTo>
                  <a:pt x="3035" y="1109459"/>
                </a:moveTo>
                <a:lnTo>
                  <a:pt x="28981" y="1109459"/>
                </a:lnTo>
                <a:lnTo>
                  <a:pt x="25895" y="0"/>
                </a:lnTo>
                <a:lnTo>
                  <a:pt x="0" y="0"/>
                </a:lnTo>
                <a:lnTo>
                  <a:pt x="3035" y="110945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4969764" y="2324100"/>
            <a:ext cx="28981" cy="1109459"/>
          </a:xfrm>
          <a:custGeom>
            <a:avLst/>
            <a:gdLst/>
            <a:ahLst/>
            <a:cxnLst/>
            <a:rect b="b" l="l" r="r" t="t"/>
            <a:pathLst>
              <a:path h="1109459" w="28981">
                <a:moveTo>
                  <a:pt x="3035" y="1109459"/>
                </a:moveTo>
                <a:lnTo>
                  <a:pt x="28981" y="1109459"/>
                </a:lnTo>
                <a:lnTo>
                  <a:pt x="25895" y="0"/>
                </a:lnTo>
                <a:lnTo>
                  <a:pt x="0" y="0"/>
                </a:lnTo>
                <a:lnTo>
                  <a:pt x="3035" y="110945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4972799" y="3422904"/>
            <a:ext cx="25946" cy="42659"/>
          </a:xfrm>
          <a:custGeom>
            <a:avLst/>
            <a:gdLst/>
            <a:ahLst/>
            <a:cxnLst/>
            <a:rect b="b" l="l" r="r" t="t"/>
            <a:pathLst>
              <a:path h="42659" w="25946">
                <a:moveTo>
                  <a:pt x="0" y="10655"/>
                </a:moveTo>
                <a:lnTo>
                  <a:pt x="0" y="42659"/>
                </a:lnTo>
                <a:lnTo>
                  <a:pt x="21323" y="21323"/>
                </a:lnTo>
                <a:lnTo>
                  <a:pt x="12961" y="10655"/>
                </a:lnTo>
                <a:lnTo>
                  <a:pt x="0" y="10655"/>
                </a:lnTo>
                <a:close/>
              </a:path>
              <a:path h="42659" w="25946">
                <a:moveTo>
                  <a:pt x="25946" y="10655"/>
                </a:moveTo>
                <a:lnTo>
                  <a:pt x="4610" y="0"/>
                </a:lnTo>
                <a:lnTo>
                  <a:pt x="12961" y="10655"/>
                </a:lnTo>
                <a:lnTo>
                  <a:pt x="25946" y="1065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4972799" y="3422904"/>
            <a:ext cx="25946" cy="42659"/>
          </a:xfrm>
          <a:custGeom>
            <a:avLst/>
            <a:gdLst/>
            <a:ahLst/>
            <a:cxnLst/>
            <a:rect b="b" l="l" r="r" t="t"/>
            <a:pathLst>
              <a:path h="42659" w="25946">
                <a:moveTo>
                  <a:pt x="21323" y="21323"/>
                </a:moveTo>
                <a:lnTo>
                  <a:pt x="0" y="42659"/>
                </a:lnTo>
                <a:lnTo>
                  <a:pt x="0" y="10655"/>
                </a:lnTo>
                <a:lnTo>
                  <a:pt x="25946" y="10655"/>
                </a:lnTo>
                <a:lnTo>
                  <a:pt x="4610" y="0"/>
                </a:lnTo>
                <a:lnTo>
                  <a:pt x="21323" y="2132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4974336" y="2313431"/>
            <a:ext cx="772667" cy="195072"/>
          </a:xfrm>
          <a:custGeom>
            <a:avLst/>
            <a:gdLst/>
            <a:ahLst/>
            <a:cxnLst/>
            <a:rect b="b" l="l" r="r" t="t"/>
            <a:pathLst>
              <a:path h="195072" w="772667">
                <a:moveTo>
                  <a:pt x="772667" y="21336"/>
                </a:moveTo>
                <a:lnTo>
                  <a:pt x="754354" y="0"/>
                </a:lnTo>
                <a:lnTo>
                  <a:pt x="716254" y="39636"/>
                </a:lnTo>
                <a:lnTo>
                  <a:pt x="672109" y="74663"/>
                </a:lnTo>
                <a:lnTo>
                  <a:pt x="627900" y="102095"/>
                </a:lnTo>
                <a:lnTo>
                  <a:pt x="582167" y="126504"/>
                </a:lnTo>
                <a:lnTo>
                  <a:pt x="533400" y="144767"/>
                </a:lnTo>
                <a:lnTo>
                  <a:pt x="486168" y="156972"/>
                </a:lnTo>
                <a:lnTo>
                  <a:pt x="437400" y="164604"/>
                </a:lnTo>
                <a:lnTo>
                  <a:pt x="387096" y="167627"/>
                </a:lnTo>
                <a:lnTo>
                  <a:pt x="338327" y="164604"/>
                </a:lnTo>
                <a:lnTo>
                  <a:pt x="286486" y="156972"/>
                </a:lnTo>
                <a:lnTo>
                  <a:pt x="237718" y="144767"/>
                </a:lnTo>
                <a:lnTo>
                  <a:pt x="192036" y="126504"/>
                </a:lnTo>
                <a:lnTo>
                  <a:pt x="146291" y="102095"/>
                </a:lnTo>
                <a:lnTo>
                  <a:pt x="99060" y="74663"/>
                </a:lnTo>
                <a:lnTo>
                  <a:pt x="54863" y="39636"/>
                </a:lnTo>
                <a:lnTo>
                  <a:pt x="16763" y="0"/>
                </a:lnTo>
                <a:lnTo>
                  <a:pt x="0" y="21336"/>
                </a:lnTo>
                <a:lnTo>
                  <a:pt x="41173" y="62458"/>
                </a:lnTo>
                <a:lnTo>
                  <a:pt x="85318" y="97536"/>
                </a:lnTo>
                <a:lnTo>
                  <a:pt x="134086" y="126504"/>
                </a:lnTo>
                <a:lnTo>
                  <a:pt x="181368" y="152400"/>
                </a:lnTo>
                <a:lnTo>
                  <a:pt x="230136" y="170713"/>
                </a:lnTo>
                <a:lnTo>
                  <a:pt x="283463" y="184403"/>
                </a:lnTo>
                <a:lnTo>
                  <a:pt x="335254" y="193522"/>
                </a:lnTo>
                <a:lnTo>
                  <a:pt x="387096" y="195072"/>
                </a:lnTo>
                <a:lnTo>
                  <a:pt x="440423" y="193522"/>
                </a:lnTo>
                <a:lnTo>
                  <a:pt x="489191" y="184403"/>
                </a:lnTo>
                <a:lnTo>
                  <a:pt x="541032" y="170713"/>
                </a:lnTo>
                <a:lnTo>
                  <a:pt x="589800" y="152400"/>
                </a:lnTo>
                <a:lnTo>
                  <a:pt x="641591" y="126504"/>
                </a:lnTo>
                <a:lnTo>
                  <a:pt x="685800" y="97536"/>
                </a:lnTo>
                <a:lnTo>
                  <a:pt x="729996" y="62458"/>
                </a:lnTo>
                <a:lnTo>
                  <a:pt x="772667" y="213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4974336" y="2313431"/>
            <a:ext cx="772667" cy="195072"/>
          </a:xfrm>
          <a:custGeom>
            <a:avLst/>
            <a:gdLst/>
            <a:ahLst/>
            <a:cxnLst/>
            <a:rect b="b" l="l" r="r" t="t"/>
            <a:pathLst>
              <a:path h="195072" w="772667">
                <a:moveTo>
                  <a:pt x="16763" y="0"/>
                </a:moveTo>
                <a:lnTo>
                  <a:pt x="54863" y="39636"/>
                </a:lnTo>
                <a:lnTo>
                  <a:pt x="99060" y="74663"/>
                </a:lnTo>
                <a:lnTo>
                  <a:pt x="146291" y="102095"/>
                </a:lnTo>
                <a:lnTo>
                  <a:pt x="192036" y="126504"/>
                </a:lnTo>
                <a:lnTo>
                  <a:pt x="237718" y="144767"/>
                </a:lnTo>
                <a:lnTo>
                  <a:pt x="286486" y="156972"/>
                </a:lnTo>
                <a:lnTo>
                  <a:pt x="338327" y="164604"/>
                </a:lnTo>
                <a:lnTo>
                  <a:pt x="387096" y="167627"/>
                </a:lnTo>
                <a:lnTo>
                  <a:pt x="437400" y="164604"/>
                </a:lnTo>
                <a:lnTo>
                  <a:pt x="486168" y="156972"/>
                </a:lnTo>
                <a:lnTo>
                  <a:pt x="533400" y="144767"/>
                </a:lnTo>
                <a:lnTo>
                  <a:pt x="582167" y="126504"/>
                </a:lnTo>
                <a:lnTo>
                  <a:pt x="627900" y="102095"/>
                </a:lnTo>
                <a:lnTo>
                  <a:pt x="672109" y="74663"/>
                </a:lnTo>
                <a:lnTo>
                  <a:pt x="716254" y="39636"/>
                </a:lnTo>
                <a:lnTo>
                  <a:pt x="754354" y="0"/>
                </a:lnTo>
                <a:lnTo>
                  <a:pt x="772667" y="21336"/>
                </a:lnTo>
                <a:lnTo>
                  <a:pt x="729996" y="62458"/>
                </a:lnTo>
                <a:lnTo>
                  <a:pt x="685800" y="97536"/>
                </a:lnTo>
                <a:lnTo>
                  <a:pt x="641591" y="126504"/>
                </a:lnTo>
                <a:lnTo>
                  <a:pt x="589800" y="152400"/>
                </a:lnTo>
                <a:lnTo>
                  <a:pt x="541032" y="170713"/>
                </a:lnTo>
                <a:lnTo>
                  <a:pt x="489191" y="184403"/>
                </a:lnTo>
                <a:lnTo>
                  <a:pt x="440423" y="193522"/>
                </a:lnTo>
                <a:lnTo>
                  <a:pt x="387096" y="195072"/>
                </a:lnTo>
                <a:lnTo>
                  <a:pt x="335254" y="193522"/>
                </a:lnTo>
                <a:lnTo>
                  <a:pt x="283463" y="184403"/>
                </a:lnTo>
                <a:lnTo>
                  <a:pt x="230136" y="170713"/>
                </a:lnTo>
                <a:lnTo>
                  <a:pt x="181368" y="152400"/>
                </a:lnTo>
                <a:lnTo>
                  <a:pt x="134086" y="126504"/>
                </a:lnTo>
                <a:lnTo>
                  <a:pt x="85318" y="97536"/>
                </a:lnTo>
                <a:lnTo>
                  <a:pt x="41173" y="62458"/>
                </a:lnTo>
                <a:lnTo>
                  <a:pt x="0" y="21336"/>
                </a:lnTo>
                <a:lnTo>
                  <a:pt x="16763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4969764" y="2295131"/>
            <a:ext cx="25895" cy="39636"/>
          </a:xfrm>
          <a:custGeom>
            <a:avLst/>
            <a:gdLst/>
            <a:ahLst/>
            <a:cxnLst/>
            <a:rect b="b" l="l" r="r" t="t"/>
            <a:pathLst>
              <a:path h="39636" w="25895">
                <a:moveTo>
                  <a:pt x="0" y="0"/>
                </a:moveTo>
                <a:lnTo>
                  <a:pt x="0" y="28968"/>
                </a:lnTo>
                <a:lnTo>
                  <a:pt x="12953" y="28968"/>
                </a:lnTo>
                <a:lnTo>
                  <a:pt x="21336" y="18300"/>
                </a:lnTo>
                <a:lnTo>
                  <a:pt x="0" y="0"/>
                </a:lnTo>
                <a:close/>
              </a:path>
              <a:path h="39636" w="25895">
                <a:moveTo>
                  <a:pt x="25895" y="28968"/>
                </a:moveTo>
                <a:lnTo>
                  <a:pt x="12953" y="28968"/>
                </a:lnTo>
                <a:lnTo>
                  <a:pt x="4572" y="39636"/>
                </a:lnTo>
                <a:lnTo>
                  <a:pt x="25895" y="289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4969764" y="2295131"/>
            <a:ext cx="25895" cy="39636"/>
          </a:xfrm>
          <a:custGeom>
            <a:avLst/>
            <a:gdLst/>
            <a:ahLst/>
            <a:cxnLst/>
            <a:rect b="b" l="l" r="r" t="t"/>
            <a:pathLst>
              <a:path h="39636" w="25895">
                <a:moveTo>
                  <a:pt x="0" y="28968"/>
                </a:moveTo>
                <a:lnTo>
                  <a:pt x="0" y="0"/>
                </a:lnTo>
                <a:lnTo>
                  <a:pt x="21336" y="18300"/>
                </a:lnTo>
                <a:lnTo>
                  <a:pt x="4572" y="39636"/>
                </a:lnTo>
                <a:lnTo>
                  <a:pt x="25895" y="28968"/>
                </a:lnTo>
                <a:lnTo>
                  <a:pt x="0" y="2896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5728690" y="1440154"/>
            <a:ext cx="187477" cy="894613"/>
          </a:xfrm>
          <a:custGeom>
            <a:avLst/>
            <a:gdLst/>
            <a:ahLst/>
            <a:cxnLst/>
            <a:rect b="b" l="l" r="r" t="t"/>
            <a:pathLst>
              <a:path h="894613" w="187477">
                <a:moveTo>
                  <a:pt x="39636" y="67081"/>
                </a:moveTo>
                <a:lnTo>
                  <a:pt x="73177" y="115849"/>
                </a:lnTo>
                <a:lnTo>
                  <a:pt x="100609" y="167690"/>
                </a:lnTo>
                <a:lnTo>
                  <a:pt x="112814" y="192049"/>
                </a:lnTo>
                <a:lnTo>
                  <a:pt x="123482" y="217944"/>
                </a:lnTo>
                <a:lnTo>
                  <a:pt x="141732" y="275882"/>
                </a:lnTo>
                <a:lnTo>
                  <a:pt x="153936" y="330746"/>
                </a:lnTo>
                <a:lnTo>
                  <a:pt x="161582" y="388645"/>
                </a:lnTo>
                <a:lnTo>
                  <a:pt x="163118" y="445046"/>
                </a:lnTo>
                <a:lnTo>
                  <a:pt x="161582" y="504482"/>
                </a:lnTo>
                <a:lnTo>
                  <a:pt x="153936" y="562381"/>
                </a:lnTo>
                <a:lnTo>
                  <a:pt x="138709" y="618782"/>
                </a:lnTo>
                <a:lnTo>
                  <a:pt x="123482" y="675144"/>
                </a:lnTo>
                <a:lnTo>
                  <a:pt x="112814" y="701090"/>
                </a:lnTo>
                <a:lnTo>
                  <a:pt x="100609" y="728522"/>
                </a:lnTo>
                <a:lnTo>
                  <a:pt x="70154" y="781850"/>
                </a:lnTo>
                <a:lnTo>
                  <a:pt x="39636" y="827544"/>
                </a:lnTo>
                <a:lnTo>
                  <a:pt x="21386" y="850404"/>
                </a:lnTo>
                <a:lnTo>
                  <a:pt x="0" y="873277"/>
                </a:lnTo>
                <a:lnTo>
                  <a:pt x="18313" y="894613"/>
                </a:lnTo>
                <a:lnTo>
                  <a:pt x="38100" y="871740"/>
                </a:lnTo>
                <a:lnTo>
                  <a:pt x="57950" y="847382"/>
                </a:lnTo>
                <a:lnTo>
                  <a:pt x="76200" y="822972"/>
                </a:lnTo>
                <a:lnTo>
                  <a:pt x="91478" y="797077"/>
                </a:lnTo>
                <a:lnTo>
                  <a:pt x="120408" y="745235"/>
                </a:lnTo>
                <a:lnTo>
                  <a:pt x="134150" y="714781"/>
                </a:lnTo>
                <a:lnTo>
                  <a:pt x="163118" y="627913"/>
                </a:lnTo>
                <a:lnTo>
                  <a:pt x="176809" y="568477"/>
                </a:lnTo>
                <a:lnTo>
                  <a:pt x="184454" y="510590"/>
                </a:lnTo>
                <a:lnTo>
                  <a:pt x="187477" y="445046"/>
                </a:lnTo>
                <a:lnTo>
                  <a:pt x="184454" y="384086"/>
                </a:lnTo>
                <a:lnTo>
                  <a:pt x="176809" y="324650"/>
                </a:lnTo>
                <a:lnTo>
                  <a:pt x="164604" y="266700"/>
                </a:lnTo>
                <a:lnTo>
                  <a:pt x="144805" y="207276"/>
                </a:lnTo>
                <a:lnTo>
                  <a:pt x="120408" y="150914"/>
                </a:lnTo>
                <a:lnTo>
                  <a:pt x="92964" y="100609"/>
                </a:lnTo>
                <a:lnTo>
                  <a:pt x="57950" y="47282"/>
                </a:lnTo>
                <a:lnTo>
                  <a:pt x="18313" y="0"/>
                </a:lnTo>
                <a:lnTo>
                  <a:pt x="0" y="21335"/>
                </a:lnTo>
                <a:lnTo>
                  <a:pt x="39636" y="6708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5728690" y="1440154"/>
            <a:ext cx="187477" cy="894613"/>
          </a:xfrm>
          <a:custGeom>
            <a:avLst/>
            <a:gdLst/>
            <a:ahLst/>
            <a:cxnLst/>
            <a:rect b="b" l="l" r="r" t="t"/>
            <a:pathLst>
              <a:path h="894613" w="187477">
                <a:moveTo>
                  <a:pt x="0" y="873277"/>
                </a:moveTo>
                <a:lnTo>
                  <a:pt x="21386" y="850404"/>
                </a:lnTo>
                <a:lnTo>
                  <a:pt x="39636" y="827544"/>
                </a:lnTo>
                <a:lnTo>
                  <a:pt x="70154" y="781850"/>
                </a:lnTo>
                <a:lnTo>
                  <a:pt x="100609" y="728522"/>
                </a:lnTo>
                <a:lnTo>
                  <a:pt x="112814" y="701090"/>
                </a:lnTo>
                <a:lnTo>
                  <a:pt x="138709" y="618782"/>
                </a:lnTo>
                <a:lnTo>
                  <a:pt x="153936" y="562381"/>
                </a:lnTo>
                <a:lnTo>
                  <a:pt x="161582" y="504482"/>
                </a:lnTo>
                <a:lnTo>
                  <a:pt x="163118" y="445046"/>
                </a:lnTo>
                <a:lnTo>
                  <a:pt x="161582" y="388645"/>
                </a:lnTo>
                <a:lnTo>
                  <a:pt x="153936" y="330746"/>
                </a:lnTo>
                <a:lnTo>
                  <a:pt x="141732" y="275882"/>
                </a:lnTo>
                <a:lnTo>
                  <a:pt x="123482" y="217944"/>
                </a:lnTo>
                <a:lnTo>
                  <a:pt x="100609" y="167690"/>
                </a:lnTo>
                <a:lnTo>
                  <a:pt x="73177" y="115849"/>
                </a:lnTo>
                <a:lnTo>
                  <a:pt x="39636" y="67081"/>
                </a:lnTo>
                <a:lnTo>
                  <a:pt x="0" y="21335"/>
                </a:lnTo>
                <a:lnTo>
                  <a:pt x="18313" y="0"/>
                </a:lnTo>
                <a:lnTo>
                  <a:pt x="57950" y="47282"/>
                </a:lnTo>
                <a:lnTo>
                  <a:pt x="92964" y="100609"/>
                </a:lnTo>
                <a:lnTo>
                  <a:pt x="120408" y="150914"/>
                </a:lnTo>
                <a:lnTo>
                  <a:pt x="134150" y="179844"/>
                </a:lnTo>
                <a:lnTo>
                  <a:pt x="164604" y="266700"/>
                </a:lnTo>
                <a:lnTo>
                  <a:pt x="176809" y="324650"/>
                </a:lnTo>
                <a:lnTo>
                  <a:pt x="184454" y="384086"/>
                </a:lnTo>
                <a:lnTo>
                  <a:pt x="187477" y="445046"/>
                </a:lnTo>
                <a:lnTo>
                  <a:pt x="184454" y="510590"/>
                </a:lnTo>
                <a:lnTo>
                  <a:pt x="176809" y="568477"/>
                </a:lnTo>
                <a:lnTo>
                  <a:pt x="163118" y="627913"/>
                </a:lnTo>
                <a:lnTo>
                  <a:pt x="144805" y="687349"/>
                </a:lnTo>
                <a:lnTo>
                  <a:pt x="120408" y="745235"/>
                </a:lnTo>
                <a:lnTo>
                  <a:pt x="91478" y="797077"/>
                </a:lnTo>
                <a:lnTo>
                  <a:pt x="76200" y="822972"/>
                </a:lnTo>
                <a:lnTo>
                  <a:pt x="57950" y="847382"/>
                </a:lnTo>
                <a:lnTo>
                  <a:pt x="38100" y="871740"/>
                </a:lnTo>
                <a:lnTo>
                  <a:pt x="18313" y="894613"/>
                </a:lnTo>
                <a:lnTo>
                  <a:pt x="0" y="87327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5728690" y="2313431"/>
            <a:ext cx="18313" cy="21336"/>
          </a:xfrm>
          <a:custGeom>
            <a:avLst/>
            <a:gdLst/>
            <a:ahLst/>
            <a:cxnLst/>
            <a:rect b="b" l="l" r="r" t="t"/>
            <a:pathLst>
              <a:path h="21336" w="18313">
                <a:moveTo>
                  <a:pt x="18313" y="21336"/>
                </a:moveTo>
                <a:lnTo>
                  <a:pt x="0" y="0"/>
                </a:lnTo>
                <a:lnTo>
                  <a:pt x="18313" y="213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5728690" y="2313431"/>
            <a:ext cx="18313" cy="21336"/>
          </a:xfrm>
          <a:custGeom>
            <a:avLst/>
            <a:gdLst/>
            <a:ahLst/>
            <a:cxnLst/>
            <a:rect b="b" l="l" r="r" t="t"/>
            <a:pathLst>
              <a:path h="21336" w="18313">
                <a:moveTo>
                  <a:pt x="18313" y="21336"/>
                </a:moveTo>
                <a:lnTo>
                  <a:pt x="0" y="0"/>
                </a:lnTo>
                <a:lnTo>
                  <a:pt x="18313" y="213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4989563" y="1272527"/>
            <a:ext cx="757440" cy="188963"/>
          </a:xfrm>
          <a:custGeom>
            <a:avLst/>
            <a:gdLst/>
            <a:ahLst/>
            <a:cxnLst/>
            <a:rect b="b" l="l" r="r" t="t"/>
            <a:pathLst>
              <a:path h="188963" w="757440">
                <a:moveTo>
                  <a:pt x="330746" y="28968"/>
                </a:moveTo>
                <a:lnTo>
                  <a:pt x="379514" y="27432"/>
                </a:lnTo>
                <a:lnTo>
                  <a:pt x="428282" y="28968"/>
                </a:lnTo>
                <a:lnTo>
                  <a:pt x="473963" y="38100"/>
                </a:lnTo>
                <a:lnTo>
                  <a:pt x="522731" y="50304"/>
                </a:lnTo>
                <a:lnTo>
                  <a:pt x="568477" y="67068"/>
                </a:lnTo>
                <a:lnTo>
                  <a:pt x="614159" y="89941"/>
                </a:lnTo>
                <a:lnTo>
                  <a:pt x="658367" y="117373"/>
                </a:lnTo>
                <a:lnTo>
                  <a:pt x="701027" y="150863"/>
                </a:lnTo>
                <a:lnTo>
                  <a:pt x="739127" y="188963"/>
                </a:lnTo>
                <a:lnTo>
                  <a:pt x="757440" y="167627"/>
                </a:lnTo>
                <a:lnTo>
                  <a:pt x="716305" y="129527"/>
                </a:lnTo>
                <a:lnTo>
                  <a:pt x="672109" y="94513"/>
                </a:lnTo>
                <a:lnTo>
                  <a:pt x="626363" y="65532"/>
                </a:lnTo>
                <a:lnTo>
                  <a:pt x="579132" y="42672"/>
                </a:lnTo>
                <a:lnTo>
                  <a:pt x="530377" y="24409"/>
                </a:lnTo>
                <a:lnTo>
                  <a:pt x="478536" y="12204"/>
                </a:lnTo>
                <a:lnTo>
                  <a:pt x="429767" y="3073"/>
                </a:lnTo>
                <a:lnTo>
                  <a:pt x="379514" y="0"/>
                </a:lnTo>
                <a:lnTo>
                  <a:pt x="327672" y="3073"/>
                </a:lnTo>
                <a:lnTo>
                  <a:pt x="275882" y="12204"/>
                </a:lnTo>
                <a:lnTo>
                  <a:pt x="225577" y="24409"/>
                </a:lnTo>
                <a:lnTo>
                  <a:pt x="178346" y="42672"/>
                </a:lnTo>
                <a:lnTo>
                  <a:pt x="131063" y="65532"/>
                </a:lnTo>
                <a:lnTo>
                  <a:pt x="83832" y="94513"/>
                </a:lnTo>
                <a:lnTo>
                  <a:pt x="39636" y="129527"/>
                </a:lnTo>
                <a:lnTo>
                  <a:pt x="0" y="167627"/>
                </a:lnTo>
                <a:lnTo>
                  <a:pt x="16763" y="188963"/>
                </a:lnTo>
                <a:lnTo>
                  <a:pt x="57937" y="150863"/>
                </a:lnTo>
                <a:lnTo>
                  <a:pt x="97536" y="117373"/>
                </a:lnTo>
                <a:lnTo>
                  <a:pt x="143268" y="89941"/>
                </a:lnTo>
                <a:lnTo>
                  <a:pt x="189014" y="67068"/>
                </a:lnTo>
                <a:lnTo>
                  <a:pt x="234695" y="50304"/>
                </a:lnTo>
                <a:lnTo>
                  <a:pt x="281927" y="38100"/>
                </a:lnTo>
                <a:lnTo>
                  <a:pt x="330746" y="289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4989563" y="1272527"/>
            <a:ext cx="757440" cy="188963"/>
          </a:xfrm>
          <a:custGeom>
            <a:avLst/>
            <a:gdLst/>
            <a:ahLst/>
            <a:cxnLst/>
            <a:rect b="b" l="l" r="r" t="t"/>
            <a:pathLst>
              <a:path h="188963" w="757440">
                <a:moveTo>
                  <a:pt x="739127" y="188963"/>
                </a:moveTo>
                <a:lnTo>
                  <a:pt x="701027" y="150863"/>
                </a:lnTo>
                <a:lnTo>
                  <a:pt x="658367" y="117373"/>
                </a:lnTo>
                <a:lnTo>
                  <a:pt x="614159" y="89941"/>
                </a:lnTo>
                <a:lnTo>
                  <a:pt x="568477" y="67068"/>
                </a:lnTo>
                <a:lnTo>
                  <a:pt x="522731" y="50304"/>
                </a:lnTo>
                <a:lnTo>
                  <a:pt x="473963" y="38100"/>
                </a:lnTo>
                <a:lnTo>
                  <a:pt x="428282" y="28968"/>
                </a:lnTo>
                <a:lnTo>
                  <a:pt x="379514" y="27432"/>
                </a:lnTo>
                <a:lnTo>
                  <a:pt x="330746" y="28968"/>
                </a:lnTo>
                <a:lnTo>
                  <a:pt x="281927" y="38100"/>
                </a:lnTo>
                <a:lnTo>
                  <a:pt x="234695" y="50304"/>
                </a:lnTo>
                <a:lnTo>
                  <a:pt x="189014" y="67068"/>
                </a:lnTo>
                <a:lnTo>
                  <a:pt x="143268" y="89941"/>
                </a:lnTo>
                <a:lnTo>
                  <a:pt x="97536" y="117373"/>
                </a:lnTo>
                <a:lnTo>
                  <a:pt x="57937" y="150863"/>
                </a:lnTo>
                <a:lnTo>
                  <a:pt x="16763" y="188963"/>
                </a:lnTo>
                <a:lnTo>
                  <a:pt x="0" y="167627"/>
                </a:lnTo>
                <a:lnTo>
                  <a:pt x="39636" y="129527"/>
                </a:lnTo>
                <a:lnTo>
                  <a:pt x="83832" y="94513"/>
                </a:lnTo>
                <a:lnTo>
                  <a:pt x="131063" y="65532"/>
                </a:lnTo>
                <a:lnTo>
                  <a:pt x="178346" y="42672"/>
                </a:lnTo>
                <a:lnTo>
                  <a:pt x="225577" y="24409"/>
                </a:lnTo>
                <a:lnTo>
                  <a:pt x="275882" y="12204"/>
                </a:lnTo>
                <a:lnTo>
                  <a:pt x="327672" y="3073"/>
                </a:lnTo>
                <a:lnTo>
                  <a:pt x="379514" y="0"/>
                </a:lnTo>
                <a:lnTo>
                  <a:pt x="429767" y="3073"/>
                </a:lnTo>
                <a:lnTo>
                  <a:pt x="478536" y="12204"/>
                </a:lnTo>
                <a:lnTo>
                  <a:pt x="530377" y="24409"/>
                </a:lnTo>
                <a:lnTo>
                  <a:pt x="579132" y="42672"/>
                </a:lnTo>
                <a:lnTo>
                  <a:pt x="626363" y="65532"/>
                </a:lnTo>
                <a:lnTo>
                  <a:pt x="672109" y="94513"/>
                </a:lnTo>
                <a:lnTo>
                  <a:pt x="716305" y="129527"/>
                </a:lnTo>
                <a:lnTo>
                  <a:pt x="757440" y="167627"/>
                </a:lnTo>
                <a:lnTo>
                  <a:pt x="739127" y="18896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5728690" y="1440154"/>
            <a:ext cx="18313" cy="21335"/>
          </a:xfrm>
          <a:custGeom>
            <a:avLst/>
            <a:gdLst/>
            <a:ahLst/>
            <a:cxnLst/>
            <a:rect b="b" l="l" r="r" t="t"/>
            <a:pathLst>
              <a:path h="21335" w="18313">
                <a:moveTo>
                  <a:pt x="18313" y="0"/>
                </a:moveTo>
                <a:lnTo>
                  <a:pt x="0" y="21335"/>
                </a:lnTo>
                <a:lnTo>
                  <a:pt x="183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5728690" y="1440154"/>
            <a:ext cx="18313" cy="21335"/>
          </a:xfrm>
          <a:custGeom>
            <a:avLst/>
            <a:gdLst/>
            <a:ahLst/>
            <a:cxnLst/>
            <a:rect b="b" l="l" r="r" t="t"/>
            <a:pathLst>
              <a:path h="21335" w="18313">
                <a:moveTo>
                  <a:pt x="18313" y="0"/>
                </a:moveTo>
                <a:lnTo>
                  <a:pt x="0" y="21335"/>
                </a:lnTo>
                <a:lnTo>
                  <a:pt x="18313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4998719" y="470888"/>
            <a:ext cx="0" cy="979934"/>
          </a:xfrm>
          <a:custGeom>
            <a:avLst/>
            <a:gdLst/>
            <a:ahLst/>
            <a:cxnLst/>
            <a:rect b="b" l="l" r="r" t="t"/>
            <a:pathLst>
              <a:path h="979934" w="0">
                <a:moveTo>
                  <a:pt x="0" y="0"/>
                </a:moveTo>
                <a:lnTo>
                  <a:pt x="0" y="979934"/>
                </a:lnTo>
              </a:path>
            </a:pathLst>
          </a:custGeom>
          <a:ln w="2562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4986540" y="470888"/>
            <a:ext cx="24358" cy="979934"/>
          </a:xfrm>
          <a:custGeom>
            <a:avLst/>
            <a:gdLst/>
            <a:ahLst/>
            <a:cxnLst/>
            <a:rect b="b" l="l" r="r" t="t"/>
            <a:pathLst>
              <a:path h="979934" w="24358">
                <a:moveTo>
                  <a:pt x="0" y="979934"/>
                </a:moveTo>
                <a:lnTo>
                  <a:pt x="24358" y="979934"/>
                </a:lnTo>
                <a:lnTo>
                  <a:pt x="24358" y="0"/>
                </a:lnTo>
                <a:lnTo>
                  <a:pt x="0" y="0"/>
                </a:lnTo>
                <a:lnTo>
                  <a:pt x="0" y="97993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4986540" y="1440154"/>
            <a:ext cx="24358" cy="41186"/>
          </a:xfrm>
          <a:custGeom>
            <a:avLst/>
            <a:gdLst/>
            <a:ahLst/>
            <a:cxnLst/>
            <a:rect b="b" l="l" r="r" t="t"/>
            <a:pathLst>
              <a:path h="41186" w="24358">
                <a:moveTo>
                  <a:pt x="0" y="10668"/>
                </a:moveTo>
                <a:lnTo>
                  <a:pt x="0" y="41186"/>
                </a:lnTo>
                <a:lnTo>
                  <a:pt x="19786" y="21335"/>
                </a:lnTo>
                <a:lnTo>
                  <a:pt x="11404" y="10668"/>
                </a:lnTo>
                <a:lnTo>
                  <a:pt x="0" y="10668"/>
                </a:lnTo>
                <a:close/>
              </a:path>
              <a:path h="41186" w="24358">
                <a:moveTo>
                  <a:pt x="24358" y="10668"/>
                </a:moveTo>
                <a:lnTo>
                  <a:pt x="3022" y="0"/>
                </a:lnTo>
                <a:lnTo>
                  <a:pt x="11404" y="10668"/>
                </a:lnTo>
                <a:lnTo>
                  <a:pt x="24358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4986540" y="1440154"/>
            <a:ext cx="24358" cy="41186"/>
          </a:xfrm>
          <a:custGeom>
            <a:avLst/>
            <a:gdLst/>
            <a:ahLst/>
            <a:cxnLst/>
            <a:rect b="b" l="l" r="r" t="t"/>
            <a:pathLst>
              <a:path h="41186" w="24358">
                <a:moveTo>
                  <a:pt x="19786" y="21335"/>
                </a:moveTo>
                <a:lnTo>
                  <a:pt x="0" y="41186"/>
                </a:lnTo>
                <a:lnTo>
                  <a:pt x="0" y="10668"/>
                </a:lnTo>
                <a:lnTo>
                  <a:pt x="24358" y="10668"/>
                </a:lnTo>
                <a:lnTo>
                  <a:pt x="3022" y="0"/>
                </a:lnTo>
                <a:lnTo>
                  <a:pt x="19786" y="213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4998745" y="470914"/>
            <a:ext cx="2196058" cy="0"/>
          </a:xfrm>
          <a:custGeom>
            <a:avLst/>
            <a:gdLst/>
            <a:ahLst/>
            <a:cxnLst/>
            <a:rect b="b" l="l" r="r" t="t"/>
            <a:pathLst>
              <a:path h="0" w="2196058">
                <a:moveTo>
                  <a:pt x="0" y="0"/>
                </a:moveTo>
                <a:lnTo>
                  <a:pt x="2196058" y="0"/>
                </a:lnTo>
              </a:path>
            </a:pathLst>
          </a:custGeom>
          <a:ln w="2870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4998745" y="457197"/>
            <a:ext cx="2196058" cy="27434"/>
          </a:xfrm>
          <a:custGeom>
            <a:avLst/>
            <a:gdLst/>
            <a:ahLst/>
            <a:cxnLst/>
            <a:rect b="b" l="l" r="r" t="t"/>
            <a:pathLst>
              <a:path h="27434" w="2196058">
                <a:moveTo>
                  <a:pt x="0" y="27434"/>
                </a:moveTo>
                <a:lnTo>
                  <a:pt x="2196058" y="27434"/>
                </a:lnTo>
                <a:lnTo>
                  <a:pt x="2196058" y="0"/>
                </a:lnTo>
                <a:lnTo>
                  <a:pt x="0" y="0"/>
                </a:lnTo>
                <a:lnTo>
                  <a:pt x="0" y="2743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4986540" y="457200"/>
            <a:ext cx="24358" cy="27431"/>
          </a:xfrm>
          <a:custGeom>
            <a:avLst/>
            <a:gdLst/>
            <a:ahLst/>
            <a:cxnLst/>
            <a:rect b="b" l="l" r="r" t="t"/>
            <a:pathLst>
              <a:path h="27431" w="24358">
                <a:moveTo>
                  <a:pt x="0" y="0"/>
                </a:moveTo>
                <a:lnTo>
                  <a:pt x="0" y="13690"/>
                </a:lnTo>
                <a:lnTo>
                  <a:pt x="12204" y="13690"/>
                </a:lnTo>
                <a:lnTo>
                  <a:pt x="12204" y="0"/>
                </a:lnTo>
                <a:lnTo>
                  <a:pt x="0" y="0"/>
                </a:lnTo>
                <a:close/>
              </a:path>
              <a:path h="27431" w="24358">
                <a:moveTo>
                  <a:pt x="24358" y="13690"/>
                </a:moveTo>
                <a:lnTo>
                  <a:pt x="12204" y="13690"/>
                </a:lnTo>
                <a:lnTo>
                  <a:pt x="12204" y="27431"/>
                </a:lnTo>
                <a:lnTo>
                  <a:pt x="24358" y="1369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4986540" y="457200"/>
            <a:ext cx="24358" cy="27431"/>
          </a:xfrm>
          <a:custGeom>
            <a:avLst/>
            <a:gdLst/>
            <a:ahLst/>
            <a:cxnLst/>
            <a:rect b="b" l="l" r="r" t="t"/>
            <a:pathLst>
              <a:path h="27431" w="24358">
                <a:moveTo>
                  <a:pt x="0" y="13690"/>
                </a:moveTo>
                <a:lnTo>
                  <a:pt x="0" y="0"/>
                </a:lnTo>
                <a:lnTo>
                  <a:pt x="12204" y="0"/>
                </a:lnTo>
                <a:lnTo>
                  <a:pt x="12204" y="27431"/>
                </a:lnTo>
                <a:lnTo>
                  <a:pt x="24358" y="13690"/>
                </a:lnTo>
                <a:lnTo>
                  <a:pt x="0" y="1369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7194803" y="470890"/>
            <a:ext cx="0" cy="2950464"/>
          </a:xfrm>
          <a:custGeom>
            <a:avLst/>
            <a:gdLst/>
            <a:ahLst/>
            <a:cxnLst/>
            <a:rect b="b" l="l" r="r" t="t"/>
            <a:pathLst>
              <a:path h="2950464" w="0">
                <a:moveTo>
                  <a:pt x="0" y="0"/>
                </a:moveTo>
                <a:lnTo>
                  <a:pt x="0" y="2950464"/>
                </a:lnTo>
              </a:path>
            </a:pathLst>
          </a:custGeom>
          <a:ln w="2567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7182599" y="470890"/>
            <a:ext cx="24407" cy="2950464"/>
          </a:xfrm>
          <a:custGeom>
            <a:avLst/>
            <a:gdLst/>
            <a:ahLst/>
            <a:cxnLst/>
            <a:rect b="b" l="l" r="r" t="t"/>
            <a:pathLst>
              <a:path h="2950464" w="24407">
                <a:moveTo>
                  <a:pt x="0" y="2950464"/>
                </a:moveTo>
                <a:lnTo>
                  <a:pt x="24407" y="2950464"/>
                </a:lnTo>
                <a:lnTo>
                  <a:pt x="24407" y="0"/>
                </a:lnTo>
                <a:lnTo>
                  <a:pt x="0" y="0"/>
                </a:lnTo>
                <a:lnTo>
                  <a:pt x="0" y="295046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7182599" y="457200"/>
            <a:ext cx="24396" cy="27431"/>
          </a:xfrm>
          <a:custGeom>
            <a:avLst/>
            <a:gdLst/>
            <a:ahLst/>
            <a:cxnLst/>
            <a:rect b="b" l="l" r="r" t="t"/>
            <a:pathLst>
              <a:path h="27431" w="24396">
                <a:moveTo>
                  <a:pt x="12204" y="0"/>
                </a:moveTo>
                <a:lnTo>
                  <a:pt x="12204" y="13690"/>
                </a:lnTo>
                <a:lnTo>
                  <a:pt x="24396" y="13690"/>
                </a:lnTo>
                <a:lnTo>
                  <a:pt x="24396" y="0"/>
                </a:lnTo>
                <a:lnTo>
                  <a:pt x="12204" y="0"/>
                </a:lnTo>
                <a:close/>
              </a:path>
              <a:path h="27431" w="24396">
                <a:moveTo>
                  <a:pt x="12204" y="13690"/>
                </a:moveTo>
                <a:lnTo>
                  <a:pt x="0" y="13690"/>
                </a:lnTo>
                <a:lnTo>
                  <a:pt x="12204" y="27431"/>
                </a:lnTo>
                <a:lnTo>
                  <a:pt x="12204" y="1369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7182599" y="457200"/>
            <a:ext cx="24396" cy="27431"/>
          </a:xfrm>
          <a:custGeom>
            <a:avLst/>
            <a:gdLst/>
            <a:ahLst/>
            <a:cxnLst/>
            <a:rect b="b" l="l" r="r" t="t"/>
            <a:pathLst>
              <a:path h="27431" w="24396">
                <a:moveTo>
                  <a:pt x="12204" y="0"/>
                </a:moveTo>
                <a:lnTo>
                  <a:pt x="24396" y="0"/>
                </a:lnTo>
                <a:lnTo>
                  <a:pt x="24396" y="13690"/>
                </a:lnTo>
                <a:lnTo>
                  <a:pt x="0" y="13690"/>
                </a:lnTo>
                <a:lnTo>
                  <a:pt x="12204" y="27431"/>
                </a:lnTo>
                <a:lnTo>
                  <a:pt x="12204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7182599" y="3410699"/>
            <a:ext cx="24396" cy="42710"/>
          </a:xfrm>
          <a:custGeom>
            <a:avLst/>
            <a:gdLst/>
            <a:ahLst/>
            <a:cxnLst/>
            <a:rect b="b" l="l" r="r" t="t"/>
            <a:pathLst>
              <a:path h="42710" w="24396">
                <a:moveTo>
                  <a:pt x="11460" y="10655"/>
                </a:moveTo>
                <a:lnTo>
                  <a:pt x="3073" y="21323"/>
                </a:lnTo>
                <a:lnTo>
                  <a:pt x="24396" y="42710"/>
                </a:lnTo>
                <a:lnTo>
                  <a:pt x="24396" y="10655"/>
                </a:lnTo>
                <a:lnTo>
                  <a:pt x="11460" y="10655"/>
                </a:lnTo>
                <a:close/>
              </a:path>
              <a:path h="42710" w="24396">
                <a:moveTo>
                  <a:pt x="19837" y="0"/>
                </a:moveTo>
                <a:lnTo>
                  <a:pt x="0" y="10655"/>
                </a:lnTo>
                <a:lnTo>
                  <a:pt x="11460" y="10655"/>
                </a:lnTo>
                <a:lnTo>
                  <a:pt x="198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7182599" y="3410699"/>
            <a:ext cx="24396" cy="42710"/>
          </a:xfrm>
          <a:custGeom>
            <a:avLst/>
            <a:gdLst/>
            <a:ahLst/>
            <a:cxnLst/>
            <a:rect b="b" l="l" r="r" t="t"/>
            <a:pathLst>
              <a:path h="42710" w="24396">
                <a:moveTo>
                  <a:pt x="24396" y="10655"/>
                </a:moveTo>
                <a:lnTo>
                  <a:pt x="24396" y="42710"/>
                </a:lnTo>
                <a:lnTo>
                  <a:pt x="3073" y="21323"/>
                </a:lnTo>
                <a:lnTo>
                  <a:pt x="19837" y="0"/>
                </a:lnTo>
                <a:lnTo>
                  <a:pt x="0" y="10655"/>
                </a:lnTo>
                <a:lnTo>
                  <a:pt x="24396" y="1065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4998745" y="9359652"/>
            <a:ext cx="2196058" cy="0"/>
          </a:xfrm>
          <a:custGeom>
            <a:avLst/>
            <a:gdLst/>
            <a:ahLst/>
            <a:cxnLst/>
            <a:rect b="b" l="l" r="r" t="t"/>
            <a:pathLst>
              <a:path h="0" w="2196058">
                <a:moveTo>
                  <a:pt x="0" y="0"/>
                </a:moveTo>
                <a:lnTo>
                  <a:pt x="2196058" y="0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4998745" y="9345166"/>
            <a:ext cx="2196058" cy="28971"/>
          </a:xfrm>
          <a:custGeom>
            <a:avLst/>
            <a:gdLst/>
            <a:ahLst/>
            <a:cxnLst/>
            <a:rect b="b" l="l" r="r" t="t"/>
            <a:pathLst>
              <a:path h="28971" w="2196058">
                <a:moveTo>
                  <a:pt x="0" y="28971"/>
                </a:moveTo>
                <a:lnTo>
                  <a:pt x="2196058" y="28971"/>
                </a:lnTo>
                <a:lnTo>
                  <a:pt x="2196058" y="0"/>
                </a:lnTo>
                <a:lnTo>
                  <a:pt x="0" y="0"/>
                </a:lnTo>
                <a:lnTo>
                  <a:pt x="0" y="2897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4998719" y="8250932"/>
            <a:ext cx="0" cy="1107975"/>
          </a:xfrm>
          <a:custGeom>
            <a:avLst/>
            <a:gdLst/>
            <a:ahLst/>
            <a:cxnLst/>
            <a:rect b="b" l="l" r="r" t="t"/>
            <a:pathLst>
              <a:path h="1107975" w="0">
                <a:moveTo>
                  <a:pt x="0" y="0"/>
                </a:moveTo>
                <a:lnTo>
                  <a:pt x="0" y="1107975"/>
                </a:lnTo>
              </a:path>
            </a:pathLst>
          </a:custGeom>
          <a:ln w="2562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4986540" y="8250932"/>
            <a:ext cx="24358" cy="1107975"/>
          </a:xfrm>
          <a:custGeom>
            <a:avLst/>
            <a:gdLst/>
            <a:ahLst/>
            <a:cxnLst/>
            <a:rect b="b" l="l" r="r" t="t"/>
            <a:pathLst>
              <a:path h="1107975" w="24358">
                <a:moveTo>
                  <a:pt x="0" y="1107975"/>
                </a:moveTo>
                <a:lnTo>
                  <a:pt x="24358" y="1107975"/>
                </a:lnTo>
                <a:lnTo>
                  <a:pt x="24358" y="0"/>
                </a:lnTo>
                <a:lnTo>
                  <a:pt x="0" y="0"/>
                </a:lnTo>
                <a:lnTo>
                  <a:pt x="0" y="110797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4986540" y="9345165"/>
            <a:ext cx="24358" cy="28972"/>
          </a:xfrm>
          <a:custGeom>
            <a:avLst/>
            <a:gdLst/>
            <a:ahLst/>
            <a:cxnLst/>
            <a:rect b="b" l="l" r="r" t="t"/>
            <a:pathLst>
              <a:path h="28972" w="24358">
                <a:moveTo>
                  <a:pt x="0" y="13742"/>
                </a:moveTo>
                <a:lnTo>
                  <a:pt x="0" y="28972"/>
                </a:lnTo>
                <a:lnTo>
                  <a:pt x="12204" y="28972"/>
                </a:lnTo>
                <a:lnTo>
                  <a:pt x="12204" y="13742"/>
                </a:lnTo>
                <a:lnTo>
                  <a:pt x="0" y="13742"/>
                </a:lnTo>
                <a:close/>
              </a:path>
              <a:path h="28972" w="24358">
                <a:moveTo>
                  <a:pt x="24358" y="13742"/>
                </a:moveTo>
                <a:lnTo>
                  <a:pt x="12204" y="0"/>
                </a:lnTo>
                <a:lnTo>
                  <a:pt x="12204" y="13742"/>
                </a:lnTo>
                <a:lnTo>
                  <a:pt x="24358" y="1374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4986540" y="9345165"/>
            <a:ext cx="24358" cy="28972"/>
          </a:xfrm>
          <a:custGeom>
            <a:avLst/>
            <a:gdLst/>
            <a:ahLst/>
            <a:cxnLst/>
            <a:rect b="b" l="l" r="r" t="t"/>
            <a:pathLst>
              <a:path h="28972" w="24358">
                <a:moveTo>
                  <a:pt x="12204" y="28972"/>
                </a:moveTo>
                <a:lnTo>
                  <a:pt x="0" y="28972"/>
                </a:lnTo>
                <a:lnTo>
                  <a:pt x="0" y="13742"/>
                </a:lnTo>
                <a:lnTo>
                  <a:pt x="24358" y="13742"/>
                </a:lnTo>
                <a:lnTo>
                  <a:pt x="12204" y="0"/>
                </a:lnTo>
                <a:lnTo>
                  <a:pt x="12204" y="289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4989563" y="8238731"/>
            <a:ext cx="766559" cy="193573"/>
          </a:xfrm>
          <a:custGeom>
            <a:avLst/>
            <a:gdLst/>
            <a:ahLst/>
            <a:cxnLst/>
            <a:rect b="b" l="l" r="r" t="t"/>
            <a:pathLst>
              <a:path h="193573" w="766559">
                <a:moveTo>
                  <a:pt x="766559" y="21323"/>
                </a:moveTo>
                <a:lnTo>
                  <a:pt x="748309" y="0"/>
                </a:lnTo>
                <a:lnTo>
                  <a:pt x="710209" y="41173"/>
                </a:lnTo>
                <a:lnTo>
                  <a:pt x="666000" y="74714"/>
                </a:lnTo>
                <a:lnTo>
                  <a:pt x="621804" y="102146"/>
                </a:lnTo>
                <a:lnTo>
                  <a:pt x="577595" y="126504"/>
                </a:lnTo>
                <a:lnTo>
                  <a:pt x="528840" y="143268"/>
                </a:lnTo>
                <a:lnTo>
                  <a:pt x="481609" y="155473"/>
                </a:lnTo>
                <a:lnTo>
                  <a:pt x="432841" y="163067"/>
                </a:lnTo>
                <a:lnTo>
                  <a:pt x="384073" y="166141"/>
                </a:lnTo>
                <a:lnTo>
                  <a:pt x="335305" y="163067"/>
                </a:lnTo>
                <a:lnTo>
                  <a:pt x="285000" y="155473"/>
                </a:lnTo>
                <a:lnTo>
                  <a:pt x="236232" y="143268"/>
                </a:lnTo>
                <a:lnTo>
                  <a:pt x="190500" y="126504"/>
                </a:lnTo>
                <a:lnTo>
                  <a:pt x="144805" y="102146"/>
                </a:lnTo>
                <a:lnTo>
                  <a:pt x="99072" y="74714"/>
                </a:lnTo>
                <a:lnTo>
                  <a:pt x="57937" y="41173"/>
                </a:lnTo>
                <a:lnTo>
                  <a:pt x="16763" y="0"/>
                </a:lnTo>
                <a:lnTo>
                  <a:pt x="0" y="21323"/>
                </a:lnTo>
                <a:lnTo>
                  <a:pt x="42659" y="64046"/>
                </a:lnTo>
                <a:lnTo>
                  <a:pt x="85382" y="96037"/>
                </a:lnTo>
                <a:lnTo>
                  <a:pt x="132600" y="126504"/>
                </a:lnTo>
                <a:lnTo>
                  <a:pt x="181368" y="152399"/>
                </a:lnTo>
                <a:lnTo>
                  <a:pt x="228600" y="169163"/>
                </a:lnTo>
                <a:lnTo>
                  <a:pt x="281927" y="182905"/>
                </a:lnTo>
                <a:lnTo>
                  <a:pt x="332231" y="190499"/>
                </a:lnTo>
                <a:lnTo>
                  <a:pt x="384073" y="193573"/>
                </a:lnTo>
                <a:lnTo>
                  <a:pt x="435863" y="190499"/>
                </a:lnTo>
                <a:lnTo>
                  <a:pt x="484631" y="182905"/>
                </a:lnTo>
                <a:lnTo>
                  <a:pt x="536473" y="169163"/>
                </a:lnTo>
                <a:lnTo>
                  <a:pt x="586727" y="152399"/>
                </a:lnTo>
                <a:lnTo>
                  <a:pt x="635546" y="126504"/>
                </a:lnTo>
                <a:lnTo>
                  <a:pt x="679691" y="96037"/>
                </a:lnTo>
                <a:lnTo>
                  <a:pt x="723900" y="64046"/>
                </a:lnTo>
                <a:lnTo>
                  <a:pt x="766559" y="2132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4989563" y="8238731"/>
            <a:ext cx="766559" cy="193573"/>
          </a:xfrm>
          <a:custGeom>
            <a:avLst/>
            <a:gdLst/>
            <a:ahLst/>
            <a:cxnLst/>
            <a:rect b="b" l="l" r="r" t="t"/>
            <a:pathLst>
              <a:path h="193573" w="766559">
                <a:moveTo>
                  <a:pt x="16763" y="0"/>
                </a:moveTo>
                <a:lnTo>
                  <a:pt x="57937" y="41173"/>
                </a:lnTo>
                <a:lnTo>
                  <a:pt x="99072" y="74714"/>
                </a:lnTo>
                <a:lnTo>
                  <a:pt x="144805" y="102146"/>
                </a:lnTo>
                <a:lnTo>
                  <a:pt x="190500" y="126504"/>
                </a:lnTo>
                <a:lnTo>
                  <a:pt x="236232" y="143268"/>
                </a:lnTo>
                <a:lnTo>
                  <a:pt x="285000" y="155473"/>
                </a:lnTo>
                <a:lnTo>
                  <a:pt x="335305" y="163067"/>
                </a:lnTo>
                <a:lnTo>
                  <a:pt x="384073" y="166141"/>
                </a:lnTo>
                <a:lnTo>
                  <a:pt x="432841" y="163067"/>
                </a:lnTo>
                <a:lnTo>
                  <a:pt x="481609" y="155473"/>
                </a:lnTo>
                <a:lnTo>
                  <a:pt x="528840" y="143268"/>
                </a:lnTo>
                <a:lnTo>
                  <a:pt x="577595" y="126504"/>
                </a:lnTo>
                <a:lnTo>
                  <a:pt x="621804" y="102146"/>
                </a:lnTo>
                <a:lnTo>
                  <a:pt x="666000" y="74714"/>
                </a:lnTo>
                <a:lnTo>
                  <a:pt x="710209" y="41173"/>
                </a:lnTo>
                <a:lnTo>
                  <a:pt x="748309" y="0"/>
                </a:lnTo>
                <a:lnTo>
                  <a:pt x="766559" y="21323"/>
                </a:lnTo>
                <a:lnTo>
                  <a:pt x="723900" y="64046"/>
                </a:lnTo>
                <a:lnTo>
                  <a:pt x="679691" y="96037"/>
                </a:lnTo>
                <a:lnTo>
                  <a:pt x="635546" y="126504"/>
                </a:lnTo>
                <a:lnTo>
                  <a:pt x="586727" y="152399"/>
                </a:lnTo>
                <a:lnTo>
                  <a:pt x="536473" y="169163"/>
                </a:lnTo>
                <a:lnTo>
                  <a:pt x="484631" y="182905"/>
                </a:lnTo>
                <a:lnTo>
                  <a:pt x="435863" y="190499"/>
                </a:lnTo>
                <a:lnTo>
                  <a:pt x="384073" y="193573"/>
                </a:lnTo>
                <a:lnTo>
                  <a:pt x="332231" y="190499"/>
                </a:lnTo>
                <a:lnTo>
                  <a:pt x="281927" y="182905"/>
                </a:lnTo>
                <a:lnTo>
                  <a:pt x="228600" y="169163"/>
                </a:lnTo>
                <a:lnTo>
                  <a:pt x="181368" y="152399"/>
                </a:lnTo>
                <a:lnTo>
                  <a:pt x="132600" y="126504"/>
                </a:lnTo>
                <a:lnTo>
                  <a:pt x="85382" y="96037"/>
                </a:lnTo>
                <a:lnTo>
                  <a:pt x="42659" y="64046"/>
                </a:lnTo>
                <a:lnTo>
                  <a:pt x="0" y="21323"/>
                </a:lnTo>
                <a:lnTo>
                  <a:pt x="16763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4986540" y="8220468"/>
            <a:ext cx="24358" cy="39585"/>
          </a:xfrm>
          <a:custGeom>
            <a:avLst/>
            <a:gdLst/>
            <a:ahLst/>
            <a:cxnLst/>
            <a:rect b="b" l="l" r="r" t="t"/>
            <a:pathLst>
              <a:path h="39585" w="24358">
                <a:moveTo>
                  <a:pt x="0" y="0"/>
                </a:moveTo>
                <a:lnTo>
                  <a:pt x="0" y="30467"/>
                </a:lnTo>
                <a:lnTo>
                  <a:pt x="10191" y="30467"/>
                </a:lnTo>
                <a:lnTo>
                  <a:pt x="19786" y="18262"/>
                </a:lnTo>
                <a:lnTo>
                  <a:pt x="0" y="0"/>
                </a:lnTo>
                <a:close/>
              </a:path>
              <a:path h="39585" w="24358">
                <a:moveTo>
                  <a:pt x="24358" y="30467"/>
                </a:moveTo>
                <a:lnTo>
                  <a:pt x="10191" y="30467"/>
                </a:lnTo>
                <a:lnTo>
                  <a:pt x="3022" y="39585"/>
                </a:lnTo>
                <a:lnTo>
                  <a:pt x="24358" y="3046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4986540" y="8220468"/>
            <a:ext cx="24358" cy="39585"/>
          </a:xfrm>
          <a:custGeom>
            <a:avLst/>
            <a:gdLst/>
            <a:ahLst/>
            <a:cxnLst/>
            <a:rect b="b" l="l" r="r" t="t"/>
            <a:pathLst>
              <a:path h="39585" w="24358">
                <a:moveTo>
                  <a:pt x="0" y="30467"/>
                </a:moveTo>
                <a:lnTo>
                  <a:pt x="0" y="0"/>
                </a:lnTo>
                <a:lnTo>
                  <a:pt x="19786" y="18262"/>
                </a:lnTo>
                <a:lnTo>
                  <a:pt x="3022" y="39585"/>
                </a:lnTo>
                <a:lnTo>
                  <a:pt x="24358" y="30467"/>
                </a:lnTo>
                <a:lnTo>
                  <a:pt x="0" y="3046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5737872" y="7368527"/>
            <a:ext cx="187426" cy="891527"/>
          </a:xfrm>
          <a:custGeom>
            <a:avLst/>
            <a:gdLst/>
            <a:ahLst/>
            <a:cxnLst/>
            <a:rect b="b" l="l" r="r" t="t"/>
            <a:pathLst>
              <a:path h="891527" w="187426">
                <a:moveTo>
                  <a:pt x="39636" y="65531"/>
                </a:moveTo>
                <a:lnTo>
                  <a:pt x="71627" y="112763"/>
                </a:lnTo>
                <a:lnTo>
                  <a:pt x="100558" y="166141"/>
                </a:lnTo>
                <a:lnTo>
                  <a:pt x="112763" y="192036"/>
                </a:lnTo>
                <a:lnTo>
                  <a:pt x="124968" y="216395"/>
                </a:lnTo>
                <a:lnTo>
                  <a:pt x="140195" y="272808"/>
                </a:lnTo>
                <a:lnTo>
                  <a:pt x="152400" y="330695"/>
                </a:lnTo>
                <a:lnTo>
                  <a:pt x="159981" y="387108"/>
                </a:lnTo>
                <a:lnTo>
                  <a:pt x="163068" y="444995"/>
                </a:lnTo>
                <a:lnTo>
                  <a:pt x="159981" y="502945"/>
                </a:lnTo>
                <a:lnTo>
                  <a:pt x="152400" y="560831"/>
                </a:lnTo>
                <a:lnTo>
                  <a:pt x="140195" y="618782"/>
                </a:lnTo>
                <a:lnTo>
                  <a:pt x="124968" y="675131"/>
                </a:lnTo>
                <a:lnTo>
                  <a:pt x="111226" y="699541"/>
                </a:lnTo>
                <a:lnTo>
                  <a:pt x="100558" y="726973"/>
                </a:lnTo>
                <a:lnTo>
                  <a:pt x="71627" y="778776"/>
                </a:lnTo>
                <a:lnTo>
                  <a:pt x="39636" y="827531"/>
                </a:lnTo>
                <a:lnTo>
                  <a:pt x="0" y="870203"/>
                </a:lnTo>
                <a:lnTo>
                  <a:pt x="18249" y="891527"/>
                </a:lnTo>
                <a:lnTo>
                  <a:pt x="57886" y="847382"/>
                </a:lnTo>
                <a:lnTo>
                  <a:pt x="91427" y="794003"/>
                </a:lnTo>
                <a:lnTo>
                  <a:pt x="120396" y="742213"/>
                </a:lnTo>
                <a:lnTo>
                  <a:pt x="132549" y="713231"/>
                </a:lnTo>
                <a:lnTo>
                  <a:pt x="146291" y="687336"/>
                </a:lnTo>
                <a:lnTo>
                  <a:pt x="163068" y="627913"/>
                </a:lnTo>
                <a:lnTo>
                  <a:pt x="175272" y="566940"/>
                </a:lnTo>
                <a:lnTo>
                  <a:pt x="182854" y="507504"/>
                </a:lnTo>
                <a:lnTo>
                  <a:pt x="187426" y="444995"/>
                </a:lnTo>
                <a:lnTo>
                  <a:pt x="182854" y="384073"/>
                </a:lnTo>
                <a:lnTo>
                  <a:pt x="175272" y="323113"/>
                </a:lnTo>
                <a:lnTo>
                  <a:pt x="163068" y="263677"/>
                </a:lnTo>
                <a:lnTo>
                  <a:pt x="146291" y="207276"/>
                </a:lnTo>
                <a:lnTo>
                  <a:pt x="135623" y="178295"/>
                </a:lnTo>
                <a:lnTo>
                  <a:pt x="120396" y="149377"/>
                </a:lnTo>
                <a:lnTo>
                  <a:pt x="91427" y="97535"/>
                </a:lnTo>
                <a:lnTo>
                  <a:pt x="57886" y="47282"/>
                </a:lnTo>
                <a:lnTo>
                  <a:pt x="18249" y="0"/>
                </a:lnTo>
                <a:lnTo>
                  <a:pt x="0" y="18313"/>
                </a:lnTo>
                <a:lnTo>
                  <a:pt x="39636" y="6553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5737872" y="7368527"/>
            <a:ext cx="187426" cy="891527"/>
          </a:xfrm>
          <a:custGeom>
            <a:avLst/>
            <a:gdLst/>
            <a:ahLst/>
            <a:cxnLst/>
            <a:rect b="b" l="l" r="r" t="t"/>
            <a:pathLst>
              <a:path h="891527" w="187426">
                <a:moveTo>
                  <a:pt x="0" y="870203"/>
                </a:moveTo>
                <a:lnTo>
                  <a:pt x="39636" y="827531"/>
                </a:lnTo>
                <a:lnTo>
                  <a:pt x="71627" y="778776"/>
                </a:lnTo>
                <a:lnTo>
                  <a:pt x="100558" y="726973"/>
                </a:lnTo>
                <a:lnTo>
                  <a:pt x="111226" y="699541"/>
                </a:lnTo>
                <a:lnTo>
                  <a:pt x="124968" y="675131"/>
                </a:lnTo>
                <a:lnTo>
                  <a:pt x="140195" y="618782"/>
                </a:lnTo>
                <a:lnTo>
                  <a:pt x="152400" y="560831"/>
                </a:lnTo>
                <a:lnTo>
                  <a:pt x="159981" y="502945"/>
                </a:lnTo>
                <a:lnTo>
                  <a:pt x="163068" y="444995"/>
                </a:lnTo>
                <a:lnTo>
                  <a:pt x="159981" y="387108"/>
                </a:lnTo>
                <a:lnTo>
                  <a:pt x="152400" y="330695"/>
                </a:lnTo>
                <a:lnTo>
                  <a:pt x="140195" y="272808"/>
                </a:lnTo>
                <a:lnTo>
                  <a:pt x="124968" y="216395"/>
                </a:lnTo>
                <a:lnTo>
                  <a:pt x="112763" y="192036"/>
                </a:lnTo>
                <a:lnTo>
                  <a:pt x="100558" y="166141"/>
                </a:lnTo>
                <a:lnTo>
                  <a:pt x="71627" y="112763"/>
                </a:lnTo>
                <a:lnTo>
                  <a:pt x="39636" y="65531"/>
                </a:lnTo>
                <a:lnTo>
                  <a:pt x="0" y="18313"/>
                </a:lnTo>
                <a:lnTo>
                  <a:pt x="18249" y="0"/>
                </a:lnTo>
                <a:lnTo>
                  <a:pt x="57886" y="47282"/>
                </a:lnTo>
                <a:lnTo>
                  <a:pt x="91427" y="97535"/>
                </a:lnTo>
                <a:lnTo>
                  <a:pt x="120396" y="149377"/>
                </a:lnTo>
                <a:lnTo>
                  <a:pt x="135623" y="178295"/>
                </a:lnTo>
                <a:lnTo>
                  <a:pt x="146291" y="207276"/>
                </a:lnTo>
                <a:lnTo>
                  <a:pt x="163068" y="263677"/>
                </a:lnTo>
                <a:lnTo>
                  <a:pt x="175272" y="323113"/>
                </a:lnTo>
                <a:lnTo>
                  <a:pt x="182854" y="384073"/>
                </a:lnTo>
                <a:lnTo>
                  <a:pt x="187426" y="444995"/>
                </a:lnTo>
                <a:lnTo>
                  <a:pt x="182854" y="507504"/>
                </a:lnTo>
                <a:lnTo>
                  <a:pt x="175272" y="566940"/>
                </a:lnTo>
                <a:lnTo>
                  <a:pt x="163068" y="627913"/>
                </a:lnTo>
                <a:lnTo>
                  <a:pt x="146291" y="687336"/>
                </a:lnTo>
                <a:lnTo>
                  <a:pt x="132549" y="713231"/>
                </a:lnTo>
                <a:lnTo>
                  <a:pt x="120396" y="742213"/>
                </a:lnTo>
                <a:lnTo>
                  <a:pt x="91427" y="794003"/>
                </a:lnTo>
                <a:lnTo>
                  <a:pt x="57886" y="847382"/>
                </a:lnTo>
                <a:lnTo>
                  <a:pt x="18249" y="891527"/>
                </a:lnTo>
                <a:lnTo>
                  <a:pt x="0" y="870203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5737872" y="8238731"/>
            <a:ext cx="18249" cy="21323"/>
          </a:xfrm>
          <a:custGeom>
            <a:avLst/>
            <a:gdLst/>
            <a:ahLst/>
            <a:cxnLst/>
            <a:rect b="b" l="l" r="r" t="t"/>
            <a:pathLst>
              <a:path h="21323" w="18249">
                <a:moveTo>
                  <a:pt x="18249" y="21323"/>
                </a:moveTo>
                <a:lnTo>
                  <a:pt x="0" y="0"/>
                </a:lnTo>
                <a:lnTo>
                  <a:pt x="18249" y="2132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5737872" y="8238731"/>
            <a:ext cx="18249" cy="21323"/>
          </a:xfrm>
          <a:custGeom>
            <a:avLst/>
            <a:gdLst/>
            <a:ahLst/>
            <a:cxnLst/>
            <a:rect b="b" l="l" r="r" t="t"/>
            <a:pathLst>
              <a:path h="21323" w="18249">
                <a:moveTo>
                  <a:pt x="18249" y="21323"/>
                </a:moveTo>
                <a:lnTo>
                  <a:pt x="0" y="0"/>
                </a:lnTo>
                <a:lnTo>
                  <a:pt x="18249" y="2132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4992636" y="7196340"/>
            <a:ext cx="763485" cy="190500"/>
          </a:xfrm>
          <a:custGeom>
            <a:avLst/>
            <a:gdLst/>
            <a:ahLst/>
            <a:cxnLst/>
            <a:rect b="b" l="l" r="r" t="t"/>
            <a:pathLst>
              <a:path h="190500" w="763485">
                <a:moveTo>
                  <a:pt x="333717" y="28968"/>
                </a:moveTo>
                <a:lnTo>
                  <a:pt x="382485" y="27432"/>
                </a:lnTo>
                <a:lnTo>
                  <a:pt x="429768" y="28968"/>
                </a:lnTo>
                <a:lnTo>
                  <a:pt x="478536" y="38100"/>
                </a:lnTo>
                <a:lnTo>
                  <a:pt x="525767" y="50304"/>
                </a:lnTo>
                <a:lnTo>
                  <a:pt x="574522" y="67068"/>
                </a:lnTo>
                <a:lnTo>
                  <a:pt x="618731" y="91427"/>
                </a:lnTo>
                <a:lnTo>
                  <a:pt x="662927" y="120396"/>
                </a:lnTo>
                <a:lnTo>
                  <a:pt x="707136" y="152400"/>
                </a:lnTo>
                <a:lnTo>
                  <a:pt x="745236" y="190500"/>
                </a:lnTo>
                <a:lnTo>
                  <a:pt x="763485" y="170649"/>
                </a:lnTo>
                <a:lnTo>
                  <a:pt x="722363" y="132549"/>
                </a:lnTo>
                <a:lnTo>
                  <a:pt x="676617" y="97523"/>
                </a:lnTo>
                <a:lnTo>
                  <a:pt x="632472" y="67068"/>
                </a:lnTo>
                <a:lnTo>
                  <a:pt x="583653" y="44196"/>
                </a:lnTo>
                <a:lnTo>
                  <a:pt x="533400" y="24358"/>
                </a:lnTo>
                <a:lnTo>
                  <a:pt x="483095" y="12204"/>
                </a:lnTo>
                <a:lnTo>
                  <a:pt x="432790" y="3022"/>
                </a:lnTo>
                <a:lnTo>
                  <a:pt x="382485" y="0"/>
                </a:lnTo>
                <a:lnTo>
                  <a:pt x="330695" y="3022"/>
                </a:lnTo>
                <a:lnTo>
                  <a:pt x="278853" y="12204"/>
                </a:lnTo>
                <a:lnTo>
                  <a:pt x="228600" y="24358"/>
                </a:lnTo>
                <a:lnTo>
                  <a:pt x="178295" y="44196"/>
                </a:lnTo>
                <a:lnTo>
                  <a:pt x="132562" y="67068"/>
                </a:lnTo>
                <a:lnTo>
                  <a:pt x="85331" y="97523"/>
                </a:lnTo>
                <a:lnTo>
                  <a:pt x="39585" y="132549"/>
                </a:lnTo>
                <a:lnTo>
                  <a:pt x="0" y="170649"/>
                </a:lnTo>
                <a:lnTo>
                  <a:pt x="16763" y="190500"/>
                </a:lnTo>
                <a:lnTo>
                  <a:pt x="57899" y="152400"/>
                </a:lnTo>
                <a:lnTo>
                  <a:pt x="99072" y="120396"/>
                </a:lnTo>
                <a:lnTo>
                  <a:pt x="144767" y="91427"/>
                </a:lnTo>
                <a:lnTo>
                  <a:pt x="190500" y="67068"/>
                </a:lnTo>
                <a:lnTo>
                  <a:pt x="234708" y="50304"/>
                </a:lnTo>
                <a:lnTo>
                  <a:pt x="284962" y="38100"/>
                </a:lnTo>
                <a:lnTo>
                  <a:pt x="333717" y="289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4992636" y="7196340"/>
            <a:ext cx="763485" cy="190500"/>
          </a:xfrm>
          <a:custGeom>
            <a:avLst/>
            <a:gdLst/>
            <a:ahLst/>
            <a:cxnLst/>
            <a:rect b="b" l="l" r="r" t="t"/>
            <a:pathLst>
              <a:path h="190500" w="763485">
                <a:moveTo>
                  <a:pt x="745236" y="190500"/>
                </a:moveTo>
                <a:lnTo>
                  <a:pt x="707136" y="152400"/>
                </a:lnTo>
                <a:lnTo>
                  <a:pt x="662927" y="120396"/>
                </a:lnTo>
                <a:lnTo>
                  <a:pt x="618731" y="91427"/>
                </a:lnTo>
                <a:lnTo>
                  <a:pt x="574522" y="67068"/>
                </a:lnTo>
                <a:lnTo>
                  <a:pt x="525767" y="50304"/>
                </a:lnTo>
                <a:lnTo>
                  <a:pt x="478536" y="38100"/>
                </a:lnTo>
                <a:lnTo>
                  <a:pt x="429768" y="28968"/>
                </a:lnTo>
                <a:lnTo>
                  <a:pt x="382485" y="27432"/>
                </a:lnTo>
                <a:lnTo>
                  <a:pt x="333717" y="28968"/>
                </a:lnTo>
                <a:lnTo>
                  <a:pt x="284962" y="38100"/>
                </a:lnTo>
                <a:lnTo>
                  <a:pt x="234708" y="50304"/>
                </a:lnTo>
                <a:lnTo>
                  <a:pt x="190500" y="67068"/>
                </a:lnTo>
                <a:lnTo>
                  <a:pt x="144767" y="91427"/>
                </a:lnTo>
                <a:lnTo>
                  <a:pt x="99072" y="120396"/>
                </a:lnTo>
                <a:lnTo>
                  <a:pt x="57899" y="152400"/>
                </a:lnTo>
                <a:lnTo>
                  <a:pt x="16763" y="190500"/>
                </a:lnTo>
                <a:lnTo>
                  <a:pt x="0" y="170649"/>
                </a:lnTo>
                <a:lnTo>
                  <a:pt x="39585" y="132549"/>
                </a:lnTo>
                <a:lnTo>
                  <a:pt x="85331" y="97523"/>
                </a:lnTo>
                <a:lnTo>
                  <a:pt x="132562" y="67068"/>
                </a:lnTo>
                <a:lnTo>
                  <a:pt x="178295" y="44196"/>
                </a:lnTo>
                <a:lnTo>
                  <a:pt x="228600" y="24358"/>
                </a:lnTo>
                <a:lnTo>
                  <a:pt x="278853" y="12204"/>
                </a:lnTo>
                <a:lnTo>
                  <a:pt x="330695" y="3022"/>
                </a:lnTo>
                <a:lnTo>
                  <a:pt x="382485" y="0"/>
                </a:lnTo>
                <a:lnTo>
                  <a:pt x="432790" y="3022"/>
                </a:lnTo>
                <a:lnTo>
                  <a:pt x="483095" y="12204"/>
                </a:lnTo>
                <a:lnTo>
                  <a:pt x="533400" y="24358"/>
                </a:lnTo>
                <a:lnTo>
                  <a:pt x="583653" y="44196"/>
                </a:lnTo>
                <a:lnTo>
                  <a:pt x="632472" y="67068"/>
                </a:lnTo>
                <a:lnTo>
                  <a:pt x="676617" y="97523"/>
                </a:lnTo>
                <a:lnTo>
                  <a:pt x="722363" y="132549"/>
                </a:lnTo>
                <a:lnTo>
                  <a:pt x="763485" y="170649"/>
                </a:lnTo>
                <a:lnTo>
                  <a:pt x="745236" y="19050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5737872" y="7366990"/>
            <a:ext cx="18249" cy="19850"/>
          </a:xfrm>
          <a:custGeom>
            <a:avLst/>
            <a:gdLst/>
            <a:ahLst/>
            <a:cxnLst/>
            <a:rect b="b" l="l" r="r" t="t"/>
            <a:pathLst>
              <a:path h="19850" w="18249">
                <a:moveTo>
                  <a:pt x="18249" y="1536"/>
                </a:moveTo>
                <a:lnTo>
                  <a:pt x="18249" y="0"/>
                </a:lnTo>
                <a:lnTo>
                  <a:pt x="0" y="19850"/>
                </a:lnTo>
                <a:lnTo>
                  <a:pt x="18249" y="15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5737872" y="7366990"/>
            <a:ext cx="18249" cy="19850"/>
          </a:xfrm>
          <a:custGeom>
            <a:avLst/>
            <a:gdLst/>
            <a:ahLst/>
            <a:cxnLst/>
            <a:rect b="b" l="l" r="r" t="t"/>
            <a:pathLst>
              <a:path h="19850" w="18249">
                <a:moveTo>
                  <a:pt x="18249" y="1536"/>
                </a:moveTo>
                <a:lnTo>
                  <a:pt x="18249" y="0"/>
                </a:lnTo>
                <a:lnTo>
                  <a:pt x="0" y="19850"/>
                </a:lnTo>
                <a:lnTo>
                  <a:pt x="18249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5001767" y="6384033"/>
            <a:ext cx="0" cy="993675"/>
          </a:xfrm>
          <a:custGeom>
            <a:avLst/>
            <a:gdLst/>
            <a:ahLst/>
            <a:cxnLst/>
            <a:rect b="b" l="l" r="r" t="t"/>
            <a:pathLst>
              <a:path h="993675" w="0">
                <a:moveTo>
                  <a:pt x="0" y="0"/>
                </a:moveTo>
                <a:lnTo>
                  <a:pt x="0" y="993675"/>
                </a:lnTo>
              </a:path>
            </a:pathLst>
          </a:custGeom>
          <a:ln w="2567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4989563" y="6384033"/>
            <a:ext cx="24407" cy="993675"/>
          </a:xfrm>
          <a:custGeom>
            <a:avLst/>
            <a:gdLst/>
            <a:ahLst/>
            <a:cxnLst/>
            <a:rect b="b" l="l" r="r" t="t"/>
            <a:pathLst>
              <a:path h="993675" w="24407">
                <a:moveTo>
                  <a:pt x="0" y="993675"/>
                </a:moveTo>
                <a:lnTo>
                  <a:pt x="24407" y="993675"/>
                </a:lnTo>
                <a:lnTo>
                  <a:pt x="24407" y="0"/>
                </a:lnTo>
                <a:lnTo>
                  <a:pt x="0" y="0"/>
                </a:lnTo>
                <a:lnTo>
                  <a:pt x="0" y="99367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4989563" y="7366990"/>
            <a:ext cx="24409" cy="39636"/>
          </a:xfrm>
          <a:custGeom>
            <a:avLst/>
            <a:gdLst/>
            <a:ahLst/>
            <a:cxnLst/>
            <a:rect b="b" l="l" r="r" t="t"/>
            <a:pathLst>
              <a:path h="39636" w="24409">
                <a:moveTo>
                  <a:pt x="0" y="10718"/>
                </a:moveTo>
                <a:lnTo>
                  <a:pt x="0" y="39636"/>
                </a:lnTo>
                <a:lnTo>
                  <a:pt x="19837" y="19850"/>
                </a:lnTo>
                <a:lnTo>
                  <a:pt x="12125" y="10718"/>
                </a:lnTo>
                <a:lnTo>
                  <a:pt x="0" y="10718"/>
                </a:lnTo>
                <a:close/>
              </a:path>
              <a:path h="39636" w="24409">
                <a:moveTo>
                  <a:pt x="24409" y="10718"/>
                </a:moveTo>
                <a:lnTo>
                  <a:pt x="3073" y="0"/>
                </a:lnTo>
                <a:lnTo>
                  <a:pt x="12125" y="10718"/>
                </a:lnTo>
                <a:lnTo>
                  <a:pt x="24409" y="1071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4989563" y="7366990"/>
            <a:ext cx="24409" cy="39636"/>
          </a:xfrm>
          <a:custGeom>
            <a:avLst/>
            <a:gdLst/>
            <a:ahLst/>
            <a:cxnLst/>
            <a:rect b="b" l="l" r="r" t="t"/>
            <a:pathLst>
              <a:path h="39636" w="24409">
                <a:moveTo>
                  <a:pt x="19837" y="19850"/>
                </a:moveTo>
                <a:lnTo>
                  <a:pt x="0" y="39636"/>
                </a:lnTo>
                <a:lnTo>
                  <a:pt x="0" y="10718"/>
                </a:lnTo>
                <a:lnTo>
                  <a:pt x="24409" y="10718"/>
                </a:lnTo>
                <a:lnTo>
                  <a:pt x="3073" y="0"/>
                </a:lnTo>
                <a:lnTo>
                  <a:pt x="19837" y="1985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4994122" y="6373368"/>
            <a:ext cx="762000" cy="202704"/>
          </a:xfrm>
          <a:custGeom>
            <a:avLst/>
            <a:gdLst/>
            <a:ahLst/>
            <a:cxnLst/>
            <a:rect b="b" l="l" r="r" t="t"/>
            <a:pathLst>
              <a:path h="202704" w="762000">
                <a:moveTo>
                  <a:pt x="762000" y="33528"/>
                </a:moveTo>
                <a:lnTo>
                  <a:pt x="743750" y="12204"/>
                </a:lnTo>
                <a:lnTo>
                  <a:pt x="705650" y="53327"/>
                </a:lnTo>
                <a:lnTo>
                  <a:pt x="662978" y="83832"/>
                </a:lnTo>
                <a:lnTo>
                  <a:pt x="617245" y="112763"/>
                </a:lnTo>
                <a:lnTo>
                  <a:pt x="573036" y="135636"/>
                </a:lnTo>
                <a:lnTo>
                  <a:pt x="524281" y="155422"/>
                </a:lnTo>
                <a:lnTo>
                  <a:pt x="477050" y="166141"/>
                </a:lnTo>
                <a:lnTo>
                  <a:pt x="428282" y="172186"/>
                </a:lnTo>
                <a:lnTo>
                  <a:pt x="377977" y="173736"/>
                </a:lnTo>
                <a:lnTo>
                  <a:pt x="329209" y="170700"/>
                </a:lnTo>
                <a:lnTo>
                  <a:pt x="278904" y="161531"/>
                </a:lnTo>
                <a:lnTo>
                  <a:pt x="231673" y="150863"/>
                </a:lnTo>
                <a:lnTo>
                  <a:pt x="185940" y="129527"/>
                </a:lnTo>
                <a:lnTo>
                  <a:pt x="140246" y="105168"/>
                </a:lnTo>
                <a:lnTo>
                  <a:pt x="94513" y="77736"/>
                </a:lnTo>
                <a:lnTo>
                  <a:pt x="54876" y="41122"/>
                </a:lnTo>
                <a:lnTo>
                  <a:pt x="15278" y="0"/>
                </a:lnTo>
                <a:lnTo>
                  <a:pt x="0" y="21336"/>
                </a:lnTo>
                <a:lnTo>
                  <a:pt x="36614" y="60972"/>
                </a:lnTo>
                <a:lnTo>
                  <a:pt x="80822" y="99072"/>
                </a:lnTo>
                <a:lnTo>
                  <a:pt x="128041" y="129527"/>
                </a:lnTo>
                <a:lnTo>
                  <a:pt x="176809" y="155422"/>
                </a:lnTo>
                <a:lnTo>
                  <a:pt x="224040" y="176809"/>
                </a:lnTo>
                <a:lnTo>
                  <a:pt x="275882" y="190500"/>
                </a:lnTo>
                <a:lnTo>
                  <a:pt x="326186" y="198132"/>
                </a:lnTo>
                <a:lnTo>
                  <a:pt x="377977" y="202704"/>
                </a:lnTo>
                <a:lnTo>
                  <a:pt x="431304" y="201168"/>
                </a:lnTo>
                <a:lnTo>
                  <a:pt x="480072" y="193522"/>
                </a:lnTo>
                <a:lnTo>
                  <a:pt x="531914" y="181368"/>
                </a:lnTo>
                <a:lnTo>
                  <a:pt x="582167" y="161531"/>
                </a:lnTo>
                <a:lnTo>
                  <a:pt x="630986" y="138709"/>
                </a:lnTo>
                <a:lnTo>
                  <a:pt x="675132" y="108191"/>
                </a:lnTo>
                <a:lnTo>
                  <a:pt x="719340" y="74663"/>
                </a:lnTo>
                <a:lnTo>
                  <a:pt x="762000" y="3352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4994122" y="6373368"/>
            <a:ext cx="762000" cy="202704"/>
          </a:xfrm>
          <a:custGeom>
            <a:avLst/>
            <a:gdLst/>
            <a:ahLst/>
            <a:cxnLst/>
            <a:rect b="b" l="l" r="r" t="t"/>
            <a:pathLst>
              <a:path h="202704" w="762000">
                <a:moveTo>
                  <a:pt x="15278" y="0"/>
                </a:moveTo>
                <a:lnTo>
                  <a:pt x="54876" y="41122"/>
                </a:lnTo>
                <a:lnTo>
                  <a:pt x="94513" y="77736"/>
                </a:lnTo>
                <a:lnTo>
                  <a:pt x="140246" y="105168"/>
                </a:lnTo>
                <a:lnTo>
                  <a:pt x="185940" y="129527"/>
                </a:lnTo>
                <a:lnTo>
                  <a:pt x="231673" y="150863"/>
                </a:lnTo>
                <a:lnTo>
                  <a:pt x="278904" y="161531"/>
                </a:lnTo>
                <a:lnTo>
                  <a:pt x="329209" y="170700"/>
                </a:lnTo>
                <a:lnTo>
                  <a:pt x="377977" y="173736"/>
                </a:lnTo>
                <a:lnTo>
                  <a:pt x="428282" y="172186"/>
                </a:lnTo>
                <a:lnTo>
                  <a:pt x="477050" y="166141"/>
                </a:lnTo>
                <a:lnTo>
                  <a:pt x="524281" y="155422"/>
                </a:lnTo>
                <a:lnTo>
                  <a:pt x="573036" y="135636"/>
                </a:lnTo>
                <a:lnTo>
                  <a:pt x="617245" y="112763"/>
                </a:lnTo>
                <a:lnTo>
                  <a:pt x="662978" y="83832"/>
                </a:lnTo>
                <a:lnTo>
                  <a:pt x="705650" y="53327"/>
                </a:lnTo>
                <a:lnTo>
                  <a:pt x="743750" y="12204"/>
                </a:lnTo>
                <a:lnTo>
                  <a:pt x="762000" y="33528"/>
                </a:lnTo>
                <a:lnTo>
                  <a:pt x="719340" y="74663"/>
                </a:lnTo>
                <a:lnTo>
                  <a:pt x="675132" y="108191"/>
                </a:lnTo>
                <a:lnTo>
                  <a:pt x="630986" y="138709"/>
                </a:lnTo>
                <a:lnTo>
                  <a:pt x="582167" y="161531"/>
                </a:lnTo>
                <a:lnTo>
                  <a:pt x="531914" y="181368"/>
                </a:lnTo>
                <a:lnTo>
                  <a:pt x="480072" y="193522"/>
                </a:lnTo>
                <a:lnTo>
                  <a:pt x="431304" y="201168"/>
                </a:lnTo>
                <a:lnTo>
                  <a:pt x="377977" y="202704"/>
                </a:lnTo>
                <a:lnTo>
                  <a:pt x="326186" y="198132"/>
                </a:lnTo>
                <a:lnTo>
                  <a:pt x="275882" y="190500"/>
                </a:lnTo>
                <a:lnTo>
                  <a:pt x="224040" y="176809"/>
                </a:lnTo>
                <a:lnTo>
                  <a:pt x="176809" y="155422"/>
                </a:lnTo>
                <a:lnTo>
                  <a:pt x="128041" y="129527"/>
                </a:lnTo>
                <a:lnTo>
                  <a:pt x="80822" y="99072"/>
                </a:lnTo>
                <a:lnTo>
                  <a:pt x="36614" y="60972"/>
                </a:lnTo>
                <a:lnTo>
                  <a:pt x="0" y="21336"/>
                </a:lnTo>
                <a:lnTo>
                  <a:pt x="15278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4989563" y="6355054"/>
            <a:ext cx="24409" cy="39649"/>
          </a:xfrm>
          <a:custGeom>
            <a:avLst/>
            <a:gdLst/>
            <a:ahLst/>
            <a:cxnLst/>
            <a:rect b="b" l="l" r="r" t="t"/>
            <a:pathLst>
              <a:path h="39649" w="24409">
                <a:moveTo>
                  <a:pt x="0" y="0"/>
                </a:moveTo>
                <a:lnTo>
                  <a:pt x="0" y="28981"/>
                </a:lnTo>
                <a:lnTo>
                  <a:pt x="12198" y="28981"/>
                </a:lnTo>
                <a:lnTo>
                  <a:pt x="19837" y="18313"/>
                </a:lnTo>
                <a:lnTo>
                  <a:pt x="0" y="0"/>
                </a:lnTo>
                <a:close/>
              </a:path>
              <a:path h="39649" w="24409">
                <a:moveTo>
                  <a:pt x="24409" y="28981"/>
                </a:moveTo>
                <a:lnTo>
                  <a:pt x="12198" y="28981"/>
                </a:lnTo>
                <a:lnTo>
                  <a:pt x="4559" y="39649"/>
                </a:lnTo>
                <a:lnTo>
                  <a:pt x="24409" y="2898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4989563" y="6355054"/>
            <a:ext cx="24409" cy="39649"/>
          </a:xfrm>
          <a:custGeom>
            <a:avLst/>
            <a:gdLst/>
            <a:ahLst/>
            <a:cxnLst/>
            <a:rect b="b" l="l" r="r" t="t"/>
            <a:pathLst>
              <a:path h="39649" w="24409">
                <a:moveTo>
                  <a:pt x="0" y="28981"/>
                </a:moveTo>
                <a:lnTo>
                  <a:pt x="0" y="0"/>
                </a:lnTo>
                <a:lnTo>
                  <a:pt x="19837" y="18313"/>
                </a:lnTo>
                <a:lnTo>
                  <a:pt x="4559" y="39649"/>
                </a:lnTo>
                <a:lnTo>
                  <a:pt x="24409" y="28981"/>
                </a:lnTo>
                <a:lnTo>
                  <a:pt x="0" y="2898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5676900" y="5536704"/>
            <a:ext cx="144754" cy="870191"/>
          </a:xfrm>
          <a:custGeom>
            <a:avLst/>
            <a:gdLst/>
            <a:ahLst/>
            <a:cxnLst/>
            <a:rect b="b" l="l" r="r" t="t"/>
            <a:pathLst>
              <a:path h="870191" w="144754">
                <a:moveTo>
                  <a:pt x="99072" y="847331"/>
                </a:moveTo>
                <a:lnTo>
                  <a:pt x="112763" y="822972"/>
                </a:lnTo>
                <a:lnTo>
                  <a:pt x="127990" y="798563"/>
                </a:lnTo>
                <a:lnTo>
                  <a:pt x="135636" y="772667"/>
                </a:lnTo>
                <a:lnTo>
                  <a:pt x="141732" y="745236"/>
                </a:lnTo>
                <a:lnTo>
                  <a:pt x="144754" y="719340"/>
                </a:lnTo>
                <a:lnTo>
                  <a:pt x="144754" y="661390"/>
                </a:lnTo>
                <a:lnTo>
                  <a:pt x="135636" y="606526"/>
                </a:lnTo>
                <a:lnTo>
                  <a:pt x="121945" y="548627"/>
                </a:lnTo>
                <a:lnTo>
                  <a:pt x="85331" y="434327"/>
                </a:lnTo>
                <a:lnTo>
                  <a:pt x="47231" y="318490"/>
                </a:lnTo>
                <a:lnTo>
                  <a:pt x="33540" y="263626"/>
                </a:lnTo>
                <a:lnTo>
                  <a:pt x="25895" y="208749"/>
                </a:lnTo>
                <a:lnTo>
                  <a:pt x="25895" y="182854"/>
                </a:lnTo>
                <a:lnTo>
                  <a:pt x="24409" y="158495"/>
                </a:lnTo>
                <a:lnTo>
                  <a:pt x="27432" y="132549"/>
                </a:lnTo>
                <a:lnTo>
                  <a:pt x="32003" y="109740"/>
                </a:lnTo>
                <a:lnTo>
                  <a:pt x="50304" y="60972"/>
                </a:lnTo>
                <a:lnTo>
                  <a:pt x="63995" y="41122"/>
                </a:lnTo>
                <a:lnTo>
                  <a:pt x="80759" y="18249"/>
                </a:lnTo>
                <a:lnTo>
                  <a:pt x="60972" y="0"/>
                </a:lnTo>
                <a:lnTo>
                  <a:pt x="44196" y="21336"/>
                </a:lnTo>
                <a:lnTo>
                  <a:pt x="28968" y="47231"/>
                </a:lnTo>
                <a:lnTo>
                  <a:pt x="9131" y="100558"/>
                </a:lnTo>
                <a:lnTo>
                  <a:pt x="3022" y="126504"/>
                </a:lnTo>
                <a:lnTo>
                  <a:pt x="0" y="155422"/>
                </a:lnTo>
                <a:lnTo>
                  <a:pt x="0" y="182854"/>
                </a:lnTo>
                <a:lnTo>
                  <a:pt x="3022" y="214858"/>
                </a:lnTo>
                <a:lnTo>
                  <a:pt x="10667" y="269722"/>
                </a:lnTo>
                <a:lnTo>
                  <a:pt x="24409" y="327672"/>
                </a:lnTo>
                <a:lnTo>
                  <a:pt x="60972" y="441972"/>
                </a:lnTo>
                <a:lnTo>
                  <a:pt x="99072" y="557758"/>
                </a:lnTo>
                <a:lnTo>
                  <a:pt x="111277" y="612622"/>
                </a:lnTo>
                <a:lnTo>
                  <a:pt x="120396" y="665949"/>
                </a:lnTo>
                <a:lnTo>
                  <a:pt x="120396" y="716254"/>
                </a:lnTo>
                <a:lnTo>
                  <a:pt x="117322" y="737590"/>
                </a:lnTo>
                <a:lnTo>
                  <a:pt x="111277" y="763485"/>
                </a:lnTo>
                <a:lnTo>
                  <a:pt x="105168" y="784872"/>
                </a:lnTo>
                <a:lnTo>
                  <a:pt x="92963" y="807694"/>
                </a:lnTo>
                <a:lnTo>
                  <a:pt x="80759" y="829017"/>
                </a:lnTo>
                <a:lnTo>
                  <a:pt x="60972" y="848867"/>
                </a:lnTo>
                <a:lnTo>
                  <a:pt x="79222" y="870191"/>
                </a:lnTo>
                <a:lnTo>
                  <a:pt x="99072" y="84733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5676900" y="5536704"/>
            <a:ext cx="144754" cy="870191"/>
          </a:xfrm>
          <a:custGeom>
            <a:avLst/>
            <a:gdLst/>
            <a:ahLst/>
            <a:cxnLst/>
            <a:rect b="b" l="l" r="r" t="t"/>
            <a:pathLst>
              <a:path h="870191" w="144754">
                <a:moveTo>
                  <a:pt x="60972" y="848867"/>
                </a:moveTo>
                <a:lnTo>
                  <a:pt x="80759" y="829017"/>
                </a:lnTo>
                <a:lnTo>
                  <a:pt x="92963" y="807694"/>
                </a:lnTo>
                <a:lnTo>
                  <a:pt x="105168" y="784872"/>
                </a:lnTo>
                <a:lnTo>
                  <a:pt x="111277" y="763485"/>
                </a:lnTo>
                <a:lnTo>
                  <a:pt x="117322" y="737590"/>
                </a:lnTo>
                <a:lnTo>
                  <a:pt x="120396" y="716254"/>
                </a:lnTo>
                <a:lnTo>
                  <a:pt x="120396" y="665949"/>
                </a:lnTo>
                <a:lnTo>
                  <a:pt x="111277" y="612622"/>
                </a:lnTo>
                <a:lnTo>
                  <a:pt x="99072" y="557758"/>
                </a:lnTo>
                <a:lnTo>
                  <a:pt x="60972" y="441972"/>
                </a:lnTo>
                <a:lnTo>
                  <a:pt x="24409" y="327672"/>
                </a:lnTo>
                <a:lnTo>
                  <a:pt x="10667" y="269722"/>
                </a:lnTo>
                <a:lnTo>
                  <a:pt x="3022" y="214858"/>
                </a:lnTo>
                <a:lnTo>
                  <a:pt x="0" y="182854"/>
                </a:lnTo>
                <a:lnTo>
                  <a:pt x="0" y="155422"/>
                </a:lnTo>
                <a:lnTo>
                  <a:pt x="3022" y="126504"/>
                </a:lnTo>
                <a:lnTo>
                  <a:pt x="9131" y="100558"/>
                </a:lnTo>
                <a:lnTo>
                  <a:pt x="28968" y="47231"/>
                </a:lnTo>
                <a:lnTo>
                  <a:pt x="44196" y="21336"/>
                </a:lnTo>
                <a:lnTo>
                  <a:pt x="60972" y="0"/>
                </a:lnTo>
                <a:lnTo>
                  <a:pt x="80759" y="18249"/>
                </a:lnTo>
                <a:lnTo>
                  <a:pt x="63995" y="41122"/>
                </a:lnTo>
                <a:lnTo>
                  <a:pt x="50304" y="60972"/>
                </a:lnTo>
                <a:lnTo>
                  <a:pt x="32003" y="109740"/>
                </a:lnTo>
                <a:lnTo>
                  <a:pt x="27432" y="132549"/>
                </a:lnTo>
                <a:lnTo>
                  <a:pt x="24409" y="158495"/>
                </a:lnTo>
                <a:lnTo>
                  <a:pt x="25895" y="182854"/>
                </a:lnTo>
                <a:lnTo>
                  <a:pt x="25895" y="208749"/>
                </a:lnTo>
                <a:lnTo>
                  <a:pt x="33540" y="263626"/>
                </a:lnTo>
                <a:lnTo>
                  <a:pt x="47231" y="318490"/>
                </a:lnTo>
                <a:lnTo>
                  <a:pt x="85331" y="434327"/>
                </a:lnTo>
                <a:lnTo>
                  <a:pt x="121945" y="548627"/>
                </a:lnTo>
                <a:lnTo>
                  <a:pt x="135636" y="606526"/>
                </a:lnTo>
                <a:lnTo>
                  <a:pt x="144754" y="661390"/>
                </a:lnTo>
                <a:lnTo>
                  <a:pt x="144754" y="719340"/>
                </a:lnTo>
                <a:lnTo>
                  <a:pt x="141732" y="745236"/>
                </a:lnTo>
                <a:lnTo>
                  <a:pt x="135636" y="772667"/>
                </a:lnTo>
                <a:lnTo>
                  <a:pt x="127990" y="798563"/>
                </a:lnTo>
                <a:lnTo>
                  <a:pt x="112763" y="822972"/>
                </a:lnTo>
                <a:lnTo>
                  <a:pt x="99072" y="847331"/>
                </a:lnTo>
                <a:lnTo>
                  <a:pt x="79222" y="870191"/>
                </a:lnTo>
                <a:lnTo>
                  <a:pt x="60972" y="84886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5737872" y="6385572"/>
            <a:ext cx="18249" cy="21323"/>
          </a:xfrm>
          <a:custGeom>
            <a:avLst/>
            <a:gdLst/>
            <a:ahLst/>
            <a:cxnLst/>
            <a:rect b="b" l="l" r="r" t="t"/>
            <a:pathLst>
              <a:path h="21323" w="18249">
                <a:moveTo>
                  <a:pt x="18249" y="21323"/>
                </a:moveTo>
                <a:lnTo>
                  <a:pt x="0" y="0"/>
                </a:lnTo>
                <a:lnTo>
                  <a:pt x="18249" y="2132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7" name="object 167"/>
          <p:cNvSpPr/>
          <p:nvPr/>
        </p:nvSpPr>
        <p:spPr>
          <a:xfrm>
            <a:off x="5737872" y="6385572"/>
            <a:ext cx="18249" cy="21323"/>
          </a:xfrm>
          <a:custGeom>
            <a:avLst/>
            <a:gdLst/>
            <a:ahLst/>
            <a:cxnLst/>
            <a:rect b="b" l="l" r="r" t="t"/>
            <a:pathLst>
              <a:path h="21323" w="18249">
                <a:moveTo>
                  <a:pt x="18249" y="21323"/>
                </a:moveTo>
                <a:lnTo>
                  <a:pt x="0" y="0"/>
                </a:lnTo>
                <a:lnTo>
                  <a:pt x="18249" y="2132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8" name="object 168"/>
          <p:cNvSpPr/>
          <p:nvPr/>
        </p:nvSpPr>
        <p:spPr>
          <a:xfrm>
            <a:off x="5737872" y="5341645"/>
            <a:ext cx="822972" cy="213309"/>
          </a:xfrm>
          <a:custGeom>
            <a:avLst/>
            <a:gdLst/>
            <a:ahLst/>
            <a:cxnLst/>
            <a:rect b="b" l="l" r="r" t="t"/>
            <a:pathLst>
              <a:path h="213309" w="822972">
                <a:moveTo>
                  <a:pt x="358127" y="30454"/>
                </a:moveTo>
                <a:lnTo>
                  <a:pt x="412991" y="27432"/>
                </a:lnTo>
                <a:lnTo>
                  <a:pt x="466331" y="30454"/>
                </a:lnTo>
                <a:lnTo>
                  <a:pt x="519658" y="39585"/>
                </a:lnTo>
                <a:lnTo>
                  <a:pt x="544068" y="47218"/>
                </a:lnTo>
                <a:lnTo>
                  <a:pt x="571500" y="53327"/>
                </a:lnTo>
                <a:lnTo>
                  <a:pt x="623290" y="74650"/>
                </a:lnTo>
                <a:lnTo>
                  <a:pt x="672058" y="100558"/>
                </a:lnTo>
                <a:lnTo>
                  <a:pt x="719327" y="131064"/>
                </a:lnTo>
                <a:lnTo>
                  <a:pt x="762000" y="169164"/>
                </a:lnTo>
                <a:lnTo>
                  <a:pt x="807681" y="213309"/>
                </a:lnTo>
                <a:lnTo>
                  <a:pt x="822972" y="191985"/>
                </a:lnTo>
                <a:lnTo>
                  <a:pt x="780249" y="149313"/>
                </a:lnTo>
                <a:lnTo>
                  <a:pt x="733031" y="109677"/>
                </a:lnTo>
                <a:lnTo>
                  <a:pt x="684263" y="76200"/>
                </a:lnTo>
                <a:lnTo>
                  <a:pt x="632472" y="47218"/>
                </a:lnTo>
                <a:lnTo>
                  <a:pt x="580631" y="27432"/>
                </a:lnTo>
                <a:lnTo>
                  <a:pt x="551649" y="19786"/>
                </a:lnTo>
                <a:lnTo>
                  <a:pt x="522732" y="12153"/>
                </a:lnTo>
                <a:lnTo>
                  <a:pt x="469404" y="3022"/>
                </a:lnTo>
                <a:lnTo>
                  <a:pt x="412991" y="0"/>
                </a:lnTo>
                <a:lnTo>
                  <a:pt x="356590" y="3022"/>
                </a:lnTo>
                <a:lnTo>
                  <a:pt x="300227" y="12153"/>
                </a:lnTo>
                <a:lnTo>
                  <a:pt x="243827" y="27432"/>
                </a:lnTo>
                <a:lnTo>
                  <a:pt x="217932" y="38100"/>
                </a:lnTo>
                <a:lnTo>
                  <a:pt x="190500" y="47218"/>
                </a:lnTo>
                <a:lnTo>
                  <a:pt x="140195" y="76200"/>
                </a:lnTo>
                <a:lnTo>
                  <a:pt x="89890" y="109677"/>
                </a:lnTo>
                <a:lnTo>
                  <a:pt x="42659" y="149313"/>
                </a:lnTo>
                <a:lnTo>
                  <a:pt x="0" y="191985"/>
                </a:lnTo>
                <a:lnTo>
                  <a:pt x="18249" y="213309"/>
                </a:lnTo>
                <a:lnTo>
                  <a:pt x="59423" y="169164"/>
                </a:lnTo>
                <a:lnTo>
                  <a:pt x="103632" y="131064"/>
                </a:lnTo>
                <a:lnTo>
                  <a:pt x="152400" y="100558"/>
                </a:lnTo>
                <a:lnTo>
                  <a:pt x="199631" y="74650"/>
                </a:lnTo>
                <a:lnTo>
                  <a:pt x="225526" y="63995"/>
                </a:lnTo>
                <a:lnTo>
                  <a:pt x="251472" y="53327"/>
                </a:lnTo>
                <a:lnTo>
                  <a:pt x="303263" y="39585"/>
                </a:lnTo>
                <a:lnTo>
                  <a:pt x="358127" y="3045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9" name="object 169"/>
          <p:cNvSpPr/>
          <p:nvPr/>
        </p:nvSpPr>
        <p:spPr>
          <a:xfrm>
            <a:off x="5737872" y="5341645"/>
            <a:ext cx="822972" cy="213309"/>
          </a:xfrm>
          <a:custGeom>
            <a:avLst/>
            <a:gdLst/>
            <a:ahLst/>
            <a:cxnLst/>
            <a:rect b="b" l="l" r="r" t="t"/>
            <a:pathLst>
              <a:path h="213309" w="822972">
                <a:moveTo>
                  <a:pt x="0" y="191985"/>
                </a:moveTo>
                <a:lnTo>
                  <a:pt x="42659" y="149313"/>
                </a:lnTo>
                <a:lnTo>
                  <a:pt x="89890" y="109677"/>
                </a:lnTo>
                <a:lnTo>
                  <a:pt x="140195" y="76200"/>
                </a:lnTo>
                <a:lnTo>
                  <a:pt x="190500" y="47218"/>
                </a:lnTo>
                <a:lnTo>
                  <a:pt x="217932" y="38100"/>
                </a:lnTo>
                <a:lnTo>
                  <a:pt x="243827" y="27432"/>
                </a:lnTo>
                <a:lnTo>
                  <a:pt x="300227" y="12153"/>
                </a:lnTo>
                <a:lnTo>
                  <a:pt x="356590" y="3022"/>
                </a:lnTo>
                <a:lnTo>
                  <a:pt x="412991" y="0"/>
                </a:lnTo>
                <a:lnTo>
                  <a:pt x="469404" y="3022"/>
                </a:lnTo>
                <a:lnTo>
                  <a:pt x="522732" y="12153"/>
                </a:lnTo>
                <a:lnTo>
                  <a:pt x="551649" y="19786"/>
                </a:lnTo>
                <a:lnTo>
                  <a:pt x="580631" y="27432"/>
                </a:lnTo>
                <a:lnTo>
                  <a:pt x="632472" y="47218"/>
                </a:lnTo>
                <a:lnTo>
                  <a:pt x="684263" y="76200"/>
                </a:lnTo>
                <a:lnTo>
                  <a:pt x="733031" y="109677"/>
                </a:lnTo>
                <a:lnTo>
                  <a:pt x="780249" y="149313"/>
                </a:lnTo>
                <a:lnTo>
                  <a:pt x="822972" y="191985"/>
                </a:lnTo>
                <a:lnTo>
                  <a:pt x="807681" y="213309"/>
                </a:lnTo>
                <a:lnTo>
                  <a:pt x="762000" y="169164"/>
                </a:lnTo>
                <a:lnTo>
                  <a:pt x="719327" y="131064"/>
                </a:lnTo>
                <a:lnTo>
                  <a:pt x="672058" y="100558"/>
                </a:lnTo>
                <a:lnTo>
                  <a:pt x="623290" y="74650"/>
                </a:lnTo>
                <a:lnTo>
                  <a:pt x="571500" y="53327"/>
                </a:lnTo>
                <a:lnTo>
                  <a:pt x="544068" y="47218"/>
                </a:lnTo>
                <a:lnTo>
                  <a:pt x="519658" y="39585"/>
                </a:lnTo>
                <a:lnTo>
                  <a:pt x="466331" y="30454"/>
                </a:lnTo>
                <a:lnTo>
                  <a:pt x="412991" y="27432"/>
                </a:lnTo>
                <a:lnTo>
                  <a:pt x="358127" y="30454"/>
                </a:lnTo>
                <a:lnTo>
                  <a:pt x="303263" y="39585"/>
                </a:lnTo>
                <a:lnTo>
                  <a:pt x="251472" y="53327"/>
                </a:lnTo>
                <a:lnTo>
                  <a:pt x="225526" y="63995"/>
                </a:lnTo>
                <a:lnTo>
                  <a:pt x="199631" y="74650"/>
                </a:lnTo>
                <a:lnTo>
                  <a:pt x="152400" y="100558"/>
                </a:lnTo>
                <a:lnTo>
                  <a:pt x="103632" y="131064"/>
                </a:lnTo>
                <a:lnTo>
                  <a:pt x="59423" y="169164"/>
                </a:lnTo>
                <a:lnTo>
                  <a:pt x="18249" y="213309"/>
                </a:lnTo>
                <a:lnTo>
                  <a:pt x="0" y="19198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0" name="object 170"/>
          <p:cNvSpPr/>
          <p:nvPr/>
        </p:nvSpPr>
        <p:spPr>
          <a:xfrm>
            <a:off x="5737872" y="5533631"/>
            <a:ext cx="19786" cy="21323"/>
          </a:xfrm>
          <a:custGeom>
            <a:avLst/>
            <a:gdLst/>
            <a:ahLst/>
            <a:cxnLst/>
            <a:rect b="b" l="l" r="r" t="t"/>
            <a:pathLst>
              <a:path h="21323" w="19786">
                <a:moveTo>
                  <a:pt x="19786" y="21323"/>
                </a:moveTo>
                <a:lnTo>
                  <a:pt x="12489" y="14593"/>
                </a:lnTo>
                <a:lnTo>
                  <a:pt x="18249" y="21323"/>
                </a:lnTo>
                <a:lnTo>
                  <a:pt x="19786" y="21323"/>
                </a:lnTo>
                <a:close/>
              </a:path>
              <a:path h="21323" w="19786">
                <a:moveTo>
                  <a:pt x="12489" y="14593"/>
                </a:moveTo>
                <a:lnTo>
                  <a:pt x="0" y="0"/>
                </a:lnTo>
                <a:lnTo>
                  <a:pt x="0" y="3073"/>
                </a:lnTo>
                <a:lnTo>
                  <a:pt x="12489" y="1459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1" name="object 171"/>
          <p:cNvSpPr/>
          <p:nvPr/>
        </p:nvSpPr>
        <p:spPr>
          <a:xfrm>
            <a:off x="5737872" y="5533631"/>
            <a:ext cx="19786" cy="21323"/>
          </a:xfrm>
          <a:custGeom>
            <a:avLst/>
            <a:gdLst/>
            <a:ahLst/>
            <a:cxnLst/>
            <a:rect b="b" l="l" r="r" t="t"/>
            <a:pathLst>
              <a:path h="21323" w="19786">
                <a:moveTo>
                  <a:pt x="0" y="3073"/>
                </a:moveTo>
                <a:lnTo>
                  <a:pt x="0" y="0"/>
                </a:lnTo>
                <a:lnTo>
                  <a:pt x="18249" y="21323"/>
                </a:lnTo>
                <a:lnTo>
                  <a:pt x="19786" y="21323"/>
                </a:lnTo>
                <a:lnTo>
                  <a:pt x="0" y="307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2" name="object 172"/>
          <p:cNvSpPr/>
          <p:nvPr/>
        </p:nvSpPr>
        <p:spPr>
          <a:xfrm>
            <a:off x="6472440" y="5536704"/>
            <a:ext cx="149313" cy="870191"/>
          </a:xfrm>
          <a:custGeom>
            <a:avLst/>
            <a:gdLst/>
            <a:ahLst/>
            <a:cxnLst/>
            <a:rect b="b" l="l" r="r" t="t"/>
            <a:pathLst>
              <a:path h="870191" w="149313">
                <a:moveTo>
                  <a:pt x="1536" y="723900"/>
                </a:moveTo>
                <a:lnTo>
                  <a:pt x="4559" y="751331"/>
                </a:lnTo>
                <a:lnTo>
                  <a:pt x="10655" y="775690"/>
                </a:lnTo>
                <a:lnTo>
                  <a:pt x="21323" y="801585"/>
                </a:lnTo>
                <a:lnTo>
                  <a:pt x="33527" y="827531"/>
                </a:lnTo>
                <a:lnTo>
                  <a:pt x="51790" y="847331"/>
                </a:lnTo>
                <a:lnTo>
                  <a:pt x="73113" y="870191"/>
                </a:lnTo>
                <a:lnTo>
                  <a:pt x="88404" y="848867"/>
                </a:lnTo>
                <a:lnTo>
                  <a:pt x="70091" y="830554"/>
                </a:lnTo>
                <a:lnTo>
                  <a:pt x="54863" y="810767"/>
                </a:lnTo>
                <a:lnTo>
                  <a:pt x="42659" y="789431"/>
                </a:lnTo>
                <a:lnTo>
                  <a:pt x="33527" y="766559"/>
                </a:lnTo>
                <a:lnTo>
                  <a:pt x="28968" y="746772"/>
                </a:lnTo>
                <a:lnTo>
                  <a:pt x="25895" y="722363"/>
                </a:lnTo>
                <a:lnTo>
                  <a:pt x="24358" y="670572"/>
                </a:lnTo>
                <a:lnTo>
                  <a:pt x="31991" y="618731"/>
                </a:lnTo>
                <a:lnTo>
                  <a:pt x="45681" y="565391"/>
                </a:lnTo>
                <a:lnTo>
                  <a:pt x="82295" y="449554"/>
                </a:lnTo>
                <a:lnTo>
                  <a:pt x="103632" y="390131"/>
                </a:lnTo>
                <a:lnTo>
                  <a:pt x="121881" y="332231"/>
                </a:lnTo>
                <a:lnTo>
                  <a:pt x="137160" y="269722"/>
                </a:lnTo>
                <a:lnTo>
                  <a:pt x="147827" y="213372"/>
                </a:lnTo>
                <a:lnTo>
                  <a:pt x="149313" y="156959"/>
                </a:lnTo>
                <a:lnTo>
                  <a:pt x="146291" y="129527"/>
                </a:lnTo>
                <a:lnTo>
                  <a:pt x="140195" y="100558"/>
                </a:lnTo>
                <a:lnTo>
                  <a:pt x="132549" y="73126"/>
                </a:lnTo>
                <a:lnTo>
                  <a:pt x="123418" y="47231"/>
                </a:lnTo>
                <a:lnTo>
                  <a:pt x="108191" y="22872"/>
                </a:lnTo>
                <a:lnTo>
                  <a:pt x="89890" y="0"/>
                </a:lnTo>
                <a:lnTo>
                  <a:pt x="71627" y="18249"/>
                </a:lnTo>
                <a:lnTo>
                  <a:pt x="86855" y="39585"/>
                </a:lnTo>
                <a:lnTo>
                  <a:pt x="100558" y="60972"/>
                </a:lnTo>
                <a:lnTo>
                  <a:pt x="109727" y="83794"/>
                </a:lnTo>
                <a:lnTo>
                  <a:pt x="117322" y="109740"/>
                </a:lnTo>
                <a:lnTo>
                  <a:pt x="121881" y="132549"/>
                </a:lnTo>
                <a:lnTo>
                  <a:pt x="124955" y="156959"/>
                </a:lnTo>
                <a:lnTo>
                  <a:pt x="123418" y="211836"/>
                </a:lnTo>
                <a:lnTo>
                  <a:pt x="112763" y="266700"/>
                </a:lnTo>
                <a:lnTo>
                  <a:pt x="97523" y="324599"/>
                </a:lnTo>
                <a:lnTo>
                  <a:pt x="79222" y="381000"/>
                </a:lnTo>
                <a:lnTo>
                  <a:pt x="59423" y="440436"/>
                </a:lnTo>
                <a:lnTo>
                  <a:pt x="21323" y="557758"/>
                </a:lnTo>
                <a:lnTo>
                  <a:pt x="7581" y="614159"/>
                </a:lnTo>
                <a:lnTo>
                  <a:pt x="0" y="669036"/>
                </a:lnTo>
                <a:lnTo>
                  <a:pt x="1536" y="72390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3" name="object 173"/>
          <p:cNvSpPr/>
          <p:nvPr/>
        </p:nvSpPr>
        <p:spPr>
          <a:xfrm>
            <a:off x="6472440" y="5536704"/>
            <a:ext cx="149313" cy="870191"/>
          </a:xfrm>
          <a:custGeom>
            <a:avLst/>
            <a:gdLst/>
            <a:ahLst/>
            <a:cxnLst/>
            <a:rect b="b" l="l" r="r" t="t"/>
            <a:pathLst>
              <a:path h="870191" w="149313">
                <a:moveTo>
                  <a:pt x="89890" y="0"/>
                </a:moveTo>
                <a:lnTo>
                  <a:pt x="108191" y="22872"/>
                </a:lnTo>
                <a:lnTo>
                  <a:pt x="123418" y="47231"/>
                </a:lnTo>
                <a:lnTo>
                  <a:pt x="132549" y="73126"/>
                </a:lnTo>
                <a:lnTo>
                  <a:pt x="140195" y="100558"/>
                </a:lnTo>
                <a:lnTo>
                  <a:pt x="146291" y="129527"/>
                </a:lnTo>
                <a:lnTo>
                  <a:pt x="149313" y="156959"/>
                </a:lnTo>
                <a:lnTo>
                  <a:pt x="147827" y="213372"/>
                </a:lnTo>
                <a:lnTo>
                  <a:pt x="137160" y="269722"/>
                </a:lnTo>
                <a:lnTo>
                  <a:pt x="121881" y="332231"/>
                </a:lnTo>
                <a:lnTo>
                  <a:pt x="103632" y="390131"/>
                </a:lnTo>
                <a:lnTo>
                  <a:pt x="82295" y="449554"/>
                </a:lnTo>
                <a:lnTo>
                  <a:pt x="45681" y="565391"/>
                </a:lnTo>
                <a:lnTo>
                  <a:pt x="31991" y="618731"/>
                </a:lnTo>
                <a:lnTo>
                  <a:pt x="24358" y="670572"/>
                </a:lnTo>
                <a:lnTo>
                  <a:pt x="25895" y="722363"/>
                </a:lnTo>
                <a:lnTo>
                  <a:pt x="28968" y="746772"/>
                </a:lnTo>
                <a:lnTo>
                  <a:pt x="33527" y="766559"/>
                </a:lnTo>
                <a:lnTo>
                  <a:pt x="42659" y="789431"/>
                </a:lnTo>
                <a:lnTo>
                  <a:pt x="54863" y="810767"/>
                </a:lnTo>
                <a:lnTo>
                  <a:pt x="70091" y="830554"/>
                </a:lnTo>
                <a:lnTo>
                  <a:pt x="88404" y="848867"/>
                </a:lnTo>
                <a:lnTo>
                  <a:pt x="73113" y="870191"/>
                </a:lnTo>
                <a:lnTo>
                  <a:pt x="51790" y="847331"/>
                </a:lnTo>
                <a:lnTo>
                  <a:pt x="33527" y="827531"/>
                </a:lnTo>
                <a:lnTo>
                  <a:pt x="21323" y="801585"/>
                </a:lnTo>
                <a:lnTo>
                  <a:pt x="10655" y="775690"/>
                </a:lnTo>
                <a:lnTo>
                  <a:pt x="4559" y="751331"/>
                </a:lnTo>
                <a:lnTo>
                  <a:pt x="1536" y="723900"/>
                </a:lnTo>
                <a:lnTo>
                  <a:pt x="0" y="669036"/>
                </a:lnTo>
                <a:lnTo>
                  <a:pt x="7581" y="614159"/>
                </a:lnTo>
                <a:lnTo>
                  <a:pt x="21323" y="557758"/>
                </a:lnTo>
                <a:lnTo>
                  <a:pt x="59423" y="440436"/>
                </a:lnTo>
                <a:lnTo>
                  <a:pt x="79222" y="381000"/>
                </a:lnTo>
                <a:lnTo>
                  <a:pt x="97523" y="324599"/>
                </a:lnTo>
                <a:lnTo>
                  <a:pt x="112763" y="266700"/>
                </a:lnTo>
                <a:lnTo>
                  <a:pt x="123418" y="211836"/>
                </a:lnTo>
                <a:lnTo>
                  <a:pt x="124955" y="156959"/>
                </a:lnTo>
                <a:lnTo>
                  <a:pt x="121881" y="132549"/>
                </a:lnTo>
                <a:lnTo>
                  <a:pt x="117322" y="109740"/>
                </a:lnTo>
                <a:lnTo>
                  <a:pt x="109727" y="83794"/>
                </a:lnTo>
                <a:lnTo>
                  <a:pt x="100558" y="60972"/>
                </a:lnTo>
                <a:lnTo>
                  <a:pt x="86855" y="39585"/>
                </a:lnTo>
                <a:lnTo>
                  <a:pt x="71627" y="18249"/>
                </a:lnTo>
                <a:lnTo>
                  <a:pt x="89890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4" name="object 174"/>
          <p:cNvSpPr/>
          <p:nvPr/>
        </p:nvSpPr>
        <p:spPr>
          <a:xfrm>
            <a:off x="6544068" y="5533631"/>
            <a:ext cx="18262" cy="21323"/>
          </a:xfrm>
          <a:custGeom>
            <a:avLst/>
            <a:gdLst/>
            <a:ahLst/>
            <a:cxnLst/>
            <a:rect b="b" l="l" r="r" t="t"/>
            <a:pathLst>
              <a:path h="21323" w="18262">
                <a:moveTo>
                  <a:pt x="5242" y="16083"/>
                </a:moveTo>
                <a:lnTo>
                  <a:pt x="0" y="21323"/>
                </a:lnTo>
                <a:lnTo>
                  <a:pt x="1485" y="21323"/>
                </a:lnTo>
                <a:lnTo>
                  <a:pt x="5242" y="16083"/>
                </a:lnTo>
                <a:close/>
              </a:path>
              <a:path h="21323" w="18262">
                <a:moveTo>
                  <a:pt x="18262" y="3073"/>
                </a:moveTo>
                <a:lnTo>
                  <a:pt x="16776" y="0"/>
                </a:lnTo>
                <a:lnTo>
                  <a:pt x="5242" y="16083"/>
                </a:lnTo>
                <a:lnTo>
                  <a:pt x="18262" y="307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5" name="object 175"/>
          <p:cNvSpPr/>
          <p:nvPr/>
        </p:nvSpPr>
        <p:spPr>
          <a:xfrm>
            <a:off x="6544068" y="5533631"/>
            <a:ext cx="18262" cy="21323"/>
          </a:xfrm>
          <a:custGeom>
            <a:avLst/>
            <a:gdLst/>
            <a:ahLst/>
            <a:cxnLst/>
            <a:rect b="b" l="l" r="r" t="t"/>
            <a:pathLst>
              <a:path h="21323" w="18262">
                <a:moveTo>
                  <a:pt x="16776" y="0"/>
                </a:moveTo>
                <a:lnTo>
                  <a:pt x="18262" y="3073"/>
                </a:lnTo>
                <a:lnTo>
                  <a:pt x="0" y="21323"/>
                </a:lnTo>
                <a:lnTo>
                  <a:pt x="1485" y="21323"/>
                </a:lnTo>
                <a:lnTo>
                  <a:pt x="16776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6" name="object 176"/>
          <p:cNvSpPr/>
          <p:nvPr/>
        </p:nvSpPr>
        <p:spPr>
          <a:xfrm>
            <a:off x="6545554" y="6385572"/>
            <a:ext cx="655345" cy="159981"/>
          </a:xfrm>
          <a:custGeom>
            <a:avLst/>
            <a:gdLst/>
            <a:ahLst/>
            <a:cxnLst/>
            <a:rect b="b" l="l" r="r" t="t"/>
            <a:pathLst>
              <a:path h="159981" w="655345">
                <a:moveTo>
                  <a:pt x="655345" y="22872"/>
                </a:moveTo>
                <a:lnTo>
                  <a:pt x="641654" y="0"/>
                </a:lnTo>
                <a:lnTo>
                  <a:pt x="603554" y="31991"/>
                </a:lnTo>
                <a:lnTo>
                  <a:pt x="568477" y="57886"/>
                </a:lnTo>
                <a:lnTo>
                  <a:pt x="528840" y="80759"/>
                </a:lnTo>
                <a:lnTo>
                  <a:pt x="490740" y="99072"/>
                </a:lnTo>
                <a:lnTo>
                  <a:pt x="449618" y="115836"/>
                </a:lnTo>
                <a:lnTo>
                  <a:pt x="409981" y="123431"/>
                </a:lnTo>
                <a:lnTo>
                  <a:pt x="370344" y="129527"/>
                </a:lnTo>
                <a:lnTo>
                  <a:pt x="327672" y="132549"/>
                </a:lnTo>
                <a:lnTo>
                  <a:pt x="285013" y="129527"/>
                </a:lnTo>
                <a:lnTo>
                  <a:pt x="245376" y="123431"/>
                </a:lnTo>
                <a:lnTo>
                  <a:pt x="205790" y="115836"/>
                </a:lnTo>
                <a:lnTo>
                  <a:pt x="166141" y="99072"/>
                </a:lnTo>
                <a:lnTo>
                  <a:pt x="128041" y="80759"/>
                </a:lnTo>
                <a:lnTo>
                  <a:pt x="88404" y="57886"/>
                </a:lnTo>
                <a:lnTo>
                  <a:pt x="50304" y="31991"/>
                </a:lnTo>
                <a:lnTo>
                  <a:pt x="13741" y="0"/>
                </a:lnTo>
                <a:lnTo>
                  <a:pt x="0" y="22872"/>
                </a:lnTo>
                <a:lnTo>
                  <a:pt x="36614" y="54863"/>
                </a:lnTo>
                <a:lnTo>
                  <a:pt x="74714" y="82296"/>
                </a:lnTo>
                <a:lnTo>
                  <a:pt x="115849" y="105117"/>
                </a:lnTo>
                <a:lnTo>
                  <a:pt x="155486" y="126504"/>
                </a:lnTo>
                <a:lnTo>
                  <a:pt x="198145" y="141732"/>
                </a:lnTo>
                <a:lnTo>
                  <a:pt x="242341" y="152400"/>
                </a:lnTo>
                <a:lnTo>
                  <a:pt x="285013" y="156959"/>
                </a:lnTo>
                <a:lnTo>
                  <a:pt x="327672" y="159981"/>
                </a:lnTo>
                <a:lnTo>
                  <a:pt x="371881" y="156959"/>
                </a:lnTo>
                <a:lnTo>
                  <a:pt x="414540" y="152400"/>
                </a:lnTo>
                <a:lnTo>
                  <a:pt x="457200" y="141732"/>
                </a:lnTo>
                <a:lnTo>
                  <a:pt x="498386" y="126504"/>
                </a:lnTo>
                <a:lnTo>
                  <a:pt x="539508" y="105117"/>
                </a:lnTo>
                <a:lnTo>
                  <a:pt x="580682" y="82296"/>
                </a:lnTo>
                <a:lnTo>
                  <a:pt x="618782" y="54863"/>
                </a:lnTo>
                <a:lnTo>
                  <a:pt x="655345" y="228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7" name="object 177"/>
          <p:cNvSpPr/>
          <p:nvPr/>
        </p:nvSpPr>
        <p:spPr>
          <a:xfrm>
            <a:off x="6545554" y="6385572"/>
            <a:ext cx="655345" cy="159981"/>
          </a:xfrm>
          <a:custGeom>
            <a:avLst/>
            <a:gdLst/>
            <a:ahLst/>
            <a:cxnLst/>
            <a:rect b="b" l="l" r="r" t="t"/>
            <a:pathLst>
              <a:path h="159981" w="655345">
                <a:moveTo>
                  <a:pt x="13741" y="0"/>
                </a:moveTo>
                <a:lnTo>
                  <a:pt x="50304" y="31991"/>
                </a:lnTo>
                <a:lnTo>
                  <a:pt x="88404" y="57886"/>
                </a:lnTo>
                <a:lnTo>
                  <a:pt x="128041" y="80759"/>
                </a:lnTo>
                <a:lnTo>
                  <a:pt x="166141" y="99072"/>
                </a:lnTo>
                <a:lnTo>
                  <a:pt x="205790" y="115836"/>
                </a:lnTo>
                <a:lnTo>
                  <a:pt x="245376" y="123431"/>
                </a:lnTo>
                <a:lnTo>
                  <a:pt x="285013" y="129527"/>
                </a:lnTo>
                <a:lnTo>
                  <a:pt x="327672" y="132549"/>
                </a:lnTo>
                <a:lnTo>
                  <a:pt x="370344" y="129527"/>
                </a:lnTo>
                <a:lnTo>
                  <a:pt x="409981" y="123431"/>
                </a:lnTo>
                <a:lnTo>
                  <a:pt x="449618" y="115836"/>
                </a:lnTo>
                <a:lnTo>
                  <a:pt x="490740" y="99072"/>
                </a:lnTo>
                <a:lnTo>
                  <a:pt x="528840" y="80759"/>
                </a:lnTo>
                <a:lnTo>
                  <a:pt x="568477" y="57886"/>
                </a:lnTo>
                <a:lnTo>
                  <a:pt x="603554" y="31991"/>
                </a:lnTo>
                <a:lnTo>
                  <a:pt x="641654" y="0"/>
                </a:lnTo>
                <a:lnTo>
                  <a:pt x="655345" y="22872"/>
                </a:lnTo>
                <a:lnTo>
                  <a:pt x="618782" y="54863"/>
                </a:lnTo>
                <a:lnTo>
                  <a:pt x="580682" y="82296"/>
                </a:lnTo>
                <a:lnTo>
                  <a:pt x="539508" y="105117"/>
                </a:lnTo>
                <a:lnTo>
                  <a:pt x="498386" y="126504"/>
                </a:lnTo>
                <a:lnTo>
                  <a:pt x="457200" y="141732"/>
                </a:lnTo>
                <a:lnTo>
                  <a:pt x="414540" y="152400"/>
                </a:lnTo>
                <a:lnTo>
                  <a:pt x="371881" y="156959"/>
                </a:lnTo>
                <a:lnTo>
                  <a:pt x="327672" y="159981"/>
                </a:lnTo>
                <a:lnTo>
                  <a:pt x="285013" y="156959"/>
                </a:lnTo>
                <a:lnTo>
                  <a:pt x="242341" y="152400"/>
                </a:lnTo>
                <a:lnTo>
                  <a:pt x="198145" y="141732"/>
                </a:lnTo>
                <a:lnTo>
                  <a:pt x="155486" y="126504"/>
                </a:lnTo>
                <a:lnTo>
                  <a:pt x="115849" y="105117"/>
                </a:lnTo>
                <a:lnTo>
                  <a:pt x="74714" y="82296"/>
                </a:lnTo>
                <a:lnTo>
                  <a:pt x="36614" y="54863"/>
                </a:lnTo>
                <a:lnTo>
                  <a:pt x="0" y="22872"/>
                </a:lnTo>
                <a:lnTo>
                  <a:pt x="13741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8" name="object 178"/>
          <p:cNvSpPr/>
          <p:nvPr/>
        </p:nvSpPr>
        <p:spPr>
          <a:xfrm>
            <a:off x="6545554" y="6385572"/>
            <a:ext cx="15290" cy="22872"/>
          </a:xfrm>
          <a:custGeom>
            <a:avLst/>
            <a:gdLst/>
            <a:ahLst/>
            <a:cxnLst/>
            <a:rect b="b" l="l" r="r" t="t"/>
            <a:pathLst>
              <a:path h="22872" w="15290">
                <a:moveTo>
                  <a:pt x="5738" y="13320"/>
                </a:moveTo>
                <a:lnTo>
                  <a:pt x="0" y="21323"/>
                </a:lnTo>
                <a:lnTo>
                  <a:pt x="0" y="22872"/>
                </a:lnTo>
                <a:lnTo>
                  <a:pt x="5738" y="13320"/>
                </a:lnTo>
                <a:close/>
              </a:path>
              <a:path h="22872" w="15290">
                <a:moveTo>
                  <a:pt x="15290" y="0"/>
                </a:moveTo>
                <a:lnTo>
                  <a:pt x="13741" y="0"/>
                </a:lnTo>
                <a:lnTo>
                  <a:pt x="5738" y="13320"/>
                </a:lnTo>
                <a:lnTo>
                  <a:pt x="15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9" name="object 179"/>
          <p:cNvSpPr/>
          <p:nvPr/>
        </p:nvSpPr>
        <p:spPr>
          <a:xfrm>
            <a:off x="6545554" y="6385572"/>
            <a:ext cx="15290" cy="22872"/>
          </a:xfrm>
          <a:custGeom>
            <a:avLst/>
            <a:gdLst/>
            <a:ahLst/>
            <a:cxnLst/>
            <a:rect b="b" l="l" r="r" t="t"/>
            <a:pathLst>
              <a:path h="22872" w="15290">
                <a:moveTo>
                  <a:pt x="0" y="21323"/>
                </a:moveTo>
                <a:lnTo>
                  <a:pt x="0" y="22872"/>
                </a:lnTo>
                <a:lnTo>
                  <a:pt x="13741" y="0"/>
                </a:lnTo>
                <a:lnTo>
                  <a:pt x="15290" y="0"/>
                </a:lnTo>
                <a:lnTo>
                  <a:pt x="0" y="2132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0" name="object 180"/>
          <p:cNvSpPr/>
          <p:nvPr/>
        </p:nvSpPr>
        <p:spPr>
          <a:xfrm>
            <a:off x="7194803" y="6396239"/>
            <a:ext cx="0" cy="2962668"/>
          </a:xfrm>
          <a:custGeom>
            <a:avLst/>
            <a:gdLst/>
            <a:ahLst/>
            <a:cxnLst/>
            <a:rect b="b" l="l" r="r" t="t"/>
            <a:pathLst>
              <a:path h="2962668" w="0">
                <a:moveTo>
                  <a:pt x="0" y="0"/>
                </a:moveTo>
                <a:lnTo>
                  <a:pt x="0" y="2962668"/>
                </a:lnTo>
              </a:path>
            </a:pathLst>
          </a:custGeom>
          <a:ln w="2567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1" name="object 181"/>
          <p:cNvSpPr/>
          <p:nvPr/>
        </p:nvSpPr>
        <p:spPr>
          <a:xfrm>
            <a:off x="7182599" y="6396239"/>
            <a:ext cx="24407" cy="2962668"/>
          </a:xfrm>
          <a:custGeom>
            <a:avLst/>
            <a:gdLst/>
            <a:ahLst/>
            <a:cxnLst/>
            <a:rect b="b" l="l" r="r" t="t"/>
            <a:pathLst>
              <a:path h="2962668" w="24407">
                <a:moveTo>
                  <a:pt x="0" y="2962668"/>
                </a:moveTo>
                <a:lnTo>
                  <a:pt x="24407" y="2962668"/>
                </a:lnTo>
                <a:lnTo>
                  <a:pt x="24407" y="0"/>
                </a:lnTo>
                <a:lnTo>
                  <a:pt x="0" y="0"/>
                </a:lnTo>
                <a:lnTo>
                  <a:pt x="0" y="296266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2" name="object 182"/>
          <p:cNvSpPr/>
          <p:nvPr/>
        </p:nvSpPr>
        <p:spPr>
          <a:xfrm>
            <a:off x="7182599" y="6368796"/>
            <a:ext cx="24396" cy="39649"/>
          </a:xfrm>
          <a:custGeom>
            <a:avLst/>
            <a:gdLst/>
            <a:ahLst/>
            <a:cxnLst/>
            <a:rect b="b" l="l" r="r" t="t"/>
            <a:pathLst>
              <a:path h="39649" w="24396">
                <a:moveTo>
                  <a:pt x="24396" y="0"/>
                </a:moveTo>
                <a:lnTo>
                  <a:pt x="4610" y="16776"/>
                </a:lnTo>
                <a:lnTo>
                  <a:pt x="10995" y="27444"/>
                </a:lnTo>
                <a:lnTo>
                  <a:pt x="24396" y="27444"/>
                </a:lnTo>
                <a:lnTo>
                  <a:pt x="24396" y="0"/>
                </a:lnTo>
                <a:close/>
              </a:path>
              <a:path h="39649" w="24396">
                <a:moveTo>
                  <a:pt x="18300" y="39649"/>
                </a:moveTo>
                <a:lnTo>
                  <a:pt x="10995" y="27444"/>
                </a:lnTo>
                <a:lnTo>
                  <a:pt x="0" y="27444"/>
                </a:lnTo>
                <a:lnTo>
                  <a:pt x="18300" y="3964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3" name="object 183"/>
          <p:cNvSpPr/>
          <p:nvPr/>
        </p:nvSpPr>
        <p:spPr>
          <a:xfrm>
            <a:off x="7182599" y="6368796"/>
            <a:ext cx="24396" cy="39649"/>
          </a:xfrm>
          <a:custGeom>
            <a:avLst/>
            <a:gdLst/>
            <a:ahLst/>
            <a:cxnLst/>
            <a:rect b="b" l="l" r="r" t="t"/>
            <a:pathLst>
              <a:path h="39649" w="24396">
                <a:moveTo>
                  <a:pt x="4610" y="16776"/>
                </a:moveTo>
                <a:lnTo>
                  <a:pt x="24396" y="0"/>
                </a:lnTo>
                <a:lnTo>
                  <a:pt x="24396" y="27444"/>
                </a:lnTo>
                <a:lnTo>
                  <a:pt x="0" y="27444"/>
                </a:lnTo>
                <a:lnTo>
                  <a:pt x="18300" y="39649"/>
                </a:lnTo>
                <a:lnTo>
                  <a:pt x="4610" y="1677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4" name="object 184"/>
          <p:cNvSpPr/>
          <p:nvPr/>
        </p:nvSpPr>
        <p:spPr>
          <a:xfrm>
            <a:off x="7182599" y="9345165"/>
            <a:ext cx="24396" cy="28972"/>
          </a:xfrm>
          <a:custGeom>
            <a:avLst/>
            <a:gdLst/>
            <a:ahLst/>
            <a:cxnLst/>
            <a:rect b="b" l="l" r="r" t="t"/>
            <a:pathLst>
              <a:path h="28972" w="24396">
                <a:moveTo>
                  <a:pt x="12204" y="13742"/>
                </a:moveTo>
                <a:lnTo>
                  <a:pt x="12204" y="28972"/>
                </a:lnTo>
                <a:lnTo>
                  <a:pt x="24396" y="28972"/>
                </a:lnTo>
                <a:lnTo>
                  <a:pt x="24396" y="13742"/>
                </a:lnTo>
                <a:lnTo>
                  <a:pt x="12204" y="13742"/>
                </a:lnTo>
                <a:close/>
              </a:path>
              <a:path h="28972" w="24396">
                <a:moveTo>
                  <a:pt x="12204" y="0"/>
                </a:moveTo>
                <a:lnTo>
                  <a:pt x="0" y="13742"/>
                </a:lnTo>
                <a:lnTo>
                  <a:pt x="12204" y="13742"/>
                </a:lnTo>
                <a:lnTo>
                  <a:pt x="122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5" name="object 185"/>
          <p:cNvSpPr/>
          <p:nvPr/>
        </p:nvSpPr>
        <p:spPr>
          <a:xfrm>
            <a:off x="7182599" y="9345165"/>
            <a:ext cx="24396" cy="28972"/>
          </a:xfrm>
          <a:custGeom>
            <a:avLst/>
            <a:gdLst/>
            <a:ahLst/>
            <a:cxnLst/>
            <a:rect b="b" l="l" r="r" t="t"/>
            <a:pathLst>
              <a:path h="28972" w="24396">
                <a:moveTo>
                  <a:pt x="24396" y="13742"/>
                </a:moveTo>
                <a:lnTo>
                  <a:pt x="24396" y="28972"/>
                </a:lnTo>
                <a:lnTo>
                  <a:pt x="12204" y="28972"/>
                </a:lnTo>
                <a:lnTo>
                  <a:pt x="12204" y="0"/>
                </a:lnTo>
                <a:lnTo>
                  <a:pt x="0" y="13742"/>
                </a:lnTo>
                <a:lnTo>
                  <a:pt x="24396" y="1374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6" name="object 186"/>
          <p:cNvSpPr/>
          <p:nvPr/>
        </p:nvSpPr>
        <p:spPr>
          <a:xfrm>
            <a:off x="2174722" y="9359652"/>
            <a:ext cx="643135" cy="0"/>
          </a:xfrm>
          <a:custGeom>
            <a:avLst/>
            <a:gdLst/>
            <a:ahLst/>
            <a:cxnLst/>
            <a:rect b="b" l="l" r="r" t="t"/>
            <a:pathLst>
              <a:path h="0" w="643135">
                <a:moveTo>
                  <a:pt x="0" y="0"/>
                </a:moveTo>
                <a:lnTo>
                  <a:pt x="643135" y="0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7" name="object 187"/>
          <p:cNvSpPr/>
          <p:nvPr/>
        </p:nvSpPr>
        <p:spPr>
          <a:xfrm>
            <a:off x="2174722" y="9345166"/>
            <a:ext cx="643135" cy="28971"/>
          </a:xfrm>
          <a:custGeom>
            <a:avLst/>
            <a:gdLst/>
            <a:ahLst/>
            <a:cxnLst/>
            <a:rect b="b" l="l" r="r" t="t"/>
            <a:pathLst>
              <a:path h="28971" w="643135">
                <a:moveTo>
                  <a:pt x="0" y="28971"/>
                </a:moveTo>
                <a:lnTo>
                  <a:pt x="643135" y="28971"/>
                </a:lnTo>
                <a:lnTo>
                  <a:pt x="643135" y="0"/>
                </a:lnTo>
                <a:lnTo>
                  <a:pt x="0" y="0"/>
                </a:lnTo>
                <a:lnTo>
                  <a:pt x="0" y="2897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8" name="object 188"/>
          <p:cNvSpPr/>
          <p:nvPr/>
        </p:nvSpPr>
        <p:spPr>
          <a:xfrm>
            <a:off x="1370063" y="9359652"/>
            <a:ext cx="804664" cy="0"/>
          </a:xfrm>
          <a:custGeom>
            <a:avLst/>
            <a:gdLst/>
            <a:ahLst/>
            <a:cxnLst/>
            <a:rect b="b" l="l" r="r" t="t"/>
            <a:pathLst>
              <a:path h="0" w="804664">
                <a:moveTo>
                  <a:pt x="0" y="0"/>
                </a:moveTo>
                <a:lnTo>
                  <a:pt x="804664" y="0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9" name="object 189"/>
          <p:cNvSpPr/>
          <p:nvPr/>
        </p:nvSpPr>
        <p:spPr>
          <a:xfrm>
            <a:off x="1370063" y="9345166"/>
            <a:ext cx="804664" cy="28971"/>
          </a:xfrm>
          <a:custGeom>
            <a:avLst/>
            <a:gdLst/>
            <a:ahLst/>
            <a:cxnLst/>
            <a:rect b="b" l="l" r="r" t="t"/>
            <a:pathLst>
              <a:path h="28971" w="804664">
                <a:moveTo>
                  <a:pt x="0" y="28971"/>
                </a:moveTo>
                <a:lnTo>
                  <a:pt x="804664" y="28971"/>
                </a:lnTo>
                <a:lnTo>
                  <a:pt x="804664" y="0"/>
                </a:lnTo>
                <a:lnTo>
                  <a:pt x="0" y="0"/>
                </a:lnTo>
                <a:lnTo>
                  <a:pt x="0" y="2897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0" name="object 190"/>
          <p:cNvSpPr/>
          <p:nvPr/>
        </p:nvSpPr>
        <p:spPr>
          <a:xfrm>
            <a:off x="2174722" y="9345165"/>
            <a:ext cx="0" cy="28972"/>
          </a:xfrm>
          <a:custGeom>
            <a:avLst/>
            <a:gdLst/>
            <a:ahLst/>
            <a:cxnLst/>
            <a:rect b="b" l="l" r="r" t="t"/>
            <a:pathLst>
              <a:path h="28972" w="0">
                <a:moveTo>
                  <a:pt x="0" y="28972"/>
                </a:moveTo>
                <a:lnTo>
                  <a:pt x="0" y="0"/>
                </a:lnTo>
                <a:lnTo>
                  <a:pt x="0" y="289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1" name="object 191"/>
          <p:cNvSpPr/>
          <p:nvPr/>
        </p:nvSpPr>
        <p:spPr>
          <a:xfrm>
            <a:off x="2174722" y="9345165"/>
            <a:ext cx="0" cy="28972"/>
          </a:xfrm>
          <a:custGeom>
            <a:avLst/>
            <a:gdLst/>
            <a:ahLst/>
            <a:cxnLst/>
            <a:rect b="b" l="l" r="r" t="t"/>
            <a:pathLst>
              <a:path h="28972" w="0">
                <a:moveTo>
                  <a:pt x="0" y="28972"/>
                </a:moveTo>
                <a:lnTo>
                  <a:pt x="0" y="0"/>
                </a:lnTo>
                <a:lnTo>
                  <a:pt x="0" y="289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2" name="object 192"/>
          <p:cNvSpPr/>
          <p:nvPr/>
        </p:nvSpPr>
        <p:spPr>
          <a:xfrm>
            <a:off x="629394" y="9359652"/>
            <a:ext cx="740667" cy="0"/>
          </a:xfrm>
          <a:custGeom>
            <a:avLst/>
            <a:gdLst/>
            <a:ahLst/>
            <a:cxnLst/>
            <a:rect b="b" l="l" r="r" t="t"/>
            <a:pathLst>
              <a:path h="0" w="740667">
                <a:moveTo>
                  <a:pt x="0" y="0"/>
                </a:moveTo>
                <a:lnTo>
                  <a:pt x="740667" y="0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3" name="object 193"/>
          <p:cNvSpPr/>
          <p:nvPr/>
        </p:nvSpPr>
        <p:spPr>
          <a:xfrm>
            <a:off x="629394" y="9345166"/>
            <a:ext cx="740667" cy="28971"/>
          </a:xfrm>
          <a:custGeom>
            <a:avLst/>
            <a:gdLst/>
            <a:ahLst/>
            <a:cxnLst/>
            <a:rect b="b" l="l" r="r" t="t"/>
            <a:pathLst>
              <a:path h="28971" w="740667">
                <a:moveTo>
                  <a:pt x="0" y="28971"/>
                </a:moveTo>
                <a:lnTo>
                  <a:pt x="740667" y="28971"/>
                </a:lnTo>
                <a:lnTo>
                  <a:pt x="740667" y="0"/>
                </a:lnTo>
                <a:lnTo>
                  <a:pt x="0" y="0"/>
                </a:lnTo>
                <a:lnTo>
                  <a:pt x="0" y="2897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4" name="object 194"/>
          <p:cNvSpPr/>
          <p:nvPr/>
        </p:nvSpPr>
        <p:spPr>
          <a:xfrm>
            <a:off x="1370063" y="9345165"/>
            <a:ext cx="0" cy="28972"/>
          </a:xfrm>
          <a:custGeom>
            <a:avLst/>
            <a:gdLst/>
            <a:ahLst/>
            <a:cxnLst/>
            <a:rect b="b" l="l" r="r" t="t"/>
            <a:pathLst>
              <a:path h="28972" w="0">
                <a:moveTo>
                  <a:pt x="0" y="0"/>
                </a:moveTo>
                <a:lnTo>
                  <a:pt x="0" y="2897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5" name="object 195"/>
          <p:cNvSpPr/>
          <p:nvPr/>
        </p:nvSpPr>
        <p:spPr>
          <a:xfrm>
            <a:off x="1370063" y="9345165"/>
            <a:ext cx="0" cy="28972"/>
          </a:xfrm>
          <a:custGeom>
            <a:avLst/>
            <a:gdLst/>
            <a:ahLst/>
            <a:cxnLst/>
            <a:rect b="b" l="l" r="r" t="t"/>
            <a:pathLst>
              <a:path h="28972" w="0">
                <a:moveTo>
                  <a:pt x="0" y="0"/>
                </a:moveTo>
                <a:lnTo>
                  <a:pt x="0" y="28972"/>
                </a:lnTo>
                <a:lnTo>
                  <a:pt x="0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6" name="object 196"/>
          <p:cNvSpPr/>
          <p:nvPr/>
        </p:nvSpPr>
        <p:spPr>
          <a:xfrm>
            <a:off x="629419" y="6408444"/>
            <a:ext cx="0" cy="2950464"/>
          </a:xfrm>
          <a:custGeom>
            <a:avLst/>
            <a:gdLst/>
            <a:ahLst/>
            <a:cxnLst/>
            <a:rect b="b" l="l" r="r" t="t"/>
            <a:pathLst>
              <a:path h="2950464" w="0">
                <a:moveTo>
                  <a:pt x="0" y="0"/>
                </a:moveTo>
                <a:lnTo>
                  <a:pt x="0" y="2950464"/>
                </a:lnTo>
              </a:path>
            </a:pathLst>
          </a:custGeom>
          <a:ln w="2562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7" name="object 197"/>
          <p:cNvSpPr/>
          <p:nvPr/>
        </p:nvSpPr>
        <p:spPr>
          <a:xfrm>
            <a:off x="617240" y="6408444"/>
            <a:ext cx="24358" cy="2950464"/>
          </a:xfrm>
          <a:custGeom>
            <a:avLst/>
            <a:gdLst/>
            <a:ahLst/>
            <a:cxnLst/>
            <a:rect b="b" l="l" r="r" t="t"/>
            <a:pathLst>
              <a:path h="2950464" w="24358">
                <a:moveTo>
                  <a:pt x="0" y="2950464"/>
                </a:moveTo>
                <a:lnTo>
                  <a:pt x="24358" y="2950464"/>
                </a:lnTo>
                <a:lnTo>
                  <a:pt x="24358" y="0"/>
                </a:lnTo>
                <a:lnTo>
                  <a:pt x="0" y="0"/>
                </a:lnTo>
                <a:lnTo>
                  <a:pt x="0" y="295046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8" name="object 198"/>
          <p:cNvSpPr/>
          <p:nvPr/>
        </p:nvSpPr>
        <p:spPr>
          <a:xfrm>
            <a:off x="617240" y="9345165"/>
            <a:ext cx="24357" cy="28972"/>
          </a:xfrm>
          <a:custGeom>
            <a:avLst/>
            <a:gdLst/>
            <a:ahLst/>
            <a:cxnLst/>
            <a:rect b="b" l="l" r="r" t="t"/>
            <a:pathLst>
              <a:path h="28972" w="24357">
                <a:moveTo>
                  <a:pt x="0" y="13742"/>
                </a:moveTo>
                <a:lnTo>
                  <a:pt x="0" y="28972"/>
                </a:lnTo>
                <a:lnTo>
                  <a:pt x="12153" y="28972"/>
                </a:lnTo>
                <a:lnTo>
                  <a:pt x="12153" y="13742"/>
                </a:lnTo>
                <a:lnTo>
                  <a:pt x="0" y="13742"/>
                </a:lnTo>
                <a:close/>
              </a:path>
              <a:path h="28972" w="24357">
                <a:moveTo>
                  <a:pt x="24357" y="13742"/>
                </a:moveTo>
                <a:lnTo>
                  <a:pt x="12153" y="0"/>
                </a:lnTo>
                <a:lnTo>
                  <a:pt x="12153" y="13742"/>
                </a:lnTo>
                <a:lnTo>
                  <a:pt x="24357" y="1374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9" name="object 199"/>
          <p:cNvSpPr/>
          <p:nvPr/>
        </p:nvSpPr>
        <p:spPr>
          <a:xfrm>
            <a:off x="617240" y="9345165"/>
            <a:ext cx="24357" cy="28972"/>
          </a:xfrm>
          <a:custGeom>
            <a:avLst/>
            <a:gdLst/>
            <a:ahLst/>
            <a:cxnLst/>
            <a:rect b="b" l="l" r="r" t="t"/>
            <a:pathLst>
              <a:path h="28972" w="24357">
                <a:moveTo>
                  <a:pt x="12153" y="28972"/>
                </a:moveTo>
                <a:lnTo>
                  <a:pt x="0" y="28972"/>
                </a:lnTo>
                <a:lnTo>
                  <a:pt x="0" y="13742"/>
                </a:lnTo>
                <a:lnTo>
                  <a:pt x="24357" y="13742"/>
                </a:lnTo>
                <a:lnTo>
                  <a:pt x="12153" y="0"/>
                </a:lnTo>
                <a:lnTo>
                  <a:pt x="12153" y="28972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0" name="object 200"/>
          <p:cNvSpPr/>
          <p:nvPr/>
        </p:nvSpPr>
        <p:spPr>
          <a:xfrm>
            <a:off x="621803" y="6397777"/>
            <a:ext cx="755892" cy="193522"/>
          </a:xfrm>
          <a:custGeom>
            <a:avLst/>
            <a:gdLst/>
            <a:ahLst/>
            <a:cxnLst/>
            <a:rect b="b" l="l" r="r" t="t"/>
            <a:pathLst>
              <a:path h="193522" w="755892">
                <a:moveTo>
                  <a:pt x="755892" y="21323"/>
                </a:moveTo>
                <a:lnTo>
                  <a:pt x="739128" y="0"/>
                </a:lnTo>
                <a:lnTo>
                  <a:pt x="701028" y="41122"/>
                </a:lnTo>
                <a:lnTo>
                  <a:pt x="658369" y="73126"/>
                </a:lnTo>
                <a:lnTo>
                  <a:pt x="614164" y="102095"/>
                </a:lnTo>
                <a:lnTo>
                  <a:pt x="568425" y="126453"/>
                </a:lnTo>
                <a:lnTo>
                  <a:pt x="521196" y="143217"/>
                </a:lnTo>
                <a:lnTo>
                  <a:pt x="475456" y="155422"/>
                </a:lnTo>
                <a:lnTo>
                  <a:pt x="426690" y="161518"/>
                </a:lnTo>
                <a:lnTo>
                  <a:pt x="377925" y="166090"/>
                </a:lnTo>
                <a:lnTo>
                  <a:pt x="329158" y="161518"/>
                </a:lnTo>
                <a:lnTo>
                  <a:pt x="280393" y="155422"/>
                </a:lnTo>
                <a:lnTo>
                  <a:pt x="231626" y="143217"/>
                </a:lnTo>
                <a:lnTo>
                  <a:pt x="185936" y="126453"/>
                </a:lnTo>
                <a:lnTo>
                  <a:pt x="141734" y="102095"/>
                </a:lnTo>
                <a:lnTo>
                  <a:pt x="95994" y="73126"/>
                </a:lnTo>
                <a:lnTo>
                  <a:pt x="53331" y="41122"/>
                </a:lnTo>
                <a:lnTo>
                  <a:pt x="15231" y="0"/>
                </a:lnTo>
                <a:lnTo>
                  <a:pt x="0" y="21323"/>
                </a:lnTo>
                <a:lnTo>
                  <a:pt x="39588" y="63995"/>
                </a:lnTo>
                <a:lnTo>
                  <a:pt x="82302" y="95986"/>
                </a:lnTo>
                <a:lnTo>
                  <a:pt x="127993" y="126453"/>
                </a:lnTo>
                <a:lnTo>
                  <a:pt x="178296" y="152400"/>
                </a:lnTo>
                <a:lnTo>
                  <a:pt x="224036" y="169113"/>
                </a:lnTo>
                <a:lnTo>
                  <a:pt x="277366" y="182854"/>
                </a:lnTo>
                <a:lnTo>
                  <a:pt x="326132" y="190500"/>
                </a:lnTo>
                <a:lnTo>
                  <a:pt x="377925" y="193522"/>
                </a:lnTo>
                <a:lnTo>
                  <a:pt x="428228" y="190500"/>
                </a:lnTo>
                <a:lnTo>
                  <a:pt x="478532" y="182854"/>
                </a:lnTo>
                <a:lnTo>
                  <a:pt x="528836" y="169113"/>
                </a:lnTo>
                <a:lnTo>
                  <a:pt x="579090" y="152400"/>
                </a:lnTo>
                <a:lnTo>
                  <a:pt x="626369" y="126453"/>
                </a:lnTo>
                <a:lnTo>
                  <a:pt x="672059" y="95986"/>
                </a:lnTo>
                <a:lnTo>
                  <a:pt x="714719" y="63995"/>
                </a:lnTo>
                <a:lnTo>
                  <a:pt x="755892" y="2132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1" name="object 201"/>
          <p:cNvSpPr/>
          <p:nvPr/>
        </p:nvSpPr>
        <p:spPr>
          <a:xfrm>
            <a:off x="621803" y="6397777"/>
            <a:ext cx="755892" cy="193522"/>
          </a:xfrm>
          <a:custGeom>
            <a:avLst/>
            <a:gdLst/>
            <a:ahLst/>
            <a:cxnLst/>
            <a:rect b="b" l="l" r="r" t="t"/>
            <a:pathLst>
              <a:path h="193522" w="755892">
                <a:moveTo>
                  <a:pt x="15231" y="0"/>
                </a:moveTo>
                <a:lnTo>
                  <a:pt x="53331" y="41122"/>
                </a:lnTo>
                <a:lnTo>
                  <a:pt x="95994" y="73126"/>
                </a:lnTo>
                <a:lnTo>
                  <a:pt x="141734" y="102095"/>
                </a:lnTo>
                <a:lnTo>
                  <a:pt x="185936" y="126453"/>
                </a:lnTo>
                <a:lnTo>
                  <a:pt x="231626" y="143217"/>
                </a:lnTo>
                <a:lnTo>
                  <a:pt x="280393" y="155422"/>
                </a:lnTo>
                <a:lnTo>
                  <a:pt x="329158" y="161518"/>
                </a:lnTo>
                <a:lnTo>
                  <a:pt x="377925" y="166090"/>
                </a:lnTo>
                <a:lnTo>
                  <a:pt x="426690" y="161518"/>
                </a:lnTo>
                <a:lnTo>
                  <a:pt x="475456" y="155422"/>
                </a:lnTo>
                <a:lnTo>
                  <a:pt x="521196" y="143217"/>
                </a:lnTo>
                <a:lnTo>
                  <a:pt x="568425" y="126453"/>
                </a:lnTo>
                <a:lnTo>
                  <a:pt x="614164" y="102095"/>
                </a:lnTo>
                <a:lnTo>
                  <a:pt x="658369" y="73126"/>
                </a:lnTo>
                <a:lnTo>
                  <a:pt x="701028" y="41122"/>
                </a:lnTo>
                <a:lnTo>
                  <a:pt x="739128" y="0"/>
                </a:lnTo>
                <a:lnTo>
                  <a:pt x="755892" y="21323"/>
                </a:lnTo>
                <a:lnTo>
                  <a:pt x="714719" y="63995"/>
                </a:lnTo>
                <a:lnTo>
                  <a:pt x="672059" y="95986"/>
                </a:lnTo>
                <a:lnTo>
                  <a:pt x="626369" y="126453"/>
                </a:lnTo>
                <a:lnTo>
                  <a:pt x="579090" y="152400"/>
                </a:lnTo>
                <a:lnTo>
                  <a:pt x="528836" y="169113"/>
                </a:lnTo>
                <a:lnTo>
                  <a:pt x="478532" y="182854"/>
                </a:lnTo>
                <a:lnTo>
                  <a:pt x="428228" y="190500"/>
                </a:lnTo>
                <a:lnTo>
                  <a:pt x="377925" y="193522"/>
                </a:lnTo>
                <a:lnTo>
                  <a:pt x="326132" y="190500"/>
                </a:lnTo>
                <a:lnTo>
                  <a:pt x="277366" y="182854"/>
                </a:lnTo>
                <a:lnTo>
                  <a:pt x="224036" y="169113"/>
                </a:lnTo>
                <a:lnTo>
                  <a:pt x="178296" y="152400"/>
                </a:lnTo>
                <a:lnTo>
                  <a:pt x="127993" y="126453"/>
                </a:lnTo>
                <a:lnTo>
                  <a:pt x="82302" y="95986"/>
                </a:lnTo>
                <a:lnTo>
                  <a:pt x="39588" y="63995"/>
                </a:lnTo>
                <a:lnTo>
                  <a:pt x="0" y="21323"/>
                </a:lnTo>
                <a:lnTo>
                  <a:pt x="15231" y="0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2" name="object 202"/>
          <p:cNvSpPr/>
          <p:nvPr/>
        </p:nvSpPr>
        <p:spPr>
          <a:xfrm>
            <a:off x="617240" y="6379464"/>
            <a:ext cx="24357" cy="39636"/>
          </a:xfrm>
          <a:custGeom>
            <a:avLst/>
            <a:gdLst/>
            <a:ahLst/>
            <a:cxnLst/>
            <a:rect b="b" l="l" r="r" t="t"/>
            <a:pathLst>
              <a:path h="39636" w="24357">
                <a:moveTo>
                  <a:pt x="0" y="0"/>
                </a:moveTo>
                <a:lnTo>
                  <a:pt x="0" y="28981"/>
                </a:lnTo>
                <a:lnTo>
                  <a:pt x="12174" y="28981"/>
                </a:lnTo>
                <a:lnTo>
                  <a:pt x="19794" y="18313"/>
                </a:lnTo>
                <a:lnTo>
                  <a:pt x="0" y="0"/>
                </a:lnTo>
                <a:close/>
              </a:path>
              <a:path h="39636" w="24357">
                <a:moveTo>
                  <a:pt x="24357" y="28981"/>
                </a:moveTo>
                <a:lnTo>
                  <a:pt x="12174" y="28981"/>
                </a:lnTo>
                <a:lnTo>
                  <a:pt x="4563" y="39636"/>
                </a:lnTo>
                <a:lnTo>
                  <a:pt x="24357" y="2898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3" name="object 203"/>
          <p:cNvSpPr/>
          <p:nvPr/>
        </p:nvSpPr>
        <p:spPr>
          <a:xfrm>
            <a:off x="617240" y="6379464"/>
            <a:ext cx="24357" cy="39636"/>
          </a:xfrm>
          <a:custGeom>
            <a:avLst/>
            <a:gdLst/>
            <a:ahLst/>
            <a:cxnLst/>
            <a:rect b="b" l="l" r="r" t="t"/>
            <a:pathLst>
              <a:path h="39636" w="24357">
                <a:moveTo>
                  <a:pt x="0" y="28981"/>
                </a:moveTo>
                <a:lnTo>
                  <a:pt x="0" y="0"/>
                </a:lnTo>
                <a:lnTo>
                  <a:pt x="19794" y="18313"/>
                </a:lnTo>
                <a:lnTo>
                  <a:pt x="4563" y="39636"/>
                </a:lnTo>
                <a:lnTo>
                  <a:pt x="24357" y="28981"/>
                </a:lnTo>
                <a:lnTo>
                  <a:pt x="0" y="2898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4" name="object 204"/>
          <p:cNvSpPr/>
          <p:nvPr/>
        </p:nvSpPr>
        <p:spPr>
          <a:xfrm>
            <a:off x="1299959" y="5547372"/>
            <a:ext cx="141744" cy="871727"/>
          </a:xfrm>
          <a:custGeom>
            <a:avLst/>
            <a:gdLst/>
            <a:ahLst/>
            <a:cxnLst/>
            <a:rect b="b" l="l" r="r" t="t"/>
            <a:pathLst>
              <a:path h="871727" w="141744">
                <a:moveTo>
                  <a:pt x="97536" y="848868"/>
                </a:moveTo>
                <a:lnTo>
                  <a:pt x="112763" y="824458"/>
                </a:lnTo>
                <a:lnTo>
                  <a:pt x="124968" y="800100"/>
                </a:lnTo>
                <a:lnTo>
                  <a:pt x="134150" y="774204"/>
                </a:lnTo>
                <a:lnTo>
                  <a:pt x="138709" y="746772"/>
                </a:lnTo>
                <a:lnTo>
                  <a:pt x="141744" y="720826"/>
                </a:lnTo>
                <a:lnTo>
                  <a:pt x="141744" y="662927"/>
                </a:lnTo>
                <a:lnTo>
                  <a:pt x="134150" y="608063"/>
                </a:lnTo>
                <a:lnTo>
                  <a:pt x="120408" y="550163"/>
                </a:lnTo>
                <a:lnTo>
                  <a:pt x="85331" y="434327"/>
                </a:lnTo>
                <a:lnTo>
                  <a:pt x="47231" y="320027"/>
                </a:lnTo>
                <a:lnTo>
                  <a:pt x="33540" y="265163"/>
                </a:lnTo>
                <a:lnTo>
                  <a:pt x="24409" y="210286"/>
                </a:lnTo>
                <a:lnTo>
                  <a:pt x="24409" y="159981"/>
                </a:lnTo>
                <a:lnTo>
                  <a:pt x="25895" y="134086"/>
                </a:lnTo>
                <a:lnTo>
                  <a:pt x="32004" y="112763"/>
                </a:lnTo>
                <a:lnTo>
                  <a:pt x="39636" y="86868"/>
                </a:lnTo>
                <a:lnTo>
                  <a:pt x="48768" y="65532"/>
                </a:lnTo>
                <a:lnTo>
                  <a:pt x="62509" y="44196"/>
                </a:lnTo>
                <a:lnTo>
                  <a:pt x="80772" y="19786"/>
                </a:lnTo>
                <a:lnTo>
                  <a:pt x="60972" y="0"/>
                </a:lnTo>
                <a:lnTo>
                  <a:pt x="44208" y="24358"/>
                </a:lnTo>
                <a:lnTo>
                  <a:pt x="28981" y="48768"/>
                </a:lnTo>
                <a:lnTo>
                  <a:pt x="16776" y="74663"/>
                </a:lnTo>
                <a:lnTo>
                  <a:pt x="7645" y="103632"/>
                </a:lnTo>
                <a:lnTo>
                  <a:pt x="1536" y="127990"/>
                </a:lnTo>
                <a:lnTo>
                  <a:pt x="0" y="156959"/>
                </a:lnTo>
                <a:lnTo>
                  <a:pt x="0" y="214858"/>
                </a:lnTo>
                <a:lnTo>
                  <a:pt x="9131" y="271259"/>
                </a:lnTo>
                <a:lnTo>
                  <a:pt x="24409" y="329158"/>
                </a:lnTo>
                <a:lnTo>
                  <a:pt x="60972" y="443458"/>
                </a:lnTo>
                <a:lnTo>
                  <a:pt x="97536" y="559295"/>
                </a:lnTo>
                <a:lnTo>
                  <a:pt x="111277" y="614159"/>
                </a:lnTo>
                <a:lnTo>
                  <a:pt x="118872" y="665949"/>
                </a:lnTo>
                <a:lnTo>
                  <a:pt x="118872" y="716254"/>
                </a:lnTo>
                <a:lnTo>
                  <a:pt x="115836" y="739127"/>
                </a:lnTo>
                <a:lnTo>
                  <a:pt x="111277" y="765022"/>
                </a:lnTo>
                <a:lnTo>
                  <a:pt x="103644" y="786358"/>
                </a:lnTo>
                <a:lnTo>
                  <a:pt x="91440" y="809231"/>
                </a:lnTo>
                <a:lnTo>
                  <a:pt x="77736" y="829017"/>
                </a:lnTo>
                <a:lnTo>
                  <a:pt x="60972" y="850404"/>
                </a:lnTo>
                <a:lnTo>
                  <a:pt x="77736" y="871727"/>
                </a:lnTo>
                <a:lnTo>
                  <a:pt x="97536" y="8488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5" name="object 205"/>
          <p:cNvSpPr/>
          <p:nvPr/>
        </p:nvSpPr>
        <p:spPr>
          <a:xfrm>
            <a:off x="1299959" y="5547372"/>
            <a:ext cx="141744" cy="871727"/>
          </a:xfrm>
          <a:custGeom>
            <a:avLst/>
            <a:gdLst/>
            <a:ahLst/>
            <a:cxnLst/>
            <a:rect b="b" l="l" r="r" t="t"/>
            <a:pathLst>
              <a:path h="871727" w="141744">
                <a:moveTo>
                  <a:pt x="60972" y="850404"/>
                </a:moveTo>
                <a:lnTo>
                  <a:pt x="77736" y="829017"/>
                </a:lnTo>
                <a:lnTo>
                  <a:pt x="91440" y="809231"/>
                </a:lnTo>
                <a:lnTo>
                  <a:pt x="103644" y="786358"/>
                </a:lnTo>
                <a:lnTo>
                  <a:pt x="111277" y="765022"/>
                </a:lnTo>
                <a:lnTo>
                  <a:pt x="115836" y="739127"/>
                </a:lnTo>
                <a:lnTo>
                  <a:pt x="118872" y="716254"/>
                </a:lnTo>
                <a:lnTo>
                  <a:pt x="118872" y="665949"/>
                </a:lnTo>
                <a:lnTo>
                  <a:pt x="111277" y="614159"/>
                </a:lnTo>
                <a:lnTo>
                  <a:pt x="97536" y="559295"/>
                </a:lnTo>
                <a:lnTo>
                  <a:pt x="60972" y="443458"/>
                </a:lnTo>
                <a:lnTo>
                  <a:pt x="24409" y="329158"/>
                </a:lnTo>
                <a:lnTo>
                  <a:pt x="9131" y="271259"/>
                </a:lnTo>
                <a:lnTo>
                  <a:pt x="0" y="214858"/>
                </a:lnTo>
                <a:lnTo>
                  <a:pt x="0" y="156959"/>
                </a:lnTo>
                <a:lnTo>
                  <a:pt x="1536" y="127990"/>
                </a:lnTo>
                <a:lnTo>
                  <a:pt x="7645" y="103632"/>
                </a:lnTo>
                <a:lnTo>
                  <a:pt x="16776" y="74663"/>
                </a:lnTo>
                <a:lnTo>
                  <a:pt x="28981" y="48768"/>
                </a:lnTo>
                <a:lnTo>
                  <a:pt x="44208" y="24358"/>
                </a:lnTo>
                <a:lnTo>
                  <a:pt x="60972" y="0"/>
                </a:lnTo>
                <a:lnTo>
                  <a:pt x="80772" y="19786"/>
                </a:lnTo>
                <a:lnTo>
                  <a:pt x="62509" y="44196"/>
                </a:lnTo>
                <a:lnTo>
                  <a:pt x="48768" y="65532"/>
                </a:lnTo>
                <a:lnTo>
                  <a:pt x="39636" y="86868"/>
                </a:lnTo>
                <a:lnTo>
                  <a:pt x="32004" y="112763"/>
                </a:lnTo>
                <a:lnTo>
                  <a:pt x="25895" y="134086"/>
                </a:lnTo>
                <a:lnTo>
                  <a:pt x="24409" y="159981"/>
                </a:lnTo>
                <a:lnTo>
                  <a:pt x="24409" y="210286"/>
                </a:lnTo>
                <a:lnTo>
                  <a:pt x="33540" y="265163"/>
                </a:lnTo>
                <a:lnTo>
                  <a:pt x="47231" y="320027"/>
                </a:lnTo>
                <a:lnTo>
                  <a:pt x="85331" y="434327"/>
                </a:lnTo>
                <a:lnTo>
                  <a:pt x="120408" y="550163"/>
                </a:lnTo>
                <a:lnTo>
                  <a:pt x="134150" y="608063"/>
                </a:lnTo>
                <a:lnTo>
                  <a:pt x="141744" y="662927"/>
                </a:lnTo>
                <a:lnTo>
                  <a:pt x="141744" y="720826"/>
                </a:lnTo>
                <a:lnTo>
                  <a:pt x="138709" y="746772"/>
                </a:lnTo>
                <a:lnTo>
                  <a:pt x="134150" y="774204"/>
                </a:lnTo>
                <a:lnTo>
                  <a:pt x="124968" y="800100"/>
                </a:lnTo>
                <a:lnTo>
                  <a:pt x="112763" y="824458"/>
                </a:lnTo>
                <a:lnTo>
                  <a:pt x="97536" y="848868"/>
                </a:lnTo>
                <a:lnTo>
                  <a:pt x="77736" y="871727"/>
                </a:lnTo>
                <a:lnTo>
                  <a:pt x="60972" y="85040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6" name="object 206"/>
          <p:cNvSpPr/>
          <p:nvPr/>
        </p:nvSpPr>
        <p:spPr>
          <a:xfrm>
            <a:off x="1360932" y="6397777"/>
            <a:ext cx="16764" cy="21323"/>
          </a:xfrm>
          <a:custGeom>
            <a:avLst/>
            <a:gdLst/>
            <a:ahLst/>
            <a:cxnLst/>
            <a:rect b="b" l="l" r="r" t="t"/>
            <a:pathLst>
              <a:path h="21323" w="16764">
                <a:moveTo>
                  <a:pt x="16764" y="21323"/>
                </a:moveTo>
                <a:lnTo>
                  <a:pt x="0" y="0"/>
                </a:lnTo>
                <a:lnTo>
                  <a:pt x="16764" y="2132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7" name="object 207"/>
          <p:cNvSpPr/>
          <p:nvPr/>
        </p:nvSpPr>
        <p:spPr>
          <a:xfrm>
            <a:off x="1360932" y="6397777"/>
            <a:ext cx="16764" cy="21323"/>
          </a:xfrm>
          <a:custGeom>
            <a:avLst/>
            <a:gdLst/>
            <a:ahLst/>
            <a:cxnLst/>
            <a:rect b="b" l="l" r="r" t="t"/>
            <a:pathLst>
              <a:path h="21323" w="16764">
                <a:moveTo>
                  <a:pt x="16764" y="21323"/>
                </a:moveTo>
                <a:lnTo>
                  <a:pt x="0" y="0"/>
                </a:lnTo>
                <a:lnTo>
                  <a:pt x="16764" y="2132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8" name="object 208"/>
          <p:cNvSpPr/>
          <p:nvPr/>
        </p:nvSpPr>
        <p:spPr>
          <a:xfrm>
            <a:off x="1360932" y="5353799"/>
            <a:ext cx="821436" cy="213359"/>
          </a:xfrm>
          <a:custGeom>
            <a:avLst/>
            <a:gdLst/>
            <a:ahLst/>
            <a:cxnLst/>
            <a:rect b="b" l="l" r="r" t="t"/>
            <a:pathLst>
              <a:path h="213359" w="821436">
                <a:moveTo>
                  <a:pt x="358127" y="30505"/>
                </a:moveTo>
                <a:lnTo>
                  <a:pt x="413004" y="27431"/>
                </a:lnTo>
                <a:lnTo>
                  <a:pt x="464845" y="30505"/>
                </a:lnTo>
                <a:lnTo>
                  <a:pt x="519658" y="39636"/>
                </a:lnTo>
                <a:lnTo>
                  <a:pt x="544068" y="47269"/>
                </a:lnTo>
                <a:lnTo>
                  <a:pt x="569963" y="53378"/>
                </a:lnTo>
                <a:lnTo>
                  <a:pt x="623290" y="74701"/>
                </a:lnTo>
                <a:lnTo>
                  <a:pt x="672058" y="100596"/>
                </a:lnTo>
                <a:lnTo>
                  <a:pt x="719340" y="131063"/>
                </a:lnTo>
                <a:lnTo>
                  <a:pt x="762000" y="170700"/>
                </a:lnTo>
                <a:lnTo>
                  <a:pt x="806208" y="213359"/>
                </a:lnTo>
                <a:lnTo>
                  <a:pt x="821436" y="192036"/>
                </a:lnTo>
                <a:lnTo>
                  <a:pt x="778763" y="147827"/>
                </a:lnTo>
                <a:lnTo>
                  <a:pt x="733031" y="108191"/>
                </a:lnTo>
                <a:lnTo>
                  <a:pt x="684263" y="76200"/>
                </a:lnTo>
                <a:lnTo>
                  <a:pt x="632472" y="47269"/>
                </a:lnTo>
                <a:lnTo>
                  <a:pt x="577608" y="27431"/>
                </a:lnTo>
                <a:lnTo>
                  <a:pt x="551713" y="19837"/>
                </a:lnTo>
                <a:lnTo>
                  <a:pt x="522731" y="12204"/>
                </a:lnTo>
                <a:lnTo>
                  <a:pt x="467868" y="3073"/>
                </a:lnTo>
                <a:lnTo>
                  <a:pt x="413004" y="0"/>
                </a:lnTo>
                <a:lnTo>
                  <a:pt x="356590" y="3073"/>
                </a:lnTo>
                <a:lnTo>
                  <a:pt x="300240" y="12204"/>
                </a:lnTo>
                <a:lnTo>
                  <a:pt x="243827" y="27431"/>
                </a:lnTo>
                <a:lnTo>
                  <a:pt x="217931" y="38100"/>
                </a:lnTo>
                <a:lnTo>
                  <a:pt x="190500" y="47269"/>
                </a:lnTo>
                <a:lnTo>
                  <a:pt x="138658" y="76200"/>
                </a:lnTo>
                <a:lnTo>
                  <a:pt x="88404" y="108191"/>
                </a:lnTo>
                <a:lnTo>
                  <a:pt x="42671" y="147827"/>
                </a:lnTo>
                <a:lnTo>
                  <a:pt x="0" y="192036"/>
                </a:lnTo>
                <a:lnTo>
                  <a:pt x="16764" y="213359"/>
                </a:lnTo>
                <a:lnTo>
                  <a:pt x="59436" y="170700"/>
                </a:lnTo>
                <a:lnTo>
                  <a:pt x="103631" y="131063"/>
                </a:lnTo>
                <a:lnTo>
                  <a:pt x="152400" y="100596"/>
                </a:lnTo>
                <a:lnTo>
                  <a:pt x="199631" y="74701"/>
                </a:lnTo>
                <a:lnTo>
                  <a:pt x="224040" y="64046"/>
                </a:lnTo>
                <a:lnTo>
                  <a:pt x="251472" y="53378"/>
                </a:lnTo>
                <a:lnTo>
                  <a:pt x="303263" y="39636"/>
                </a:lnTo>
                <a:lnTo>
                  <a:pt x="358127" y="3050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9" name="object 209"/>
          <p:cNvSpPr/>
          <p:nvPr/>
        </p:nvSpPr>
        <p:spPr>
          <a:xfrm>
            <a:off x="1360932" y="5353799"/>
            <a:ext cx="821436" cy="213359"/>
          </a:xfrm>
          <a:custGeom>
            <a:avLst/>
            <a:gdLst/>
            <a:ahLst/>
            <a:cxnLst/>
            <a:rect b="b" l="l" r="r" t="t"/>
            <a:pathLst>
              <a:path h="213359" w="821436">
                <a:moveTo>
                  <a:pt x="0" y="192036"/>
                </a:moveTo>
                <a:lnTo>
                  <a:pt x="42671" y="147827"/>
                </a:lnTo>
                <a:lnTo>
                  <a:pt x="88404" y="108191"/>
                </a:lnTo>
                <a:lnTo>
                  <a:pt x="138658" y="76200"/>
                </a:lnTo>
                <a:lnTo>
                  <a:pt x="190500" y="47269"/>
                </a:lnTo>
                <a:lnTo>
                  <a:pt x="217931" y="38100"/>
                </a:lnTo>
                <a:lnTo>
                  <a:pt x="243827" y="27431"/>
                </a:lnTo>
                <a:lnTo>
                  <a:pt x="300240" y="12204"/>
                </a:lnTo>
                <a:lnTo>
                  <a:pt x="356590" y="3073"/>
                </a:lnTo>
                <a:lnTo>
                  <a:pt x="413004" y="0"/>
                </a:lnTo>
                <a:lnTo>
                  <a:pt x="467868" y="3073"/>
                </a:lnTo>
                <a:lnTo>
                  <a:pt x="522731" y="12204"/>
                </a:lnTo>
                <a:lnTo>
                  <a:pt x="551713" y="19837"/>
                </a:lnTo>
                <a:lnTo>
                  <a:pt x="577608" y="27431"/>
                </a:lnTo>
                <a:lnTo>
                  <a:pt x="632472" y="47269"/>
                </a:lnTo>
                <a:lnTo>
                  <a:pt x="684263" y="76200"/>
                </a:lnTo>
                <a:lnTo>
                  <a:pt x="733031" y="108191"/>
                </a:lnTo>
                <a:lnTo>
                  <a:pt x="778763" y="147827"/>
                </a:lnTo>
                <a:lnTo>
                  <a:pt x="821436" y="192036"/>
                </a:lnTo>
                <a:lnTo>
                  <a:pt x="806208" y="213359"/>
                </a:lnTo>
                <a:lnTo>
                  <a:pt x="762000" y="170700"/>
                </a:lnTo>
                <a:lnTo>
                  <a:pt x="719340" y="131063"/>
                </a:lnTo>
                <a:lnTo>
                  <a:pt x="672058" y="100596"/>
                </a:lnTo>
                <a:lnTo>
                  <a:pt x="623290" y="74701"/>
                </a:lnTo>
                <a:lnTo>
                  <a:pt x="569963" y="53378"/>
                </a:lnTo>
                <a:lnTo>
                  <a:pt x="544068" y="47269"/>
                </a:lnTo>
                <a:lnTo>
                  <a:pt x="519658" y="39636"/>
                </a:lnTo>
                <a:lnTo>
                  <a:pt x="464845" y="30505"/>
                </a:lnTo>
                <a:lnTo>
                  <a:pt x="413004" y="27431"/>
                </a:lnTo>
                <a:lnTo>
                  <a:pt x="358127" y="30505"/>
                </a:lnTo>
                <a:lnTo>
                  <a:pt x="303263" y="39636"/>
                </a:lnTo>
                <a:lnTo>
                  <a:pt x="251472" y="53378"/>
                </a:lnTo>
                <a:lnTo>
                  <a:pt x="224040" y="64046"/>
                </a:lnTo>
                <a:lnTo>
                  <a:pt x="199631" y="74701"/>
                </a:lnTo>
                <a:lnTo>
                  <a:pt x="152400" y="100596"/>
                </a:lnTo>
                <a:lnTo>
                  <a:pt x="103631" y="131063"/>
                </a:lnTo>
                <a:lnTo>
                  <a:pt x="59436" y="170700"/>
                </a:lnTo>
                <a:lnTo>
                  <a:pt x="16764" y="213359"/>
                </a:lnTo>
                <a:lnTo>
                  <a:pt x="0" y="192036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0" name="object 210"/>
          <p:cNvSpPr/>
          <p:nvPr/>
        </p:nvSpPr>
        <p:spPr>
          <a:xfrm>
            <a:off x="1360932" y="5545836"/>
            <a:ext cx="19799" cy="21323"/>
          </a:xfrm>
          <a:custGeom>
            <a:avLst/>
            <a:gdLst/>
            <a:ahLst/>
            <a:cxnLst/>
            <a:rect b="b" l="l" r="r" t="t"/>
            <a:pathLst>
              <a:path h="21323" w="19799">
                <a:moveTo>
                  <a:pt x="19799" y="21323"/>
                </a:moveTo>
                <a:lnTo>
                  <a:pt x="5636" y="7170"/>
                </a:lnTo>
                <a:lnTo>
                  <a:pt x="16764" y="21323"/>
                </a:lnTo>
                <a:lnTo>
                  <a:pt x="19799" y="21323"/>
                </a:lnTo>
                <a:close/>
              </a:path>
              <a:path h="21323" w="19799">
                <a:moveTo>
                  <a:pt x="5636" y="7170"/>
                </a:moveTo>
                <a:lnTo>
                  <a:pt x="0" y="0"/>
                </a:lnTo>
                <a:lnTo>
                  <a:pt x="0" y="1536"/>
                </a:lnTo>
                <a:lnTo>
                  <a:pt x="5636" y="717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1" name="object 211"/>
          <p:cNvSpPr/>
          <p:nvPr/>
        </p:nvSpPr>
        <p:spPr>
          <a:xfrm>
            <a:off x="1360932" y="5545836"/>
            <a:ext cx="19799" cy="21323"/>
          </a:xfrm>
          <a:custGeom>
            <a:avLst/>
            <a:gdLst/>
            <a:ahLst/>
            <a:cxnLst/>
            <a:rect b="b" l="l" r="r" t="t"/>
            <a:pathLst>
              <a:path h="21323" w="19799">
                <a:moveTo>
                  <a:pt x="0" y="1536"/>
                </a:moveTo>
                <a:lnTo>
                  <a:pt x="0" y="0"/>
                </a:lnTo>
                <a:lnTo>
                  <a:pt x="16764" y="21323"/>
                </a:lnTo>
                <a:lnTo>
                  <a:pt x="19799" y="21323"/>
                </a:lnTo>
                <a:lnTo>
                  <a:pt x="0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2" name="object 212"/>
          <p:cNvSpPr/>
          <p:nvPr/>
        </p:nvSpPr>
        <p:spPr>
          <a:xfrm>
            <a:off x="2093963" y="5547372"/>
            <a:ext cx="150914" cy="871727"/>
          </a:xfrm>
          <a:custGeom>
            <a:avLst/>
            <a:gdLst/>
            <a:ahLst/>
            <a:cxnLst/>
            <a:rect b="b" l="l" r="r" t="t"/>
            <a:pathLst>
              <a:path h="871727" w="150914">
                <a:moveTo>
                  <a:pt x="71640" y="19786"/>
                </a:moveTo>
                <a:lnTo>
                  <a:pt x="88404" y="42659"/>
                </a:lnTo>
                <a:lnTo>
                  <a:pt x="100609" y="62458"/>
                </a:lnTo>
                <a:lnTo>
                  <a:pt x="109740" y="85331"/>
                </a:lnTo>
                <a:lnTo>
                  <a:pt x="118859" y="112763"/>
                </a:lnTo>
                <a:lnTo>
                  <a:pt x="121932" y="134086"/>
                </a:lnTo>
                <a:lnTo>
                  <a:pt x="126504" y="158496"/>
                </a:lnTo>
                <a:lnTo>
                  <a:pt x="121932" y="213372"/>
                </a:lnTo>
                <a:lnTo>
                  <a:pt x="112814" y="269722"/>
                </a:lnTo>
                <a:lnTo>
                  <a:pt x="99072" y="326123"/>
                </a:lnTo>
                <a:lnTo>
                  <a:pt x="80759" y="384022"/>
                </a:lnTo>
                <a:lnTo>
                  <a:pt x="60972" y="441972"/>
                </a:lnTo>
                <a:lnTo>
                  <a:pt x="22872" y="559295"/>
                </a:lnTo>
                <a:lnTo>
                  <a:pt x="9182" y="615696"/>
                </a:lnTo>
                <a:lnTo>
                  <a:pt x="0" y="670572"/>
                </a:lnTo>
                <a:lnTo>
                  <a:pt x="0" y="725436"/>
                </a:lnTo>
                <a:lnTo>
                  <a:pt x="6096" y="752817"/>
                </a:lnTo>
                <a:lnTo>
                  <a:pt x="12204" y="778763"/>
                </a:lnTo>
                <a:lnTo>
                  <a:pt x="22872" y="803122"/>
                </a:lnTo>
                <a:lnTo>
                  <a:pt x="35077" y="829017"/>
                </a:lnTo>
                <a:lnTo>
                  <a:pt x="51841" y="848868"/>
                </a:lnTo>
                <a:lnTo>
                  <a:pt x="73177" y="871727"/>
                </a:lnTo>
                <a:lnTo>
                  <a:pt x="88404" y="850404"/>
                </a:lnTo>
                <a:lnTo>
                  <a:pt x="71640" y="832091"/>
                </a:lnTo>
                <a:lnTo>
                  <a:pt x="54864" y="812304"/>
                </a:lnTo>
                <a:lnTo>
                  <a:pt x="44196" y="789432"/>
                </a:lnTo>
                <a:lnTo>
                  <a:pt x="35077" y="769581"/>
                </a:lnTo>
                <a:lnTo>
                  <a:pt x="30505" y="748258"/>
                </a:lnTo>
                <a:lnTo>
                  <a:pt x="25946" y="723900"/>
                </a:lnTo>
                <a:lnTo>
                  <a:pt x="25946" y="672058"/>
                </a:lnTo>
                <a:lnTo>
                  <a:pt x="33540" y="620268"/>
                </a:lnTo>
                <a:lnTo>
                  <a:pt x="45732" y="566927"/>
                </a:lnTo>
                <a:lnTo>
                  <a:pt x="83832" y="451091"/>
                </a:lnTo>
                <a:lnTo>
                  <a:pt x="103631" y="391668"/>
                </a:lnTo>
                <a:lnTo>
                  <a:pt x="121932" y="333717"/>
                </a:lnTo>
                <a:lnTo>
                  <a:pt x="138709" y="272796"/>
                </a:lnTo>
                <a:lnTo>
                  <a:pt x="147840" y="214858"/>
                </a:lnTo>
                <a:lnTo>
                  <a:pt x="150914" y="158496"/>
                </a:lnTo>
                <a:lnTo>
                  <a:pt x="147840" y="131063"/>
                </a:lnTo>
                <a:lnTo>
                  <a:pt x="141731" y="103632"/>
                </a:lnTo>
                <a:lnTo>
                  <a:pt x="134137" y="74663"/>
                </a:lnTo>
                <a:lnTo>
                  <a:pt x="121932" y="48768"/>
                </a:lnTo>
                <a:lnTo>
                  <a:pt x="108191" y="27432"/>
                </a:lnTo>
                <a:lnTo>
                  <a:pt x="89941" y="0"/>
                </a:lnTo>
                <a:lnTo>
                  <a:pt x="71640" y="1978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3" name="object 213"/>
          <p:cNvSpPr/>
          <p:nvPr/>
        </p:nvSpPr>
        <p:spPr>
          <a:xfrm>
            <a:off x="2093963" y="5547372"/>
            <a:ext cx="150914" cy="871727"/>
          </a:xfrm>
          <a:custGeom>
            <a:avLst/>
            <a:gdLst/>
            <a:ahLst/>
            <a:cxnLst/>
            <a:rect b="b" l="l" r="r" t="t"/>
            <a:pathLst>
              <a:path h="871727" w="150914">
                <a:moveTo>
                  <a:pt x="89941" y="0"/>
                </a:moveTo>
                <a:lnTo>
                  <a:pt x="108191" y="27432"/>
                </a:lnTo>
                <a:lnTo>
                  <a:pt x="121932" y="48768"/>
                </a:lnTo>
                <a:lnTo>
                  <a:pt x="134137" y="74663"/>
                </a:lnTo>
                <a:lnTo>
                  <a:pt x="141731" y="103632"/>
                </a:lnTo>
                <a:lnTo>
                  <a:pt x="147840" y="131063"/>
                </a:lnTo>
                <a:lnTo>
                  <a:pt x="150914" y="158496"/>
                </a:lnTo>
                <a:lnTo>
                  <a:pt x="147840" y="214858"/>
                </a:lnTo>
                <a:lnTo>
                  <a:pt x="138709" y="272796"/>
                </a:lnTo>
                <a:lnTo>
                  <a:pt x="121932" y="333717"/>
                </a:lnTo>
                <a:lnTo>
                  <a:pt x="103631" y="391668"/>
                </a:lnTo>
                <a:lnTo>
                  <a:pt x="83832" y="451091"/>
                </a:lnTo>
                <a:lnTo>
                  <a:pt x="45732" y="566927"/>
                </a:lnTo>
                <a:lnTo>
                  <a:pt x="33540" y="620268"/>
                </a:lnTo>
                <a:lnTo>
                  <a:pt x="25946" y="672058"/>
                </a:lnTo>
                <a:lnTo>
                  <a:pt x="25946" y="723900"/>
                </a:lnTo>
                <a:lnTo>
                  <a:pt x="30505" y="748258"/>
                </a:lnTo>
                <a:lnTo>
                  <a:pt x="35077" y="769581"/>
                </a:lnTo>
                <a:lnTo>
                  <a:pt x="44196" y="789432"/>
                </a:lnTo>
                <a:lnTo>
                  <a:pt x="54864" y="812304"/>
                </a:lnTo>
                <a:lnTo>
                  <a:pt x="71640" y="832091"/>
                </a:lnTo>
                <a:lnTo>
                  <a:pt x="88404" y="850404"/>
                </a:lnTo>
                <a:lnTo>
                  <a:pt x="73177" y="871727"/>
                </a:lnTo>
                <a:lnTo>
                  <a:pt x="51841" y="848868"/>
                </a:lnTo>
                <a:lnTo>
                  <a:pt x="35077" y="829017"/>
                </a:lnTo>
                <a:lnTo>
                  <a:pt x="22872" y="803122"/>
                </a:lnTo>
                <a:lnTo>
                  <a:pt x="12204" y="778763"/>
                </a:lnTo>
                <a:lnTo>
                  <a:pt x="6096" y="752817"/>
                </a:lnTo>
                <a:lnTo>
                  <a:pt x="0" y="725436"/>
                </a:lnTo>
                <a:lnTo>
                  <a:pt x="0" y="670572"/>
                </a:lnTo>
                <a:lnTo>
                  <a:pt x="9182" y="615696"/>
                </a:lnTo>
                <a:lnTo>
                  <a:pt x="22872" y="559295"/>
                </a:lnTo>
                <a:lnTo>
                  <a:pt x="60972" y="441972"/>
                </a:lnTo>
                <a:lnTo>
                  <a:pt x="80759" y="384022"/>
                </a:lnTo>
                <a:lnTo>
                  <a:pt x="99072" y="326123"/>
                </a:lnTo>
                <a:lnTo>
                  <a:pt x="112814" y="269722"/>
                </a:lnTo>
                <a:lnTo>
                  <a:pt x="121932" y="213372"/>
                </a:lnTo>
                <a:lnTo>
                  <a:pt x="126504" y="158496"/>
                </a:lnTo>
                <a:lnTo>
                  <a:pt x="121932" y="134086"/>
                </a:lnTo>
                <a:lnTo>
                  <a:pt x="118859" y="112763"/>
                </a:lnTo>
                <a:lnTo>
                  <a:pt x="109740" y="85331"/>
                </a:lnTo>
                <a:lnTo>
                  <a:pt x="100609" y="62458"/>
                </a:lnTo>
                <a:lnTo>
                  <a:pt x="88404" y="42659"/>
                </a:lnTo>
                <a:lnTo>
                  <a:pt x="71640" y="19786"/>
                </a:lnTo>
                <a:lnTo>
                  <a:pt x="89941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4" name="object 214"/>
          <p:cNvSpPr/>
          <p:nvPr/>
        </p:nvSpPr>
        <p:spPr>
          <a:xfrm>
            <a:off x="2165604" y="5545836"/>
            <a:ext cx="18300" cy="21323"/>
          </a:xfrm>
          <a:custGeom>
            <a:avLst/>
            <a:gdLst/>
            <a:ahLst/>
            <a:cxnLst/>
            <a:rect b="b" l="l" r="r" t="t"/>
            <a:pathLst>
              <a:path h="21323" w="18300">
                <a:moveTo>
                  <a:pt x="6742" y="14033"/>
                </a:moveTo>
                <a:lnTo>
                  <a:pt x="0" y="21323"/>
                </a:lnTo>
                <a:lnTo>
                  <a:pt x="1536" y="21323"/>
                </a:lnTo>
                <a:lnTo>
                  <a:pt x="6742" y="14033"/>
                </a:lnTo>
                <a:close/>
              </a:path>
              <a:path h="21323" w="18300">
                <a:moveTo>
                  <a:pt x="18300" y="1536"/>
                </a:moveTo>
                <a:lnTo>
                  <a:pt x="16763" y="0"/>
                </a:lnTo>
                <a:lnTo>
                  <a:pt x="6742" y="14033"/>
                </a:lnTo>
                <a:lnTo>
                  <a:pt x="18300" y="15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5" name="object 215"/>
          <p:cNvSpPr/>
          <p:nvPr/>
        </p:nvSpPr>
        <p:spPr>
          <a:xfrm>
            <a:off x="2165604" y="5545836"/>
            <a:ext cx="18300" cy="21323"/>
          </a:xfrm>
          <a:custGeom>
            <a:avLst/>
            <a:gdLst/>
            <a:ahLst/>
            <a:cxnLst/>
            <a:rect b="b" l="l" r="r" t="t"/>
            <a:pathLst>
              <a:path h="21323" w="18300">
                <a:moveTo>
                  <a:pt x="16763" y="0"/>
                </a:moveTo>
                <a:lnTo>
                  <a:pt x="18300" y="1536"/>
                </a:lnTo>
                <a:lnTo>
                  <a:pt x="0" y="21323"/>
                </a:lnTo>
                <a:lnTo>
                  <a:pt x="1536" y="21323"/>
                </a:lnTo>
                <a:lnTo>
                  <a:pt x="16763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6" name="object 216"/>
          <p:cNvSpPr/>
          <p:nvPr/>
        </p:nvSpPr>
        <p:spPr>
          <a:xfrm>
            <a:off x="2167140" y="6397777"/>
            <a:ext cx="656818" cy="159981"/>
          </a:xfrm>
          <a:custGeom>
            <a:avLst/>
            <a:gdLst/>
            <a:ahLst/>
            <a:cxnLst/>
            <a:rect b="b" l="l" r="r" t="t"/>
            <a:pathLst>
              <a:path h="159981" w="656818">
                <a:moveTo>
                  <a:pt x="656818" y="22821"/>
                </a:moveTo>
                <a:lnTo>
                  <a:pt x="643128" y="0"/>
                </a:lnTo>
                <a:lnTo>
                  <a:pt x="605028" y="31991"/>
                </a:lnTo>
                <a:lnTo>
                  <a:pt x="569963" y="57886"/>
                </a:lnTo>
                <a:lnTo>
                  <a:pt x="530313" y="80759"/>
                </a:lnTo>
                <a:lnTo>
                  <a:pt x="490728" y="99021"/>
                </a:lnTo>
                <a:lnTo>
                  <a:pt x="451091" y="114300"/>
                </a:lnTo>
                <a:lnTo>
                  <a:pt x="411454" y="123418"/>
                </a:lnTo>
                <a:lnTo>
                  <a:pt x="371868" y="129527"/>
                </a:lnTo>
                <a:lnTo>
                  <a:pt x="329158" y="132549"/>
                </a:lnTo>
                <a:lnTo>
                  <a:pt x="286486" y="129527"/>
                </a:lnTo>
                <a:lnTo>
                  <a:pt x="246849" y="123418"/>
                </a:lnTo>
                <a:lnTo>
                  <a:pt x="205727" y="114300"/>
                </a:lnTo>
                <a:lnTo>
                  <a:pt x="166090" y="99021"/>
                </a:lnTo>
                <a:lnTo>
                  <a:pt x="127990" y="80759"/>
                </a:lnTo>
                <a:lnTo>
                  <a:pt x="88404" y="57886"/>
                </a:lnTo>
                <a:lnTo>
                  <a:pt x="51790" y="31991"/>
                </a:lnTo>
                <a:lnTo>
                  <a:pt x="13690" y="0"/>
                </a:lnTo>
                <a:lnTo>
                  <a:pt x="0" y="22821"/>
                </a:lnTo>
                <a:lnTo>
                  <a:pt x="36563" y="54813"/>
                </a:lnTo>
                <a:lnTo>
                  <a:pt x="76200" y="82245"/>
                </a:lnTo>
                <a:lnTo>
                  <a:pt x="114300" y="105117"/>
                </a:lnTo>
                <a:lnTo>
                  <a:pt x="156959" y="126453"/>
                </a:lnTo>
                <a:lnTo>
                  <a:pt x="198081" y="141732"/>
                </a:lnTo>
                <a:lnTo>
                  <a:pt x="242290" y="152400"/>
                </a:lnTo>
                <a:lnTo>
                  <a:pt x="284949" y="156959"/>
                </a:lnTo>
                <a:lnTo>
                  <a:pt x="329158" y="159981"/>
                </a:lnTo>
                <a:lnTo>
                  <a:pt x="371868" y="156959"/>
                </a:lnTo>
                <a:lnTo>
                  <a:pt x="414528" y="152400"/>
                </a:lnTo>
                <a:lnTo>
                  <a:pt x="458736" y="141732"/>
                </a:lnTo>
                <a:lnTo>
                  <a:pt x="499859" y="126453"/>
                </a:lnTo>
                <a:lnTo>
                  <a:pt x="540981" y="105117"/>
                </a:lnTo>
                <a:lnTo>
                  <a:pt x="582155" y="82245"/>
                </a:lnTo>
                <a:lnTo>
                  <a:pt x="618718" y="54813"/>
                </a:lnTo>
                <a:lnTo>
                  <a:pt x="656818" y="2282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7" name="object 217"/>
          <p:cNvSpPr/>
          <p:nvPr/>
        </p:nvSpPr>
        <p:spPr>
          <a:xfrm>
            <a:off x="2167140" y="6397777"/>
            <a:ext cx="656818" cy="159981"/>
          </a:xfrm>
          <a:custGeom>
            <a:avLst/>
            <a:gdLst/>
            <a:ahLst/>
            <a:cxnLst/>
            <a:rect b="b" l="l" r="r" t="t"/>
            <a:pathLst>
              <a:path h="159981" w="656818">
                <a:moveTo>
                  <a:pt x="13690" y="0"/>
                </a:moveTo>
                <a:lnTo>
                  <a:pt x="51790" y="31991"/>
                </a:lnTo>
                <a:lnTo>
                  <a:pt x="88404" y="57886"/>
                </a:lnTo>
                <a:lnTo>
                  <a:pt x="127990" y="80759"/>
                </a:lnTo>
                <a:lnTo>
                  <a:pt x="166090" y="99021"/>
                </a:lnTo>
                <a:lnTo>
                  <a:pt x="205727" y="114300"/>
                </a:lnTo>
                <a:lnTo>
                  <a:pt x="246849" y="123418"/>
                </a:lnTo>
                <a:lnTo>
                  <a:pt x="286486" y="129527"/>
                </a:lnTo>
                <a:lnTo>
                  <a:pt x="329158" y="132549"/>
                </a:lnTo>
                <a:lnTo>
                  <a:pt x="371868" y="129527"/>
                </a:lnTo>
                <a:lnTo>
                  <a:pt x="411454" y="123418"/>
                </a:lnTo>
                <a:lnTo>
                  <a:pt x="451091" y="114300"/>
                </a:lnTo>
                <a:lnTo>
                  <a:pt x="490728" y="99021"/>
                </a:lnTo>
                <a:lnTo>
                  <a:pt x="530313" y="80759"/>
                </a:lnTo>
                <a:lnTo>
                  <a:pt x="569963" y="57886"/>
                </a:lnTo>
                <a:lnTo>
                  <a:pt x="605028" y="31991"/>
                </a:lnTo>
                <a:lnTo>
                  <a:pt x="643128" y="0"/>
                </a:lnTo>
                <a:lnTo>
                  <a:pt x="656818" y="22821"/>
                </a:lnTo>
                <a:lnTo>
                  <a:pt x="618718" y="54813"/>
                </a:lnTo>
                <a:lnTo>
                  <a:pt x="582155" y="82245"/>
                </a:lnTo>
                <a:lnTo>
                  <a:pt x="540981" y="105117"/>
                </a:lnTo>
                <a:lnTo>
                  <a:pt x="499859" y="126453"/>
                </a:lnTo>
                <a:lnTo>
                  <a:pt x="458736" y="141732"/>
                </a:lnTo>
                <a:lnTo>
                  <a:pt x="414528" y="152400"/>
                </a:lnTo>
                <a:lnTo>
                  <a:pt x="371868" y="156959"/>
                </a:lnTo>
                <a:lnTo>
                  <a:pt x="329158" y="159981"/>
                </a:lnTo>
                <a:lnTo>
                  <a:pt x="284949" y="156959"/>
                </a:lnTo>
                <a:lnTo>
                  <a:pt x="242290" y="152400"/>
                </a:lnTo>
                <a:lnTo>
                  <a:pt x="198081" y="141732"/>
                </a:lnTo>
                <a:lnTo>
                  <a:pt x="156959" y="126453"/>
                </a:lnTo>
                <a:lnTo>
                  <a:pt x="114300" y="105117"/>
                </a:lnTo>
                <a:lnTo>
                  <a:pt x="76200" y="82245"/>
                </a:lnTo>
                <a:lnTo>
                  <a:pt x="36563" y="54813"/>
                </a:lnTo>
                <a:lnTo>
                  <a:pt x="0" y="22821"/>
                </a:lnTo>
                <a:lnTo>
                  <a:pt x="13690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8" name="object 218"/>
          <p:cNvSpPr/>
          <p:nvPr/>
        </p:nvSpPr>
        <p:spPr>
          <a:xfrm>
            <a:off x="2167140" y="6397777"/>
            <a:ext cx="15227" cy="22821"/>
          </a:xfrm>
          <a:custGeom>
            <a:avLst/>
            <a:gdLst/>
            <a:ahLst/>
            <a:cxnLst/>
            <a:rect b="b" l="l" r="r" t="t"/>
            <a:pathLst>
              <a:path h="22821" w="15227">
                <a:moveTo>
                  <a:pt x="5620" y="13453"/>
                </a:moveTo>
                <a:lnTo>
                  <a:pt x="0" y="21323"/>
                </a:lnTo>
                <a:lnTo>
                  <a:pt x="0" y="22821"/>
                </a:lnTo>
                <a:lnTo>
                  <a:pt x="5620" y="13453"/>
                </a:lnTo>
                <a:close/>
              </a:path>
              <a:path h="22821" w="15227">
                <a:moveTo>
                  <a:pt x="15227" y="0"/>
                </a:moveTo>
                <a:lnTo>
                  <a:pt x="13690" y="0"/>
                </a:lnTo>
                <a:lnTo>
                  <a:pt x="5620" y="13453"/>
                </a:lnTo>
                <a:lnTo>
                  <a:pt x="152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9" name="object 219"/>
          <p:cNvSpPr/>
          <p:nvPr/>
        </p:nvSpPr>
        <p:spPr>
          <a:xfrm>
            <a:off x="2167140" y="6397777"/>
            <a:ext cx="15227" cy="22821"/>
          </a:xfrm>
          <a:custGeom>
            <a:avLst/>
            <a:gdLst/>
            <a:ahLst/>
            <a:cxnLst/>
            <a:rect b="b" l="l" r="r" t="t"/>
            <a:pathLst>
              <a:path h="22821" w="15227">
                <a:moveTo>
                  <a:pt x="0" y="21323"/>
                </a:moveTo>
                <a:lnTo>
                  <a:pt x="0" y="22821"/>
                </a:lnTo>
                <a:lnTo>
                  <a:pt x="13690" y="0"/>
                </a:lnTo>
                <a:lnTo>
                  <a:pt x="15227" y="0"/>
                </a:lnTo>
                <a:lnTo>
                  <a:pt x="0" y="2132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0" name="object 220"/>
          <p:cNvSpPr/>
          <p:nvPr/>
        </p:nvSpPr>
        <p:spPr>
          <a:xfrm>
            <a:off x="2817888" y="6408441"/>
            <a:ext cx="0" cy="981421"/>
          </a:xfrm>
          <a:custGeom>
            <a:avLst/>
            <a:gdLst/>
            <a:ahLst/>
            <a:cxnLst/>
            <a:rect b="b" l="l" r="r" t="t"/>
            <a:pathLst>
              <a:path h="981421" w="0">
                <a:moveTo>
                  <a:pt x="0" y="0"/>
                </a:moveTo>
                <a:lnTo>
                  <a:pt x="0" y="981421"/>
                </a:lnTo>
              </a:path>
            </a:pathLst>
          </a:custGeom>
          <a:ln w="2562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1" name="object 221"/>
          <p:cNvSpPr/>
          <p:nvPr/>
        </p:nvSpPr>
        <p:spPr>
          <a:xfrm>
            <a:off x="2805709" y="6408441"/>
            <a:ext cx="24358" cy="981421"/>
          </a:xfrm>
          <a:custGeom>
            <a:avLst/>
            <a:gdLst/>
            <a:ahLst/>
            <a:cxnLst/>
            <a:rect b="b" l="l" r="r" t="t"/>
            <a:pathLst>
              <a:path h="981421" w="24358">
                <a:moveTo>
                  <a:pt x="0" y="981421"/>
                </a:moveTo>
                <a:lnTo>
                  <a:pt x="24358" y="981421"/>
                </a:lnTo>
                <a:lnTo>
                  <a:pt x="24358" y="0"/>
                </a:lnTo>
                <a:lnTo>
                  <a:pt x="0" y="0"/>
                </a:lnTo>
                <a:lnTo>
                  <a:pt x="0" y="98142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2" name="object 222"/>
          <p:cNvSpPr/>
          <p:nvPr/>
        </p:nvSpPr>
        <p:spPr>
          <a:xfrm>
            <a:off x="2805709" y="6381000"/>
            <a:ext cx="24358" cy="39598"/>
          </a:xfrm>
          <a:custGeom>
            <a:avLst/>
            <a:gdLst/>
            <a:ahLst/>
            <a:cxnLst/>
            <a:rect b="b" l="l" r="r" t="t"/>
            <a:pathLst>
              <a:path h="39598" w="24358">
                <a:moveTo>
                  <a:pt x="24358" y="0"/>
                </a:moveTo>
                <a:lnTo>
                  <a:pt x="4559" y="16776"/>
                </a:lnTo>
                <a:lnTo>
                  <a:pt x="10958" y="27444"/>
                </a:lnTo>
                <a:lnTo>
                  <a:pt x="24358" y="27444"/>
                </a:lnTo>
                <a:lnTo>
                  <a:pt x="24358" y="0"/>
                </a:lnTo>
                <a:close/>
              </a:path>
              <a:path h="39598" w="24358">
                <a:moveTo>
                  <a:pt x="18249" y="39598"/>
                </a:moveTo>
                <a:lnTo>
                  <a:pt x="10958" y="27444"/>
                </a:lnTo>
                <a:lnTo>
                  <a:pt x="0" y="27444"/>
                </a:lnTo>
                <a:lnTo>
                  <a:pt x="18249" y="3959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3" name="object 223"/>
          <p:cNvSpPr/>
          <p:nvPr/>
        </p:nvSpPr>
        <p:spPr>
          <a:xfrm>
            <a:off x="2805709" y="6381000"/>
            <a:ext cx="24358" cy="39598"/>
          </a:xfrm>
          <a:custGeom>
            <a:avLst/>
            <a:gdLst/>
            <a:ahLst/>
            <a:cxnLst/>
            <a:rect b="b" l="l" r="r" t="t"/>
            <a:pathLst>
              <a:path h="39598" w="24358">
                <a:moveTo>
                  <a:pt x="4559" y="16776"/>
                </a:moveTo>
                <a:lnTo>
                  <a:pt x="24358" y="0"/>
                </a:lnTo>
                <a:lnTo>
                  <a:pt x="24358" y="27444"/>
                </a:lnTo>
                <a:lnTo>
                  <a:pt x="0" y="27444"/>
                </a:lnTo>
                <a:lnTo>
                  <a:pt x="18249" y="39598"/>
                </a:lnTo>
                <a:lnTo>
                  <a:pt x="4559" y="1677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4" name="object 224"/>
          <p:cNvSpPr/>
          <p:nvPr/>
        </p:nvSpPr>
        <p:spPr>
          <a:xfrm>
            <a:off x="2165604" y="7258799"/>
            <a:ext cx="658355" cy="161569"/>
          </a:xfrm>
          <a:custGeom>
            <a:avLst/>
            <a:gdLst/>
            <a:ahLst/>
            <a:cxnLst/>
            <a:rect b="b" l="l" r="r" t="t"/>
            <a:pathLst>
              <a:path h="161569" w="658355">
                <a:moveTo>
                  <a:pt x="286486" y="28968"/>
                </a:moveTo>
                <a:lnTo>
                  <a:pt x="327659" y="25946"/>
                </a:lnTo>
                <a:lnTo>
                  <a:pt x="370331" y="25946"/>
                </a:lnTo>
                <a:lnTo>
                  <a:pt x="406895" y="31991"/>
                </a:lnTo>
                <a:lnTo>
                  <a:pt x="449605" y="39636"/>
                </a:lnTo>
                <a:lnTo>
                  <a:pt x="487705" y="51841"/>
                </a:lnTo>
                <a:lnTo>
                  <a:pt x="528827" y="67068"/>
                </a:lnTo>
                <a:lnTo>
                  <a:pt x="566927" y="88404"/>
                </a:lnTo>
                <a:lnTo>
                  <a:pt x="605027" y="114300"/>
                </a:lnTo>
                <a:lnTo>
                  <a:pt x="644664" y="143268"/>
                </a:lnTo>
                <a:lnTo>
                  <a:pt x="658355" y="120396"/>
                </a:lnTo>
                <a:lnTo>
                  <a:pt x="618718" y="92964"/>
                </a:lnTo>
                <a:lnTo>
                  <a:pt x="580618" y="64046"/>
                </a:lnTo>
                <a:lnTo>
                  <a:pt x="539495" y="44196"/>
                </a:lnTo>
                <a:lnTo>
                  <a:pt x="495300" y="25946"/>
                </a:lnTo>
                <a:lnTo>
                  <a:pt x="455650" y="13741"/>
                </a:lnTo>
                <a:lnTo>
                  <a:pt x="411505" y="4610"/>
                </a:lnTo>
                <a:lnTo>
                  <a:pt x="370331" y="0"/>
                </a:lnTo>
                <a:lnTo>
                  <a:pt x="327659" y="0"/>
                </a:lnTo>
                <a:lnTo>
                  <a:pt x="281927" y="4610"/>
                </a:lnTo>
                <a:lnTo>
                  <a:pt x="240791" y="10655"/>
                </a:lnTo>
                <a:lnTo>
                  <a:pt x="198132" y="22860"/>
                </a:lnTo>
                <a:lnTo>
                  <a:pt x="155473" y="36601"/>
                </a:lnTo>
                <a:lnTo>
                  <a:pt x="115836" y="57937"/>
                </a:lnTo>
                <a:lnTo>
                  <a:pt x="76200" y="82296"/>
                </a:lnTo>
                <a:lnTo>
                  <a:pt x="38100" y="109728"/>
                </a:lnTo>
                <a:lnTo>
                  <a:pt x="0" y="140246"/>
                </a:lnTo>
                <a:lnTo>
                  <a:pt x="16763" y="161569"/>
                </a:lnTo>
                <a:lnTo>
                  <a:pt x="53327" y="132600"/>
                </a:lnTo>
                <a:lnTo>
                  <a:pt x="89941" y="105168"/>
                </a:lnTo>
                <a:lnTo>
                  <a:pt x="129527" y="82296"/>
                </a:lnTo>
                <a:lnTo>
                  <a:pt x="166141" y="60960"/>
                </a:lnTo>
                <a:lnTo>
                  <a:pt x="205727" y="48755"/>
                </a:lnTo>
                <a:lnTo>
                  <a:pt x="248386" y="36601"/>
                </a:lnTo>
                <a:lnTo>
                  <a:pt x="286486" y="289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5" name="object 225"/>
          <p:cNvSpPr/>
          <p:nvPr/>
        </p:nvSpPr>
        <p:spPr>
          <a:xfrm>
            <a:off x="2165604" y="7258799"/>
            <a:ext cx="658355" cy="161569"/>
          </a:xfrm>
          <a:custGeom>
            <a:avLst/>
            <a:gdLst/>
            <a:ahLst/>
            <a:cxnLst/>
            <a:rect b="b" l="l" r="r" t="t"/>
            <a:pathLst>
              <a:path h="161569" w="658355">
                <a:moveTo>
                  <a:pt x="644664" y="143268"/>
                </a:moveTo>
                <a:lnTo>
                  <a:pt x="605027" y="114300"/>
                </a:lnTo>
                <a:lnTo>
                  <a:pt x="566927" y="88404"/>
                </a:lnTo>
                <a:lnTo>
                  <a:pt x="528827" y="67068"/>
                </a:lnTo>
                <a:lnTo>
                  <a:pt x="487705" y="51841"/>
                </a:lnTo>
                <a:lnTo>
                  <a:pt x="449605" y="39636"/>
                </a:lnTo>
                <a:lnTo>
                  <a:pt x="406895" y="31991"/>
                </a:lnTo>
                <a:lnTo>
                  <a:pt x="370331" y="25946"/>
                </a:lnTo>
                <a:lnTo>
                  <a:pt x="327659" y="25946"/>
                </a:lnTo>
                <a:lnTo>
                  <a:pt x="286486" y="28968"/>
                </a:lnTo>
                <a:lnTo>
                  <a:pt x="248386" y="36601"/>
                </a:lnTo>
                <a:lnTo>
                  <a:pt x="205727" y="48755"/>
                </a:lnTo>
                <a:lnTo>
                  <a:pt x="166141" y="60960"/>
                </a:lnTo>
                <a:lnTo>
                  <a:pt x="129527" y="82296"/>
                </a:lnTo>
                <a:lnTo>
                  <a:pt x="89941" y="105168"/>
                </a:lnTo>
                <a:lnTo>
                  <a:pt x="53327" y="132600"/>
                </a:lnTo>
                <a:lnTo>
                  <a:pt x="16763" y="161569"/>
                </a:lnTo>
                <a:lnTo>
                  <a:pt x="0" y="140246"/>
                </a:lnTo>
                <a:lnTo>
                  <a:pt x="38100" y="109728"/>
                </a:lnTo>
                <a:lnTo>
                  <a:pt x="76200" y="82296"/>
                </a:lnTo>
                <a:lnTo>
                  <a:pt x="115836" y="57937"/>
                </a:lnTo>
                <a:lnTo>
                  <a:pt x="155473" y="36601"/>
                </a:lnTo>
                <a:lnTo>
                  <a:pt x="198132" y="22860"/>
                </a:lnTo>
                <a:lnTo>
                  <a:pt x="240791" y="10655"/>
                </a:lnTo>
                <a:lnTo>
                  <a:pt x="281927" y="4610"/>
                </a:lnTo>
                <a:lnTo>
                  <a:pt x="327659" y="0"/>
                </a:lnTo>
                <a:lnTo>
                  <a:pt x="370331" y="0"/>
                </a:lnTo>
                <a:lnTo>
                  <a:pt x="411505" y="4610"/>
                </a:lnTo>
                <a:lnTo>
                  <a:pt x="455650" y="13741"/>
                </a:lnTo>
                <a:lnTo>
                  <a:pt x="495300" y="25946"/>
                </a:lnTo>
                <a:lnTo>
                  <a:pt x="539495" y="44196"/>
                </a:lnTo>
                <a:lnTo>
                  <a:pt x="580618" y="64046"/>
                </a:lnTo>
                <a:lnTo>
                  <a:pt x="618718" y="92964"/>
                </a:lnTo>
                <a:lnTo>
                  <a:pt x="658355" y="120396"/>
                </a:lnTo>
                <a:lnTo>
                  <a:pt x="644664" y="143268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6" name="object 226"/>
          <p:cNvSpPr/>
          <p:nvPr/>
        </p:nvSpPr>
        <p:spPr>
          <a:xfrm>
            <a:off x="2805709" y="7379195"/>
            <a:ext cx="24358" cy="38100"/>
          </a:xfrm>
          <a:custGeom>
            <a:avLst/>
            <a:gdLst/>
            <a:ahLst/>
            <a:cxnLst/>
            <a:rect b="b" l="l" r="r" t="t"/>
            <a:pathLst>
              <a:path h="38100" w="24358">
                <a:moveTo>
                  <a:pt x="11864" y="10667"/>
                </a:moveTo>
                <a:lnTo>
                  <a:pt x="4559" y="22872"/>
                </a:lnTo>
                <a:lnTo>
                  <a:pt x="24358" y="38100"/>
                </a:lnTo>
                <a:lnTo>
                  <a:pt x="24358" y="10668"/>
                </a:lnTo>
                <a:lnTo>
                  <a:pt x="11864" y="10667"/>
                </a:lnTo>
                <a:close/>
              </a:path>
              <a:path h="38100" w="24358">
                <a:moveTo>
                  <a:pt x="18249" y="0"/>
                </a:moveTo>
                <a:lnTo>
                  <a:pt x="0" y="10668"/>
                </a:lnTo>
                <a:lnTo>
                  <a:pt x="11864" y="10667"/>
                </a:lnTo>
                <a:lnTo>
                  <a:pt x="182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7" name="object 227"/>
          <p:cNvSpPr/>
          <p:nvPr/>
        </p:nvSpPr>
        <p:spPr>
          <a:xfrm>
            <a:off x="2805709" y="7379195"/>
            <a:ext cx="24358" cy="38100"/>
          </a:xfrm>
          <a:custGeom>
            <a:avLst/>
            <a:gdLst/>
            <a:ahLst/>
            <a:cxnLst/>
            <a:rect b="b" l="l" r="r" t="t"/>
            <a:pathLst>
              <a:path h="38100" w="24358">
                <a:moveTo>
                  <a:pt x="24358" y="10668"/>
                </a:moveTo>
                <a:lnTo>
                  <a:pt x="24358" y="38100"/>
                </a:lnTo>
                <a:lnTo>
                  <a:pt x="4559" y="22872"/>
                </a:lnTo>
                <a:lnTo>
                  <a:pt x="18249" y="0"/>
                </a:lnTo>
                <a:lnTo>
                  <a:pt x="0" y="10668"/>
                </a:lnTo>
                <a:lnTo>
                  <a:pt x="24358" y="1066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8" name="object 228"/>
          <p:cNvSpPr/>
          <p:nvPr/>
        </p:nvSpPr>
        <p:spPr>
          <a:xfrm>
            <a:off x="1984222" y="7399045"/>
            <a:ext cx="198145" cy="906754"/>
          </a:xfrm>
          <a:custGeom>
            <a:avLst/>
            <a:gdLst/>
            <a:ahLst/>
            <a:cxnLst/>
            <a:rect b="b" l="l" r="r" t="t"/>
            <a:pathLst>
              <a:path h="906754" w="198145">
                <a:moveTo>
                  <a:pt x="67081" y="693381"/>
                </a:moveTo>
                <a:lnTo>
                  <a:pt x="48768" y="635495"/>
                </a:lnTo>
                <a:lnTo>
                  <a:pt x="35077" y="577545"/>
                </a:lnTo>
                <a:lnTo>
                  <a:pt x="25946" y="515086"/>
                </a:lnTo>
                <a:lnTo>
                  <a:pt x="24409" y="457200"/>
                </a:lnTo>
                <a:lnTo>
                  <a:pt x="25946" y="394690"/>
                </a:lnTo>
                <a:lnTo>
                  <a:pt x="35077" y="332232"/>
                </a:lnTo>
                <a:lnTo>
                  <a:pt x="42722" y="303250"/>
                </a:lnTo>
                <a:lnTo>
                  <a:pt x="48768" y="277355"/>
                </a:lnTo>
                <a:lnTo>
                  <a:pt x="67081" y="217932"/>
                </a:lnTo>
                <a:lnTo>
                  <a:pt x="92976" y="164553"/>
                </a:lnTo>
                <a:lnTo>
                  <a:pt x="121945" y="114300"/>
                </a:lnTo>
                <a:lnTo>
                  <a:pt x="158508" y="67017"/>
                </a:lnTo>
                <a:lnTo>
                  <a:pt x="198145" y="21323"/>
                </a:lnTo>
                <a:lnTo>
                  <a:pt x="181381" y="0"/>
                </a:lnTo>
                <a:lnTo>
                  <a:pt x="140246" y="47218"/>
                </a:lnTo>
                <a:lnTo>
                  <a:pt x="100609" y="97523"/>
                </a:lnTo>
                <a:lnTo>
                  <a:pt x="71640" y="150850"/>
                </a:lnTo>
                <a:lnTo>
                  <a:pt x="44208" y="207264"/>
                </a:lnTo>
                <a:lnTo>
                  <a:pt x="24409" y="268185"/>
                </a:lnTo>
                <a:lnTo>
                  <a:pt x="16776" y="300177"/>
                </a:lnTo>
                <a:lnTo>
                  <a:pt x="1536" y="391655"/>
                </a:lnTo>
                <a:lnTo>
                  <a:pt x="0" y="457200"/>
                </a:lnTo>
                <a:lnTo>
                  <a:pt x="1536" y="518109"/>
                </a:lnTo>
                <a:lnTo>
                  <a:pt x="10668" y="580618"/>
                </a:lnTo>
                <a:lnTo>
                  <a:pt x="24409" y="644613"/>
                </a:lnTo>
                <a:lnTo>
                  <a:pt x="44208" y="704049"/>
                </a:lnTo>
                <a:lnTo>
                  <a:pt x="70154" y="760450"/>
                </a:lnTo>
                <a:lnTo>
                  <a:pt x="100609" y="813790"/>
                </a:lnTo>
                <a:lnTo>
                  <a:pt x="138709" y="861009"/>
                </a:lnTo>
                <a:lnTo>
                  <a:pt x="160045" y="885418"/>
                </a:lnTo>
                <a:lnTo>
                  <a:pt x="182918" y="906754"/>
                </a:lnTo>
                <a:lnTo>
                  <a:pt x="198145" y="885418"/>
                </a:lnTo>
                <a:lnTo>
                  <a:pt x="176809" y="865632"/>
                </a:lnTo>
                <a:lnTo>
                  <a:pt x="157022" y="844245"/>
                </a:lnTo>
                <a:lnTo>
                  <a:pt x="121945" y="798550"/>
                </a:lnTo>
                <a:lnTo>
                  <a:pt x="91478" y="746709"/>
                </a:lnTo>
                <a:lnTo>
                  <a:pt x="67081" y="69338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9" name="object 229"/>
          <p:cNvSpPr/>
          <p:nvPr/>
        </p:nvSpPr>
        <p:spPr>
          <a:xfrm>
            <a:off x="1984222" y="7399045"/>
            <a:ext cx="198145" cy="906754"/>
          </a:xfrm>
          <a:custGeom>
            <a:avLst/>
            <a:gdLst/>
            <a:ahLst/>
            <a:cxnLst/>
            <a:rect b="b" l="l" r="r" t="t"/>
            <a:pathLst>
              <a:path h="906754" w="198145">
                <a:moveTo>
                  <a:pt x="198145" y="21323"/>
                </a:moveTo>
                <a:lnTo>
                  <a:pt x="158508" y="67017"/>
                </a:lnTo>
                <a:lnTo>
                  <a:pt x="121945" y="114300"/>
                </a:lnTo>
                <a:lnTo>
                  <a:pt x="92976" y="164553"/>
                </a:lnTo>
                <a:lnTo>
                  <a:pt x="67081" y="217932"/>
                </a:lnTo>
                <a:lnTo>
                  <a:pt x="48768" y="277355"/>
                </a:lnTo>
                <a:lnTo>
                  <a:pt x="42722" y="303250"/>
                </a:lnTo>
                <a:lnTo>
                  <a:pt x="35077" y="332232"/>
                </a:lnTo>
                <a:lnTo>
                  <a:pt x="25946" y="394690"/>
                </a:lnTo>
                <a:lnTo>
                  <a:pt x="24409" y="457200"/>
                </a:lnTo>
                <a:lnTo>
                  <a:pt x="25946" y="515086"/>
                </a:lnTo>
                <a:lnTo>
                  <a:pt x="35077" y="577545"/>
                </a:lnTo>
                <a:lnTo>
                  <a:pt x="48768" y="635495"/>
                </a:lnTo>
                <a:lnTo>
                  <a:pt x="67081" y="693381"/>
                </a:lnTo>
                <a:lnTo>
                  <a:pt x="91478" y="746709"/>
                </a:lnTo>
                <a:lnTo>
                  <a:pt x="121945" y="798550"/>
                </a:lnTo>
                <a:lnTo>
                  <a:pt x="157022" y="844245"/>
                </a:lnTo>
                <a:lnTo>
                  <a:pt x="176809" y="865632"/>
                </a:lnTo>
                <a:lnTo>
                  <a:pt x="198145" y="885418"/>
                </a:lnTo>
                <a:lnTo>
                  <a:pt x="182918" y="906754"/>
                </a:lnTo>
                <a:lnTo>
                  <a:pt x="160045" y="885418"/>
                </a:lnTo>
                <a:lnTo>
                  <a:pt x="138709" y="861009"/>
                </a:lnTo>
                <a:lnTo>
                  <a:pt x="100609" y="813790"/>
                </a:lnTo>
                <a:lnTo>
                  <a:pt x="70154" y="760450"/>
                </a:lnTo>
                <a:lnTo>
                  <a:pt x="44208" y="704049"/>
                </a:lnTo>
                <a:lnTo>
                  <a:pt x="24409" y="644613"/>
                </a:lnTo>
                <a:lnTo>
                  <a:pt x="10668" y="580618"/>
                </a:lnTo>
                <a:lnTo>
                  <a:pt x="1536" y="518109"/>
                </a:lnTo>
                <a:lnTo>
                  <a:pt x="0" y="457200"/>
                </a:lnTo>
                <a:lnTo>
                  <a:pt x="1536" y="391655"/>
                </a:lnTo>
                <a:lnTo>
                  <a:pt x="10668" y="329158"/>
                </a:lnTo>
                <a:lnTo>
                  <a:pt x="24409" y="268185"/>
                </a:lnTo>
                <a:lnTo>
                  <a:pt x="44208" y="207264"/>
                </a:lnTo>
                <a:lnTo>
                  <a:pt x="71640" y="150850"/>
                </a:lnTo>
                <a:lnTo>
                  <a:pt x="100609" y="97523"/>
                </a:lnTo>
                <a:lnTo>
                  <a:pt x="140246" y="47218"/>
                </a:lnTo>
                <a:lnTo>
                  <a:pt x="181381" y="0"/>
                </a:lnTo>
                <a:lnTo>
                  <a:pt x="198145" y="2132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0" name="object 230"/>
          <p:cNvSpPr/>
          <p:nvPr/>
        </p:nvSpPr>
        <p:spPr>
          <a:xfrm>
            <a:off x="2165604" y="7399045"/>
            <a:ext cx="16763" cy="21323"/>
          </a:xfrm>
          <a:custGeom>
            <a:avLst/>
            <a:gdLst/>
            <a:ahLst/>
            <a:cxnLst/>
            <a:rect b="b" l="l" r="r" t="t"/>
            <a:pathLst>
              <a:path h="21323" w="16763">
                <a:moveTo>
                  <a:pt x="0" y="0"/>
                </a:moveTo>
                <a:lnTo>
                  <a:pt x="16763" y="2132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1" name="object 231"/>
          <p:cNvSpPr/>
          <p:nvPr/>
        </p:nvSpPr>
        <p:spPr>
          <a:xfrm>
            <a:off x="2165604" y="7399045"/>
            <a:ext cx="16763" cy="21323"/>
          </a:xfrm>
          <a:custGeom>
            <a:avLst/>
            <a:gdLst/>
            <a:ahLst/>
            <a:cxnLst/>
            <a:rect b="b" l="l" r="r" t="t"/>
            <a:pathLst>
              <a:path h="21323" w="16763">
                <a:moveTo>
                  <a:pt x="0" y="0"/>
                </a:moveTo>
                <a:lnTo>
                  <a:pt x="16763" y="21323"/>
                </a:lnTo>
                <a:lnTo>
                  <a:pt x="0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2" name="object 232"/>
          <p:cNvSpPr/>
          <p:nvPr/>
        </p:nvSpPr>
        <p:spPr>
          <a:xfrm>
            <a:off x="2167140" y="8284463"/>
            <a:ext cx="656818" cy="160045"/>
          </a:xfrm>
          <a:custGeom>
            <a:avLst/>
            <a:gdLst/>
            <a:ahLst/>
            <a:cxnLst/>
            <a:rect b="b" l="l" r="r" t="t"/>
            <a:pathLst>
              <a:path h="160045" w="656818">
                <a:moveTo>
                  <a:pt x="656818" y="30467"/>
                </a:moveTo>
                <a:lnTo>
                  <a:pt x="643128" y="7645"/>
                </a:lnTo>
                <a:lnTo>
                  <a:pt x="605028" y="39636"/>
                </a:lnTo>
                <a:lnTo>
                  <a:pt x="568413" y="62458"/>
                </a:lnTo>
                <a:lnTo>
                  <a:pt x="530313" y="85331"/>
                </a:lnTo>
                <a:lnTo>
                  <a:pt x="489191" y="102095"/>
                </a:lnTo>
                <a:lnTo>
                  <a:pt x="449554" y="117335"/>
                </a:lnTo>
                <a:lnTo>
                  <a:pt x="409968" y="123431"/>
                </a:lnTo>
                <a:lnTo>
                  <a:pt x="368795" y="131076"/>
                </a:lnTo>
                <a:lnTo>
                  <a:pt x="327660" y="132613"/>
                </a:lnTo>
                <a:lnTo>
                  <a:pt x="288023" y="129540"/>
                </a:lnTo>
                <a:lnTo>
                  <a:pt x="246849" y="121945"/>
                </a:lnTo>
                <a:lnTo>
                  <a:pt x="205727" y="112763"/>
                </a:lnTo>
                <a:lnTo>
                  <a:pt x="166090" y="99072"/>
                </a:lnTo>
                <a:lnTo>
                  <a:pt x="129527" y="80772"/>
                </a:lnTo>
                <a:lnTo>
                  <a:pt x="89890" y="57899"/>
                </a:lnTo>
                <a:lnTo>
                  <a:pt x="51790" y="32004"/>
                </a:lnTo>
                <a:lnTo>
                  <a:pt x="13690" y="0"/>
                </a:lnTo>
                <a:lnTo>
                  <a:pt x="0" y="22872"/>
                </a:lnTo>
                <a:lnTo>
                  <a:pt x="36563" y="54876"/>
                </a:lnTo>
                <a:lnTo>
                  <a:pt x="77736" y="82308"/>
                </a:lnTo>
                <a:lnTo>
                  <a:pt x="117322" y="105181"/>
                </a:lnTo>
                <a:lnTo>
                  <a:pt x="156959" y="124968"/>
                </a:lnTo>
                <a:lnTo>
                  <a:pt x="198081" y="140195"/>
                </a:lnTo>
                <a:lnTo>
                  <a:pt x="242290" y="149326"/>
                </a:lnTo>
                <a:lnTo>
                  <a:pt x="284949" y="156972"/>
                </a:lnTo>
                <a:lnTo>
                  <a:pt x="327660" y="160045"/>
                </a:lnTo>
                <a:lnTo>
                  <a:pt x="371868" y="158508"/>
                </a:lnTo>
                <a:lnTo>
                  <a:pt x="412991" y="152400"/>
                </a:lnTo>
                <a:lnTo>
                  <a:pt x="455663" y="143281"/>
                </a:lnTo>
                <a:lnTo>
                  <a:pt x="496836" y="129540"/>
                </a:lnTo>
                <a:lnTo>
                  <a:pt x="539496" y="111226"/>
                </a:lnTo>
                <a:lnTo>
                  <a:pt x="580618" y="86868"/>
                </a:lnTo>
                <a:lnTo>
                  <a:pt x="618718" y="60972"/>
                </a:lnTo>
                <a:lnTo>
                  <a:pt x="656818" y="3046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3" name="object 233"/>
          <p:cNvSpPr/>
          <p:nvPr/>
        </p:nvSpPr>
        <p:spPr>
          <a:xfrm>
            <a:off x="2167140" y="8284463"/>
            <a:ext cx="656818" cy="160045"/>
          </a:xfrm>
          <a:custGeom>
            <a:avLst/>
            <a:gdLst/>
            <a:ahLst/>
            <a:cxnLst/>
            <a:rect b="b" l="l" r="r" t="t"/>
            <a:pathLst>
              <a:path h="160045" w="656818">
                <a:moveTo>
                  <a:pt x="13690" y="0"/>
                </a:moveTo>
                <a:lnTo>
                  <a:pt x="51790" y="32004"/>
                </a:lnTo>
                <a:lnTo>
                  <a:pt x="89890" y="57899"/>
                </a:lnTo>
                <a:lnTo>
                  <a:pt x="129527" y="80772"/>
                </a:lnTo>
                <a:lnTo>
                  <a:pt x="166090" y="99072"/>
                </a:lnTo>
                <a:lnTo>
                  <a:pt x="205727" y="112763"/>
                </a:lnTo>
                <a:lnTo>
                  <a:pt x="246849" y="121945"/>
                </a:lnTo>
                <a:lnTo>
                  <a:pt x="288023" y="129540"/>
                </a:lnTo>
                <a:lnTo>
                  <a:pt x="327660" y="132613"/>
                </a:lnTo>
                <a:lnTo>
                  <a:pt x="368795" y="131076"/>
                </a:lnTo>
                <a:lnTo>
                  <a:pt x="409968" y="123431"/>
                </a:lnTo>
                <a:lnTo>
                  <a:pt x="449554" y="117335"/>
                </a:lnTo>
                <a:lnTo>
                  <a:pt x="489191" y="102095"/>
                </a:lnTo>
                <a:lnTo>
                  <a:pt x="530313" y="85331"/>
                </a:lnTo>
                <a:lnTo>
                  <a:pt x="568413" y="62458"/>
                </a:lnTo>
                <a:lnTo>
                  <a:pt x="605028" y="39636"/>
                </a:lnTo>
                <a:lnTo>
                  <a:pt x="643128" y="7645"/>
                </a:lnTo>
                <a:lnTo>
                  <a:pt x="656818" y="30467"/>
                </a:lnTo>
                <a:lnTo>
                  <a:pt x="618718" y="60972"/>
                </a:lnTo>
                <a:lnTo>
                  <a:pt x="580618" y="86868"/>
                </a:lnTo>
                <a:lnTo>
                  <a:pt x="539496" y="111226"/>
                </a:lnTo>
                <a:lnTo>
                  <a:pt x="496836" y="129540"/>
                </a:lnTo>
                <a:lnTo>
                  <a:pt x="455663" y="143281"/>
                </a:lnTo>
                <a:lnTo>
                  <a:pt x="412991" y="152400"/>
                </a:lnTo>
                <a:lnTo>
                  <a:pt x="371868" y="158508"/>
                </a:lnTo>
                <a:lnTo>
                  <a:pt x="327660" y="160045"/>
                </a:lnTo>
                <a:lnTo>
                  <a:pt x="284949" y="156972"/>
                </a:lnTo>
                <a:lnTo>
                  <a:pt x="242290" y="149326"/>
                </a:lnTo>
                <a:lnTo>
                  <a:pt x="198081" y="140195"/>
                </a:lnTo>
                <a:lnTo>
                  <a:pt x="156959" y="124968"/>
                </a:lnTo>
                <a:lnTo>
                  <a:pt x="117322" y="105181"/>
                </a:lnTo>
                <a:lnTo>
                  <a:pt x="77736" y="82308"/>
                </a:lnTo>
                <a:lnTo>
                  <a:pt x="36563" y="54876"/>
                </a:lnTo>
                <a:lnTo>
                  <a:pt x="0" y="22872"/>
                </a:lnTo>
                <a:lnTo>
                  <a:pt x="13690" y="0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4" name="object 234"/>
          <p:cNvSpPr/>
          <p:nvPr/>
        </p:nvSpPr>
        <p:spPr>
          <a:xfrm>
            <a:off x="2167140" y="8284463"/>
            <a:ext cx="15227" cy="22872"/>
          </a:xfrm>
          <a:custGeom>
            <a:avLst/>
            <a:gdLst/>
            <a:ahLst/>
            <a:cxnLst/>
            <a:rect b="b" l="l" r="r" t="t"/>
            <a:pathLst>
              <a:path h="22872" w="15227">
                <a:moveTo>
                  <a:pt x="5701" y="13346"/>
                </a:moveTo>
                <a:lnTo>
                  <a:pt x="0" y="21336"/>
                </a:lnTo>
                <a:lnTo>
                  <a:pt x="0" y="22872"/>
                </a:lnTo>
                <a:lnTo>
                  <a:pt x="5701" y="13346"/>
                </a:lnTo>
                <a:close/>
              </a:path>
              <a:path h="22872" w="15227">
                <a:moveTo>
                  <a:pt x="15227" y="0"/>
                </a:moveTo>
                <a:lnTo>
                  <a:pt x="13690" y="0"/>
                </a:lnTo>
                <a:lnTo>
                  <a:pt x="5701" y="13346"/>
                </a:lnTo>
                <a:lnTo>
                  <a:pt x="152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5" name="object 235"/>
          <p:cNvSpPr/>
          <p:nvPr/>
        </p:nvSpPr>
        <p:spPr>
          <a:xfrm>
            <a:off x="2167140" y="8284463"/>
            <a:ext cx="15227" cy="22872"/>
          </a:xfrm>
          <a:custGeom>
            <a:avLst/>
            <a:gdLst/>
            <a:ahLst/>
            <a:cxnLst/>
            <a:rect b="b" l="l" r="r" t="t"/>
            <a:pathLst>
              <a:path h="22872" w="15227">
                <a:moveTo>
                  <a:pt x="0" y="21336"/>
                </a:moveTo>
                <a:lnTo>
                  <a:pt x="0" y="22872"/>
                </a:lnTo>
                <a:lnTo>
                  <a:pt x="13690" y="0"/>
                </a:lnTo>
                <a:lnTo>
                  <a:pt x="15227" y="0"/>
                </a:lnTo>
                <a:lnTo>
                  <a:pt x="0" y="213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6" name="object 236"/>
          <p:cNvSpPr/>
          <p:nvPr/>
        </p:nvSpPr>
        <p:spPr>
          <a:xfrm>
            <a:off x="2817888" y="8302773"/>
            <a:ext cx="0" cy="1056134"/>
          </a:xfrm>
          <a:custGeom>
            <a:avLst/>
            <a:gdLst/>
            <a:ahLst/>
            <a:cxnLst/>
            <a:rect b="b" l="l" r="r" t="t"/>
            <a:pathLst>
              <a:path h="1056134" w="0">
                <a:moveTo>
                  <a:pt x="0" y="0"/>
                </a:moveTo>
                <a:lnTo>
                  <a:pt x="0" y="1056134"/>
                </a:lnTo>
              </a:path>
            </a:pathLst>
          </a:custGeom>
          <a:ln w="2562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7" name="object 237"/>
          <p:cNvSpPr/>
          <p:nvPr/>
        </p:nvSpPr>
        <p:spPr>
          <a:xfrm>
            <a:off x="2805709" y="8302773"/>
            <a:ext cx="24358" cy="1056134"/>
          </a:xfrm>
          <a:custGeom>
            <a:avLst/>
            <a:gdLst/>
            <a:ahLst/>
            <a:cxnLst/>
            <a:rect b="b" l="l" r="r" t="t"/>
            <a:pathLst>
              <a:path h="1056134" w="24358">
                <a:moveTo>
                  <a:pt x="0" y="1056134"/>
                </a:moveTo>
                <a:lnTo>
                  <a:pt x="24358" y="1056134"/>
                </a:lnTo>
                <a:lnTo>
                  <a:pt x="24358" y="0"/>
                </a:lnTo>
                <a:lnTo>
                  <a:pt x="0" y="0"/>
                </a:lnTo>
                <a:lnTo>
                  <a:pt x="0" y="105613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8" name="object 238"/>
          <p:cNvSpPr/>
          <p:nvPr/>
        </p:nvSpPr>
        <p:spPr>
          <a:xfrm>
            <a:off x="2805709" y="8276831"/>
            <a:ext cx="24358" cy="38100"/>
          </a:xfrm>
          <a:custGeom>
            <a:avLst/>
            <a:gdLst/>
            <a:ahLst/>
            <a:cxnLst/>
            <a:rect b="b" l="l" r="r" t="t"/>
            <a:pathLst>
              <a:path h="38100" w="24358">
                <a:moveTo>
                  <a:pt x="24358" y="0"/>
                </a:moveTo>
                <a:lnTo>
                  <a:pt x="4559" y="15278"/>
                </a:lnTo>
                <a:lnTo>
                  <a:pt x="10958" y="25946"/>
                </a:lnTo>
                <a:lnTo>
                  <a:pt x="24358" y="25946"/>
                </a:lnTo>
                <a:lnTo>
                  <a:pt x="24358" y="0"/>
                </a:lnTo>
                <a:close/>
              </a:path>
              <a:path h="38100" w="24358">
                <a:moveTo>
                  <a:pt x="18249" y="38099"/>
                </a:moveTo>
                <a:lnTo>
                  <a:pt x="10958" y="25946"/>
                </a:lnTo>
                <a:lnTo>
                  <a:pt x="0" y="25946"/>
                </a:lnTo>
                <a:lnTo>
                  <a:pt x="18249" y="3809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9" name="object 239"/>
          <p:cNvSpPr/>
          <p:nvPr/>
        </p:nvSpPr>
        <p:spPr>
          <a:xfrm>
            <a:off x="2805709" y="8276831"/>
            <a:ext cx="24358" cy="38100"/>
          </a:xfrm>
          <a:custGeom>
            <a:avLst/>
            <a:gdLst/>
            <a:ahLst/>
            <a:cxnLst/>
            <a:rect b="b" l="l" r="r" t="t"/>
            <a:pathLst>
              <a:path h="38100" w="24358">
                <a:moveTo>
                  <a:pt x="4559" y="15278"/>
                </a:moveTo>
                <a:lnTo>
                  <a:pt x="24358" y="0"/>
                </a:lnTo>
                <a:lnTo>
                  <a:pt x="24358" y="25946"/>
                </a:lnTo>
                <a:lnTo>
                  <a:pt x="0" y="25946"/>
                </a:lnTo>
                <a:lnTo>
                  <a:pt x="18249" y="38099"/>
                </a:lnTo>
                <a:lnTo>
                  <a:pt x="4559" y="1527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0" name="object 240"/>
          <p:cNvSpPr/>
          <p:nvPr/>
        </p:nvSpPr>
        <p:spPr>
          <a:xfrm>
            <a:off x="2805709" y="9345165"/>
            <a:ext cx="24358" cy="28972"/>
          </a:xfrm>
          <a:custGeom>
            <a:avLst/>
            <a:gdLst/>
            <a:ahLst/>
            <a:cxnLst/>
            <a:rect b="b" l="l" r="r" t="t"/>
            <a:pathLst>
              <a:path h="28972" w="24358">
                <a:moveTo>
                  <a:pt x="12153" y="13742"/>
                </a:moveTo>
                <a:lnTo>
                  <a:pt x="12153" y="28972"/>
                </a:lnTo>
                <a:lnTo>
                  <a:pt x="24358" y="28972"/>
                </a:lnTo>
                <a:lnTo>
                  <a:pt x="24358" y="13742"/>
                </a:lnTo>
                <a:lnTo>
                  <a:pt x="12153" y="13742"/>
                </a:lnTo>
                <a:close/>
              </a:path>
              <a:path h="28972" w="24358">
                <a:moveTo>
                  <a:pt x="12153" y="0"/>
                </a:moveTo>
                <a:lnTo>
                  <a:pt x="0" y="13742"/>
                </a:lnTo>
                <a:lnTo>
                  <a:pt x="12153" y="13742"/>
                </a:lnTo>
                <a:lnTo>
                  <a:pt x="121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1" name="object 241"/>
          <p:cNvSpPr/>
          <p:nvPr/>
        </p:nvSpPr>
        <p:spPr>
          <a:xfrm>
            <a:off x="2805709" y="9345165"/>
            <a:ext cx="24358" cy="28972"/>
          </a:xfrm>
          <a:custGeom>
            <a:avLst/>
            <a:gdLst/>
            <a:ahLst/>
            <a:cxnLst/>
            <a:rect b="b" l="l" r="r" t="t"/>
            <a:pathLst>
              <a:path h="28972" w="24358">
                <a:moveTo>
                  <a:pt x="24358" y="13742"/>
                </a:moveTo>
                <a:lnTo>
                  <a:pt x="24358" y="28972"/>
                </a:lnTo>
                <a:lnTo>
                  <a:pt x="12153" y="28972"/>
                </a:lnTo>
                <a:lnTo>
                  <a:pt x="12153" y="0"/>
                </a:lnTo>
                <a:lnTo>
                  <a:pt x="0" y="13742"/>
                </a:lnTo>
                <a:lnTo>
                  <a:pt x="24358" y="1374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2" name="object 242"/>
          <p:cNvSpPr/>
          <p:nvPr/>
        </p:nvSpPr>
        <p:spPr>
          <a:xfrm>
            <a:off x="2165604" y="3264395"/>
            <a:ext cx="659891" cy="167627"/>
          </a:xfrm>
          <a:custGeom>
            <a:avLst/>
            <a:gdLst/>
            <a:ahLst/>
            <a:cxnLst/>
            <a:rect b="b" l="l" r="r" t="t"/>
            <a:pathLst>
              <a:path h="167627" w="659891">
                <a:moveTo>
                  <a:pt x="289559" y="30505"/>
                </a:moveTo>
                <a:lnTo>
                  <a:pt x="330695" y="27431"/>
                </a:lnTo>
                <a:lnTo>
                  <a:pt x="373405" y="30505"/>
                </a:lnTo>
                <a:lnTo>
                  <a:pt x="412991" y="36614"/>
                </a:lnTo>
                <a:lnTo>
                  <a:pt x="454164" y="47282"/>
                </a:lnTo>
                <a:lnTo>
                  <a:pt x="495300" y="60972"/>
                </a:lnTo>
                <a:lnTo>
                  <a:pt x="533400" y="82308"/>
                </a:lnTo>
                <a:lnTo>
                  <a:pt x="571500" y="106705"/>
                </a:lnTo>
                <a:lnTo>
                  <a:pt x="608050" y="132600"/>
                </a:lnTo>
                <a:lnTo>
                  <a:pt x="643127" y="167627"/>
                </a:lnTo>
                <a:lnTo>
                  <a:pt x="659891" y="146303"/>
                </a:lnTo>
                <a:lnTo>
                  <a:pt x="624827" y="111277"/>
                </a:lnTo>
                <a:lnTo>
                  <a:pt x="585241" y="83845"/>
                </a:lnTo>
                <a:lnTo>
                  <a:pt x="545591" y="57950"/>
                </a:lnTo>
                <a:lnTo>
                  <a:pt x="502932" y="36614"/>
                </a:lnTo>
                <a:lnTo>
                  <a:pt x="461759" y="21336"/>
                </a:lnTo>
                <a:lnTo>
                  <a:pt x="417550" y="10668"/>
                </a:lnTo>
                <a:lnTo>
                  <a:pt x="376427" y="3073"/>
                </a:lnTo>
                <a:lnTo>
                  <a:pt x="330695" y="0"/>
                </a:lnTo>
                <a:lnTo>
                  <a:pt x="286486" y="3073"/>
                </a:lnTo>
                <a:lnTo>
                  <a:pt x="240791" y="10668"/>
                </a:lnTo>
                <a:lnTo>
                  <a:pt x="198132" y="21336"/>
                </a:lnTo>
                <a:lnTo>
                  <a:pt x="155473" y="36614"/>
                </a:lnTo>
                <a:lnTo>
                  <a:pt x="115836" y="57950"/>
                </a:lnTo>
                <a:lnTo>
                  <a:pt x="74650" y="83845"/>
                </a:lnTo>
                <a:lnTo>
                  <a:pt x="35064" y="111277"/>
                </a:lnTo>
                <a:lnTo>
                  <a:pt x="0" y="146303"/>
                </a:lnTo>
                <a:lnTo>
                  <a:pt x="16763" y="167627"/>
                </a:lnTo>
                <a:lnTo>
                  <a:pt x="53327" y="132600"/>
                </a:lnTo>
                <a:lnTo>
                  <a:pt x="88391" y="106705"/>
                </a:lnTo>
                <a:lnTo>
                  <a:pt x="128041" y="82308"/>
                </a:lnTo>
                <a:lnTo>
                  <a:pt x="166141" y="60972"/>
                </a:lnTo>
                <a:lnTo>
                  <a:pt x="205727" y="47282"/>
                </a:lnTo>
                <a:lnTo>
                  <a:pt x="248386" y="36614"/>
                </a:lnTo>
                <a:lnTo>
                  <a:pt x="289559" y="3050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3" name="object 243"/>
          <p:cNvSpPr/>
          <p:nvPr/>
        </p:nvSpPr>
        <p:spPr>
          <a:xfrm>
            <a:off x="2165604" y="3264395"/>
            <a:ext cx="659891" cy="167627"/>
          </a:xfrm>
          <a:custGeom>
            <a:avLst/>
            <a:gdLst/>
            <a:ahLst/>
            <a:cxnLst/>
            <a:rect b="b" l="l" r="r" t="t"/>
            <a:pathLst>
              <a:path h="167627" w="659891">
                <a:moveTo>
                  <a:pt x="643127" y="167627"/>
                </a:moveTo>
                <a:lnTo>
                  <a:pt x="608050" y="132600"/>
                </a:lnTo>
                <a:lnTo>
                  <a:pt x="571500" y="106705"/>
                </a:lnTo>
                <a:lnTo>
                  <a:pt x="533400" y="82308"/>
                </a:lnTo>
                <a:lnTo>
                  <a:pt x="495300" y="60972"/>
                </a:lnTo>
                <a:lnTo>
                  <a:pt x="454164" y="47282"/>
                </a:lnTo>
                <a:lnTo>
                  <a:pt x="412991" y="36614"/>
                </a:lnTo>
                <a:lnTo>
                  <a:pt x="373405" y="30505"/>
                </a:lnTo>
                <a:lnTo>
                  <a:pt x="330695" y="27431"/>
                </a:lnTo>
                <a:lnTo>
                  <a:pt x="289559" y="30505"/>
                </a:lnTo>
                <a:lnTo>
                  <a:pt x="248386" y="36614"/>
                </a:lnTo>
                <a:lnTo>
                  <a:pt x="205727" y="47282"/>
                </a:lnTo>
                <a:lnTo>
                  <a:pt x="166141" y="60972"/>
                </a:lnTo>
                <a:lnTo>
                  <a:pt x="128041" y="82308"/>
                </a:lnTo>
                <a:lnTo>
                  <a:pt x="88391" y="106705"/>
                </a:lnTo>
                <a:lnTo>
                  <a:pt x="53327" y="132600"/>
                </a:lnTo>
                <a:lnTo>
                  <a:pt x="16763" y="167627"/>
                </a:lnTo>
                <a:lnTo>
                  <a:pt x="0" y="146303"/>
                </a:lnTo>
                <a:lnTo>
                  <a:pt x="35064" y="111277"/>
                </a:lnTo>
                <a:lnTo>
                  <a:pt x="74650" y="83845"/>
                </a:lnTo>
                <a:lnTo>
                  <a:pt x="115836" y="57950"/>
                </a:lnTo>
                <a:lnTo>
                  <a:pt x="155473" y="36614"/>
                </a:lnTo>
                <a:lnTo>
                  <a:pt x="198132" y="21336"/>
                </a:lnTo>
                <a:lnTo>
                  <a:pt x="240791" y="10668"/>
                </a:lnTo>
                <a:lnTo>
                  <a:pt x="286486" y="3073"/>
                </a:lnTo>
                <a:lnTo>
                  <a:pt x="330695" y="0"/>
                </a:lnTo>
                <a:lnTo>
                  <a:pt x="376427" y="3073"/>
                </a:lnTo>
                <a:lnTo>
                  <a:pt x="417550" y="10668"/>
                </a:lnTo>
                <a:lnTo>
                  <a:pt x="461759" y="21336"/>
                </a:lnTo>
                <a:lnTo>
                  <a:pt x="502932" y="36614"/>
                </a:lnTo>
                <a:lnTo>
                  <a:pt x="545591" y="57950"/>
                </a:lnTo>
                <a:lnTo>
                  <a:pt x="585241" y="83845"/>
                </a:lnTo>
                <a:lnTo>
                  <a:pt x="624827" y="111277"/>
                </a:lnTo>
                <a:lnTo>
                  <a:pt x="659891" y="146303"/>
                </a:lnTo>
                <a:lnTo>
                  <a:pt x="643127" y="16762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4" name="object 244"/>
          <p:cNvSpPr/>
          <p:nvPr/>
        </p:nvSpPr>
        <p:spPr>
          <a:xfrm>
            <a:off x="2103145" y="3410699"/>
            <a:ext cx="134086" cy="793991"/>
          </a:xfrm>
          <a:custGeom>
            <a:avLst/>
            <a:gdLst/>
            <a:ahLst/>
            <a:cxnLst/>
            <a:rect b="b" l="l" r="r" t="t"/>
            <a:pathLst>
              <a:path h="793991" w="134086">
                <a:moveTo>
                  <a:pt x="105117" y="669023"/>
                </a:moveTo>
                <a:lnTo>
                  <a:pt x="102095" y="693432"/>
                </a:lnTo>
                <a:lnTo>
                  <a:pt x="95986" y="716305"/>
                </a:lnTo>
                <a:lnTo>
                  <a:pt x="88353" y="736104"/>
                </a:lnTo>
                <a:lnTo>
                  <a:pt x="76200" y="758964"/>
                </a:lnTo>
                <a:lnTo>
                  <a:pt x="60909" y="778764"/>
                </a:lnTo>
                <a:lnTo>
                  <a:pt x="80759" y="793991"/>
                </a:lnTo>
                <a:lnTo>
                  <a:pt x="95986" y="774204"/>
                </a:lnTo>
                <a:lnTo>
                  <a:pt x="109677" y="749846"/>
                </a:lnTo>
                <a:lnTo>
                  <a:pt x="120345" y="725436"/>
                </a:lnTo>
                <a:lnTo>
                  <a:pt x="127990" y="698004"/>
                </a:lnTo>
                <a:lnTo>
                  <a:pt x="131063" y="673646"/>
                </a:lnTo>
                <a:lnTo>
                  <a:pt x="134086" y="646201"/>
                </a:lnTo>
                <a:lnTo>
                  <a:pt x="134086" y="623341"/>
                </a:lnTo>
                <a:lnTo>
                  <a:pt x="131063" y="594360"/>
                </a:lnTo>
                <a:lnTo>
                  <a:pt x="123418" y="544055"/>
                </a:lnTo>
                <a:lnTo>
                  <a:pt x="109677" y="490728"/>
                </a:lnTo>
                <a:lnTo>
                  <a:pt x="74650" y="387096"/>
                </a:lnTo>
                <a:lnTo>
                  <a:pt x="41122" y="281978"/>
                </a:lnTo>
                <a:lnTo>
                  <a:pt x="31991" y="233210"/>
                </a:lnTo>
                <a:lnTo>
                  <a:pt x="24358" y="185928"/>
                </a:lnTo>
                <a:lnTo>
                  <a:pt x="25895" y="137160"/>
                </a:lnTo>
                <a:lnTo>
                  <a:pt x="28917" y="115836"/>
                </a:lnTo>
                <a:lnTo>
                  <a:pt x="31991" y="97523"/>
                </a:lnTo>
                <a:lnTo>
                  <a:pt x="39585" y="77736"/>
                </a:lnTo>
                <a:lnTo>
                  <a:pt x="48755" y="59423"/>
                </a:lnTo>
                <a:lnTo>
                  <a:pt x="63995" y="39636"/>
                </a:lnTo>
                <a:lnTo>
                  <a:pt x="79222" y="21323"/>
                </a:lnTo>
                <a:lnTo>
                  <a:pt x="62458" y="0"/>
                </a:lnTo>
                <a:lnTo>
                  <a:pt x="44145" y="21323"/>
                </a:lnTo>
                <a:lnTo>
                  <a:pt x="28917" y="42710"/>
                </a:lnTo>
                <a:lnTo>
                  <a:pt x="18249" y="64046"/>
                </a:lnTo>
                <a:lnTo>
                  <a:pt x="9118" y="88404"/>
                </a:lnTo>
                <a:lnTo>
                  <a:pt x="4559" y="112801"/>
                </a:lnTo>
                <a:lnTo>
                  <a:pt x="1485" y="137160"/>
                </a:lnTo>
                <a:lnTo>
                  <a:pt x="0" y="187464"/>
                </a:lnTo>
                <a:lnTo>
                  <a:pt x="7581" y="236232"/>
                </a:lnTo>
                <a:lnTo>
                  <a:pt x="18249" y="291096"/>
                </a:lnTo>
                <a:lnTo>
                  <a:pt x="51790" y="394741"/>
                </a:lnTo>
                <a:lnTo>
                  <a:pt x="85318" y="499910"/>
                </a:lnTo>
                <a:lnTo>
                  <a:pt x="97523" y="547141"/>
                </a:lnTo>
                <a:lnTo>
                  <a:pt x="105117" y="598932"/>
                </a:lnTo>
                <a:lnTo>
                  <a:pt x="109677" y="623341"/>
                </a:lnTo>
                <a:lnTo>
                  <a:pt x="109677" y="646201"/>
                </a:lnTo>
                <a:lnTo>
                  <a:pt x="105117" y="66902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5" name="object 245"/>
          <p:cNvSpPr/>
          <p:nvPr/>
        </p:nvSpPr>
        <p:spPr>
          <a:xfrm>
            <a:off x="2103145" y="3410699"/>
            <a:ext cx="134086" cy="793991"/>
          </a:xfrm>
          <a:custGeom>
            <a:avLst/>
            <a:gdLst/>
            <a:ahLst/>
            <a:cxnLst/>
            <a:rect b="b" l="l" r="r" t="t"/>
            <a:pathLst>
              <a:path h="793991" w="134086">
                <a:moveTo>
                  <a:pt x="79222" y="21323"/>
                </a:moveTo>
                <a:lnTo>
                  <a:pt x="63995" y="39636"/>
                </a:lnTo>
                <a:lnTo>
                  <a:pt x="48755" y="59423"/>
                </a:lnTo>
                <a:lnTo>
                  <a:pt x="39585" y="77736"/>
                </a:lnTo>
                <a:lnTo>
                  <a:pt x="31991" y="97523"/>
                </a:lnTo>
                <a:lnTo>
                  <a:pt x="28917" y="115836"/>
                </a:lnTo>
                <a:lnTo>
                  <a:pt x="25895" y="137160"/>
                </a:lnTo>
                <a:lnTo>
                  <a:pt x="24358" y="185928"/>
                </a:lnTo>
                <a:lnTo>
                  <a:pt x="31991" y="233210"/>
                </a:lnTo>
                <a:lnTo>
                  <a:pt x="41122" y="281978"/>
                </a:lnTo>
                <a:lnTo>
                  <a:pt x="74650" y="387096"/>
                </a:lnTo>
                <a:lnTo>
                  <a:pt x="109677" y="490728"/>
                </a:lnTo>
                <a:lnTo>
                  <a:pt x="123418" y="544055"/>
                </a:lnTo>
                <a:lnTo>
                  <a:pt x="131063" y="594360"/>
                </a:lnTo>
                <a:lnTo>
                  <a:pt x="134086" y="623341"/>
                </a:lnTo>
                <a:lnTo>
                  <a:pt x="134086" y="646201"/>
                </a:lnTo>
                <a:lnTo>
                  <a:pt x="131063" y="673646"/>
                </a:lnTo>
                <a:lnTo>
                  <a:pt x="127990" y="698004"/>
                </a:lnTo>
                <a:lnTo>
                  <a:pt x="120345" y="725436"/>
                </a:lnTo>
                <a:lnTo>
                  <a:pt x="109677" y="749846"/>
                </a:lnTo>
                <a:lnTo>
                  <a:pt x="95986" y="774204"/>
                </a:lnTo>
                <a:lnTo>
                  <a:pt x="80759" y="793991"/>
                </a:lnTo>
                <a:lnTo>
                  <a:pt x="60909" y="778764"/>
                </a:lnTo>
                <a:lnTo>
                  <a:pt x="76200" y="758964"/>
                </a:lnTo>
                <a:lnTo>
                  <a:pt x="88353" y="736104"/>
                </a:lnTo>
                <a:lnTo>
                  <a:pt x="95986" y="716305"/>
                </a:lnTo>
                <a:lnTo>
                  <a:pt x="102095" y="693432"/>
                </a:lnTo>
                <a:lnTo>
                  <a:pt x="105117" y="669023"/>
                </a:lnTo>
                <a:lnTo>
                  <a:pt x="109677" y="646201"/>
                </a:lnTo>
                <a:lnTo>
                  <a:pt x="109677" y="623341"/>
                </a:lnTo>
                <a:lnTo>
                  <a:pt x="105117" y="598932"/>
                </a:lnTo>
                <a:lnTo>
                  <a:pt x="97523" y="547141"/>
                </a:lnTo>
                <a:lnTo>
                  <a:pt x="85318" y="499910"/>
                </a:lnTo>
                <a:lnTo>
                  <a:pt x="51790" y="394741"/>
                </a:lnTo>
                <a:lnTo>
                  <a:pt x="18249" y="291096"/>
                </a:lnTo>
                <a:lnTo>
                  <a:pt x="7581" y="236232"/>
                </a:lnTo>
                <a:lnTo>
                  <a:pt x="0" y="187464"/>
                </a:lnTo>
                <a:lnTo>
                  <a:pt x="1485" y="137160"/>
                </a:lnTo>
                <a:lnTo>
                  <a:pt x="4559" y="112801"/>
                </a:lnTo>
                <a:lnTo>
                  <a:pt x="9118" y="88404"/>
                </a:lnTo>
                <a:lnTo>
                  <a:pt x="18249" y="64046"/>
                </a:lnTo>
                <a:lnTo>
                  <a:pt x="28917" y="42710"/>
                </a:lnTo>
                <a:lnTo>
                  <a:pt x="44145" y="21323"/>
                </a:lnTo>
                <a:lnTo>
                  <a:pt x="62458" y="0"/>
                </a:lnTo>
                <a:lnTo>
                  <a:pt x="79222" y="2132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6" name="object 246"/>
          <p:cNvSpPr/>
          <p:nvPr/>
        </p:nvSpPr>
        <p:spPr>
          <a:xfrm>
            <a:off x="2165604" y="3410699"/>
            <a:ext cx="16763" cy="21323"/>
          </a:xfrm>
          <a:custGeom>
            <a:avLst/>
            <a:gdLst/>
            <a:ahLst/>
            <a:cxnLst/>
            <a:rect b="b" l="l" r="r" t="t"/>
            <a:pathLst>
              <a:path h="21323" w="16763">
                <a:moveTo>
                  <a:pt x="0" y="0"/>
                </a:moveTo>
                <a:lnTo>
                  <a:pt x="16763" y="2132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7" name="object 247"/>
          <p:cNvSpPr/>
          <p:nvPr/>
        </p:nvSpPr>
        <p:spPr>
          <a:xfrm>
            <a:off x="2165604" y="3410699"/>
            <a:ext cx="16763" cy="21323"/>
          </a:xfrm>
          <a:custGeom>
            <a:avLst/>
            <a:gdLst/>
            <a:ahLst/>
            <a:cxnLst/>
            <a:rect b="b" l="l" r="r" t="t"/>
            <a:pathLst>
              <a:path h="21323" w="16763">
                <a:moveTo>
                  <a:pt x="0" y="0"/>
                </a:moveTo>
                <a:lnTo>
                  <a:pt x="16763" y="21323"/>
                </a:lnTo>
                <a:lnTo>
                  <a:pt x="0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8" name="object 248"/>
          <p:cNvSpPr/>
          <p:nvPr/>
        </p:nvSpPr>
        <p:spPr>
          <a:xfrm>
            <a:off x="1360932" y="4187977"/>
            <a:ext cx="822972" cy="220954"/>
          </a:xfrm>
          <a:custGeom>
            <a:avLst/>
            <a:gdLst/>
            <a:ahLst/>
            <a:cxnLst/>
            <a:rect b="b" l="l" r="r" t="t"/>
            <a:pathLst>
              <a:path h="220954" w="822972">
                <a:moveTo>
                  <a:pt x="822972" y="19786"/>
                </a:moveTo>
                <a:lnTo>
                  <a:pt x="804672" y="0"/>
                </a:lnTo>
                <a:lnTo>
                  <a:pt x="784872" y="22821"/>
                </a:lnTo>
                <a:lnTo>
                  <a:pt x="763536" y="45681"/>
                </a:lnTo>
                <a:lnTo>
                  <a:pt x="722363" y="85318"/>
                </a:lnTo>
                <a:lnTo>
                  <a:pt x="673595" y="120345"/>
                </a:lnTo>
                <a:lnTo>
                  <a:pt x="624827" y="146291"/>
                </a:lnTo>
                <a:lnTo>
                  <a:pt x="600468" y="156959"/>
                </a:lnTo>
                <a:lnTo>
                  <a:pt x="573036" y="167627"/>
                </a:lnTo>
                <a:lnTo>
                  <a:pt x="547090" y="175221"/>
                </a:lnTo>
                <a:lnTo>
                  <a:pt x="519658" y="182854"/>
                </a:lnTo>
                <a:lnTo>
                  <a:pt x="464845" y="190500"/>
                </a:lnTo>
                <a:lnTo>
                  <a:pt x="413004" y="193522"/>
                </a:lnTo>
                <a:lnTo>
                  <a:pt x="358127" y="190500"/>
                </a:lnTo>
                <a:lnTo>
                  <a:pt x="303263" y="182854"/>
                </a:lnTo>
                <a:lnTo>
                  <a:pt x="248399" y="167627"/>
                </a:lnTo>
                <a:lnTo>
                  <a:pt x="196608" y="146291"/>
                </a:lnTo>
                <a:lnTo>
                  <a:pt x="149377" y="117322"/>
                </a:lnTo>
                <a:lnTo>
                  <a:pt x="123431" y="102095"/>
                </a:lnTo>
                <a:lnTo>
                  <a:pt x="102095" y="85318"/>
                </a:lnTo>
                <a:lnTo>
                  <a:pt x="57899" y="45681"/>
                </a:lnTo>
                <a:lnTo>
                  <a:pt x="36563" y="22821"/>
                </a:lnTo>
                <a:lnTo>
                  <a:pt x="16764" y="0"/>
                </a:lnTo>
                <a:lnTo>
                  <a:pt x="0" y="19786"/>
                </a:lnTo>
                <a:lnTo>
                  <a:pt x="19799" y="44145"/>
                </a:lnTo>
                <a:lnTo>
                  <a:pt x="41122" y="67017"/>
                </a:lnTo>
                <a:lnTo>
                  <a:pt x="85331" y="106654"/>
                </a:lnTo>
                <a:lnTo>
                  <a:pt x="109740" y="124967"/>
                </a:lnTo>
                <a:lnTo>
                  <a:pt x="135636" y="143217"/>
                </a:lnTo>
                <a:lnTo>
                  <a:pt x="185940" y="170649"/>
                </a:lnTo>
                <a:lnTo>
                  <a:pt x="240804" y="193522"/>
                </a:lnTo>
                <a:lnTo>
                  <a:pt x="297167" y="208749"/>
                </a:lnTo>
                <a:lnTo>
                  <a:pt x="355104" y="217932"/>
                </a:lnTo>
                <a:lnTo>
                  <a:pt x="413004" y="220954"/>
                </a:lnTo>
                <a:lnTo>
                  <a:pt x="467868" y="217932"/>
                </a:lnTo>
                <a:lnTo>
                  <a:pt x="525767" y="208749"/>
                </a:lnTo>
                <a:lnTo>
                  <a:pt x="554736" y="202653"/>
                </a:lnTo>
                <a:lnTo>
                  <a:pt x="580631" y="193522"/>
                </a:lnTo>
                <a:lnTo>
                  <a:pt x="608063" y="182854"/>
                </a:lnTo>
                <a:lnTo>
                  <a:pt x="637032" y="170649"/>
                </a:lnTo>
                <a:lnTo>
                  <a:pt x="687336" y="143217"/>
                </a:lnTo>
                <a:lnTo>
                  <a:pt x="737590" y="106654"/>
                </a:lnTo>
                <a:lnTo>
                  <a:pt x="780313" y="67017"/>
                </a:lnTo>
                <a:lnTo>
                  <a:pt x="803122" y="44145"/>
                </a:lnTo>
                <a:lnTo>
                  <a:pt x="822972" y="1978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9" name="object 249"/>
          <p:cNvSpPr/>
          <p:nvPr/>
        </p:nvSpPr>
        <p:spPr>
          <a:xfrm>
            <a:off x="1360932" y="4187977"/>
            <a:ext cx="822972" cy="220954"/>
          </a:xfrm>
          <a:custGeom>
            <a:avLst/>
            <a:gdLst/>
            <a:ahLst/>
            <a:cxnLst/>
            <a:rect b="b" l="l" r="r" t="t"/>
            <a:pathLst>
              <a:path h="220954" w="822972">
                <a:moveTo>
                  <a:pt x="822972" y="19786"/>
                </a:moveTo>
                <a:lnTo>
                  <a:pt x="803122" y="44145"/>
                </a:lnTo>
                <a:lnTo>
                  <a:pt x="780313" y="67017"/>
                </a:lnTo>
                <a:lnTo>
                  <a:pt x="737590" y="106654"/>
                </a:lnTo>
                <a:lnTo>
                  <a:pt x="687336" y="143217"/>
                </a:lnTo>
                <a:lnTo>
                  <a:pt x="637032" y="170649"/>
                </a:lnTo>
                <a:lnTo>
                  <a:pt x="608063" y="182854"/>
                </a:lnTo>
                <a:lnTo>
                  <a:pt x="580631" y="193522"/>
                </a:lnTo>
                <a:lnTo>
                  <a:pt x="554736" y="202653"/>
                </a:lnTo>
                <a:lnTo>
                  <a:pt x="525767" y="208749"/>
                </a:lnTo>
                <a:lnTo>
                  <a:pt x="467868" y="217932"/>
                </a:lnTo>
                <a:lnTo>
                  <a:pt x="413004" y="220954"/>
                </a:lnTo>
                <a:lnTo>
                  <a:pt x="355104" y="217932"/>
                </a:lnTo>
                <a:lnTo>
                  <a:pt x="297167" y="208749"/>
                </a:lnTo>
                <a:lnTo>
                  <a:pt x="240804" y="193522"/>
                </a:lnTo>
                <a:lnTo>
                  <a:pt x="185940" y="170649"/>
                </a:lnTo>
                <a:lnTo>
                  <a:pt x="135636" y="143217"/>
                </a:lnTo>
                <a:lnTo>
                  <a:pt x="109740" y="124967"/>
                </a:lnTo>
                <a:lnTo>
                  <a:pt x="85331" y="106654"/>
                </a:lnTo>
                <a:lnTo>
                  <a:pt x="41122" y="67017"/>
                </a:lnTo>
                <a:lnTo>
                  <a:pt x="19799" y="44145"/>
                </a:lnTo>
                <a:lnTo>
                  <a:pt x="0" y="19786"/>
                </a:lnTo>
                <a:lnTo>
                  <a:pt x="16764" y="0"/>
                </a:lnTo>
                <a:lnTo>
                  <a:pt x="36563" y="22821"/>
                </a:lnTo>
                <a:lnTo>
                  <a:pt x="57899" y="45681"/>
                </a:lnTo>
                <a:lnTo>
                  <a:pt x="102095" y="85318"/>
                </a:lnTo>
                <a:lnTo>
                  <a:pt x="123431" y="102095"/>
                </a:lnTo>
                <a:lnTo>
                  <a:pt x="149377" y="117322"/>
                </a:lnTo>
                <a:lnTo>
                  <a:pt x="196608" y="146291"/>
                </a:lnTo>
                <a:lnTo>
                  <a:pt x="248399" y="167627"/>
                </a:lnTo>
                <a:lnTo>
                  <a:pt x="303263" y="182854"/>
                </a:lnTo>
                <a:lnTo>
                  <a:pt x="358127" y="190500"/>
                </a:lnTo>
                <a:lnTo>
                  <a:pt x="413004" y="193522"/>
                </a:lnTo>
                <a:lnTo>
                  <a:pt x="464845" y="190500"/>
                </a:lnTo>
                <a:lnTo>
                  <a:pt x="519658" y="182854"/>
                </a:lnTo>
                <a:lnTo>
                  <a:pt x="547090" y="175221"/>
                </a:lnTo>
                <a:lnTo>
                  <a:pt x="573036" y="167627"/>
                </a:lnTo>
                <a:lnTo>
                  <a:pt x="600468" y="156959"/>
                </a:lnTo>
                <a:lnTo>
                  <a:pt x="624827" y="146291"/>
                </a:lnTo>
                <a:lnTo>
                  <a:pt x="673595" y="120345"/>
                </a:lnTo>
                <a:lnTo>
                  <a:pt x="722363" y="85318"/>
                </a:lnTo>
                <a:lnTo>
                  <a:pt x="763536" y="45681"/>
                </a:lnTo>
                <a:lnTo>
                  <a:pt x="784872" y="22821"/>
                </a:lnTo>
                <a:lnTo>
                  <a:pt x="804672" y="0"/>
                </a:lnTo>
                <a:lnTo>
                  <a:pt x="822972" y="1978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0" name="object 250"/>
          <p:cNvSpPr/>
          <p:nvPr/>
        </p:nvSpPr>
        <p:spPr>
          <a:xfrm>
            <a:off x="2164054" y="4187977"/>
            <a:ext cx="19850" cy="19786"/>
          </a:xfrm>
          <a:custGeom>
            <a:avLst/>
            <a:gdLst/>
            <a:ahLst/>
            <a:cxnLst/>
            <a:rect b="b" l="l" r="r" t="t"/>
            <a:pathLst>
              <a:path h="19786" w="19850">
                <a:moveTo>
                  <a:pt x="10064" y="9206"/>
                </a:moveTo>
                <a:lnTo>
                  <a:pt x="1549" y="0"/>
                </a:lnTo>
                <a:lnTo>
                  <a:pt x="0" y="1485"/>
                </a:lnTo>
                <a:lnTo>
                  <a:pt x="10064" y="9206"/>
                </a:lnTo>
                <a:close/>
              </a:path>
              <a:path h="19786" w="19850">
                <a:moveTo>
                  <a:pt x="19850" y="16713"/>
                </a:moveTo>
                <a:lnTo>
                  <a:pt x="10064" y="9206"/>
                </a:lnTo>
                <a:lnTo>
                  <a:pt x="19850" y="19786"/>
                </a:lnTo>
                <a:lnTo>
                  <a:pt x="19850" y="1671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1" name="object 251"/>
          <p:cNvSpPr/>
          <p:nvPr/>
        </p:nvSpPr>
        <p:spPr>
          <a:xfrm>
            <a:off x="2164054" y="4187977"/>
            <a:ext cx="19850" cy="19786"/>
          </a:xfrm>
          <a:custGeom>
            <a:avLst/>
            <a:gdLst/>
            <a:ahLst/>
            <a:cxnLst/>
            <a:rect b="b" l="l" r="r" t="t"/>
            <a:pathLst>
              <a:path h="19786" w="19850">
                <a:moveTo>
                  <a:pt x="19850" y="16713"/>
                </a:moveTo>
                <a:lnTo>
                  <a:pt x="19850" y="19786"/>
                </a:lnTo>
                <a:lnTo>
                  <a:pt x="1549" y="0"/>
                </a:lnTo>
                <a:lnTo>
                  <a:pt x="0" y="1485"/>
                </a:lnTo>
                <a:lnTo>
                  <a:pt x="19850" y="1671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2" name="object 252"/>
          <p:cNvSpPr/>
          <p:nvPr/>
        </p:nvSpPr>
        <p:spPr>
          <a:xfrm>
            <a:off x="1306068" y="3412235"/>
            <a:ext cx="128041" cy="792454"/>
          </a:xfrm>
          <a:custGeom>
            <a:avLst/>
            <a:gdLst/>
            <a:ahLst/>
            <a:cxnLst/>
            <a:rect b="b" l="l" r="r" t="t"/>
            <a:pathLst>
              <a:path h="792454" w="128041">
                <a:moveTo>
                  <a:pt x="38100" y="441960"/>
                </a:moveTo>
                <a:lnTo>
                  <a:pt x="22872" y="492264"/>
                </a:lnTo>
                <a:lnTo>
                  <a:pt x="10668" y="544068"/>
                </a:lnTo>
                <a:lnTo>
                  <a:pt x="1536" y="597395"/>
                </a:lnTo>
                <a:lnTo>
                  <a:pt x="0" y="623341"/>
                </a:lnTo>
                <a:lnTo>
                  <a:pt x="1536" y="647700"/>
                </a:lnTo>
                <a:lnTo>
                  <a:pt x="3022" y="675132"/>
                </a:lnTo>
                <a:lnTo>
                  <a:pt x="7632" y="699541"/>
                </a:lnTo>
                <a:lnTo>
                  <a:pt x="16763" y="723900"/>
                </a:lnTo>
                <a:lnTo>
                  <a:pt x="25895" y="748309"/>
                </a:lnTo>
                <a:lnTo>
                  <a:pt x="38100" y="772668"/>
                </a:lnTo>
                <a:lnTo>
                  <a:pt x="54863" y="792454"/>
                </a:lnTo>
                <a:lnTo>
                  <a:pt x="74663" y="775741"/>
                </a:lnTo>
                <a:lnTo>
                  <a:pt x="57886" y="757428"/>
                </a:lnTo>
                <a:lnTo>
                  <a:pt x="47231" y="734568"/>
                </a:lnTo>
                <a:lnTo>
                  <a:pt x="38100" y="713232"/>
                </a:lnTo>
                <a:lnTo>
                  <a:pt x="31991" y="690359"/>
                </a:lnTo>
                <a:lnTo>
                  <a:pt x="27431" y="669023"/>
                </a:lnTo>
                <a:lnTo>
                  <a:pt x="25895" y="647700"/>
                </a:lnTo>
                <a:lnTo>
                  <a:pt x="24409" y="623341"/>
                </a:lnTo>
                <a:lnTo>
                  <a:pt x="25895" y="601954"/>
                </a:lnTo>
                <a:lnTo>
                  <a:pt x="33528" y="551700"/>
                </a:lnTo>
                <a:lnTo>
                  <a:pt x="45732" y="501396"/>
                </a:lnTo>
                <a:lnTo>
                  <a:pt x="60972" y="451091"/>
                </a:lnTo>
                <a:lnTo>
                  <a:pt x="79222" y="397764"/>
                </a:lnTo>
                <a:lnTo>
                  <a:pt x="94500" y="345973"/>
                </a:lnTo>
                <a:lnTo>
                  <a:pt x="109728" y="295668"/>
                </a:lnTo>
                <a:lnTo>
                  <a:pt x="121932" y="245364"/>
                </a:lnTo>
                <a:lnTo>
                  <a:pt x="124968" y="219468"/>
                </a:lnTo>
                <a:lnTo>
                  <a:pt x="128041" y="192036"/>
                </a:lnTo>
                <a:lnTo>
                  <a:pt x="128041" y="143268"/>
                </a:lnTo>
                <a:lnTo>
                  <a:pt x="124968" y="114300"/>
                </a:lnTo>
                <a:lnTo>
                  <a:pt x="120395" y="91427"/>
                </a:lnTo>
                <a:lnTo>
                  <a:pt x="103631" y="44196"/>
                </a:lnTo>
                <a:lnTo>
                  <a:pt x="89941" y="21323"/>
                </a:lnTo>
                <a:lnTo>
                  <a:pt x="74663" y="0"/>
                </a:lnTo>
                <a:lnTo>
                  <a:pt x="54863" y="19786"/>
                </a:lnTo>
                <a:lnTo>
                  <a:pt x="71628" y="38100"/>
                </a:lnTo>
                <a:lnTo>
                  <a:pt x="82295" y="57886"/>
                </a:lnTo>
                <a:lnTo>
                  <a:pt x="97535" y="100609"/>
                </a:lnTo>
                <a:lnTo>
                  <a:pt x="102095" y="121932"/>
                </a:lnTo>
                <a:lnTo>
                  <a:pt x="105168" y="143268"/>
                </a:lnTo>
                <a:lnTo>
                  <a:pt x="105168" y="187464"/>
                </a:lnTo>
                <a:lnTo>
                  <a:pt x="102095" y="214909"/>
                </a:lnTo>
                <a:lnTo>
                  <a:pt x="99072" y="236232"/>
                </a:lnTo>
                <a:lnTo>
                  <a:pt x="85331" y="288023"/>
                </a:lnTo>
                <a:lnTo>
                  <a:pt x="71628" y="338328"/>
                </a:lnTo>
                <a:lnTo>
                  <a:pt x="54863" y="390118"/>
                </a:lnTo>
                <a:lnTo>
                  <a:pt x="38100" y="44196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3" name="object 253"/>
          <p:cNvSpPr/>
          <p:nvPr/>
        </p:nvSpPr>
        <p:spPr>
          <a:xfrm>
            <a:off x="1306068" y="3412235"/>
            <a:ext cx="128041" cy="792454"/>
          </a:xfrm>
          <a:custGeom>
            <a:avLst/>
            <a:gdLst/>
            <a:ahLst/>
            <a:cxnLst/>
            <a:rect b="b" l="l" r="r" t="t"/>
            <a:pathLst>
              <a:path h="792454" w="128041">
                <a:moveTo>
                  <a:pt x="54863" y="792454"/>
                </a:moveTo>
                <a:lnTo>
                  <a:pt x="38100" y="772668"/>
                </a:lnTo>
                <a:lnTo>
                  <a:pt x="25895" y="748309"/>
                </a:lnTo>
                <a:lnTo>
                  <a:pt x="16763" y="723900"/>
                </a:lnTo>
                <a:lnTo>
                  <a:pt x="7632" y="699541"/>
                </a:lnTo>
                <a:lnTo>
                  <a:pt x="3022" y="675132"/>
                </a:lnTo>
                <a:lnTo>
                  <a:pt x="1536" y="647700"/>
                </a:lnTo>
                <a:lnTo>
                  <a:pt x="0" y="623341"/>
                </a:lnTo>
                <a:lnTo>
                  <a:pt x="1536" y="597395"/>
                </a:lnTo>
                <a:lnTo>
                  <a:pt x="10668" y="544068"/>
                </a:lnTo>
                <a:lnTo>
                  <a:pt x="22872" y="492264"/>
                </a:lnTo>
                <a:lnTo>
                  <a:pt x="38100" y="441960"/>
                </a:lnTo>
                <a:lnTo>
                  <a:pt x="54863" y="390118"/>
                </a:lnTo>
                <a:lnTo>
                  <a:pt x="71628" y="338328"/>
                </a:lnTo>
                <a:lnTo>
                  <a:pt x="85331" y="288023"/>
                </a:lnTo>
                <a:lnTo>
                  <a:pt x="99072" y="236232"/>
                </a:lnTo>
                <a:lnTo>
                  <a:pt x="102095" y="214909"/>
                </a:lnTo>
                <a:lnTo>
                  <a:pt x="105168" y="187464"/>
                </a:lnTo>
                <a:lnTo>
                  <a:pt x="105168" y="143268"/>
                </a:lnTo>
                <a:lnTo>
                  <a:pt x="102095" y="121932"/>
                </a:lnTo>
                <a:lnTo>
                  <a:pt x="97535" y="100609"/>
                </a:lnTo>
                <a:lnTo>
                  <a:pt x="82295" y="57886"/>
                </a:lnTo>
                <a:lnTo>
                  <a:pt x="71628" y="38100"/>
                </a:lnTo>
                <a:lnTo>
                  <a:pt x="54863" y="19786"/>
                </a:lnTo>
                <a:lnTo>
                  <a:pt x="74663" y="0"/>
                </a:lnTo>
                <a:lnTo>
                  <a:pt x="89941" y="21323"/>
                </a:lnTo>
                <a:lnTo>
                  <a:pt x="103631" y="44196"/>
                </a:lnTo>
                <a:lnTo>
                  <a:pt x="120395" y="91427"/>
                </a:lnTo>
                <a:lnTo>
                  <a:pt x="124968" y="114300"/>
                </a:lnTo>
                <a:lnTo>
                  <a:pt x="128041" y="143268"/>
                </a:lnTo>
                <a:lnTo>
                  <a:pt x="128041" y="192036"/>
                </a:lnTo>
                <a:lnTo>
                  <a:pt x="124968" y="219468"/>
                </a:lnTo>
                <a:lnTo>
                  <a:pt x="121932" y="245364"/>
                </a:lnTo>
                <a:lnTo>
                  <a:pt x="109728" y="295668"/>
                </a:lnTo>
                <a:lnTo>
                  <a:pt x="94500" y="345973"/>
                </a:lnTo>
                <a:lnTo>
                  <a:pt x="79222" y="397764"/>
                </a:lnTo>
                <a:lnTo>
                  <a:pt x="60972" y="451091"/>
                </a:lnTo>
                <a:lnTo>
                  <a:pt x="45732" y="501396"/>
                </a:lnTo>
                <a:lnTo>
                  <a:pt x="33528" y="551700"/>
                </a:lnTo>
                <a:lnTo>
                  <a:pt x="25895" y="601954"/>
                </a:lnTo>
                <a:lnTo>
                  <a:pt x="24409" y="623341"/>
                </a:lnTo>
                <a:lnTo>
                  <a:pt x="25895" y="647700"/>
                </a:lnTo>
                <a:lnTo>
                  <a:pt x="27431" y="669023"/>
                </a:lnTo>
                <a:lnTo>
                  <a:pt x="31991" y="690359"/>
                </a:lnTo>
                <a:lnTo>
                  <a:pt x="38100" y="713232"/>
                </a:lnTo>
                <a:lnTo>
                  <a:pt x="47231" y="734568"/>
                </a:lnTo>
                <a:lnTo>
                  <a:pt x="57886" y="757428"/>
                </a:lnTo>
                <a:lnTo>
                  <a:pt x="74663" y="775741"/>
                </a:lnTo>
                <a:lnTo>
                  <a:pt x="54863" y="79245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4" name="object 254"/>
          <p:cNvSpPr/>
          <p:nvPr/>
        </p:nvSpPr>
        <p:spPr>
          <a:xfrm>
            <a:off x="1360932" y="4187977"/>
            <a:ext cx="19799" cy="19786"/>
          </a:xfrm>
          <a:custGeom>
            <a:avLst/>
            <a:gdLst/>
            <a:ahLst/>
            <a:cxnLst/>
            <a:rect b="b" l="l" r="r" t="t"/>
            <a:pathLst>
              <a:path h="19786" w="19799">
                <a:moveTo>
                  <a:pt x="19799" y="0"/>
                </a:moveTo>
                <a:lnTo>
                  <a:pt x="16764" y="0"/>
                </a:lnTo>
                <a:lnTo>
                  <a:pt x="9142" y="8995"/>
                </a:lnTo>
                <a:lnTo>
                  <a:pt x="19799" y="0"/>
                </a:lnTo>
                <a:close/>
              </a:path>
              <a:path h="19786" w="19799">
                <a:moveTo>
                  <a:pt x="9142" y="8995"/>
                </a:moveTo>
                <a:lnTo>
                  <a:pt x="0" y="16713"/>
                </a:lnTo>
                <a:lnTo>
                  <a:pt x="0" y="19786"/>
                </a:lnTo>
                <a:lnTo>
                  <a:pt x="9142" y="899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5" name="object 255"/>
          <p:cNvSpPr/>
          <p:nvPr/>
        </p:nvSpPr>
        <p:spPr>
          <a:xfrm>
            <a:off x="1360932" y="4187977"/>
            <a:ext cx="19799" cy="19786"/>
          </a:xfrm>
          <a:custGeom>
            <a:avLst/>
            <a:gdLst/>
            <a:ahLst/>
            <a:cxnLst/>
            <a:rect b="b" l="l" r="r" t="t"/>
            <a:pathLst>
              <a:path h="19786" w="19799">
                <a:moveTo>
                  <a:pt x="0" y="19786"/>
                </a:moveTo>
                <a:lnTo>
                  <a:pt x="0" y="16713"/>
                </a:lnTo>
                <a:lnTo>
                  <a:pt x="19799" y="0"/>
                </a:lnTo>
                <a:lnTo>
                  <a:pt x="16764" y="0"/>
                </a:lnTo>
                <a:lnTo>
                  <a:pt x="0" y="1978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6" name="object 256"/>
          <p:cNvSpPr/>
          <p:nvPr/>
        </p:nvSpPr>
        <p:spPr>
          <a:xfrm>
            <a:off x="620265" y="3229368"/>
            <a:ext cx="757430" cy="202653"/>
          </a:xfrm>
          <a:custGeom>
            <a:avLst/>
            <a:gdLst/>
            <a:ahLst/>
            <a:cxnLst/>
            <a:rect b="b" l="l" r="r" t="t"/>
            <a:pathLst>
              <a:path h="202653" w="757430">
                <a:moveTo>
                  <a:pt x="330696" y="32004"/>
                </a:moveTo>
                <a:lnTo>
                  <a:pt x="379463" y="28930"/>
                </a:lnTo>
                <a:lnTo>
                  <a:pt x="428228" y="32004"/>
                </a:lnTo>
                <a:lnTo>
                  <a:pt x="476994" y="41135"/>
                </a:lnTo>
                <a:lnTo>
                  <a:pt x="525760" y="54876"/>
                </a:lnTo>
                <a:lnTo>
                  <a:pt x="573037" y="71640"/>
                </a:lnTo>
                <a:lnTo>
                  <a:pt x="618728" y="95999"/>
                </a:lnTo>
                <a:lnTo>
                  <a:pt x="661443" y="126453"/>
                </a:lnTo>
                <a:lnTo>
                  <a:pt x="702566" y="159994"/>
                </a:lnTo>
                <a:lnTo>
                  <a:pt x="740666" y="202653"/>
                </a:lnTo>
                <a:lnTo>
                  <a:pt x="757430" y="181330"/>
                </a:lnTo>
                <a:lnTo>
                  <a:pt x="719330" y="140195"/>
                </a:lnTo>
                <a:lnTo>
                  <a:pt x="675134" y="103632"/>
                </a:lnTo>
                <a:lnTo>
                  <a:pt x="630932" y="71640"/>
                </a:lnTo>
                <a:lnTo>
                  <a:pt x="583704" y="47231"/>
                </a:lnTo>
                <a:lnTo>
                  <a:pt x="533400" y="28930"/>
                </a:lnTo>
                <a:lnTo>
                  <a:pt x="483096" y="15227"/>
                </a:lnTo>
                <a:lnTo>
                  <a:pt x="431304" y="6108"/>
                </a:lnTo>
                <a:lnTo>
                  <a:pt x="379463" y="0"/>
                </a:lnTo>
                <a:lnTo>
                  <a:pt x="326132" y="6108"/>
                </a:lnTo>
                <a:lnTo>
                  <a:pt x="275828" y="15227"/>
                </a:lnTo>
                <a:lnTo>
                  <a:pt x="224036" y="28930"/>
                </a:lnTo>
                <a:lnTo>
                  <a:pt x="173732" y="47231"/>
                </a:lnTo>
                <a:lnTo>
                  <a:pt x="128042" y="71640"/>
                </a:lnTo>
                <a:lnTo>
                  <a:pt x="82302" y="103632"/>
                </a:lnTo>
                <a:lnTo>
                  <a:pt x="38100" y="140195"/>
                </a:lnTo>
                <a:lnTo>
                  <a:pt x="18307" y="158508"/>
                </a:lnTo>
                <a:lnTo>
                  <a:pt x="0" y="181330"/>
                </a:lnTo>
                <a:lnTo>
                  <a:pt x="16769" y="202653"/>
                </a:lnTo>
                <a:lnTo>
                  <a:pt x="35074" y="179832"/>
                </a:lnTo>
                <a:lnTo>
                  <a:pt x="54869" y="159994"/>
                </a:lnTo>
                <a:lnTo>
                  <a:pt x="95994" y="126453"/>
                </a:lnTo>
                <a:lnTo>
                  <a:pt x="140196" y="95999"/>
                </a:lnTo>
                <a:lnTo>
                  <a:pt x="184398" y="71640"/>
                </a:lnTo>
                <a:lnTo>
                  <a:pt x="231626" y="54876"/>
                </a:lnTo>
                <a:lnTo>
                  <a:pt x="281931" y="41135"/>
                </a:lnTo>
                <a:lnTo>
                  <a:pt x="330696" y="320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7" name="object 257"/>
          <p:cNvSpPr/>
          <p:nvPr/>
        </p:nvSpPr>
        <p:spPr>
          <a:xfrm>
            <a:off x="620265" y="3229368"/>
            <a:ext cx="757430" cy="202653"/>
          </a:xfrm>
          <a:custGeom>
            <a:avLst/>
            <a:gdLst/>
            <a:ahLst/>
            <a:cxnLst/>
            <a:rect b="b" l="l" r="r" t="t"/>
            <a:pathLst>
              <a:path h="202653" w="757430">
                <a:moveTo>
                  <a:pt x="740666" y="202653"/>
                </a:moveTo>
                <a:lnTo>
                  <a:pt x="702566" y="159994"/>
                </a:lnTo>
                <a:lnTo>
                  <a:pt x="661443" y="126453"/>
                </a:lnTo>
                <a:lnTo>
                  <a:pt x="618728" y="95999"/>
                </a:lnTo>
                <a:lnTo>
                  <a:pt x="573037" y="71640"/>
                </a:lnTo>
                <a:lnTo>
                  <a:pt x="525760" y="54876"/>
                </a:lnTo>
                <a:lnTo>
                  <a:pt x="476994" y="41135"/>
                </a:lnTo>
                <a:lnTo>
                  <a:pt x="428228" y="32004"/>
                </a:lnTo>
                <a:lnTo>
                  <a:pt x="379463" y="28930"/>
                </a:lnTo>
                <a:lnTo>
                  <a:pt x="330696" y="32004"/>
                </a:lnTo>
                <a:lnTo>
                  <a:pt x="281931" y="41135"/>
                </a:lnTo>
                <a:lnTo>
                  <a:pt x="231626" y="54876"/>
                </a:lnTo>
                <a:lnTo>
                  <a:pt x="184398" y="71640"/>
                </a:lnTo>
                <a:lnTo>
                  <a:pt x="140196" y="95999"/>
                </a:lnTo>
                <a:lnTo>
                  <a:pt x="95994" y="126453"/>
                </a:lnTo>
                <a:lnTo>
                  <a:pt x="54869" y="159994"/>
                </a:lnTo>
                <a:lnTo>
                  <a:pt x="35074" y="179832"/>
                </a:lnTo>
                <a:lnTo>
                  <a:pt x="16769" y="202653"/>
                </a:lnTo>
                <a:lnTo>
                  <a:pt x="0" y="181330"/>
                </a:lnTo>
                <a:lnTo>
                  <a:pt x="18307" y="158508"/>
                </a:lnTo>
                <a:lnTo>
                  <a:pt x="38100" y="140195"/>
                </a:lnTo>
                <a:lnTo>
                  <a:pt x="82302" y="103632"/>
                </a:lnTo>
                <a:lnTo>
                  <a:pt x="128042" y="71640"/>
                </a:lnTo>
                <a:lnTo>
                  <a:pt x="173732" y="47231"/>
                </a:lnTo>
                <a:lnTo>
                  <a:pt x="224036" y="28930"/>
                </a:lnTo>
                <a:lnTo>
                  <a:pt x="275828" y="15227"/>
                </a:lnTo>
                <a:lnTo>
                  <a:pt x="326132" y="6108"/>
                </a:lnTo>
                <a:lnTo>
                  <a:pt x="379463" y="0"/>
                </a:lnTo>
                <a:lnTo>
                  <a:pt x="431304" y="6108"/>
                </a:lnTo>
                <a:lnTo>
                  <a:pt x="483096" y="15227"/>
                </a:lnTo>
                <a:lnTo>
                  <a:pt x="533400" y="28930"/>
                </a:lnTo>
                <a:lnTo>
                  <a:pt x="583704" y="47231"/>
                </a:lnTo>
                <a:lnTo>
                  <a:pt x="630932" y="71640"/>
                </a:lnTo>
                <a:lnTo>
                  <a:pt x="675134" y="103632"/>
                </a:lnTo>
                <a:lnTo>
                  <a:pt x="719330" y="140195"/>
                </a:lnTo>
                <a:lnTo>
                  <a:pt x="757430" y="181330"/>
                </a:lnTo>
                <a:lnTo>
                  <a:pt x="740666" y="20265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8" name="object 258"/>
          <p:cNvSpPr/>
          <p:nvPr/>
        </p:nvSpPr>
        <p:spPr>
          <a:xfrm>
            <a:off x="1360932" y="3410699"/>
            <a:ext cx="19799" cy="21323"/>
          </a:xfrm>
          <a:custGeom>
            <a:avLst/>
            <a:gdLst/>
            <a:ahLst/>
            <a:cxnLst/>
            <a:rect b="b" l="l" r="r" t="t"/>
            <a:pathLst>
              <a:path h="21323" w="19799">
                <a:moveTo>
                  <a:pt x="19799" y="1536"/>
                </a:moveTo>
                <a:lnTo>
                  <a:pt x="16764" y="0"/>
                </a:lnTo>
                <a:lnTo>
                  <a:pt x="0" y="21323"/>
                </a:lnTo>
                <a:lnTo>
                  <a:pt x="19799" y="15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9" name="object 259"/>
          <p:cNvSpPr/>
          <p:nvPr/>
        </p:nvSpPr>
        <p:spPr>
          <a:xfrm>
            <a:off x="1360932" y="3410699"/>
            <a:ext cx="19799" cy="21323"/>
          </a:xfrm>
          <a:custGeom>
            <a:avLst/>
            <a:gdLst/>
            <a:ahLst/>
            <a:cxnLst/>
            <a:rect b="b" l="l" r="r" t="t"/>
            <a:pathLst>
              <a:path h="21323" w="19799">
                <a:moveTo>
                  <a:pt x="19799" y="1536"/>
                </a:moveTo>
                <a:lnTo>
                  <a:pt x="16764" y="0"/>
                </a:lnTo>
                <a:lnTo>
                  <a:pt x="0" y="21323"/>
                </a:lnTo>
                <a:lnTo>
                  <a:pt x="19799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0" name="object 260"/>
          <p:cNvSpPr/>
          <p:nvPr/>
        </p:nvSpPr>
        <p:spPr>
          <a:xfrm>
            <a:off x="629419" y="470890"/>
            <a:ext cx="0" cy="2950464"/>
          </a:xfrm>
          <a:custGeom>
            <a:avLst/>
            <a:gdLst/>
            <a:ahLst/>
            <a:cxnLst/>
            <a:rect b="b" l="l" r="r" t="t"/>
            <a:pathLst>
              <a:path h="2950464" w="0">
                <a:moveTo>
                  <a:pt x="0" y="0"/>
                </a:moveTo>
                <a:lnTo>
                  <a:pt x="0" y="2950464"/>
                </a:lnTo>
              </a:path>
            </a:pathLst>
          </a:custGeom>
          <a:ln w="2562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1" name="object 261"/>
          <p:cNvSpPr/>
          <p:nvPr/>
        </p:nvSpPr>
        <p:spPr>
          <a:xfrm>
            <a:off x="617240" y="470890"/>
            <a:ext cx="24358" cy="2950464"/>
          </a:xfrm>
          <a:custGeom>
            <a:avLst/>
            <a:gdLst/>
            <a:ahLst/>
            <a:cxnLst/>
            <a:rect b="b" l="l" r="r" t="t"/>
            <a:pathLst>
              <a:path h="2950464" w="24358">
                <a:moveTo>
                  <a:pt x="0" y="2950464"/>
                </a:moveTo>
                <a:lnTo>
                  <a:pt x="24358" y="2950464"/>
                </a:lnTo>
                <a:lnTo>
                  <a:pt x="24358" y="0"/>
                </a:lnTo>
                <a:lnTo>
                  <a:pt x="0" y="0"/>
                </a:lnTo>
                <a:lnTo>
                  <a:pt x="0" y="295046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2" name="object 262"/>
          <p:cNvSpPr/>
          <p:nvPr/>
        </p:nvSpPr>
        <p:spPr>
          <a:xfrm>
            <a:off x="617240" y="3410699"/>
            <a:ext cx="24357" cy="42710"/>
          </a:xfrm>
          <a:custGeom>
            <a:avLst/>
            <a:gdLst/>
            <a:ahLst/>
            <a:cxnLst/>
            <a:rect b="b" l="l" r="r" t="t"/>
            <a:pathLst>
              <a:path h="42710" w="24357">
                <a:moveTo>
                  <a:pt x="0" y="10655"/>
                </a:moveTo>
                <a:lnTo>
                  <a:pt x="0" y="42710"/>
                </a:lnTo>
                <a:lnTo>
                  <a:pt x="19794" y="21323"/>
                </a:lnTo>
                <a:lnTo>
                  <a:pt x="11404" y="10655"/>
                </a:lnTo>
                <a:lnTo>
                  <a:pt x="0" y="10655"/>
                </a:lnTo>
                <a:close/>
              </a:path>
              <a:path h="42710" w="24357">
                <a:moveTo>
                  <a:pt x="24357" y="10655"/>
                </a:moveTo>
                <a:lnTo>
                  <a:pt x="3025" y="0"/>
                </a:lnTo>
                <a:lnTo>
                  <a:pt x="11404" y="10655"/>
                </a:lnTo>
                <a:lnTo>
                  <a:pt x="24357" y="1065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3" name="object 263"/>
          <p:cNvSpPr/>
          <p:nvPr/>
        </p:nvSpPr>
        <p:spPr>
          <a:xfrm>
            <a:off x="617240" y="3410699"/>
            <a:ext cx="24357" cy="42710"/>
          </a:xfrm>
          <a:custGeom>
            <a:avLst/>
            <a:gdLst/>
            <a:ahLst/>
            <a:cxnLst/>
            <a:rect b="b" l="l" r="r" t="t"/>
            <a:pathLst>
              <a:path h="42710" w="24357">
                <a:moveTo>
                  <a:pt x="19794" y="21323"/>
                </a:moveTo>
                <a:lnTo>
                  <a:pt x="0" y="42710"/>
                </a:lnTo>
                <a:lnTo>
                  <a:pt x="0" y="10655"/>
                </a:lnTo>
                <a:lnTo>
                  <a:pt x="24357" y="10655"/>
                </a:lnTo>
                <a:lnTo>
                  <a:pt x="3025" y="0"/>
                </a:lnTo>
                <a:lnTo>
                  <a:pt x="19794" y="2132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4" name="object 264"/>
          <p:cNvSpPr/>
          <p:nvPr/>
        </p:nvSpPr>
        <p:spPr>
          <a:xfrm>
            <a:off x="629394" y="470914"/>
            <a:ext cx="2188464" cy="0"/>
          </a:xfrm>
          <a:custGeom>
            <a:avLst/>
            <a:gdLst/>
            <a:ahLst/>
            <a:cxnLst/>
            <a:rect b="b" l="l" r="r" t="t"/>
            <a:pathLst>
              <a:path h="0" w="2188464">
                <a:moveTo>
                  <a:pt x="0" y="0"/>
                </a:moveTo>
                <a:lnTo>
                  <a:pt x="2188464" y="0"/>
                </a:lnTo>
              </a:path>
            </a:pathLst>
          </a:custGeom>
          <a:ln w="2870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5" name="object 265"/>
          <p:cNvSpPr/>
          <p:nvPr/>
        </p:nvSpPr>
        <p:spPr>
          <a:xfrm>
            <a:off x="629394" y="457197"/>
            <a:ext cx="2188464" cy="27434"/>
          </a:xfrm>
          <a:custGeom>
            <a:avLst/>
            <a:gdLst/>
            <a:ahLst/>
            <a:cxnLst/>
            <a:rect b="b" l="l" r="r" t="t"/>
            <a:pathLst>
              <a:path h="27434" w="2188464">
                <a:moveTo>
                  <a:pt x="0" y="27434"/>
                </a:moveTo>
                <a:lnTo>
                  <a:pt x="2188464" y="27434"/>
                </a:lnTo>
                <a:lnTo>
                  <a:pt x="2188464" y="0"/>
                </a:lnTo>
                <a:lnTo>
                  <a:pt x="0" y="0"/>
                </a:lnTo>
                <a:lnTo>
                  <a:pt x="0" y="2743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6" name="object 266"/>
          <p:cNvSpPr/>
          <p:nvPr/>
        </p:nvSpPr>
        <p:spPr>
          <a:xfrm>
            <a:off x="617240" y="457200"/>
            <a:ext cx="24357" cy="27431"/>
          </a:xfrm>
          <a:custGeom>
            <a:avLst/>
            <a:gdLst/>
            <a:ahLst/>
            <a:cxnLst/>
            <a:rect b="b" l="l" r="r" t="t"/>
            <a:pathLst>
              <a:path h="27431" w="24357">
                <a:moveTo>
                  <a:pt x="0" y="0"/>
                </a:moveTo>
                <a:lnTo>
                  <a:pt x="0" y="13690"/>
                </a:lnTo>
                <a:lnTo>
                  <a:pt x="12153" y="13690"/>
                </a:lnTo>
                <a:lnTo>
                  <a:pt x="12153" y="0"/>
                </a:lnTo>
                <a:lnTo>
                  <a:pt x="0" y="0"/>
                </a:lnTo>
                <a:close/>
              </a:path>
              <a:path h="27431" w="24357">
                <a:moveTo>
                  <a:pt x="24357" y="13690"/>
                </a:moveTo>
                <a:lnTo>
                  <a:pt x="12153" y="13690"/>
                </a:lnTo>
                <a:lnTo>
                  <a:pt x="12153" y="27431"/>
                </a:lnTo>
                <a:lnTo>
                  <a:pt x="24357" y="1369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7" name="object 267"/>
          <p:cNvSpPr/>
          <p:nvPr/>
        </p:nvSpPr>
        <p:spPr>
          <a:xfrm>
            <a:off x="617240" y="457200"/>
            <a:ext cx="24357" cy="27431"/>
          </a:xfrm>
          <a:custGeom>
            <a:avLst/>
            <a:gdLst/>
            <a:ahLst/>
            <a:cxnLst/>
            <a:rect b="b" l="l" r="r" t="t"/>
            <a:pathLst>
              <a:path h="27431" w="24357">
                <a:moveTo>
                  <a:pt x="0" y="13690"/>
                </a:moveTo>
                <a:lnTo>
                  <a:pt x="0" y="0"/>
                </a:lnTo>
                <a:lnTo>
                  <a:pt x="12153" y="0"/>
                </a:lnTo>
                <a:lnTo>
                  <a:pt x="12153" y="27431"/>
                </a:lnTo>
                <a:lnTo>
                  <a:pt x="24357" y="13690"/>
                </a:lnTo>
                <a:lnTo>
                  <a:pt x="0" y="1369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8" name="object 268"/>
          <p:cNvSpPr/>
          <p:nvPr/>
        </p:nvSpPr>
        <p:spPr>
          <a:xfrm>
            <a:off x="2817888" y="470888"/>
            <a:ext cx="0" cy="979934"/>
          </a:xfrm>
          <a:custGeom>
            <a:avLst/>
            <a:gdLst/>
            <a:ahLst/>
            <a:cxnLst/>
            <a:rect b="b" l="l" r="r" t="t"/>
            <a:pathLst>
              <a:path h="979934" w="0">
                <a:moveTo>
                  <a:pt x="0" y="0"/>
                </a:moveTo>
                <a:lnTo>
                  <a:pt x="0" y="979934"/>
                </a:lnTo>
              </a:path>
            </a:pathLst>
          </a:custGeom>
          <a:ln w="2562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9" name="object 269"/>
          <p:cNvSpPr/>
          <p:nvPr/>
        </p:nvSpPr>
        <p:spPr>
          <a:xfrm>
            <a:off x="2805709" y="470888"/>
            <a:ext cx="24358" cy="979934"/>
          </a:xfrm>
          <a:custGeom>
            <a:avLst/>
            <a:gdLst/>
            <a:ahLst/>
            <a:cxnLst/>
            <a:rect b="b" l="l" r="r" t="t"/>
            <a:pathLst>
              <a:path h="979934" w="24358">
                <a:moveTo>
                  <a:pt x="0" y="979934"/>
                </a:moveTo>
                <a:lnTo>
                  <a:pt x="24358" y="979934"/>
                </a:lnTo>
                <a:lnTo>
                  <a:pt x="24358" y="0"/>
                </a:lnTo>
                <a:lnTo>
                  <a:pt x="0" y="0"/>
                </a:lnTo>
                <a:lnTo>
                  <a:pt x="0" y="97993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0" name="object 270"/>
          <p:cNvSpPr/>
          <p:nvPr/>
        </p:nvSpPr>
        <p:spPr>
          <a:xfrm>
            <a:off x="2805709" y="457200"/>
            <a:ext cx="24358" cy="27431"/>
          </a:xfrm>
          <a:custGeom>
            <a:avLst/>
            <a:gdLst/>
            <a:ahLst/>
            <a:cxnLst/>
            <a:rect b="b" l="l" r="r" t="t"/>
            <a:pathLst>
              <a:path h="27431" w="24358">
                <a:moveTo>
                  <a:pt x="12153" y="0"/>
                </a:moveTo>
                <a:lnTo>
                  <a:pt x="12153" y="13690"/>
                </a:lnTo>
                <a:lnTo>
                  <a:pt x="24358" y="13690"/>
                </a:lnTo>
                <a:lnTo>
                  <a:pt x="24358" y="0"/>
                </a:lnTo>
                <a:lnTo>
                  <a:pt x="12153" y="0"/>
                </a:lnTo>
                <a:close/>
              </a:path>
              <a:path h="27431" w="24358">
                <a:moveTo>
                  <a:pt x="12153" y="13690"/>
                </a:moveTo>
                <a:lnTo>
                  <a:pt x="0" y="13690"/>
                </a:lnTo>
                <a:lnTo>
                  <a:pt x="12153" y="27431"/>
                </a:lnTo>
                <a:lnTo>
                  <a:pt x="12153" y="1369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1" name="object 271"/>
          <p:cNvSpPr/>
          <p:nvPr/>
        </p:nvSpPr>
        <p:spPr>
          <a:xfrm>
            <a:off x="2805709" y="457200"/>
            <a:ext cx="24358" cy="27431"/>
          </a:xfrm>
          <a:custGeom>
            <a:avLst/>
            <a:gdLst/>
            <a:ahLst/>
            <a:cxnLst/>
            <a:rect b="b" l="l" r="r" t="t"/>
            <a:pathLst>
              <a:path h="27431" w="24358">
                <a:moveTo>
                  <a:pt x="12153" y="0"/>
                </a:moveTo>
                <a:lnTo>
                  <a:pt x="24358" y="0"/>
                </a:lnTo>
                <a:lnTo>
                  <a:pt x="24358" y="13690"/>
                </a:lnTo>
                <a:lnTo>
                  <a:pt x="0" y="13690"/>
                </a:lnTo>
                <a:lnTo>
                  <a:pt x="12153" y="27431"/>
                </a:lnTo>
                <a:lnTo>
                  <a:pt x="12153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2" name="object 272"/>
          <p:cNvSpPr/>
          <p:nvPr/>
        </p:nvSpPr>
        <p:spPr>
          <a:xfrm>
            <a:off x="2165604" y="1319809"/>
            <a:ext cx="658355" cy="163067"/>
          </a:xfrm>
          <a:custGeom>
            <a:avLst/>
            <a:gdLst/>
            <a:ahLst/>
            <a:cxnLst/>
            <a:rect b="b" l="l" r="r" t="t"/>
            <a:pathLst>
              <a:path h="163067" w="658355">
                <a:moveTo>
                  <a:pt x="286486" y="28917"/>
                </a:moveTo>
                <a:lnTo>
                  <a:pt x="327659" y="25895"/>
                </a:lnTo>
                <a:lnTo>
                  <a:pt x="370331" y="27381"/>
                </a:lnTo>
                <a:lnTo>
                  <a:pt x="406895" y="31991"/>
                </a:lnTo>
                <a:lnTo>
                  <a:pt x="449605" y="41122"/>
                </a:lnTo>
                <a:lnTo>
                  <a:pt x="487705" y="53327"/>
                </a:lnTo>
                <a:lnTo>
                  <a:pt x="528827" y="68554"/>
                </a:lnTo>
                <a:lnTo>
                  <a:pt x="566927" y="89890"/>
                </a:lnTo>
                <a:lnTo>
                  <a:pt x="605027" y="114300"/>
                </a:lnTo>
                <a:lnTo>
                  <a:pt x="644664" y="143217"/>
                </a:lnTo>
                <a:lnTo>
                  <a:pt x="658355" y="120345"/>
                </a:lnTo>
                <a:lnTo>
                  <a:pt x="618718" y="91427"/>
                </a:lnTo>
                <a:lnTo>
                  <a:pt x="580618" y="65481"/>
                </a:lnTo>
                <a:lnTo>
                  <a:pt x="539495" y="44145"/>
                </a:lnTo>
                <a:lnTo>
                  <a:pt x="495300" y="27381"/>
                </a:lnTo>
                <a:lnTo>
                  <a:pt x="455650" y="15227"/>
                </a:lnTo>
                <a:lnTo>
                  <a:pt x="411505" y="6045"/>
                </a:lnTo>
                <a:lnTo>
                  <a:pt x="370331" y="0"/>
                </a:lnTo>
                <a:lnTo>
                  <a:pt x="327659" y="0"/>
                </a:lnTo>
                <a:lnTo>
                  <a:pt x="281927" y="3022"/>
                </a:lnTo>
                <a:lnTo>
                  <a:pt x="240791" y="12153"/>
                </a:lnTo>
                <a:lnTo>
                  <a:pt x="198132" y="21335"/>
                </a:lnTo>
                <a:lnTo>
                  <a:pt x="155473" y="38100"/>
                </a:lnTo>
                <a:lnTo>
                  <a:pt x="115836" y="56349"/>
                </a:lnTo>
                <a:lnTo>
                  <a:pt x="76200" y="82245"/>
                </a:lnTo>
                <a:lnTo>
                  <a:pt x="38100" y="109689"/>
                </a:lnTo>
                <a:lnTo>
                  <a:pt x="0" y="141681"/>
                </a:lnTo>
                <a:lnTo>
                  <a:pt x="16763" y="163067"/>
                </a:lnTo>
                <a:lnTo>
                  <a:pt x="53327" y="132549"/>
                </a:lnTo>
                <a:lnTo>
                  <a:pt x="89941" y="105117"/>
                </a:lnTo>
                <a:lnTo>
                  <a:pt x="129527" y="80759"/>
                </a:lnTo>
                <a:lnTo>
                  <a:pt x="166141" y="62458"/>
                </a:lnTo>
                <a:lnTo>
                  <a:pt x="205727" y="47231"/>
                </a:lnTo>
                <a:lnTo>
                  <a:pt x="248386" y="38100"/>
                </a:lnTo>
                <a:lnTo>
                  <a:pt x="286486" y="2891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3" name="object 273"/>
          <p:cNvSpPr/>
          <p:nvPr/>
        </p:nvSpPr>
        <p:spPr>
          <a:xfrm>
            <a:off x="2165604" y="1319809"/>
            <a:ext cx="658355" cy="163067"/>
          </a:xfrm>
          <a:custGeom>
            <a:avLst/>
            <a:gdLst/>
            <a:ahLst/>
            <a:cxnLst/>
            <a:rect b="b" l="l" r="r" t="t"/>
            <a:pathLst>
              <a:path h="163067" w="658355">
                <a:moveTo>
                  <a:pt x="644664" y="143217"/>
                </a:moveTo>
                <a:lnTo>
                  <a:pt x="605027" y="114300"/>
                </a:lnTo>
                <a:lnTo>
                  <a:pt x="566927" y="89890"/>
                </a:lnTo>
                <a:lnTo>
                  <a:pt x="528827" y="68554"/>
                </a:lnTo>
                <a:lnTo>
                  <a:pt x="487705" y="53327"/>
                </a:lnTo>
                <a:lnTo>
                  <a:pt x="449605" y="41122"/>
                </a:lnTo>
                <a:lnTo>
                  <a:pt x="406895" y="31991"/>
                </a:lnTo>
                <a:lnTo>
                  <a:pt x="370331" y="27381"/>
                </a:lnTo>
                <a:lnTo>
                  <a:pt x="327659" y="25895"/>
                </a:lnTo>
                <a:lnTo>
                  <a:pt x="286486" y="28917"/>
                </a:lnTo>
                <a:lnTo>
                  <a:pt x="248386" y="38100"/>
                </a:lnTo>
                <a:lnTo>
                  <a:pt x="205727" y="47231"/>
                </a:lnTo>
                <a:lnTo>
                  <a:pt x="166141" y="62458"/>
                </a:lnTo>
                <a:lnTo>
                  <a:pt x="129527" y="80759"/>
                </a:lnTo>
                <a:lnTo>
                  <a:pt x="89941" y="105117"/>
                </a:lnTo>
                <a:lnTo>
                  <a:pt x="53327" y="132549"/>
                </a:lnTo>
                <a:lnTo>
                  <a:pt x="16763" y="163067"/>
                </a:lnTo>
                <a:lnTo>
                  <a:pt x="0" y="141681"/>
                </a:lnTo>
                <a:lnTo>
                  <a:pt x="38100" y="109689"/>
                </a:lnTo>
                <a:lnTo>
                  <a:pt x="76200" y="82245"/>
                </a:lnTo>
                <a:lnTo>
                  <a:pt x="115836" y="56349"/>
                </a:lnTo>
                <a:lnTo>
                  <a:pt x="155473" y="38100"/>
                </a:lnTo>
                <a:lnTo>
                  <a:pt x="198132" y="21335"/>
                </a:lnTo>
                <a:lnTo>
                  <a:pt x="240791" y="12153"/>
                </a:lnTo>
                <a:lnTo>
                  <a:pt x="281927" y="3022"/>
                </a:lnTo>
                <a:lnTo>
                  <a:pt x="327659" y="0"/>
                </a:lnTo>
                <a:lnTo>
                  <a:pt x="370331" y="0"/>
                </a:lnTo>
                <a:lnTo>
                  <a:pt x="411505" y="6045"/>
                </a:lnTo>
                <a:lnTo>
                  <a:pt x="455650" y="15227"/>
                </a:lnTo>
                <a:lnTo>
                  <a:pt x="495300" y="27381"/>
                </a:lnTo>
                <a:lnTo>
                  <a:pt x="539495" y="44145"/>
                </a:lnTo>
                <a:lnTo>
                  <a:pt x="580618" y="65481"/>
                </a:lnTo>
                <a:lnTo>
                  <a:pt x="618718" y="91427"/>
                </a:lnTo>
                <a:lnTo>
                  <a:pt x="658355" y="120345"/>
                </a:lnTo>
                <a:lnTo>
                  <a:pt x="644664" y="14321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4" name="object 274"/>
          <p:cNvSpPr/>
          <p:nvPr/>
        </p:nvSpPr>
        <p:spPr>
          <a:xfrm>
            <a:off x="2805709" y="1440154"/>
            <a:ext cx="24358" cy="38100"/>
          </a:xfrm>
          <a:custGeom>
            <a:avLst/>
            <a:gdLst/>
            <a:ahLst/>
            <a:cxnLst/>
            <a:rect b="b" l="l" r="r" t="t"/>
            <a:pathLst>
              <a:path h="38100" w="24358">
                <a:moveTo>
                  <a:pt x="11864" y="10667"/>
                </a:moveTo>
                <a:lnTo>
                  <a:pt x="4559" y="22872"/>
                </a:lnTo>
                <a:lnTo>
                  <a:pt x="24358" y="38100"/>
                </a:lnTo>
                <a:lnTo>
                  <a:pt x="24358" y="10668"/>
                </a:lnTo>
                <a:lnTo>
                  <a:pt x="11864" y="10667"/>
                </a:lnTo>
                <a:close/>
              </a:path>
              <a:path h="38100" w="24358">
                <a:moveTo>
                  <a:pt x="18249" y="0"/>
                </a:moveTo>
                <a:lnTo>
                  <a:pt x="0" y="10668"/>
                </a:lnTo>
                <a:lnTo>
                  <a:pt x="11864" y="10667"/>
                </a:lnTo>
                <a:lnTo>
                  <a:pt x="182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5" name="object 275"/>
          <p:cNvSpPr/>
          <p:nvPr/>
        </p:nvSpPr>
        <p:spPr>
          <a:xfrm>
            <a:off x="2805709" y="1440154"/>
            <a:ext cx="24358" cy="38100"/>
          </a:xfrm>
          <a:custGeom>
            <a:avLst/>
            <a:gdLst/>
            <a:ahLst/>
            <a:cxnLst/>
            <a:rect b="b" l="l" r="r" t="t"/>
            <a:pathLst>
              <a:path h="38100" w="24358">
                <a:moveTo>
                  <a:pt x="24358" y="10668"/>
                </a:moveTo>
                <a:lnTo>
                  <a:pt x="24358" y="38100"/>
                </a:lnTo>
                <a:lnTo>
                  <a:pt x="4559" y="22872"/>
                </a:lnTo>
                <a:lnTo>
                  <a:pt x="18249" y="0"/>
                </a:lnTo>
                <a:lnTo>
                  <a:pt x="0" y="10668"/>
                </a:lnTo>
                <a:lnTo>
                  <a:pt x="24358" y="1066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6" name="object 276"/>
          <p:cNvSpPr/>
          <p:nvPr/>
        </p:nvSpPr>
        <p:spPr>
          <a:xfrm>
            <a:off x="1984222" y="1461490"/>
            <a:ext cx="198145" cy="906805"/>
          </a:xfrm>
          <a:custGeom>
            <a:avLst/>
            <a:gdLst/>
            <a:ahLst/>
            <a:cxnLst/>
            <a:rect b="b" l="l" r="r" t="t"/>
            <a:pathLst>
              <a:path h="906805" w="198145">
                <a:moveTo>
                  <a:pt x="67081" y="691908"/>
                </a:moveTo>
                <a:lnTo>
                  <a:pt x="48768" y="634009"/>
                </a:lnTo>
                <a:lnTo>
                  <a:pt x="35077" y="576110"/>
                </a:lnTo>
                <a:lnTo>
                  <a:pt x="25946" y="515150"/>
                </a:lnTo>
                <a:lnTo>
                  <a:pt x="24409" y="454177"/>
                </a:lnTo>
                <a:lnTo>
                  <a:pt x="25946" y="391718"/>
                </a:lnTo>
                <a:lnTo>
                  <a:pt x="35077" y="332232"/>
                </a:lnTo>
                <a:lnTo>
                  <a:pt x="42722" y="300240"/>
                </a:lnTo>
                <a:lnTo>
                  <a:pt x="48768" y="274345"/>
                </a:lnTo>
                <a:lnTo>
                  <a:pt x="67081" y="217932"/>
                </a:lnTo>
                <a:lnTo>
                  <a:pt x="92976" y="163118"/>
                </a:lnTo>
                <a:lnTo>
                  <a:pt x="121945" y="111277"/>
                </a:lnTo>
                <a:lnTo>
                  <a:pt x="158508" y="64046"/>
                </a:lnTo>
                <a:lnTo>
                  <a:pt x="198145" y="21386"/>
                </a:lnTo>
                <a:lnTo>
                  <a:pt x="181381" y="0"/>
                </a:lnTo>
                <a:lnTo>
                  <a:pt x="140246" y="45745"/>
                </a:lnTo>
                <a:lnTo>
                  <a:pt x="100609" y="96050"/>
                </a:lnTo>
                <a:lnTo>
                  <a:pt x="71640" y="149377"/>
                </a:lnTo>
                <a:lnTo>
                  <a:pt x="44208" y="207264"/>
                </a:lnTo>
                <a:lnTo>
                  <a:pt x="24409" y="265214"/>
                </a:lnTo>
                <a:lnTo>
                  <a:pt x="16776" y="297205"/>
                </a:lnTo>
                <a:lnTo>
                  <a:pt x="10668" y="329209"/>
                </a:lnTo>
                <a:lnTo>
                  <a:pt x="1536" y="388645"/>
                </a:lnTo>
                <a:lnTo>
                  <a:pt x="0" y="454177"/>
                </a:lnTo>
                <a:lnTo>
                  <a:pt x="1536" y="518172"/>
                </a:lnTo>
                <a:lnTo>
                  <a:pt x="10668" y="579145"/>
                </a:lnTo>
                <a:lnTo>
                  <a:pt x="24409" y="643140"/>
                </a:lnTo>
                <a:lnTo>
                  <a:pt x="44208" y="702564"/>
                </a:lnTo>
                <a:lnTo>
                  <a:pt x="70154" y="757440"/>
                </a:lnTo>
                <a:lnTo>
                  <a:pt x="100609" y="812304"/>
                </a:lnTo>
                <a:lnTo>
                  <a:pt x="138709" y="861072"/>
                </a:lnTo>
                <a:lnTo>
                  <a:pt x="160045" y="885482"/>
                </a:lnTo>
                <a:lnTo>
                  <a:pt x="182918" y="906805"/>
                </a:lnTo>
                <a:lnTo>
                  <a:pt x="198145" y="885482"/>
                </a:lnTo>
                <a:lnTo>
                  <a:pt x="176809" y="864146"/>
                </a:lnTo>
                <a:lnTo>
                  <a:pt x="157022" y="842810"/>
                </a:lnTo>
                <a:lnTo>
                  <a:pt x="121945" y="795540"/>
                </a:lnTo>
                <a:lnTo>
                  <a:pt x="91478" y="745286"/>
                </a:lnTo>
                <a:lnTo>
                  <a:pt x="67081" y="69190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7" name="object 277"/>
          <p:cNvSpPr/>
          <p:nvPr/>
        </p:nvSpPr>
        <p:spPr>
          <a:xfrm>
            <a:off x="1984222" y="1461490"/>
            <a:ext cx="198145" cy="906805"/>
          </a:xfrm>
          <a:custGeom>
            <a:avLst/>
            <a:gdLst/>
            <a:ahLst/>
            <a:cxnLst/>
            <a:rect b="b" l="l" r="r" t="t"/>
            <a:pathLst>
              <a:path h="906805" w="198145">
                <a:moveTo>
                  <a:pt x="198145" y="21386"/>
                </a:moveTo>
                <a:lnTo>
                  <a:pt x="158508" y="64046"/>
                </a:lnTo>
                <a:lnTo>
                  <a:pt x="121945" y="111277"/>
                </a:lnTo>
                <a:lnTo>
                  <a:pt x="92976" y="163118"/>
                </a:lnTo>
                <a:lnTo>
                  <a:pt x="67081" y="217932"/>
                </a:lnTo>
                <a:lnTo>
                  <a:pt x="48768" y="274345"/>
                </a:lnTo>
                <a:lnTo>
                  <a:pt x="42722" y="300240"/>
                </a:lnTo>
                <a:lnTo>
                  <a:pt x="35077" y="332232"/>
                </a:lnTo>
                <a:lnTo>
                  <a:pt x="25946" y="391718"/>
                </a:lnTo>
                <a:lnTo>
                  <a:pt x="24409" y="454177"/>
                </a:lnTo>
                <a:lnTo>
                  <a:pt x="25946" y="515150"/>
                </a:lnTo>
                <a:lnTo>
                  <a:pt x="35077" y="576110"/>
                </a:lnTo>
                <a:lnTo>
                  <a:pt x="48768" y="634009"/>
                </a:lnTo>
                <a:lnTo>
                  <a:pt x="67081" y="691908"/>
                </a:lnTo>
                <a:lnTo>
                  <a:pt x="91478" y="745286"/>
                </a:lnTo>
                <a:lnTo>
                  <a:pt x="121945" y="795540"/>
                </a:lnTo>
                <a:lnTo>
                  <a:pt x="157022" y="842810"/>
                </a:lnTo>
                <a:lnTo>
                  <a:pt x="176809" y="864146"/>
                </a:lnTo>
                <a:lnTo>
                  <a:pt x="198145" y="885482"/>
                </a:lnTo>
                <a:lnTo>
                  <a:pt x="182918" y="906805"/>
                </a:lnTo>
                <a:lnTo>
                  <a:pt x="160045" y="885482"/>
                </a:lnTo>
                <a:lnTo>
                  <a:pt x="138709" y="861072"/>
                </a:lnTo>
                <a:lnTo>
                  <a:pt x="100609" y="812304"/>
                </a:lnTo>
                <a:lnTo>
                  <a:pt x="70154" y="757440"/>
                </a:lnTo>
                <a:lnTo>
                  <a:pt x="44208" y="702564"/>
                </a:lnTo>
                <a:lnTo>
                  <a:pt x="24409" y="643140"/>
                </a:lnTo>
                <a:lnTo>
                  <a:pt x="10668" y="579145"/>
                </a:lnTo>
                <a:lnTo>
                  <a:pt x="1536" y="518172"/>
                </a:lnTo>
                <a:lnTo>
                  <a:pt x="0" y="454177"/>
                </a:lnTo>
                <a:lnTo>
                  <a:pt x="1536" y="388645"/>
                </a:lnTo>
                <a:lnTo>
                  <a:pt x="10668" y="329209"/>
                </a:lnTo>
                <a:lnTo>
                  <a:pt x="16776" y="297205"/>
                </a:lnTo>
                <a:lnTo>
                  <a:pt x="24409" y="265214"/>
                </a:lnTo>
                <a:lnTo>
                  <a:pt x="44208" y="207264"/>
                </a:lnTo>
                <a:lnTo>
                  <a:pt x="71640" y="149377"/>
                </a:lnTo>
                <a:lnTo>
                  <a:pt x="100609" y="96050"/>
                </a:lnTo>
                <a:lnTo>
                  <a:pt x="140246" y="45745"/>
                </a:lnTo>
                <a:lnTo>
                  <a:pt x="181381" y="0"/>
                </a:lnTo>
                <a:lnTo>
                  <a:pt x="198145" y="2138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8" name="object 278"/>
          <p:cNvSpPr/>
          <p:nvPr/>
        </p:nvSpPr>
        <p:spPr>
          <a:xfrm>
            <a:off x="2165604" y="1461490"/>
            <a:ext cx="16763" cy="21386"/>
          </a:xfrm>
          <a:custGeom>
            <a:avLst/>
            <a:gdLst/>
            <a:ahLst/>
            <a:cxnLst/>
            <a:rect b="b" l="l" r="r" t="t"/>
            <a:pathLst>
              <a:path h="21386" w="16763">
                <a:moveTo>
                  <a:pt x="0" y="0"/>
                </a:moveTo>
                <a:lnTo>
                  <a:pt x="16763" y="2138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9" name="object 279"/>
          <p:cNvSpPr/>
          <p:nvPr/>
        </p:nvSpPr>
        <p:spPr>
          <a:xfrm>
            <a:off x="2165604" y="1461490"/>
            <a:ext cx="16763" cy="21386"/>
          </a:xfrm>
          <a:custGeom>
            <a:avLst/>
            <a:gdLst/>
            <a:ahLst/>
            <a:cxnLst/>
            <a:rect b="b" l="l" r="r" t="t"/>
            <a:pathLst>
              <a:path h="21386" w="16763">
                <a:moveTo>
                  <a:pt x="0" y="0"/>
                </a:moveTo>
                <a:lnTo>
                  <a:pt x="16763" y="21386"/>
                </a:lnTo>
                <a:lnTo>
                  <a:pt x="0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0" name="object 280"/>
          <p:cNvSpPr/>
          <p:nvPr/>
        </p:nvSpPr>
        <p:spPr>
          <a:xfrm>
            <a:off x="2167140" y="2346972"/>
            <a:ext cx="656818" cy="158495"/>
          </a:xfrm>
          <a:custGeom>
            <a:avLst/>
            <a:gdLst/>
            <a:ahLst/>
            <a:cxnLst/>
            <a:rect b="b" l="l" r="r" t="t"/>
            <a:pathLst>
              <a:path h="158495" w="656818">
                <a:moveTo>
                  <a:pt x="656818" y="28917"/>
                </a:moveTo>
                <a:lnTo>
                  <a:pt x="643128" y="6095"/>
                </a:lnTo>
                <a:lnTo>
                  <a:pt x="605028" y="38100"/>
                </a:lnTo>
                <a:lnTo>
                  <a:pt x="568413" y="62458"/>
                </a:lnTo>
                <a:lnTo>
                  <a:pt x="530313" y="83781"/>
                </a:lnTo>
                <a:lnTo>
                  <a:pt x="489191" y="102095"/>
                </a:lnTo>
                <a:lnTo>
                  <a:pt x="449554" y="115836"/>
                </a:lnTo>
                <a:lnTo>
                  <a:pt x="409968" y="123431"/>
                </a:lnTo>
                <a:lnTo>
                  <a:pt x="368795" y="127990"/>
                </a:lnTo>
                <a:lnTo>
                  <a:pt x="327660" y="129527"/>
                </a:lnTo>
                <a:lnTo>
                  <a:pt x="288023" y="127990"/>
                </a:lnTo>
                <a:lnTo>
                  <a:pt x="246849" y="121881"/>
                </a:lnTo>
                <a:lnTo>
                  <a:pt x="205727" y="112763"/>
                </a:lnTo>
                <a:lnTo>
                  <a:pt x="166090" y="99072"/>
                </a:lnTo>
                <a:lnTo>
                  <a:pt x="129527" y="79222"/>
                </a:lnTo>
                <a:lnTo>
                  <a:pt x="89890" y="56349"/>
                </a:lnTo>
                <a:lnTo>
                  <a:pt x="51790" y="30454"/>
                </a:lnTo>
                <a:lnTo>
                  <a:pt x="13690" y="0"/>
                </a:lnTo>
                <a:lnTo>
                  <a:pt x="0" y="22872"/>
                </a:lnTo>
                <a:lnTo>
                  <a:pt x="36563" y="53327"/>
                </a:lnTo>
                <a:lnTo>
                  <a:pt x="77736" y="80759"/>
                </a:lnTo>
                <a:lnTo>
                  <a:pt x="117322" y="103631"/>
                </a:lnTo>
                <a:lnTo>
                  <a:pt x="156959" y="124967"/>
                </a:lnTo>
                <a:lnTo>
                  <a:pt x="198081" y="138658"/>
                </a:lnTo>
                <a:lnTo>
                  <a:pt x="242290" y="149326"/>
                </a:lnTo>
                <a:lnTo>
                  <a:pt x="284949" y="156959"/>
                </a:lnTo>
                <a:lnTo>
                  <a:pt x="327660" y="158495"/>
                </a:lnTo>
                <a:lnTo>
                  <a:pt x="371868" y="156959"/>
                </a:lnTo>
                <a:lnTo>
                  <a:pt x="412991" y="150863"/>
                </a:lnTo>
                <a:lnTo>
                  <a:pt x="455663" y="141731"/>
                </a:lnTo>
                <a:lnTo>
                  <a:pt x="496836" y="127990"/>
                </a:lnTo>
                <a:lnTo>
                  <a:pt x="539496" y="109727"/>
                </a:lnTo>
                <a:lnTo>
                  <a:pt x="580618" y="86867"/>
                </a:lnTo>
                <a:lnTo>
                  <a:pt x="618718" y="60972"/>
                </a:lnTo>
                <a:lnTo>
                  <a:pt x="656818" y="2891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1" name="object 281"/>
          <p:cNvSpPr/>
          <p:nvPr/>
        </p:nvSpPr>
        <p:spPr>
          <a:xfrm>
            <a:off x="2167140" y="2346972"/>
            <a:ext cx="656818" cy="158495"/>
          </a:xfrm>
          <a:custGeom>
            <a:avLst/>
            <a:gdLst/>
            <a:ahLst/>
            <a:cxnLst/>
            <a:rect b="b" l="l" r="r" t="t"/>
            <a:pathLst>
              <a:path h="158495" w="656818">
                <a:moveTo>
                  <a:pt x="13690" y="0"/>
                </a:moveTo>
                <a:lnTo>
                  <a:pt x="51790" y="30454"/>
                </a:lnTo>
                <a:lnTo>
                  <a:pt x="89890" y="56349"/>
                </a:lnTo>
                <a:lnTo>
                  <a:pt x="129527" y="79222"/>
                </a:lnTo>
                <a:lnTo>
                  <a:pt x="166090" y="99072"/>
                </a:lnTo>
                <a:lnTo>
                  <a:pt x="205727" y="112763"/>
                </a:lnTo>
                <a:lnTo>
                  <a:pt x="246849" y="121881"/>
                </a:lnTo>
                <a:lnTo>
                  <a:pt x="288023" y="127990"/>
                </a:lnTo>
                <a:lnTo>
                  <a:pt x="327660" y="129527"/>
                </a:lnTo>
                <a:lnTo>
                  <a:pt x="368795" y="127990"/>
                </a:lnTo>
                <a:lnTo>
                  <a:pt x="409968" y="123431"/>
                </a:lnTo>
                <a:lnTo>
                  <a:pt x="449554" y="115836"/>
                </a:lnTo>
                <a:lnTo>
                  <a:pt x="489191" y="102095"/>
                </a:lnTo>
                <a:lnTo>
                  <a:pt x="530313" y="83781"/>
                </a:lnTo>
                <a:lnTo>
                  <a:pt x="568413" y="62458"/>
                </a:lnTo>
                <a:lnTo>
                  <a:pt x="605028" y="38100"/>
                </a:lnTo>
                <a:lnTo>
                  <a:pt x="643128" y="6095"/>
                </a:lnTo>
                <a:lnTo>
                  <a:pt x="656818" y="28917"/>
                </a:lnTo>
                <a:lnTo>
                  <a:pt x="618718" y="60972"/>
                </a:lnTo>
                <a:lnTo>
                  <a:pt x="580618" y="86867"/>
                </a:lnTo>
                <a:lnTo>
                  <a:pt x="539496" y="109727"/>
                </a:lnTo>
                <a:lnTo>
                  <a:pt x="496836" y="127990"/>
                </a:lnTo>
                <a:lnTo>
                  <a:pt x="455663" y="141731"/>
                </a:lnTo>
                <a:lnTo>
                  <a:pt x="412991" y="150863"/>
                </a:lnTo>
                <a:lnTo>
                  <a:pt x="371868" y="156959"/>
                </a:lnTo>
                <a:lnTo>
                  <a:pt x="327660" y="158495"/>
                </a:lnTo>
                <a:lnTo>
                  <a:pt x="284949" y="156959"/>
                </a:lnTo>
                <a:lnTo>
                  <a:pt x="242290" y="149326"/>
                </a:lnTo>
                <a:lnTo>
                  <a:pt x="198081" y="138658"/>
                </a:lnTo>
                <a:lnTo>
                  <a:pt x="156959" y="124967"/>
                </a:lnTo>
                <a:lnTo>
                  <a:pt x="117322" y="103631"/>
                </a:lnTo>
                <a:lnTo>
                  <a:pt x="77736" y="80759"/>
                </a:lnTo>
                <a:lnTo>
                  <a:pt x="36563" y="53327"/>
                </a:lnTo>
                <a:lnTo>
                  <a:pt x="0" y="22872"/>
                </a:lnTo>
                <a:lnTo>
                  <a:pt x="13690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2" name="object 282"/>
          <p:cNvSpPr/>
          <p:nvPr/>
        </p:nvSpPr>
        <p:spPr>
          <a:xfrm>
            <a:off x="2167140" y="2346972"/>
            <a:ext cx="15227" cy="22872"/>
          </a:xfrm>
          <a:custGeom>
            <a:avLst/>
            <a:gdLst/>
            <a:ahLst/>
            <a:cxnLst/>
            <a:rect b="b" l="l" r="r" t="t"/>
            <a:pathLst>
              <a:path h="22872" w="15227">
                <a:moveTo>
                  <a:pt x="5731" y="13297"/>
                </a:moveTo>
                <a:lnTo>
                  <a:pt x="0" y="21323"/>
                </a:lnTo>
                <a:lnTo>
                  <a:pt x="0" y="22872"/>
                </a:lnTo>
                <a:lnTo>
                  <a:pt x="5731" y="13297"/>
                </a:lnTo>
                <a:close/>
              </a:path>
              <a:path h="22872" w="15227">
                <a:moveTo>
                  <a:pt x="15227" y="0"/>
                </a:moveTo>
                <a:lnTo>
                  <a:pt x="13690" y="0"/>
                </a:lnTo>
                <a:lnTo>
                  <a:pt x="5731" y="13297"/>
                </a:lnTo>
                <a:lnTo>
                  <a:pt x="152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3" name="object 283"/>
          <p:cNvSpPr/>
          <p:nvPr/>
        </p:nvSpPr>
        <p:spPr>
          <a:xfrm>
            <a:off x="2167140" y="2346972"/>
            <a:ext cx="15227" cy="22872"/>
          </a:xfrm>
          <a:custGeom>
            <a:avLst/>
            <a:gdLst/>
            <a:ahLst/>
            <a:cxnLst/>
            <a:rect b="b" l="l" r="r" t="t"/>
            <a:pathLst>
              <a:path h="22872" w="15227">
                <a:moveTo>
                  <a:pt x="0" y="21323"/>
                </a:moveTo>
                <a:lnTo>
                  <a:pt x="0" y="22872"/>
                </a:lnTo>
                <a:lnTo>
                  <a:pt x="13690" y="0"/>
                </a:lnTo>
                <a:lnTo>
                  <a:pt x="15227" y="0"/>
                </a:lnTo>
                <a:lnTo>
                  <a:pt x="0" y="2132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4" name="object 284"/>
          <p:cNvSpPr/>
          <p:nvPr/>
        </p:nvSpPr>
        <p:spPr>
          <a:xfrm>
            <a:off x="2817888" y="2363732"/>
            <a:ext cx="0" cy="1057621"/>
          </a:xfrm>
          <a:custGeom>
            <a:avLst/>
            <a:gdLst/>
            <a:ahLst/>
            <a:cxnLst/>
            <a:rect b="b" l="l" r="r" t="t"/>
            <a:pathLst>
              <a:path h="1057621" w="0">
                <a:moveTo>
                  <a:pt x="0" y="0"/>
                </a:moveTo>
                <a:lnTo>
                  <a:pt x="0" y="1057621"/>
                </a:lnTo>
              </a:path>
            </a:pathLst>
          </a:custGeom>
          <a:ln w="2562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5" name="object 285"/>
          <p:cNvSpPr/>
          <p:nvPr/>
        </p:nvSpPr>
        <p:spPr>
          <a:xfrm>
            <a:off x="2805709" y="2363732"/>
            <a:ext cx="24358" cy="1057621"/>
          </a:xfrm>
          <a:custGeom>
            <a:avLst/>
            <a:gdLst/>
            <a:ahLst/>
            <a:cxnLst/>
            <a:rect b="b" l="l" r="r" t="t"/>
            <a:pathLst>
              <a:path h="1057621" w="24358">
                <a:moveTo>
                  <a:pt x="0" y="1057621"/>
                </a:moveTo>
                <a:lnTo>
                  <a:pt x="24358" y="1057621"/>
                </a:lnTo>
                <a:lnTo>
                  <a:pt x="24358" y="0"/>
                </a:lnTo>
                <a:lnTo>
                  <a:pt x="0" y="0"/>
                </a:lnTo>
                <a:lnTo>
                  <a:pt x="0" y="105762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6" name="object 286"/>
          <p:cNvSpPr/>
          <p:nvPr/>
        </p:nvSpPr>
        <p:spPr>
          <a:xfrm>
            <a:off x="2805709" y="2337790"/>
            <a:ext cx="24358" cy="38100"/>
          </a:xfrm>
          <a:custGeom>
            <a:avLst/>
            <a:gdLst/>
            <a:ahLst/>
            <a:cxnLst/>
            <a:rect b="b" l="l" r="r" t="t"/>
            <a:pathLst>
              <a:path h="38100" w="24358">
                <a:moveTo>
                  <a:pt x="24358" y="0"/>
                </a:moveTo>
                <a:lnTo>
                  <a:pt x="4559" y="15278"/>
                </a:lnTo>
                <a:lnTo>
                  <a:pt x="10958" y="25946"/>
                </a:lnTo>
                <a:lnTo>
                  <a:pt x="24358" y="25946"/>
                </a:lnTo>
                <a:lnTo>
                  <a:pt x="24358" y="0"/>
                </a:lnTo>
                <a:close/>
              </a:path>
              <a:path h="38100" w="24358">
                <a:moveTo>
                  <a:pt x="18249" y="38100"/>
                </a:moveTo>
                <a:lnTo>
                  <a:pt x="10958" y="25946"/>
                </a:lnTo>
                <a:lnTo>
                  <a:pt x="0" y="25946"/>
                </a:lnTo>
                <a:lnTo>
                  <a:pt x="18249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7" name="object 287"/>
          <p:cNvSpPr/>
          <p:nvPr/>
        </p:nvSpPr>
        <p:spPr>
          <a:xfrm>
            <a:off x="2805709" y="2337790"/>
            <a:ext cx="24358" cy="38100"/>
          </a:xfrm>
          <a:custGeom>
            <a:avLst/>
            <a:gdLst/>
            <a:ahLst/>
            <a:cxnLst/>
            <a:rect b="b" l="l" r="r" t="t"/>
            <a:pathLst>
              <a:path h="38100" w="24358">
                <a:moveTo>
                  <a:pt x="4559" y="15278"/>
                </a:moveTo>
                <a:lnTo>
                  <a:pt x="24358" y="0"/>
                </a:lnTo>
                <a:lnTo>
                  <a:pt x="24358" y="25946"/>
                </a:lnTo>
                <a:lnTo>
                  <a:pt x="0" y="25946"/>
                </a:lnTo>
                <a:lnTo>
                  <a:pt x="18249" y="38100"/>
                </a:lnTo>
                <a:lnTo>
                  <a:pt x="4559" y="1527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8" name="object 288"/>
          <p:cNvSpPr/>
          <p:nvPr/>
        </p:nvSpPr>
        <p:spPr>
          <a:xfrm>
            <a:off x="2805709" y="3410699"/>
            <a:ext cx="24358" cy="42710"/>
          </a:xfrm>
          <a:custGeom>
            <a:avLst/>
            <a:gdLst/>
            <a:ahLst/>
            <a:cxnLst/>
            <a:rect b="b" l="l" r="r" t="t"/>
            <a:pathLst>
              <a:path h="42710" w="24358">
                <a:moveTo>
                  <a:pt x="11409" y="10655"/>
                </a:moveTo>
                <a:lnTo>
                  <a:pt x="3022" y="21323"/>
                </a:lnTo>
                <a:lnTo>
                  <a:pt x="24358" y="42710"/>
                </a:lnTo>
                <a:lnTo>
                  <a:pt x="24358" y="10655"/>
                </a:lnTo>
                <a:lnTo>
                  <a:pt x="11409" y="10655"/>
                </a:lnTo>
                <a:close/>
              </a:path>
              <a:path h="42710" w="24358">
                <a:moveTo>
                  <a:pt x="19786" y="0"/>
                </a:moveTo>
                <a:lnTo>
                  <a:pt x="0" y="10655"/>
                </a:lnTo>
                <a:lnTo>
                  <a:pt x="11409" y="10655"/>
                </a:lnTo>
                <a:lnTo>
                  <a:pt x="197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9" name="object 289"/>
          <p:cNvSpPr/>
          <p:nvPr/>
        </p:nvSpPr>
        <p:spPr>
          <a:xfrm>
            <a:off x="2805709" y="3410699"/>
            <a:ext cx="24358" cy="42710"/>
          </a:xfrm>
          <a:custGeom>
            <a:avLst/>
            <a:gdLst/>
            <a:ahLst/>
            <a:cxnLst/>
            <a:rect b="b" l="l" r="r" t="t"/>
            <a:pathLst>
              <a:path h="42710" w="24358">
                <a:moveTo>
                  <a:pt x="24358" y="10655"/>
                </a:moveTo>
                <a:lnTo>
                  <a:pt x="24358" y="42710"/>
                </a:lnTo>
                <a:lnTo>
                  <a:pt x="3022" y="21323"/>
                </a:lnTo>
                <a:lnTo>
                  <a:pt x="19786" y="0"/>
                </a:lnTo>
                <a:lnTo>
                  <a:pt x="0" y="10655"/>
                </a:lnTo>
                <a:lnTo>
                  <a:pt x="24358" y="1065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0" name="object 290"/>
          <p:cNvSpPr/>
          <p:nvPr/>
        </p:nvSpPr>
        <p:spPr>
          <a:xfrm>
            <a:off x="2801099" y="472451"/>
            <a:ext cx="2234209" cy="0"/>
          </a:xfrm>
          <a:custGeom>
            <a:avLst/>
            <a:gdLst/>
            <a:ahLst/>
            <a:cxnLst/>
            <a:rect b="b" l="l" r="r" t="t"/>
            <a:pathLst>
              <a:path h="0" w="2234209">
                <a:moveTo>
                  <a:pt x="0" y="0"/>
                </a:moveTo>
                <a:lnTo>
                  <a:pt x="2234209" y="0"/>
                </a:lnTo>
              </a:path>
            </a:pathLst>
          </a:custGeom>
          <a:ln w="2870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1" name="object 291"/>
          <p:cNvSpPr/>
          <p:nvPr/>
        </p:nvSpPr>
        <p:spPr>
          <a:xfrm>
            <a:off x="2801099" y="458734"/>
            <a:ext cx="2234209" cy="27434"/>
          </a:xfrm>
          <a:custGeom>
            <a:avLst/>
            <a:gdLst/>
            <a:ahLst/>
            <a:cxnLst/>
            <a:rect b="b" l="l" r="r" t="t"/>
            <a:pathLst>
              <a:path h="27434" w="2234209">
                <a:moveTo>
                  <a:pt x="0" y="27434"/>
                </a:moveTo>
                <a:lnTo>
                  <a:pt x="2234209" y="27434"/>
                </a:lnTo>
                <a:lnTo>
                  <a:pt x="2234209" y="0"/>
                </a:lnTo>
                <a:lnTo>
                  <a:pt x="0" y="0"/>
                </a:lnTo>
                <a:lnTo>
                  <a:pt x="0" y="2743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2" name="object 292"/>
          <p:cNvSpPr/>
          <p:nvPr/>
        </p:nvSpPr>
        <p:spPr>
          <a:xfrm>
            <a:off x="2804172" y="9359652"/>
            <a:ext cx="2218931" cy="0"/>
          </a:xfrm>
          <a:custGeom>
            <a:avLst/>
            <a:gdLst/>
            <a:ahLst/>
            <a:cxnLst/>
            <a:rect b="b" l="l" r="r" t="t"/>
            <a:pathLst>
              <a:path h="0" w="2218931">
                <a:moveTo>
                  <a:pt x="0" y="0"/>
                </a:moveTo>
                <a:lnTo>
                  <a:pt x="2218931" y="0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3" name="object 293"/>
          <p:cNvSpPr/>
          <p:nvPr/>
        </p:nvSpPr>
        <p:spPr>
          <a:xfrm>
            <a:off x="2804172" y="9345166"/>
            <a:ext cx="2218931" cy="28971"/>
          </a:xfrm>
          <a:custGeom>
            <a:avLst/>
            <a:gdLst/>
            <a:ahLst/>
            <a:cxnLst/>
            <a:rect b="b" l="l" r="r" t="t"/>
            <a:pathLst>
              <a:path h="28971" w="2218931">
                <a:moveTo>
                  <a:pt x="0" y="28971"/>
                </a:moveTo>
                <a:lnTo>
                  <a:pt x="2218931" y="28971"/>
                </a:lnTo>
                <a:lnTo>
                  <a:pt x="2218931" y="0"/>
                </a:lnTo>
                <a:lnTo>
                  <a:pt x="0" y="0"/>
                </a:lnTo>
                <a:lnTo>
                  <a:pt x="0" y="2897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4" name="object 294"/>
          <p:cNvSpPr/>
          <p:nvPr/>
        </p:nvSpPr>
        <p:spPr>
          <a:xfrm>
            <a:off x="7199388" y="3343681"/>
            <a:ext cx="0" cy="3168395"/>
          </a:xfrm>
          <a:custGeom>
            <a:avLst/>
            <a:gdLst/>
            <a:ahLst/>
            <a:cxnLst/>
            <a:rect b="b" l="l" r="r" t="t"/>
            <a:pathLst>
              <a:path h="3168395" w="0">
                <a:moveTo>
                  <a:pt x="0" y="0"/>
                </a:moveTo>
                <a:lnTo>
                  <a:pt x="0" y="3168395"/>
                </a:lnTo>
              </a:path>
            </a:pathLst>
          </a:custGeom>
          <a:ln w="2562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5" name="object 295"/>
          <p:cNvSpPr/>
          <p:nvPr/>
        </p:nvSpPr>
        <p:spPr>
          <a:xfrm>
            <a:off x="7187209" y="3343681"/>
            <a:ext cx="24358" cy="3168395"/>
          </a:xfrm>
          <a:custGeom>
            <a:avLst/>
            <a:gdLst/>
            <a:ahLst/>
            <a:cxnLst/>
            <a:rect b="b" l="l" r="r" t="t"/>
            <a:pathLst>
              <a:path h="3168395" w="24358">
                <a:moveTo>
                  <a:pt x="0" y="3168395"/>
                </a:moveTo>
                <a:lnTo>
                  <a:pt x="24358" y="3168395"/>
                </a:lnTo>
                <a:lnTo>
                  <a:pt x="24358" y="0"/>
                </a:lnTo>
                <a:lnTo>
                  <a:pt x="0" y="0"/>
                </a:lnTo>
                <a:lnTo>
                  <a:pt x="0" y="316839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6" name="object 296"/>
          <p:cNvSpPr/>
          <p:nvPr/>
        </p:nvSpPr>
        <p:spPr>
          <a:xfrm>
            <a:off x="627112" y="3275063"/>
            <a:ext cx="0" cy="3229368"/>
          </a:xfrm>
          <a:custGeom>
            <a:avLst/>
            <a:gdLst/>
            <a:ahLst/>
            <a:cxnLst/>
            <a:rect b="b" l="l" r="r" t="t"/>
            <a:pathLst>
              <a:path h="3229368" w="0">
                <a:moveTo>
                  <a:pt x="0" y="0"/>
                </a:moveTo>
                <a:lnTo>
                  <a:pt x="0" y="3229368"/>
                </a:lnTo>
              </a:path>
            </a:pathLst>
          </a:custGeom>
          <a:ln w="271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7" name="object 297"/>
          <p:cNvSpPr/>
          <p:nvPr/>
        </p:nvSpPr>
        <p:spPr>
          <a:xfrm>
            <a:off x="614164" y="3275063"/>
            <a:ext cx="25896" cy="3229368"/>
          </a:xfrm>
          <a:custGeom>
            <a:avLst/>
            <a:gdLst/>
            <a:ahLst/>
            <a:cxnLst/>
            <a:rect b="b" l="l" r="r" t="t"/>
            <a:pathLst>
              <a:path h="3229368" w="25896">
                <a:moveTo>
                  <a:pt x="0" y="3229368"/>
                </a:moveTo>
                <a:lnTo>
                  <a:pt x="25896" y="3229368"/>
                </a:lnTo>
                <a:lnTo>
                  <a:pt x="25896" y="0"/>
                </a:lnTo>
                <a:lnTo>
                  <a:pt x="0" y="0"/>
                </a:lnTo>
                <a:lnTo>
                  <a:pt x="0" y="3229368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5245100" y="9431121"/>
            <a:ext cx="2094742" cy="177800"/>
          </a:xfrm>
          <a:prstGeom prst="rect">
            <a:avLst/>
          </a:prstGeom>
        </p:spPr>
        <p:txBody>
          <a:bodyPr bIns="0" lIns="0" rIns="0" rtlCol="0" tIns="8159" wrap="square">
            <a:noAutofit/>
          </a:bodyPr>
          <a:lstStyle/>
          <a:p>
            <a:pPr marL="12700">
              <a:lnSpc>
                <a:spcPts val="1285"/>
              </a:lnSpc>
            </a:pP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©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w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w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w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.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H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a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v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e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F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u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n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T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e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a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c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h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i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n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g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.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c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o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7881" y="471619"/>
            <a:ext cx="2190007" cy="979202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2817888" y="471619"/>
            <a:ext cx="2180831" cy="979202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4998719" y="471619"/>
            <a:ext cx="2198300" cy="979202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627881" y="1450822"/>
            <a:ext cx="6569138" cy="685195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627881" y="8302773"/>
            <a:ext cx="2190007" cy="105687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817888" y="8302773"/>
            <a:ext cx="2180831" cy="105687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998719" y="8302773"/>
            <a:ext cx="2198300" cy="105687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