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tYourBusiness.com" TargetMode="External"/><Relationship Id="rId3" Type="http://schemas.openxmlformats.org/officeDocument/2006/relationships/image" Target="../media/image1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tYourBusiness.com" TargetMode="External"/><Relationship Id="rId3" Type="http://schemas.openxmlformats.org/officeDocument/2006/relationships/image" Target="../media/image2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59"/>
          <p:cNvSpPr/>
          <p:nvPr/>
        </p:nvSpPr>
        <p:spPr>
          <a:xfrm>
            <a:off x="1028700" y="9404605"/>
            <a:ext cx="5715000" cy="380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984808" y="916812"/>
            <a:ext cx="5993257" cy="40894"/>
          </a:xfrm>
          <a:custGeom>
            <a:avLst/>
            <a:gdLst/>
            <a:ahLst/>
            <a:cxnLst/>
            <a:rect l="l" t="t" r="r" b="b"/>
            <a:pathLst>
              <a:path w="5993257" h="40894">
                <a:moveTo>
                  <a:pt x="0" y="40894"/>
                </a:moveTo>
                <a:lnTo>
                  <a:pt x="5993257" y="40894"/>
                </a:lnTo>
                <a:lnTo>
                  <a:pt x="5993257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984808" y="957021"/>
            <a:ext cx="67056" cy="146608"/>
          </a:xfrm>
          <a:custGeom>
            <a:avLst/>
            <a:gdLst/>
            <a:ahLst/>
            <a:cxnLst/>
            <a:rect l="l" t="t" r="r" b="b"/>
            <a:pathLst>
              <a:path w="67056" h="146608">
                <a:moveTo>
                  <a:pt x="0" y="146608"/>
                </a:moveTo>
                <a:lnTo>
                  <a:pt x="67056" y="146608"/>
                </a:lnTo>
                <a:lnTo>
                  <a:pt x="67056" y="0"/>
                </a:lnTo>
                <a:lnTo>
                  <a:pt x="0" y="0"/>
                </a:lnTo>
                <a:lnTo>
                  <a:pt x="0" y="146608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6911085" y="957021"/>
            <a:ext cx="67055" cy="146608"/>
          </a:xfrm>
          <a:custGeom>
            <a:avLst/>
            <a:gdLst/>
            <a:ahLst/>
            <a:cxnLst/>
            <a:rect l="l" t="t" r="r" b="b"/>
            <a:pathLst>
              <a:path w="67055" h="146608">
                <a:moveTo>
                  <a:pt x="0" y="146608"/>
                </a:moveTo>
                <a:lnTo>
                  <a:pt x="67055" y="146608"/>
                </a:lnTo>
                <a:lnTo>
                  <a:pt x="67055" y="0"/>
                </a:lnTo>
                <a:lnTo>
                  <a:pt x="0" y="0"/>
                </a:lnTo>
                <a:lnTo>
                  <a:pt x="0" y="146608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984808" y="1102995"/>
            <a:ext cx="5993257" cy="40894"/>
          </a:xfrm>
          <a:custGeom>
            <a:avLst/>
            <a:gdLst/>
            <a:ahLst/>
            <a:cxnLst/>
            <a:rect l="l" t="t" r="r" b="b"/>
            <a:pathLst>
              <a:path w="5993257" h="40894">
                <a:moveTo>
                  <a:pt x="0" y="40894"/>
                </a:moveTo>
                <a:lnTo>
                  <a:pt x="5993257" y="40894"/>
                </a:lnTo>
                <a:lnTo>
                  <a:pt x="5993257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051864" y="957021"/>
            <a:ext cx="5859145" cy="146608"/>
          </a:xfrm>
          <a:custGeom>
            <a:avLst/>
            <a:gdLst/>
            <a:ahLst/>
            <a:cxnLst/>
            <a:rect l="l" t="t" r="r" b="b"/>
            <a:pathLst>
              <a:path w="5859145" h="146608">
                <a:moveTo>
                  <a:pt x="0" y="146608"/>
                </a:moveTo>
                <a:lnTo>
                  <a:pt x="5859145" y="146608"/>
                </a:lnTo>
                <a:lnTo>
                  <a:pt x="5859145" y="0"/>
                </a:lnTo>
                <a:lnTo>
                  <a:pt x="0" y="0"/>
                </a:lnTo>
                <a:lnTo>
                  <a:pt x="0" y="146608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984808" y="913765"/>
            <a:ext cx="5993257" cy="4317"/>
          </a:xfrm>
          <a:custGeom>
            <a:avLst/>
            <a:gdLst/>
            <a:ahLst/>
            <a:cxnLst/>
            <a:rect l="l" t="t" r="r" b="b"/>
            <a:pathLst>
              <a:path w="5993257" h="4317">
                <a:moveTo>
                  <a:pt x="0" y="4317"/>
                </a:moveTo>
                <a:lnTo>
                  <a:pt x="5993257" y="4317"/>
                </a:lnTo>
                <a:lnTo>
                  <a:pt x="5993257" y="0"/>
                </a:lnTo>
                <a:lnTo>
                  <a:pt x="0" y="0"/>
                </a:lnTo>
                <a:lnTo>
                  <a:pt x="0" y="43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984491" y="914400"/>
            <a:ext cx="0" cy="231902"/>
          </a:xfrm>
          <a:custGeom>
            <a:avLst/>
            <a:gdLst/>
            <a:ahLst/>
            <a:cxnLst/>
            <a:rect l="l" t="t" r="r" b="b"/>
            <a:pathLst>
              <a:path w="0" h="231902">
                <a:moveTo>
                  <a:pt x="0" y="0"/>
                </a:moveTo>
                <a:lnTo>
                  <a:pt x="0" y="231902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979665" y="914400"/>
            <a:ext cx="0" cy="231901"/>
          </a:xfrm>
          <a:custGeom>
            <a:avLst/>
            <a:gdLst/>
            <a:ahLst/>
            <a:cxnLst/>
            <a:rect l="l" t="t" r="r" b="b"/>
            <a:pathLst>
              <a:path w="0" h="231901">
                <a:moveTo>
                  <a:pt x="0" y="0"/>
                </a:moveTo>
                <a:lnTo>
                  <a:pt x="0" y="231901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987856" y="1142619"/>
            <a:ext cx="5990209" cy="4317"/>
          </a:xfrm>
          <a:custGeom>
            <a:avLst/>
            <a:gdLst/>
            <a:ahLst/>
            <a:cxnLst/>
            <a:rect l="l" t="t" r="r" b="b"/>
            <a:pathLst>
              <a:path w="5990209" h="4317">
                <a:moveTo>
                  <a:pt x="0" y="4317"/>
                </a:moveTo>
                <a:lnTo>
                  <a:pt x="5990209" y="4317"/>
                </a:lnTo>
                <a:lnTo>
                  <a:pt x="5990209" y="0"/>
                </a:lnTo>
                <a:lnTo>
                  <a:pt x="0" y="0"/>
                </a:lnTo>
                <a:lnTo>
                  <a:pt x="0" y="43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87856" y="6086221"/>
            <a:ext cx="2990342" cy="0"/>
          </a:xfrm>
          <a:custGeom>
            <a:avLst/>
            <a:gdLst/>
            <a:ahLst/>
            <a:cxnLst/>
            <a:rect l="l" t="t" r="r" b="b"/>
            <a:pathLst>
              <a:path w="2990342" h="0">
                <a:moveTo>
                  <a:pt x="0" y="0"/>
                </a:moveTo>
                <a:lnTo>
                  <a:pt x="2990342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981323" y="60862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84808" y="6314821"/>
            <a:ext cx="2993390" cy="0"/>
          </a:xfrm>
          <a:custGeom>
            <a:avLst/>
            <a:gdLst/>
            <a:ahLst/>
            <a:cxnLst/>
            <a:rect l="l" t="t" r="r" b="b"/>
            <a:pathLst>
              <a:path w="2993390" h="0">
                <a:moveTo>
                  <a:pt x="0" y="0"/>
                </a:moveTo>
                <a:lnTo>
                  <a:pt x="2993390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981323" y="63148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984808" y="6543421"/>
            <a:ext cx="2993390" cy="0"/>
          </a:xfrm>
          <a:custGeom>
            <a:avLst/>
            <a:gdLst/>
            <a:ahLst/>
            <a:cxnLst/>
            <a:rect l="l" t="t" r="r" b="b"/>
            <a:pathLst>
              <a:path w="2993390" h="0">
                <a:moveTo>
                  <a:pt x="0" y="0"/>
                </a:moveTo>
                <a:lnTo>
                  <a:pt x="2993390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981323" y="65434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984808" y="6772021"/>
            <a:ext cx="2993390" cy="0"/>
          </a:xfrm>
          <a:custGeom>
            <a:avLst/>
            <a:gdLst/>
            <a:ahLst/>
            <a:cxnLst/>
            <a:rect l="l" t="t" r="r" b="b"/>
            <a:pathLst>
              <a:path w="2993390" h="0">
                <a:moveTo>
                  <a:pt x="0" y="0"/>
                </a:moveTo>
                <a:lnTo>
                  <a:pt x="2993390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81323" y="67720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84808" y="7000621"/>
            <a:ext cx="2993390" cy="0"/>
          </a:xfrm>
          <a:custGeom>
            <a:avLst/>
            <a:gdLst/>
            <a:ahLst/>
            <a:cxnLst/>
            <a:rect l="l" t="t" r="r" b="b"/>
            <a:pathLst>
              <a:path w="2993390" h="0">
                <a:moveTo>
                  <a:pt x="0" y="0"/>
                </a:moveTo>
                <a:lnTo>
                  <a:pt x="2993390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981323" y="70006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84808" y="7229221"/>
            <a:ext cx="2993390" cy="0"/>
          </a:xfrm>
          <a:custGeom>
            <a:avLst/>
            <a:gdLst/>
            <a:ahLst/>
            <a:cxnLst/>
            <a:rect l="l" t="t" r="r" b="b"/>
            <a:pathLst>
              <a:path w="2993390" h="0">
                <a:moveTo>
                  <a:pt x="0" y="0"/>
                </a:moveTo>
                <a:lnTo>
                  <a:pt x="2993390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81323" y="72292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79798" y="6084697"/>
            <a:ext cx="0" cy="1374647"/>
          </a:xfrm>
          <a:custGeom>
            <a:avLst/>
            <a:gdLst/>
            <a:ahLst/>
            <a:cxnLst/>
            <a:rect l="l" t="t" r="r" b="b"/>
            <a:pathLst>
              <a:path w="0" h="1374647">
                <a:moveTo>
                  <a:pt x="0" y="0"/>
                </a:moveTo>
                <a:lnTo>
                  <a:pt x="0" y="1374647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84808" y="7457821"/>
            <a:ext cx="2993390" cy="0"/>
          </a:xfrm>
          <a:custGeom>
            <a:avLst/>
            <a:gdLst/>
            <a:ahLst/>
            <a:cxnLst/>
            <a:rect l="l" t="t" r="r" b="b"/>
            <a:pathLst>
              <a:path w="2993390" h="0">
                <a:moveTo>
                  <a:pt x="0" y="0"/>
                </a:moveTo>
                <a:lnTo>
                  <a:pt x="2993390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981323" y="7457821"/>
            <a:ext cx="2996819" cy="0"/>
          </a:xfrm>
          <a:custGeom>
            <a:avLst/>
            <a:gdLst/>
            <a:ahLst/>
            <a:cxnLst/>
            <a:rect l="l" t="t" r="r" b="b"/>
            <a:pathLst>
              <a:path w="2996819" h="0">
                <a:moveTo>
                  <a:pt x="0" y="0"/>
                </a:moveTo>
                <a:lnTo>
                  <a:pt x="299681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984809" y="6084697"/>
            <a:ext cx="0" cy="1603248"/>
          </a:xfrm>
          <a:custGeom>
            <a:avLst/>
            <a:gdLst/>
            <a:ahLst/>
            <a:cxnLst/>
            <a:rect l="l" t="t" r="r" b="b"/>
            <a:pathLst>
              <a:path w="0" h="1603248">
                <a:moveTo>
                  <a:pt x="0" y="0"/>
                </a:moveTo>
                <a:lnTo>
                  <a:pt x="0" y="1603248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979665" y="6084697"/>
            <a:ext cx="0" cy="1603247"/>
          </a:xfrm>
          <a:custGeom>
            <a:avLst/>
            <a:gdLst/>
            <a:ahLst/>
            <a:cxnLst/>
            <a:rect l="l" t="t" r="r" b="b"/>
            <a:pathLst>
              <a:path w="0" h="1603247">
                <a:moveTo>
                  <a:pt x="0" y="0"/>
                </a:moveTo>
                <a:lnTo>
                  <a:pt x="0" y="1603247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87856" y="7686421"/>
            <a:ext cx="5990209" cy="0"/>
          </a:xfrm>
          <a:custGeom>
            <a:avLst/>
            <a:gdLst/>
            <a:ahLst/>
            <a:cxnLst/>
            <a:rect l="l" t="t" r="r" b="b"/>
            <a:pathLst>
              <a:path w="5990209" h="0">
                <a:moveTo>
                  <a:pt x="0" y="0"/>
                </a:moveTo>
                <a:lnTo>
                  <a:pt x="5990209" y="0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039164" y="1604826"/>
            <a:ext cx="5489140" cy="3286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Tahoma"/>
                <a:cs typeface="Tahoma"/>
              </a:rPr>
              <a:t>IT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IS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U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AL</a:t>
            </a:r>
            <a:r>
              <a:rPr dirty="0" smtClean="0" sz="1000" spc="-4">
                <a:latin typeface="Tahoma"/>
                <a:cs typeface="Tahoma"/>
              </a:rPr>
              <a:t>L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3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AG</a:t>
            </a:r>
            <a:r>
              <a:rPr dirty="0" smtClean="0" sz="1000" spc="4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41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pon</a:t>
            </a:r>
            <a:r>
              <a:rPr dirty="0" smtClean="0" sz="1000" spc="-22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17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rs</a:t>
            </a:r>
            <a:r>
              <a:rPr dirty="0" smtClean="0" sz="1000" spc="-3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19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9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ib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4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in</a:t>
            </a:r>
            <a:r>
              <a:rPr dirty="0" smtClean="0" sz="1000" spc="-7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the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9">
                <a:latin typeface="Tahoma"/>
                <a:cs typeface="Tahoma"/>
              </a:rPr>
              <a:t>s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ip</a:t>
            </a:r>
            <a:r>
              <a:rPr dirty="0" smtClean="0" sz="1000" spc="-49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gr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7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orm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f</a:t>
            </a:r>
            <a:endParaRPr sz="1000">
              <a:latin typeface="Tahoma"/>
              <a:cs typeface="Tahoma"/>
            </a:endParaRPr>
          </a:p>
          <a:p>
            <a:pPr marL="12700" marR="18973">
              <a:lnSpc>
                <a:spcPct val="100585"/>
              </a:lnSpc>
              <a:spcBef>
                <a:spcPts val="128"/>
              </a:spcBef>
            </a:pPr>
            <a:r>
              <a:rPr dirty="0" smtClean="0" sz="1000" spc="4" b="1">
                <a:latin typeface="Tahoma"/>
                <a:cs typeface="Tahoma"/>
              </a:rPr>
              <a:t>“</a:t>
            </a:r>
            <a:r>
              <a:rPr dirty="0" smtClean="0" sz="1000" spc="-4" b="1">
                <a:latin typeface="Tahoma"/>
                <a:cs typeface="Tahoma"/>
              </a:rPr>
              <a:t>C</a:t>
            </a:r>
            <a:r>
              <a:rPr dirty="0" smtClean="0" sz="1000" spc="0" b="1">
                <a:latin typeface="Tahoma"/>
                <a:cs typeface="Tahoma"/>
              </a:rPr>
              <a:t>o</a:t>
            </a:r>
            <a:r>
              <a:rPr dirty="0" smtClean="0" sz="1000" spc="4" b="1">
                <a:latin typeface="Tahoma"/>
                <a:cs typeface="Tahoma"/>
              </a:rPr>
              <a:t>m</a:t>
            </a:r>
            <a:r>
              <a:rPr dirty="0" smtClean="0" sz="1000" spc="0" b="1">
                <a:latin typeface="Tahoma"/>
                <a:cs typeface="Tahoma"/>
              </a:rPr>
              <a:t>pany</a:t>
            </a:r>
            <a:r>
              <a:rPr dirty="0" smtClean="0" sz="1000" spc="4" b="1">
                <a:latin typeface="Tahoma"/>
                <a:cs typeface="Tahoma"/>
              </a:rPr>
              <a:t>”</a:t>
            </a:r>
            <a:r>
              <a:rPr dirty="0" smtClean="0" sz="1000" spc="0" b="1">
                <a:latin typeface="Tahoma"/>
                <a:cs typeface="Tahoma"/>
              </a:rPr>
              <a:t>:</a:t>
            </a:r>
            <a:r>
              <a:rPr dirty="0" smtClean="0" sz="1000" spc="-1" b="1">
                <a:latin typeface="Tahoma"/>
                <a:cs typeface="Tahoma"/>
              </a:rPr>
              <a:t> </a:t>
            </a:r>
            <a:r>
              <a:rPr dirty="0" smtClean="0" sz="1000" spc="0" b="1" u="sng">
                <a:latin typeface="Tahoma"/>
                <a:cs typeface="Tahoma"/>
              </a:rPr>
              <a:t>                                    </a:t>
            </a:r>
            <a:r>
              <a:rPr dirty="0" smtClean="0" sz="1000" spc="234" b="1" u="sng">
                <a:latin typeface="Tahoma"/>
                <a:cs typeface="Tahoma"/>
              </a:rPr>
              <a:t> </a:t>
            </a:r>
            <a:r>
              <a:rPr dirty="0" smtClean="0" sz="1000" spc="0" b="1">
                <a:latin typeface="Tahoma"/>
                <a:cs typeface="Tahoma"/>
              </a:rPr>
              <a:t> </a:t>
            </a:r>
            <a:r>
              <a:rPr dirty="0" smtClean="0" sz="1000" spc="176" b="1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rby</a:t>
            </a:r>
            <a:r>
              <a:rPr dirty="0" smtClean="0" sz="1000" spc="-2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k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1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dge</a:t>
            </a:r>
            <a:r>
              <a:rPr dirty="0" smtClean="0" sz="1000" spc="-52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ollo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3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du</a:t>
            </a:r>
            <a:r>
              <a:rPr dirty="0" smtClean="0" sz="1000" spc="9">
                <a:latin typeface="Tahoma"/>
                <a:cs typeface="Tahoma"/>
              </a:rPr>
              <a:t>l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38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39164" y="1958394"/>
            <a:ext cx="3487452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Tahoma"/>
                <a:cs typeface="Tahoma"/>
              </a:rPr>
              <a:t>dis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ribution</a:t>
            </a:r>
            <a:r>
              <a:rPr dirty="0" smtClean="0" sz="1000" spc="-3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3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4">
                <a:latin typeface="Tahoma"/>
                <a:cs typeface="Tahoma"/>
              </a:rPr>
              <a:t>u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ds</a:t>
            </a:r>
            <a:r>
              <a:rPr dirty="0" smtClean="0" sz="1000" spc="-2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ith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1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rs</a:t>
            </a:r>
            <a:r>
              <a:rPr dirty="0" smtClean="0" sz="1000" spc="-3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1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3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mp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39164" y="2563422"/>
            <a:ext cx="150748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67714" y="2563422"/>
            <a:ext cx="5485693" cy="305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Tahoma"/>
                <a:cs typeface="Tahoma"/>
              </a:rPr>
              <a:t>QUAL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0">
                <a:latin typeface="Tahoma"/>
                <a:cs typeface="Tahoma"/>
              </a:rPr>
              <a:t>FYI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6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MB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2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–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</a:t>
            </a:r>
            <a:r>
              <a:rPr dirty="0" smtClean="0" sz="1000" spc="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Qu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li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4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mb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3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is</a:t>
            </a:r>
            <a:r>
              <a:rPr dirty="0" smtClean="0" sz="1000" spc="-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9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son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ple</a:t>
            </a:r>
            <a:r>
              <a:rPr dirty="0" smtClean="0" sz="1000" spc="-2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oriz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46">
                <a:latin typeface="Tahoma"/>
                <a:cs typeface="Tahoma"/>
              </a:rPr>
              <a:t> </a:t>
            </a:r>
            <a:r>
              <a:rPr dirty="0" smtClean="0" sz="1000" spc="14">
                <a:latin typeface="Tahoma"/>
                <a:cs typeface="Tahoma"/>
              </a:rPr>
              <a:t>b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15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4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’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35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f</a:t>
            </a:r>
            <a:endParaRPr sz="1000">
              <a:latin typeface="Tahoma"/>
              <a:cs typeface="Tahoma"/>
            </a:endParaRPr>
          </a:p>
          <a:p>
            <a:pPr marL="12700" marR="18973">
              <a:lnSpc>
                <a:spcPct val="100585"/>
              </a:lnSpc>
            </a:pPr>
            <a:r>
              <a:rPr dirty="0" smtClean="0" sz="1000" spc="4" b="1">
                <a:latin typeface="Tahoma"/>
                <a:cs typeface="Tahoma"/>
              </a:rPr>
              <a:t>“</a:t>
            </a:r>
            <a:r>
              <a:rPr dirty="0" smtClean="0" sz="1000" spc="-4" b="1">
                <a:latin typeface="Tahoma"/>
                <a:cs typeface="Tahoma"/>
              </a:rPr>
              <a:t>C</a:t>
            </a:r>
            <a:r>
              <a:rPr dirty="0" smtClean="0" sz="1000" spc="0" b="1">
                <a:latin typeface="Tahoma"/>
                <a:cs typeface="Tahoma"/>
              </a:rPr>
              <a:t>o</a:t>
            </a:r>
            <a:r>
              <a:rPr dirty="0" smtClean="0" sz="1000" spc="4" b="1">
                <a:latin typeface="Tahoma"/>
                <a:cs typeface="Tahoma"/>
              </a:rPr>
              <a:t>m</a:t>
            </a:r>
            <a:r>
              <a:rPr dirty="0" smtClean="0" sz="1000" spc="0" b="1">
                <a:latin typeface="Tahoma"/>
                <a:cs typeface="Tahoma"/>
              </a:rPr>
              <a:t>pany</a:t>
            </a:r>
            <a:r>
              <a:rPr dirty="0" smtClean="0" sz="1000" spc="4" b="1">
                <a:latin typeface="Tahoma"/>
                <a:cs typeface="Tahoma"/>
              </a:rPr>
              <a:t>”</a:t>
            </a:r>
            <a:r>
              <a:rPr dirty="0" smtClean="0" sz="1000" spc="0" b="1">
                <a:latin typeface="Tahoma"/>
                <a:cs typeface="Tahoma"/>
              </a:rPr>
              <a:t>:</a:t>
            </a:r>
            <a:r>
              <a:rPr dirty="0" smtClean="0" sz="1000" spc="-1" b="1">
                <a:latin typeface="Tahoma"/>
                <a:cs typeface="Tahoma"/>
              </a:rPr>
              <a:t> </a:t>
            </a:r>
            <a:r>
              <a:rPr dirty="0" smtClean="0" sz="1000" spc="0" b="1" u="sng">
                <a:latin typeface="Tahoma"/>
                <a:cs typeface="Tahoma"/>
              </a:rPr>
              <a:t>                                    </a:t>
            </a:r>
            <a:r>
              <a:rPr dirty="0" smtClean="0" sz="1000" spc="234" b="1" u="sng">
                <a:latin typeface="Tahoma"/>
                <a:cs typeface="Tahoma"/>
              </a:rPr>
              <a:t> </a:t>
            </a:r>
            <a:r>
              <a:rPr dirty="0" smtClean="0" sz="1000" spc="0" b="1">
                <a:latin typeface="Tahoma"/>
                <a:cs typeface="Tahoma"/>
              </a:rPr>
              <a:t> </a:t>
            </a:r>
            <a:r>
              <a:rPr dirty="0" smtClean="0" sz="1000" spc="171" b="1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-5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ligible</a:t>
            </a:r>
            <a:r>
              <a:rPr dirty="0" smtClean="0" sz="1000" spc="-25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ts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39164" y="3173022"/>
            <a:ext cx="150748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2.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67714" y="3173022"/>
            <a:ext cx="5312599" cy="3061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Tahoma"/>
                <a:cs typeface="Tahoma"/>
              </a:rPr>
              <a:t>PA</a:t>
            </a:r>
            <a:r>
              <a:rPr dirty="0" smtClean="0" sz="1000" spc="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OU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4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–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ts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ill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de</a:t>
            </a:r>
            <a:r>
              <a:rPr dirty="0" smtClean="0" sz="1000" spc="-19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h</a:t>
            </a:r>
            <a:r>
              <a:rPr dirty="0" smtClean="0" sz="1000" spc="-2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quali</a:t>
            </a:r>
            <a:r>
              <a:rPr dirty="0" smtClean="0" sz="1000" spc="9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9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4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3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on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st</a:t>
            </a:r>
            <a:r>
              <a:rPr dirty="0" smtClean="0" sz="1000" spc="-1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19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14">
                <a:latin typeface="Tahoma"/>
                <a:cs typeface="Tahoma"/>
              </a:rPr>
              <a:t>a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h</a:t>
            </a:r>
            <a:r>
              <a:rPr dirty="0" smtClean="0" sz="1000" spc="-25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1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v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9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y</a:t>
            </a:r>
            <a:endParaRPr sz="1000">
              <a:latin typeface="Tahoma"/>
              <a:cs typeface="Tahoma"/>
            </a:endParaRPr>
          </a:p>
          <a:p>
            <a:pPr marL="12700" marR="18973">
              <a:lnSpc>
                <a:spcPct val="100585"/>
              </a:lnSpc>
            </a:pPr>
            <a:r>
              <a:rPr dirty="0" smtClean="0" sz="1000" spc="0">
                <a:latin typeface="Tahoma"/>
                <a:cs typeface="Tahoma"/>
              </a:rPr>
              <a:t>mo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th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9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k</a:t>
            </a:r>
            <a:r>
              <a:rPr dirty="0" smtClean="0" sz="1000" spc="-2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mpl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3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in</a:t>
            </a:r>
            <a:r>
              <a:rPr dirty="0" smtClean="0" sz="1000" spc="-31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17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qual</a:t>
            </a:r>
            <a:r>
              <a:rPr dirty="0" smtClean="0" sz="1000" spc="14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42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39164" y="3784527"/>
            <a:ext cx="150748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7714" y="3784527"/>
            <a:ext cx="5142207" cy="458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293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-2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–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All</a:t>
            </a:r>
            <a:r>
              <a:rPr dirty="0" smtClean="0" sz="1000" spc="4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-3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1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re</a:t>
            </a:r>
            <a:r>
              <a:rPr dirty="0" smtClean="0" sz="1000" spc="-9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v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il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ble</a:t>
            </a:r>
            <a:r>
              <a:rPr dirty="0" smtClean="0" sz="1000" spc="-33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v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but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u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15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23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ir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mst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9">
                <a:latin typeface="Tahoma"/>
                <a:cs typeface="Tahoma"/>
              </a:rPr>
              <a:t>s</a:t>
            </a:r>
            <a:r>
              <a:rPr dirty="0" smtClean="0" sz="1000" spc="0">
                <a:latin typeface="Tahoma"/>
                <a:cs typeface="Tahoma"/>
              </a:rPr>
              <a:t>,</a:t>
            </a:r>
            <a:r>
              <a:rPr dirty="0" smtClean="0" sz="1000" spc="-64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9">
                <a:latin typeface="Tahoma"/>
                <a:cs typeface="Tahoma"/>
              </a:rPr>
              <a:t>s</a:t>
            </a:r>
            <a:r>
              <a:rPr dirty="0" smtClean="0" sz="1000" spc="0">
                <a:latin typeface="Tahoma"/>
                <a:cs typeface="Tahoma"/>
              </a:rPr>
              <a:t>s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10"/>
              </a:lnSpc>
              <a:spcBef>
                <a:spcPts val="28"/>
              </a:spcBef>
            </a:pP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oriz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4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by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3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-5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ri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2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id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by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other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9">
                <a:latin typeface="Tahoma"/>
                <a:cs typeface="Tahoma"/>
              </a:rPr>
              <a:t>b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3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id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om</a:t>
            </a:r>
            <a:r>
              <a:rPr dirty="0" smtClean="0" sz="1000" spc="4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.</a:t>
            </a:r>
            <a:r>
              <a:rPr dirty="0" smtClean="0" sz="1000" spc="26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st</a:t>
            </a:r>
            <a:r>
              <a:rPr dirty="0" smtClean="0" sz="1000" spc="-11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v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oriz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tion</a:t>
            </a:r>
            <a:r>
              <a:rPr dirty="0" smtClean="0" sz="1000" spc="-52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rom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14">
                <a:latin typeface="Tahoma"/>
                <a:cs typeface="Tahoma"/>
              </a:rPr>
              <a:t>m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44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27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39164" y="4546527"/>
            <a:ext cx="150748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4.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67714" y="4546527"/>
            <a:ext cx="5499827" cy="4597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OFIT</a:t>
            </a:r>
            <a:r>
              <a:rPr dirty="0" smtClean="0" sz="1000" spc="-38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S</a:t>
            </a:r>
            <a:r>
              <a:rPr dirty="0" smtClean="0" sz="1000" spc="0">
                <a:latin typeface="Tahoma"/>
                <a:cs typeface="Tahoma"/>
              </a:rPr>
              <a:t>HA</a:t>
            </a:r>
            <a:r>
              <a:rPr dirty="0" smtClean="0" sz="1000" spc="4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4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–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1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21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1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ll</a:t>
            </a:r>
            <a:r>
              <a:rPr dirty="0" smtClean="0" sz="1000" spc="-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profits</a:t>
            </a:r>
            <a:r>
              <a:rPr dirty="0" smtClean="0" sz="1000" spc="-27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xp</a:t>
            </a:r>
            <a:r>
              <a:rPr dirty="0" smtClean="0" sz="1000" spc="1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ses</a:t>
            </a:r>
            <a:r>
              <a:rPr dirty="0" smtClean="0" sz="1000" spc="-3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re</a:t>
            </a:r>
            <a:r>
              <a:rPr dirty="0" smtClean="0" sz="1000" spc="-9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ligible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r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it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ri</a:t>
            </a:r>
            <a:r>
              <a:rPr dirty="0" smtClean="0" sz="1000" spc="9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32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3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h</a:t>
            </a:r>
            <a:endParaRPr sz="1000">
              <a:latin typeface="Tahoma"/>
              <a:cs typeface="Tahoma"/>
            </a:endParaRPr>
          </a:p>
          <a:p>
            <a:pPr marL="12700" marR="18973">
              <a:lnSpc>
                <a:spcPct val="100585"/>
              </a:lnSpc>
            </a:pP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’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3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profits</a:t>
            </a:r>
            <a:r>
              <a:rPr dirty="0" smtClean="0" sz="1000" spc="-27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c</a:t>
            </a:r>
            <a:r>
              <a:rPr dirty="0" smtClean="0" sz="1000" spc="1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-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9">
                <a:latin typeface="Tahoma"/>
                <a:cs typeface="Tahoma"/>
              </a:rPr>
              <a:t>p</a:t>
            </a:r>
            <a:r>
              <a:rPr dirty="0" smtClean="0" sz="1000" spc="0">
                <a:latin typeface="Tahoma"/>
                <a:cs typeface="Tahoma"/>
              </a:rPr>
              <a:t>osit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4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into</a:t>
            </a:r>
            <a:r>
              <a:rPr dirty="0" smtClean="0" sz="1000" spc="-1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v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gs</a:t>
            </a:r>
            <a:r>
              <a:rPr dirty="0" smtClean="0" sz="1000" spc="-3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4">
                <a:latin typeface="Tahoma"/>
                <a:cs typeface="Tahoma"/>
              </a:rPr>
              <a:t>u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1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id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1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1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or</a:t>
            </a:r>
            <a:endParaRPr sz="1000">
              <a:latin typeface="Tahoma"/>
              <a:cs typeface="Tahoma"/>
            </a:endParaRPr>
          </a:p>
          <a:p>
            <a:pPr marL="12700" marR="18973">
              <a:lnSpc>
                <a:spcPct val="100585"/>
              </a:lnSpc>
              <a:spcBef>
                <a:spcPts val="5"/>
              </a:spcBef>
            </a:pPr>
            <a:r>
              <a:rPr dirty="0" smtClean="0" sz="1000" spc="0">
                <a:latin typeface="Tahoma"/>
                <a:cs typeface="Tahoma"/>
              </a:rPr>
              <a:t>mo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9">
                <a:latin typeface="Tahoma"/>
                <a:cs typeface="Tahoma"/>
              </a:rPr>
              <a:t>l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.</a:t>
            </a:r>
            <a:r>
              <a:rPr dirty="0" smtClean="0" sz="1000" spc="27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Ad</a:t>
            </a:r>
            <a:r>
              <a:rPr dirty="0" smtClean="0" sz="1000" spc="4">
                <a:latin typeface="Tahoma"/>
                <a:cs typeface="Tahoma"/>
              </a:rPr>
              <a:t>d</a:t>
            </a:r>
            <a:r>
              <a:rPr dirty="0" smtClean="0" sz="1000" spc="0">
                <a:latin typeface="Tahoma"/>
                <a:cs typeface="Tahoma"/>
              </a:rPr>
              <a:t>iti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-4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Pro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it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ring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27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ill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-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14">
                <a:latin typeface="Tahoma"/>
                <a:cs typeface="Tahoma"/>
              </a:rPr>
              <a:t>i</a:t>
            </a:r>
            <a:r>
              <a:rPr dirty="0" smtClean="0" sz="1000" spc="0">
                <a:latin typeface="Tahoma"/>
                <a:cs typeface="Tahoma"/>
              </a:rPr>
              <a:t>str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0">
                <a:latin typeface="Tahoma"/>
                <a:cs typeface="Tahoma"/>
              </a:rPr>
              <a:t>but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4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ll</a:t>
            </a:r>
            <a:r>
              <a:rPr dirty="0" smtClean="0" sz="1000" spc="-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quali</a:t>
            </a:r>
            <a:r>
              <a:rPr dirty="0" smtClean="0" sz="1000" spc="9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42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14">
                <a:latin typeface="Tahoma"/>
                <a:cs typeface="Tahoma"/>
              </a:rPr>
              <a:t>m</a:t>
            </a:r>
            <a:r>
              <a:rPr dirty="0" smtClean="0" sz="1000" spc="0">
                <a:latin typeface="Tahoma"/>
                <a:cs typeface="Tahoma"/>
              </a:rPr>
              <a:t>b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rs.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39164" y="5310051"/>
            <a:ext cx="150748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5.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67714" y="5310051"/>
            <a:ext cx="5407919" cy="4584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HOD</a:t>
            </a:r>
            <a:r>
              <a:rPr dirty="0" smtClean="0" sz="1000" spc="-2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-</a:t>
            </a:r>
            <a:r>
              <a:rPr dirty="0" smtClean="0" sz="1000" spc="-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low</a:t>
            </a:r>
            <a:r>
              <a:rPr dirty="0" smtClean="0" sz="1000" spc="-2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is</a:t>
            </a:r>
            <a:r>
              <a:rPr dirty="0" smtClean="0" sz="1000" spc="-6">
                <a:latin typeface="Tahoma"/>
                <a:cs typeface="Tahoma"/>
              </a:rPr>
              <a:t> </a:t>
            </a:r>
            <a:r>
              <a:rPr dirty="0" smtClean="0" sz="1000" spc="1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st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rd</a:t>
            </a:r>
            <a:r>
              <a:rPr dirty="0" smtClean="0" sz="1000" spc="-3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sp</a:t>
            </a:r>
            <a:r>
              <a:rPr dirty="0" smtClean="0" sz="1000" spc="14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9">
                <a:latin typeface="Tahoma"/>
                <a:cs typeface="Tahoma"/>
              </a:rPr>
              <a:t>s</a:t>
            </a:r>
            <a:r>
              <a:rPr dirty="0" smtClean="0" sz="1000" spc="0">
                <a:latin typeface="Tahoma"/>
                <a:cs typeface="Tahoma"/>
              </a:rPr>
              <a:t>ibili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62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f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om</a:t>
            </a:r>
            <a:r>
              <a:rPr dirty="0" smtClean="0" sz="1000" spc="4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ts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16">
                <a:latin typeface="Tahoma"/>
                <a:cs typeface="Tahoma"/>
              </a:rPr>
              <a:t> </a:t>
            </a:r>
            <a:r>
              <a:rPr dirty="0" smtClean="0" sz="1000" spc="14">
                <a:latin typeface="Tahoma"/>
                <a:cs typeface="Tahoma"/>
              </a:rPr>
              <a:t>p</a:t>
            </a:r>
            <a:r>
              <a:rPr dirty="0" smtClean="0" sz="1000" spc="9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it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-3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  <a:p>
            <a:pPr marL="12700" marR="205613">
              <a:lnSpc>
                <a:spcPts val="1200"/>
              </a:lnSpc>
              <a:spcBef>
                <a:spcPts val="48"/>
              </a:spcBef>
            </a:pPr>
            <a:r>
              <a:rPr dirty="0" smtClean="0" sz="1000" spc="0">
                <a:latin typeface="Tahoma"/>
                <a:cs typeface="Tahoma"/>
              </a:rPr>
              <a:t>ord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2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3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-3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dis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ri</a:t>
            </a:r>
            <a:r>
              <a:rPr dirty="0" smtClean="0" sz="1000" spc="14">
                <a:latin typeface="Tahoma"/>
                <a:cs typeface="Tahoma"/>
              </a:rPr>
              <a:t>b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ti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5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sed</a:t>
            </a:r>
            <a:r>
              <a:rPr dirty="0" smtClean="0" sz="1000" spc="-2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on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14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j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2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j</a:t>
            </a:r>
            <a:r>
              <a:rPr dirty="0" smtClean="0" sz="1000" spc="0">
                <a:latin typeface="Tahoma"/>
                <a:cs typeface="Tahoma"/>
              </a:rPr>
              <a:t>ob.</a:t>
            </a:r>
            <a:r>
              <a:rPr dirty="0" smtClean="0" sz="1000" spc="295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12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ts</a:t>
            </a:r>
            <a:r>
              <a:rPr dirty="0" smtClean="0" sz="1000" spc="-3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w</a:t>
            </a:r>
            <a:r>
              <a:rPr dirty="0" smtClean="0" sz="1000" spc="0">
                <a:latin typeface="Tahoma"/>
                <a:cs typeface="Tahoma"/>
              </a:rPr>
              <a:t>ill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-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giv</a:t>
            </a:r>
            <a:r>
              <a:rPr dirty="0" smtClean="0" sz="1000" spc="1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28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til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1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3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id</a:t>
            </a:r>
            <a:r>
              <a:rPr dirty="0" smtClean="0" sz="1000" spc="-17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14">
                <a:latin typeface="Tahoma"/>
                <a:cs typeface="Tahoma"/>
              </a:rPr>
              <a:t>r</a:t>
            </a:r>
            <a:r>
              <a:rPr dirty="0" smtClean="0" sz="1000" spc="0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j</a:t>
            </a:r>
            <a:r>
              <a:rPr dirty="0" smtClean="0" sz="1000" spc="1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3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-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j</a:t>
            </a:r>
            <a:r>
              <a:rPr dirty="0" smtClean="0" sz="1000" spc="0">
                <a:latin typeface="Tahoma"/>
                <a:cs typeface="Tahoma"/>
              </a:rPr>
              <a:t>ob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is</a:t>
            </a:r>
            <a:r>
              <a:rPr dirty="0" smtClean="0" sz="1000" spc="-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id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in</a:t>
            </a:r>
            <a:r>
              <a:rPr dirty="0" smtClean="0" sz="1000" spc="2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ll.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8146850"/>
            <a:ext cx="5887471" cy="305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latin typeface="Tahoma"/>
                <a:cs typeface="Tahoma"/>
              </a:rPr>
              <a:t>6</a:t>
            </a:r>
            <a:r>
              <a:rPr dirty="0" smtClean="0" sz="1000" spc="0">
                <a:latin typeface="Tahoma"/>
                <a:cs typeface="Tahoma"/>
              </a:rPr>
              <a:t>.</a:t>
            </a:r>
            <a:r>
              <a:rPr dirty="0" smtClean="0" sz="1000" spc="0">
                <a:latin typeface="Tahoma"/>
                <a:cs typeface="Tahoma"/>
              </a:rPr>
              <a:t>  </a:t>
            </a:r>
            <a:r>
              <a:rPr dirty="0" smtClean="0" sz="1000" spc="16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MODIFIC</a:t>
            </a:r>
            <a:r>
              <a:rPr dirty="0" smtClean="0" sz="1000" spc="1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14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7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-</a:t>
            </a:r>
            <a:r>
              <a:rPr dirty="0" smtClean="0" sz="1000" spc="6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is</a:t>
            </a:r>
            <a:r>
              <a:rPr dirty="0" smtClean="0" sz="1000" spc="-18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9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1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rum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7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ot</a:t>
            </a:r>
            <a:r>
              <a:rPr dirty="0" smtClean="0" sz="1000" spc="-14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b</a:t>
            </a:r>
            <a:r>
              <a:rPr dirty="0" smtClean="0" sz="1000" spc="0">
                <a:latin typeface="Tahoma"/>
                <a:cs typeface="Tahoma"/>
              </a:rPr>
              <a:t>e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g</a:t>
            </a:r>
            <a:r>
              <a:rPr dirty="0" smtClean="0" sz="1000" spc="1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37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or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ll</a:t>
            </a:r>
            <a:r>
              <a:rPr dirty="0" smtClean="0" sz="1000" spc="-4">
                <a:latin typeface="Tahoma"/>
                <a:cs typeface="Tahoma"/>
              </a:rPr>
              <a:t>y</a:t>
            </a:r>
            <a:r>
              <a:rPr dirty="0" smtClean="0" sz="1000" spc="0">
                <a:latin typeface="Tahoma"/>
                <a:cs typeface="Tahoma"/>
              </a:rPr>
              <a:t>.</a:t>
            </a:r>
            <a:r>
              <a:rPr dirty="0" smtClean="0" sz="1000" spc="28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A</a:t>
            </a:r>
            <a:r>
              <a:rPr dirty="0" smtClean="0" sz="1000" spc="9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y</a:t>
            </a:r>
            <a:r>
              <a:rPr dirty="0" smtClean="0" sz="1000" spc="-21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m</a:t>
            </a:r>
            <a:r>
              <a:rPr dirty="0" smtClean="0" sz="1000" spc="0">
                <a:latin typeface="Tahoma"/>
                <a:cs typeface="Tahoma"/>
              </a:rPr>
              <a:t>od</a:t>
            </a:r>
            <a:r>
              <a:rPr dirty="0" smtClean="0" sz="1000" spc="9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f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ti</a:t>
            </a:r>
            <a:r>
              <a:rPr dirty="0" smtClean="0" sz="1000" spc="9">
                <a:latin typeface="Tahoma"/>
                <a:cs typeface="Tahoma"/>
              </a:rPr>
              <a:t>o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47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of</a:t>
            </a:r>
            <a:r>
              <a:rPr dirty="0" smtClean="0" sz="1000" spc="-13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0">
                <a:latin typeface="Tahoma"/>
                <a:cs typeface="Tahoma"/>
              </a:rPr>
              <a:t>is</a:t>
            </a:r>
            <a:r>
              <a:rPr dirty="0" smtClean="0" sz="1000" spc="-15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gr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endParaRPr sz="1000">
              <a:latin typeface="Tahoma"/>
              <a:cs typeface="Tahoma"/>
            </a:endParaRPr>
          </a:p>
          <a:p>
            <a:pPr marL="241300" marR="18973">
              <a:lnSpc>
                <a:spcPct val="100585"/>
              </a:lnSpc>
            </a:pP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st</a:t>
            </a:r>
            <a:r>
              <a:rPr dirty="0" smtClean="0" sz="1000" spc="-21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be</a:t>
            </a:r>
            <a:r>
              <a:rPr dirty="0" smtClean="0" sz="1000" spc="-5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by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writt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n</a:t>
            </a:r>
            <a:r>
              <a:rPr dirty="0" smtClean="0" sz="1000" spc="-35">
                <a:latin typeface="Tahoma"/>
                <a:cs typeface="Tahoma"/>
              </a:rPr>
              <a:t> </a:t>
            </a:r>
            <a:r>
              <a:rPr dirty="0" smtClean="0" sz="1000" spc="9">
                <a:latin typeface="Tahoma"/>
                <a:cs typeface="Tahoma"/>
              </a:rPr>
              <a:t>s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ppl</a:t>
            </a:r>
            <a:r>
              <a:rPr dirty="0" smtClean="0" sz="1000" spc="19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</a:t>
            </a:r>
            <a:r>
              <a:rPr dirty="0" smtClean="0" sz="1000" spc="-58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gr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m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-4">
                <a:latin typeface="Tahoma"/>
                <a:cs typeface="Tahoma"/>
              </a:rPr>
              <a:t>n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7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xe</a:t>
            </a:r>
            <a:r>
              <a:rPr dirty="0" smtClean="0" sz="1000" spc="-4">
                <a:latin typeface="Tahoma"/>
                <a:cs typeface="Tahoma"/>
              </a:rPr>
              <a:t>c</a:t>
            </a:r>
            <a:r>
              <a:rPr dirty="0" smtClean="0" sz="1000" spc="-4">
                <a:latin typeface="Tahoma"/>
                <a:cs typeface="Tahoma"/>
              </a:rPr>
              <a:t>u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1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d</a:t>
            </a:r>
            <a:r>
              <a:rPr dirty="0" smtClean="0" sz="1000" spc="-3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by</a:t>
            </a:r>
            <a:r>
              <a:rPr dirty="0" smtClean="0" sz="1000" spc="-10">
                <a:latin typeface="Tahoma"/>
                <a:cs typeface="Tahoma"/>
              </a:rPr>
              <a:t> 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ll</a:t>
            </a:r>
            <a:r>
              <a:rPr dirty="0" smtClean="0" sz="1000" spc="-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p</a:t>
            </a:r>
            <a:r>
              <a:rPr dirty="0" smtClean="0" sz="1000" spc="4">
                <a:latin typeface="Tahoma"/>
                <a:cs typeface="Tahoma"/>
              </a:rPr>
              <a:t>a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t</a:t>
            </a:r>
            <a:r>
              <a:rPr dirty="0" smtClean="0" sz="1000" spc="0">
                <a:latin typeface="Tahoma"/>
                <a:cs typeface="Tahoma"/>
              </a:rPr>
              <a:t>i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s</a:t>
            </a:r>
            <a:r>
              <a:rPr dirty="0" smtClean="0" sz="1000" spc="-29">
                <a:latin typeface="Tahoma"/>
                <a:cs typeface="Tahoma"/>
              </a:rPr>
              <a:t> </a:t>
            </a:r>
            <a:r>
              <a:rPr dirty="0" smtClean="0" sz="1000" spc="0">
                <a:latin typeface="Tahoma"/>
                <a:cs typeface="Tahoma"/>
              </a:rPr>
              <a:t>t</a:t>
            </a:r>
            <a:r>
              <a:rPr dirty="0" smtClean="0" sz="1000" spc="-4">
                <a:latin typeface="Tahoma"/>
                <a:cs typeface="Tahoma"/>
              </a:rPr>
              <a:t>h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r</a:t>
            </a:r>
            <a:r>
              <a:rPr dirty="0" smtClean="0" sz="1000" spc="4">
                <a:latin typeface="Tahoma"/>
                <a:cs typeface="Tahoma"/>
              </a:rPr>
              <a:t>e</a:t>
            </a:r>
            <a:r>
              <a:rPr dirty="0" smtClean="0" sz="1000" spc="0">
                <a:latin typeface="Tahoma"/>
                <a:cs typeface="Tahoma"/>
              </a:rPr>
              <a:t>to.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6582" y="9457131"/>
            <a:ext cx="356259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Go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w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w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w.At</a:t>
            </a:r>
            <a:r>
              <a:rPr dirty="0" smtClean="0" baseline="2482" sz="1650" spc="-9">
                <a:latin typeface="Calibri"/>
                <a:cs typeface="Calibri"/>
                <a:hlinkClick r:id="rId2"/>
              </a:rPr>
              <a:t>Y</a:t>
            </a:r>
            <a:r>
              <a:rPr dirty="0" smtClean="0" baseline="2482" sz="1650" spc="4">
                <a:latin typeface="Calibri"/>
                <a:cs typeface="Calibri"/>
                <a:hlinkClick r:id="rId2"/>
              </a:rPr>
              <a:t>o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u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rB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u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si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n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e</a:t>
            </a:r>
            <a:r>
              <a:rPr dirty="0" smtClean="0" baseline="2482" sz="1650" spc="-9">
                <a:latin typeface="Calibri"/>
                <a:cs typeface="Calibri"/>
                <a:hlinkClick r:id="rId2"/>
              </a:rPr>
              <a:t>s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s.c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o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ss</a:t>
            </a:r>
            <a:r>
              <a:rPr dirty="0" smtClean="0" baseline="2482" sz="1650" spc="1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84809" y="6086221"/>
            <a:ext cx="29949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09"/>
              </a:spcBef>
            </a:pPr>
            <a:r>
              <a:rPr dirty="0" smtClean="0" sz="800" spc="-9" b="1">
                <a:latin typeface="Arial"/>
                <a:cs typeface="Arial"/>
              </a:rPr>
              <a:t>T</a:t>
            </a:r>
            <a:r>
              <a:rPr dirty="0" smtClean="0" sz="800" spc="-9" b="1">
                <a:latin typeface="Arial"/>
                <a:cs typeface="Arial"/>
              </a:rPr>
              <a:t>Y</a:t>
            </a:r>
            <a:r>
              <a:rPr dirty="0" smtClean="0" sz="800" spc="4" b="1">
                <a:latin typeface="Arial"/>
                <a:cs typeface="Arial"/>
              </a:rPr>
              <a:t>P</a:t>
            </a:r>
            <a:r>
              <a:rPr dirty="0" smtClean="0" sz="800" spc="0" b="1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79798" y="6086221"/>
            <a:ext cx="2999867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95825"/>
              </a:lnSpc>
              <a:spcBef>
                <a:spcPts val="409"/>
              </a:spcBef>
            </a:pPr>
            <a:r>
              <a:rPr dirty="0" smtClean="0" sz="800" spc="-29" b="1">
                <a:latin typeface="Arial"/>
                <a:cs typeface="Arial"/>
              </a:rPr>
              <a:t>A</a:t>
            </a:r>
            <a:r>
              <a:rPr dirty="0" smtClean="0" sz="800" spc="14" b="1">
                <a:latin typeface="Arial"/>
                <a:cs typeface="Arial"/>
              </a:rPr>
              <a:t>M</a:t>
            </a:r>
            <a:r>
              <a:rPr dirty="0" smtClean="0" sz="800" spc="0" b="1">
                <a:latin typeface="Arial"/>
                <a:cs typeface="Arial"/>
              </a:rPr>
              <a:t>O</a:t>
            </a:r>
            <a:r>
              <a:rPr dirty="0" smtClean="0" sz="800" spc="-4" b="1">
                <a:latin typeface="Arial"/>
                <a:cs typeface="Arial"/>
              </a:rPr>
              <a:t>U</a:t>
            </a:r>
            <a:r>
              <a:rPr dirty="0" smtClean="0" sz="800" spc="4" b="1">
                <a:latin typeface="Arial"/>
                <a:cs typeface="Arial"/>
              </a:rPr>
              <a:t>N</a:t>
            </a:r>
            <a:r>
              <a:rPr dirty="0" smtClean="0" sz="800" spc="0" b="1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4809" y="6314821"/>
            <a:ext cx="29949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25"/>
              </a:spcBef>
            </a:pP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y</a:t>
            </a:r>
            <a:r>
              <a:rPr dirty="0" smtClean="0" sz="800" spc="4">
                <a:latin typeface="Arial"/>
                <a:cs typeface="Arial"/>
              </a:rPr>
              <a:t>/</a:t>
            </a:r>
            <a:r>
              <a:rPr dirty="0" smtClean="0" sz="800" spc="0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g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z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79798" y="6314821"/>
            <a:ext cx="2999867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95825"/>
              </a:lnSpc>
              <a:spcBef>
                <a:spcPts val="425"/>
              </a:spcBef>
            </a:pP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-4">
                <a:latin typeface="Arial"/>
                <a:cs typeface="Arial"/>
              </a:rPr>
              <a:t>0</a:t>
            </a:r>
            <a:r>
              <a:rPr dirty="0" smtClean="0" sz="800" spc="0">
                <a:latin typeface="Arial"/>
                <a:cs typeface="Arial"/>
              </a:rPr>
              <a:t>%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1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9">
                <a:latin typeface="Arial"/>
                <a:cs typeface="Arial"/>
              </a:rPr>
              <a:t>x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4809" y="6543421"/>
            <a:ext cx="29949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25"/>
              </a:spcBef>
            </a:pP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0">
                <a:latin typeface="Arial"/>
                <a:cs typeface="Arial"/>
              </a:rPr>
              <a:t>les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n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0">
                <a:latin typeface="Arial"/>
                <a:cs typeface="Arial"/>
              </a:rPr>
              <a:t>l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ing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1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79798" y="6543421"/>
            <a:ext cx="2999867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95825"/>
              </a:lnSpc>
              <a:spcBef>
                <a:spcPts val="425"/>
              </a:spcBef>
            </a:pPr>
            <a:r>
              <a:rPr dirty="0" smtClean="0" sz="800" spc="-4">
                <a:latin typeface="Arial"/>
                <a:cs typeface="Arial"/>
              </a:rPr>
              <a:t>2</a:t>
            </a:r>
            <a:r>
              <a:rPr dirty="0" smtClean="0" sz="800" spc="-4">
                <a:latin typeface="Arial"/>
                <a:cs typeface="Arial"/>
              </a:rPr>
              <a:t>0</a:t>
            </a:r>
            <a:r>
              <a:rPr dirty="0" smtClean="0" sz="800" spc="0">
                <a:latin typeface="Arial"/>
                <a:cs typeface="Arial"/>
              </a:rPr>
              <a:t>%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9">
                <a:latin typeface="Arial"/>
                <a:cs typeface="Arial"/>
              </a:rPr>
              <a:t>x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4809" y="6772021"/>
            <a:ext cx="29949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2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14">
                <a:latin typeface="Arial"/>
                <a:cs typeface="Arial"/>
              </a:rPr>
              <a:t>d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in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1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ion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0">
                <a:latin typeface="Arial"/>
                <a:cs typeface="Arial"/>
              </a:rPr>
              <a:t>l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ing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m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9798" y="6772021"/>
            <a:ext cx="2999867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95825"/>
              </a:lnSpc>
              <a:spcBef>
                <a:spcPts val="425"/>
              </a:spcBef>
            </a:pP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%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9">
                <a:latin typeface="Arial"/>
                <a:cs typeface="Arial"/>
              </a:rPr>
              <a:t>x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4809" y="7000621"/>
            <a:ext cx="29949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25"/>
              </a:spcBef>
            </a:pPr>
            <a:r>
              <a:rPr dirty="0" smtClean="0" sz="800" spc="0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io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0">
                <a:latin typeface="Arial"/>
                <a:cs typeface="Arial"/>
              </a:rPr>
              <a:t>s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0">
                <a:latin typeface="Arial"/>
                <a:cs typeface="Arial"/>
              </a:rPr>
              <a:t>l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ing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mb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79798" y="7000621"/>
            <a:ext cx="2999867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95825"/>
              </a:lnSpc>
              <a:spcBef>
                <a:spcPts val="425"/>
              </a:spcBef>
            </a:pPr>
            <a:r>
              <a:rPr dirty="0" smtClean="0" sz="800" spc="-4">
                <a:latin typeface="Arial"/>
                <a:cs typeface="Arial"/>
              </a:rPr>
              <a:t>5</a:t>
            </a:r>
            <a:r>
              <a:rPr dirty="0" smtClean="0" sz="800" spc="0">
                <a:latin typeface="Arial"/>
                <a:cs typeface="Arial"/>
              </a:rPr>
              <a:t>%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9">
                <a:latin typeface="Arial"/>
                <a:cs typeface="Arial"/>
              </a:rPr>
              <a:t>x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4809" y="7229221"/>
            <a:ext cx="2994988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25"/>
              </a:spcBef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y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9798" y="7229221"/>
            <a:ext cx="2999867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95825"/>
              </a:lnSpc>
              <a:spcBef>
                <a:spcPts val="425"/>
              </a:spcBef>
            </a:pPr>
            <a:r>
              <a:rPr dirty="0" smtClean="0" sz="800" spc="-4">
                <a:latin typeface="Arial"/>
                <a:cs typeface="Arial"/>
              </a:rPr>
              <a:t>2</a:t>
            </a:r>
            <a:r>
              <a:rPr dirty="0" smtClean="0" sz="800" spc="-4">
                <a:latin typeface="Arial"/>
                <a:cs typeface="Arial"/>
              </a:rPr>
              <a:t>0</a:t>
            </a:r>
            <a:r>
              <a:rPr dirty="0" smtClean="0" sz="800" spc="0">
                <a:latin typeface="Arial"/>
                <a:cs typeface="Arial"/>
              </a:rPr>
              <a:t>%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9">
                <a:latin typeface="Arial"/>
                <a:cs typeface="Arial"/>
              </a:rPr>
              <a:t>i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a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19">
                <a:latin typeface="Arial"/>
                <a:cs typeface="Arial"/>
              </a:rPr>
              <a:t>x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s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4809" y="7457821"/>
            <a:ext cx="5994855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054">
              <a:lnSpc>
                <a:spcPct val="95825"/>
              </a:lnSpc>
              <a:spcBef>
                <a:spcPts val="409"/>
              </a:spcBef>
            </a:pPr>
            <a:r>
              <a:rPr dirty="0" smtClean="0" sz="800" spc="-9" b="1">
                <a:latin typeface="Arial"/>
                <a:cs typeface="Arial"/>
              </a:rPr>
              <a:t>T</a:t>
            </a:r>
            <a:r>
              <a:rPr dirty="0" smtClean="0" sz="800" spc="0" b="1">
                <a:latin typeface="Arial"/>
                <a:cs typeface="Arial"/>
              </a:rPr>
              <a:t>O</a:t>
            </a:r>
            <a:r>
              <a:rPr dirty="0" smtClean="0" sz="800" spc="9" b="1">
                <a:latin typeface="Arial"/>
                <a:cs typeface="Arial"/>
              </a:rPr>
              <a:t>T</a:t>
            </a:r>
            <a:r>
              <a:rPr dirty="0" smtClean="0" sz="800" spc="-29" b="1">
                <a:latin typeface="Arial"/>
                <a:cs typeface="Arial"/>
              </a:rPr>
              <a:t>A</a:t>
            </a:r>
            <a:r>
              <a:rPr dirty="0" smtClean="0" sz="800" spc="0" b="1">
                <a:latin typeface="Arial"/>
                <a:cs typeface="Arial"/>
              </a:rPr>
              <a:t>L</a:t>
            </a:r>
            <a:r>
              <a:rPr dirty="0" smtClean="0" sz="800" spc="4" b="1">
                <a:latin typeface="Arial"/>
                <a:cs typeface="Arial"/>
              </a:rPr>
              <a:t> </a:t>
            </a:r>
            <a:r>
              <a:rPr dirty="0" smtClean="0" sz="800" spc="14" b="1">
                <a:latin typeface="Arial"/>
                <a:cs typeface="Arial"/>
              </a:rPr>
              <a:t>P</a:t>
            </a:r>
            <a:r>
              <a:rPr dirty="0" smtClean="0" sz="800" spc="-29" b="1">
                <a:latin typeface="Arial"/>
                <a:cs typeface="Arial"/>
              </a:rPr>
              <a:t>A</a:t>
            </a:r>
            <a:r>
              <a:rPr dirty="0" smtClean="0" sz="800" spc="4" b="1">
                <a:latin typeface="Arial"/>
                <a:cs typeface="Arial"/>
              </a:rPr>
              <a:t>Y</a:t>
            </a:r>
            <a:r>
              <a:rPr dirty="0" smtClean="0" sz="800" spc="0" b="1">
                <a:latin typeface="Arial"/>
                <a:cs typeface="Arial"/>
              </a:rPr>
              <a:t>O</a:t>
            </a:r>
            <a:r>
              <a:rPr dirty="0" smtClean="0" sz="800" spc="4" b="1">
                <a:latin typeface="Arial"/>
                <a:cs typeface="Arial"/>
              </a:rPr>
              <a:t>U</a:t>
            </a:r>
            <a:r>
              <a:rPr dirty="0" smtClean="0" sz="800" spc="0" b="1">
                <a:latin typeface="Arial"/>
                <a:cs typeface="Arial"/>
              </a:rPr>
              <a:t>T</a:t>
            </a:r>
            <a:r>
              <a:rPr dirty="0" smtClean="0" sz="800" spc="-4" b="1">
                <a:latin typeface="Arial"/>
                <a:cs typeface="Arial"/>
              </a:rPr>
              <a:t> </a:t>
            </a:r>
            <a:r>
              <a:rPr dirty="0" smtClean="0" sz="800" spc="4" b="1">
                <a:latin typeface="Arial"/>
                <a:cs typeface="Arial"/>
              </a:rPr>
              <a:t>P</a:t>
            </a:r>
            <a:r>
              <a:rPr dirty="0" smtClean="0" sz="800" spc="4" b="1">
                <a:latin typeface="Arial"/>
                <a:cs typeface="Arial"/>
              </a:rPr>
              <a:t>E</a:t>
            </a:r>
            <a:r>
              <a:rPr dirty="0" smtClean="0" sz="800" spc="0" b="1">
                <a:latin typeface="Arial"/>
                <a:cs typeface="Arial"/>
              </a:rPr>
              <a:t>R</a:t>
            </a:r>
            <a:r>
              <a:rPr dirty="0" smtClean="0" sz="800" spc="-9" b="1">
                <a:latin typeface="Arial"/>
                <a:cs typeface="Arial"/>
              </a:rPr>
              <a:t> </a:t>
            </a:r>
            <a:r>
              <a:rPr dirty="0" smtClean="0" sz="800" spc="4" b="1">
                <a:latin typeface="Arial"/>
                <a:cs typeface="Arial"/>
              </a:rPr>
              <a:t>P</a:t>
            </a:r>
            <a:r>
              <a:rPr dirty="0" smtClean="0" sz="800" spc="-4" b="1">
                <a:latin typeface="Arial"/>
                <a:cs typeface="Arial"/>
              </a:rPr>
              <a:t>R</a:t>
            </a:r>
            <a:r>
              <a:rPr dirty="0" smtClean="0" sz="800" spc="0" b="1">
                <a:latin typeface="Arial"/>
                <a:cs typeface="Arial"/>
              </a:rPr>
              <a:t>O</a:t>
            </a:r>
            <a:r>
              <a:rPr dirty="0" smtClean="0" sz="800" spc="-4" b="1">
                <a:latin typeface="Arial"/>
                <a:cs typeface="Arial"/>
              </a:rPr>
              <a:t>J</a:t>
            </a:r>
            <a:r>
              <a:rPr dirty="0" smtClean="0" sz="800" spc="4" b="1">
                <a:latin typeface="Arial"/>
                <a:cs typeface="Arial"/>
              </a:rPr>
              <a:t>E</a:t>
            </a:r>
            <a:r>
              <a:rPr dirty="0" smtClean="0" sz="800" spc="-4" b="1">
                <a:latin typeface="Arial"/>
                <a:cs typeface="Arial"/>
              </a:rPr>
              <a:t>C</a:t>
            </a:r>
            <a:r>
              <a:rPr dirty="0" smtClean="0" sz="800" spc="0" b="1">
                <a:latin typeface="Arial"/>
                <a:cs typeface="Arial"/>
              </a:rPr>
              <a:t>T</a:t>
            </a:r>
            <a:r>
              <a:rPr dirty="0" smtClean="0" sz="800" spc="-4" b="1">
                <a:latin typeface="Arial"/>
                <a:cs typeface="Arial"/>
              </a:rPr>
              <a:t> </a:t>
            </a:r>
            <a:r>
              <a:rPr dirty="0" smtClean="0" sz="800" spc="0" b="1">
                <a:latin typeface="Arial"/>
                <a:cs typeface="Arial"/>
              </a:rPr>
              <a:t>or</a:t>
            </a:r>
            <a:r>
              <a:rPr dirty="0" smtClean="0" sz="800" spc="4" b="1">
                <a:latin typeface="Arial"/>
                <a:cs typeface="Arial"/>
              </a:rPr>
              <a:t> </a:t>
            </a:r>
            <a:r>
              <a:rPr dirty="0" smtClean="0" sz="800" spc="-4" b="1">
                <a:latin typeface="Arial"/>
                <a:cs typeface="Arial"/>
              </a:rPr>
              <a:t>J</a:t>
            </a:r>
            <a:r>
              <a:rPr dirty="0" smtClean="0" sz="800" spc="0" b="1">
                <a:latin typeface="Arial"/>
                <a:cs typeface="Arial"/>
              </a:rPr>
              <a:t>OB</a:t>
            </a:r>
            <a:r>
              <a:rPr dirty="0" smtClean="0" sz="800" spc="-9" b="1">
                <a:latin typeface="Arial"/>
                <a:cs typeface="Arial"/>
              </a:rPr>
              <a:t> </a:t>
            </a:r>
            <a:r>
              <a:rPr dirty="0" smtClean="0" sz="800" spc="4" b="1">
                <a:latin typeface="Arial"/>
                <a:cs typeface="Arial"/>
              </a:rPr>
              <a:t>i</a:t>
            </a:r>
            <a:r>
              <a:rPr dirty="0" smtClean="0" sz="800" spc="0" b="1">
                <a:latin typeface="Arial"/>
                <a:cs typeface="Arial"/>
              </a:rPr>
              <a:t>s</a:t>
            </a:r>
            <a:r>
              <a:rPr dirty="0" smtClean="0" sz="800" spc="-9" b="1">
                <a:latin typeface="Arial"/>
                <a:cs typeface="Arial"/>
              </a:rPr>
              <a:t> </a:t>
            </a:r>
            <a:r>
              <a:rPr dirty="0" smtClean="0" sz="800" spc="4" b="1">
                <a:latin typeface="Arial"/>
                <a:cs typeface="Arial"/>
              </a:rPr>
              <a:t>E</a:t>
            </a:r>
            <a:r>
              <a:rPr dirty="0" smtClean="0" sz="800" spc="0" b="1">
                <a:latin typeface="Arial"/>
                <a:cs typeface="Arial"/>
              </a:rPr>
              <a:t>Q</a:t>
            </a:r>
            <a:r>
              <a:rPr dirty="0" smtClean="0" sz="800" spc="4" b="1">
                <a:latin typeface="Arial"/>
                <a:cs typeface="Arial"/>
              </a:rPr>
              <a:t>U</a:t>
            </a:r>
            <a:r>
              <a:rPr dirty="0" smtClean="0" sz="800" spc="-39" b="1">
                <a:latin typeface="Arial"/>
                <a:cs typeface="Arial"/>
              </a:rPr>
              <a:t>A</a:t>
            </a:r>
            <a:r>
              <a:rPr dirty="0" smtClean="0" sz="800" spc="0" b="1">
                <a:latin typeface="Arial"/>
                <a:cs typeface="Arial"/>
              </a:rPr>
              <a:t>L</a:t>
            </a:r>
            <a:r>
              <a:rPr dirty="0" smtClean="0" sz="800" spc="4" b="1">
                <a:latin typeface="Arial"/>
                <a:cs typeface="Arial"/>
              </a:rPr>
              <a:t> </a:t>
            </a:r>
            <a:r>
              <a:rPr dirty="0" smtClean="0" sz="800" spc="0" b="1">
                <a:latin typeface="Arial"/>
                <a:cs typeface="Arial"/>
              </a:rPr>
              <a:t>or</a:t>
            </a:r>
            <a:r>
              <a:rPr dirty="0" smtClean="0" sz="800" spc="4" b="1">
                <a:latin typeface="Arial"/>
                <a:cs typeface="Arial"/>
              </a:rPr>
              <a:t> </a:t>
            </a:r>
            <a:r>
              <a:rPr dirty="0" smtClean="0" sz="800" spc="0" b="1">
                <a:latin typeface="Arial"/>
                <a:cs typeface="Arial"/>
              </a:rPr>
              <a:t>L</a:t>
            </a:r>
            <a:r>
              <a:rPr dirty="0" smtClean="0" sz="800" spc="-4" b="1">
                <a:latin typeface="Arial"/>
                <a:cs typeface="Arial"/>
              </a:rPr>
              <a:t>E</a:t>
            </a:r>
            <a:r>
              <a:rPr dirty="0" smtClean="0" sz="800" spc="4" b="1">
                <a:latin typeface="Arial"/>
                <a:cs typeface="Arial"/>
              </a:rPr>
              <a:t>S</a:t>
            </a:r>
            <a:r>
              <a:rPr dirty="0" smtClean="0" sz="800" spc="0" b="1">
                <a:latin typeface="Arial"/>
                <a:cs typeface="Arial"/>
              </a:rPr>
              <a:t>S</a:t>
            </a:r>
            <a:r>
              <a:rPr dirty="0" smtClean="0" sz="800" spc="0" b="1">
                <a:latin typeface="Arial"/>
                <a:cs typeface="Arial"/>
              </a:rPr>
              <a:t> </a:t>
            </a:r>
            <a:r>
              <a:rPr dirty="0" smtClean="0" sz="800" spc="-9" b="1">
                <a:latin typeface="Arial"/>
                <a:cs typeface="Arial"/>
              </a:rPr>
              <a:t>T</a:t>
            </a:r>
            <a:r>
              <a:rPr dirty="0" smtClean="0" sz="800" spc="4" b="1">
                <a:latin typeface="Arial"/>
                <a:cs typeface="Arial"/>
              </a:rPr>
              <a:t>H</a:t>
            </a:r>
            <a:r>
              <a:rPr dirty="0" smtClean="0" sz="800" spc="-14" b="1">
                <a:latin typeface="Arial"/>
                <a:cs typeface="Arial"/>
              </a:rPr>
              <a:t>A</a:t>
            </a:r>
            <a:r>
              <a:rPr dirty="0" smtClean="0" sz="800" spc="0" b="1">
                <a:latin typeface="Arial"/>
                <a:cs typeface="Arial"/>
              </a:rPr>
              <a:t>N</a:t>
            </a:r>
            <a:r>
              <a:rPr dirty="0" smtClean="0" sz="800" spc="0" b="1">
                <a:latin typeface="Arial"/>
                <a:cs typeface="Arial"/>
              </a:rPr>
              <a:t> </a:t>
            </a:r>
            <a:r>
              <a:rPr dirty="0" smtClean="0" sz="800" spc="-4" b="1">
                <a:latin typeface="Arial"/>
                <a:cs typeface="Arial"/>
              </a:rPr>
              <a:t>1</a:t>
            </a:r>
            <a:r>
              <a:rPr dirty="0" smtClean="0" sz="800" spc="-4" b="1">
                <a:latin typeface="Arial"/>
                <a:cs typeface="Arial"/>
              </a:rPr>
              <a:t>0</a:t>
            </a:r>
            <a:r>
              <a:rPr dirty="0" smtClean="0" sz="800" spc="-4" b="1">
                <a:latin typeface="Arial"/>
                <a:cs typeface="Arial"/>
              </a:rPr>
              <a:t>0</a:t>
            </a:r>
            <a:r>
              <a:rPr dirty="0" smtClean="0" sz="800" spc="0" b="1">
                <a:latin typeface="Arial"/>
                <a:cs typeface="Arial"/>
              </a:rPr>
              <a:t>%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4491" y="915923"/>
            <a:ext cx="5995174" cy="2288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13039">
              <a:lnSpc>
                <a:spcPct val="95825"/>
              </a:lnSpc>
              <a:spcBef>
                <a:spcPts val="295"/>
              </a:spcBef>
            </a:pPr>
            <a:r>
              <a:rPr dirty="0" smtClean="0" sz="1000" spc="-4" b="1">
                <a:latin typeface="Arial"/>
                <a:cs typeface="Arial"/>
              </a:rPr>
              <a:t>P</a:t>
            </a:r>
            <a:r>
              <a:rPr dirty="0" smtClean="0" sz="1000" spc="0" b="1">
                <a:latin typeface="Arial"/>
                <a:cs typeface="Arial"/>
              </a:rPr>
              <a:t>R</a:t>
            </a:r>
            <a:r>
              <a:rPr dirty="0" smtClean="0" sz="1000" spc="4" b="1">
                <a:latin typeface="Arial"/>
                <a:cs typeface="Arial"/>
              </a:rPr>
              <a:t>O</a:t>
            </a:r>
            <a:r>
              <a:rPr dirty="0" smtClean="0" sz="1000" spc="0" b="1">
                <a:latin typeface="Arial"/>
                <a:cs typeface="Arial"/>
              </a:rPr>
              <a:t>FIT</a:t>
            </a:r>
            <a:r>
              <a:rPr dirty="0" smtClean="0" sz="1000" spc="-21" b="1">
                <a:latin typeface="Arial"/>
                <a:cs typeface="Arial"/>
              </a:rPr>
              <a:t> </a:t>
            </a:r>
            <a:r>
              <a:rPr dirty="0" smtClean="0" sz="1000" spc="-4" b="1">
                <a:latin typeface="Arial"/>
                <a:cs typeface="Arial"/>
              </a:rPr>
              <a:t>S</a:t>
            </a:r>
            <a:r>
              <a:rPr dirty="0" smtClean="0" sz="1000" spc="25" b="1">
                <a:latin typeface="Arial"/>
                <a:cs typeface="Arial"/>
              </a:rPr>
              <a:t>H</a:t>
            </a:r>
            <a:r>
              <a:rPr dirty="0" smtClean="0" sz="1000" spc="-25" b="1">
                <a:latin typeface="Arial"/>
                <a:cs typeface="Arial"/>
              </a:rPr>
              <a:t>A</a:t>
            </a:r>
            <a:r>
              <a:rPr dirty="0" smtClean="0" sz="1000" spc="0" b="1">
                <a:latin typeface="Arial"/>
                <a:cs typeface="Arial"/>
              </a:rPr>
              <a:t>RING</a:t>
            </a:r>
            <a:r>
              <a:rPr dirty="0" smtClean="0" sz="1000" spc="-20" b="1">
                <a:latin typeface="Arial"/>
                <a:cs typeface="Arial"/>
              </a:rPr>
              <a:t> </a:t>
            </a:r>
            <a:r>
              <a:rPr dirty="0" smtClean="0" sz="1000" spc="-25" b="1">
                <a:latin typeface="Arial"/>
                <a:cs typeface="Arial"/>
              </a:rPr>
              <a:t>A</a:t>
            </a:r>
            <a:r>
              <a:rPr dirty="0" smtClean="0" sz="1000" spc="9" b="1">
                <a:latin typeface="Arial"/>
                <a:cs typeface="Arial"/>
              </a:rPr>
              <a:t>N</a:t>
            </a:r>
            <a:r>
              <a:rPr dirty="0" smtClean="0" sz="1000" spc="0" b="1">
                <a:latin typeface="Arial"/>
                <a:cs typeface="Arial"/>
              </a:rPr>
              <a:t>D</a:t>
            </a:r>
            <a:r>
              <a:rPr dirty="0" smtClean="0" sz="1000" spc="-21" b="1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F</a:t>
            </a:r>
            <a:r>
              <a:rPr dirty="0" smtClean="0" sz="1000" spc="9" b="1">
                <a:latin typeface="Arial"/>
                <a:cs typeface="Arial"/>
              </a:rPr>
              <a:t>I</a:t>
            </a:r>
            <a:r>
              <a:rPr dirty="0" smtClean="0" sz="1000" spc="9" b="1">
                <a:latin typeface="Arial"/>
                <a:cs typeface="Arial"/>
              </a:rPr>
              <a:t>N</a:t>
            </a:r>
            <a:r>
              <a:rPr dirty="0" smtClean="0" sz="1000" spc="-25" b="1">
                <a:latin typeface="Arial"/>
                <a:cs typeface="Arial"/>
              </a:rPr>
              <a:t>A</a:t>
            </a:r>
            <a:r>
              <a:rPr dirty="0" smtClean="0" sz="1000" spc="9" b="1">
                <a:latin typeface="Arial"/>
                <a:cs typeface="Arial"/>
              </a:rPr>
              <a:t>N</a:t>
            </a:r>
            <a:r>
              <a:rPr dirty="0" smtClean="0" sz="1000" spc="0" b="1">
                <a:latin typeface="Arial"/>
                <a:cs typeface="Arial"/>
              </a:rPr>
              <a:t>C</a:t>
            </a:r>
            <a:r>
              <a:rPr dirty="0" smtClean="0" sz="1000" spc="25" b="1">
                <a:latin typeface="Arial"/>
                <a:cs typeface="Arial"/>
              </a:rPr>
              <a:t>I</a:t>
            </a:r>
            <a:r>
              <a:rPr dirty="0" smtClean="0" sz="1000" spc="-25" b="1">
                <a:latin typeface="Arial"/>
                <a:cs typeface="Arial"/>
              </a:rPr>
              <a:t>A</a:t>
            </a:r>
            <a:r>
              <a:rPr dirty="0" smtClean="0" sz="1000" spc="0" b="1">
                <a:latin typeface="Arial"/>
                <a:cs typeface="Arial"/>
              </a:rPr>
              <a:t>L</a:t>
            </a:r>
            <a:r>
              <a:rPr dirty="0" smtClean="0" sz="1000" spc="-43" b="1">
                <a:latin typeface="Arial"/>
                <a:cs typeface="Arial"/>
              </a:rPr>
              <a:t> </a:t>
            </a:r>
            <a:r>
              <a:rPr dirty="0" smtClean="0" sz="1000" spc="19" b="1">
                <a:latin typeface="Arial"/>
                <a:cs typeface="Arial"/>
              </a:rPr>
              <a:t>P</a:t>
            </a:r>
            <a:r>
              <a:rPr dirty="0" smtClean="0" sz="1000" spc="-25" b="1">
                <a:latin typeface="Arial"/>
                <a:cs typeface="Arial"/>
              </a:rPr>
              <a:t>A</a:t>
            </a:r>
            <a:r>
              <a:rPr dirty="0" smtClean="0" sz="1000" spc="4" b="1">
                <a:latin typeface="Arial"/>
                <a:cs typeface="Arial"/>
              </a:rPr>
              <a:t>Y</a:t>
            </a:r>
            <a:r>
              <a:rPr dirty="0" smtClean="0" sz="1000" spc="4" b="1">
                <a:latin typeface="Arial"/>
                <a:cs typeface="Arial"/>
              </a:rPr>
              <a:t>O</a:t>
            </a:r>
            <a:r>
              <a:rPr dirty="0" smtClean="0" sz="1000" spc="0" b="1">
                <a:latin typeface="Arial"/>
                <a:cs typeface="Arial"/>
              </a:rPr>
              <a:t>U</a:t>
            </a:r>
            <a:r>
              <a:rPr dirty="0" smtClean="0" sz="1000" spc="14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6486" y="1759457"/>
            <a:ext cx="13841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085086" y="2695194"/>
            <a:ext cx="13852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1028700" y="9404605"/>
            <a:ext cx="5715000" cy="380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886864" y="1898529"/>
            <a:ext cx="562251" cy="0"/>
          </a:xfrm>
          <a:custGeom>
            <a:avLst/>
            <a:gdLst/>
            <a:ahLst/>
            <a:cxnLst/>
            <a:rect l="l" t="t" r="r" b="b"/>
            <a:pathLst>
              <a:path w="562251" h="0">
                <a:moveTo>
                  <a:pt x="0" y="0"/>
                </a:moveTo>
                <a:lnTo>
                  <a:pt x="562251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450592" y="1898529"/>
            <a:ext cx="812291" cy="0"/>
          </a:xfrm>
          <a:custGeom>
            <a:avLst/>
            <a:gdLst/>
            <a:ahLst/>
            <a:cxnLst/>
            <a:rect l="l" t="t" r="r" b="b"/>
            <a:pathLst>
              <a:path w="812291" h="0">
                <a:moveTo>
                  <a:pt x="0" y="0"/>
                </a:moveTo>
                <a:lnTo>
                  <a:pt x="812291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14704" y="2756541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743835" y="2756541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889" y="2756541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14704" y="3613410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743835" y="3613410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889" y="3613410"/>
            <a:ext cx="1187091" cy="0"/>
          </a:xfrm>
          <a:custGeom>
            <a:avLst/>
            <a:gdLst/>
            <a:ahLst/>
            <a:cxnLst/>
            <a:rect l="l" t="t" r="r" b="b"/>
            <a:pathLst>
              <a:path w="1187091" h="0">
                <a:moveTo>
                  <a:pt x="0" y="0"/>
                </a:moveTo>
                <a:lnTo>
                  <a:pt x="1187091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914704" y="4469898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743835" y="4469898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572889" y="4469898"/>
            <a:ext cx="1186975" cy="0"/>
          </a:xfrm>
          <a:custGeom>
            <a:avLst/>
            <a:gdLst/>
            <a:ahLst/>
            <a:cxnLst/>
            <a:rect l="l" t="t" r="r" b="b"/>
            <a:pathLst>
              <a:path w="1186975" h="0">
                <a:moveTo>
                  <a:pt x="0" y="0"/>
                </a:moveTo>
                <a:lnTo>
                  <a:pt x="1186975" y="0"/>
                </a:lnTo>
              </a:path>
            </a:pathLst>
          </a:custGeom>
          <a:ln w="72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02004" y="1206500"/>
            <a:ext cx="458286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IN</a:t>
            </a:r>
            <a:r>
              <a:rPr dirty="0" smtClean="0" sz="900" spc="-4">
                <a:latin typeface="Tahoma"/>
                <a:cs typeface="Tahoma"/>
              </a:rPr>
              <a:t> </a:t>
            </a:r>
            <a:r>
              <a:rPr dirty="0" smtClean="0" sz="900" spc="4">
                <a:latin typeface="Tahoma"/>
                <a:cs typeface="Tahoma"/>
              </a:rPr>
              <a:t>W</a:t>
            </a:r>
            <a:r>
              <a:rPr dirty="0" smtClean="0" sz="900" spc="0">
                <a:latin typeface="Tahoma"/>
                <a:cs typeface="Tahoma"/>
              </a:rPr>
              <a:t>ITNE</a:t>
            </a:r>
            <a:r>
              <a:rPr dirty="0" smtClean="0" sz="900" spc="4">
                <a:latin typeface="Tahoma"/>
                <a:cs typeface="Tahoma"/>
              </a:rPr>
              <a:t>S</a:t>
            </a:r>
            <a:r>
              <a:rPr dirty="0" smtClean="0" sz="900" spc="0">
                <a:latin typeface="Tahoma"/>
                <a:cs typeface="Tahoma"/>
              </a:rPr>
              <a:t>S</a:t>
            </a:r>
            <a:r>
              <a:rPr dirty="0" smtClean="0" sz="900" spc="-4">
                <a:latin typeface="Tahoma"/>
                <a:cs typeface="Tahoma"/>
              </a:rPr>
              <a:t> </a:t>
            </a:r>
            <a:r>
              <a:rPr dirty="0" smtClean="0" sz="900" spc="4">
                <a:latin typeface="Tahoma"/>
                <a:cs typeface="Tahoma"/>
              </a:rPr>
              <a:t>W</a:t>
            </a:r>
            <a:r>
              <a:rPr dirty="0" smtClean="0" sz="900" spc="4">
                <a:latin typeface="Tahoma"/>
                <a:cs typeface="Tahoma"/>
              </a:rPr>
              <a:t>H</a:t>
            </a:r>
            <a:r>
              <a:rPr dirty="0" smtClean="0" sz="900" spc="0">
                <a:latin typeface="Tahoma"/>
                <a:cs typeface="Tahoma"/>
              </a:rPr>
              <a:t>E</a:t>
            </a:r>
            <a:r>
              <a:rPr dirty="0" smtClean="0" sz="900" spc="4">
                <a:latin typeface="Tahoma"/>
                <a:cs typeface="Tahoma"/>
              </a:rPr>
              <a:t>R</a:t>
            </a:r>
            <a:r>
              <a:rPr dirty="0" smtClean="0" sz="900" spc="0">
                <a:latin typeface="Tahoma"/>
                <a:cs typeface="Tahoma"/>
              </a:rPr>
              <a:t>EO</a:t>
            </a:r>
            <a:r>
              <a:rPr dirty="0" smtClean="0" sz="900" spc="-4">
                <a:latin typeface="Tahoma"/>
                <a:cs typeface="Tahoma"/>
              </a:rPr>
              <a:t>F</a:t>
            </a:r>
            <a:r>
              <a:rPr dirty="0" smtClean="0" sz="900" spc="0">
                <a:latin typeface="Tahoma"/>
                <a:cs typeface="Tahoma"/>
              </a:rPr>
              <a:t>,</a:t>
            </a:r>
            <a:r>
              <a:rPr dirty="0" smtClean="0" sz="900" spc="0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the</a:t>
            </a:r>
            <a:r>
              <a:rPr dirty="0" smtClean="0" sz="900" spc="-4">
                <a:latin typeface="Tahoma"/>
                <a:cs typeface="Tahoma"/>
              </a:rPr>
              <a:t> </a:t>
            </a:r>
            <a:r>
              <a:rPr dirty="0" smtClean="0" sz="900" spc="4">
                <a:latin typeface="Tahoma"/>
                <a:cs typeface="Tahoma"/>
              </a:rPr>
              <a:t>p</a:t>
            </a:r>
            <a:r>
              <a:rPr dirty="0" smtClean="0" sz="900" spc="-4">
                <a:latin typeface="Tahoma"/>
                <a:cs typeface="Tahoma"/>
              </a:rPr>
              <a:t>a</a:t>
            </a:r>
            <a:r>
              <a:rPr dirty="0" smtClean="0" sz="900" spc="0">
                <a:latin typeface="Tahoma"/>
                <a:cs typeface="Tahoma"/>
              </a:rPr>
              <a:t>rties</a:t>
            </a:r>
            <a:r>
              <a:rPr dirty="0" smtClean="0" sz="900" spc="-9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h</a:t>
            </a:r>
            <a:r>
              <a:rPr dirty="0" smtClean="0" sz="900" spc="9">
                <a:latin typeface="Tahoma"/>
                <a:cs typeface="Tahoma"/>
              </a:rPr>
              <a:t>a</a:t>
            </a:r>
            <a:r>
              <a:rPr dirty="0" smtClean="0" sz="900" spc="-4">
                <a:latin typeface="Tahoma"/>
                <a:cs typeface="Tahoma"/>
              </a:rPr>
              <a:t>v</a:t>
            </a:r>
            <a:r>
              <a:rPr dirty="0" smtClean="0" sz="900" spc="0">
                <a:latin typeface="Tahoma"/>
                <a:cs typeface="Tahoma"/>
              </a:rPr>
              <a:t>e</a:t>
            </a:r>
            <a:r>
              <a:rPr dirty="0" smtClean="0" sz="900" spc="-9">
                <a:latin typeface="Tahoma"/>
                <a:cs typeface="Tahoma"/>
              </a:rPr>
              <a:t> </a:t>
            </a:r>
            <a:r>
              <a:rPr dirty="0" smtClean="0" sz="900" spc="14">
                <a:latin typeface="Tahoma"/>
                <a:cs typeface="Tahoma"/>
              </a:rPr>
              <a:t>h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0">
                <a:latin typeface="Tahoma"/>
                <a:cs typeface="Tahoma"/>
              </a:rPr>
              <a:t>r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0">
                <a:latin typeface="Tahoma"/>
                <a:cs typeface="Tahoma"/>
              </a:rPr>
              <a:t>u</a:t>
            </a:r>
            <a:r>
              <a:rPr dirty="0" smtClean="0" sz="900" spc="4">
                <a:latin typeface="Tahoma"/>
                <a:cs typeface="Tahoma"/>
              </a:rPr>
              <a:t>n</a:t>
            </a:r>
            <a:r>
              <a:rPr dirty="0" smtClean="0" sz="900" spc="0">
                <a:latin typeface="Tahoma"/>
                <a:cs typeface="Tahoma"/>
              </a:rPr>
              <a:t>to</a:t>
            </a:r>
            <a:r>
              <a:rPr dirty="0" smtClean="0" sz="900" spc="9">
                <a:latin typeface="Tahoma"/>
                <a:cs typeface="Tahoma"/>
              </a:rPr>
              <a:t> </a:t>
            </a:r>
            <a:r>
              <a:rPr dirty="0" smtClean="0" sz="900" spc="-4">
                <a:latin typeface="Tahoma"/>
                <a:cs typeface="Tahoma"/>
              </a:rPr>
              <a:t>s</a:t>
            </a:r>
            <a:r>
              <a:rPr dirty="0" smtClean="0" sz="900" spc="0">
                <a:latin typeface="Tahoma"/>
                <a:cs typeface="Tahoma"/>
              </a:rPr>
              <a:t>i</a:t>
            </a:r>
            <a:r>
              <a:rPr dirty="0" smtClean="0" sz="900" spc="-4">
                <a:latin typeface="Tahoma"/>
                <a:cs typeface="Tahoma"/>
              </a:rPr>
              <a:t>g</a:t>
            </a:r>
            <a:r>
              <a:rPr dirty="0" smtClean="0" sz="900" spc="14">
                <a:latin typeface="Tahoma"/>
                <a:cs typeface="Tahoma"/>
              </a:rPr>
              <a:t>n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0">
                <a:latin typeface="Tahoma"/>
                <a:cs typeface="Tahoma"/>
              </a:rPr>
              <a:t>d</a:t>
            </a:r>
            <a:r>
              <a:rPr dirty="0" smtClean="0" sz="900" spc="0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this</a:t>
            </a:r>
            <a:r>
              <a:rPr dirty="0" smtClean="0" sz="900" spc="0">
                <a:latin typeface="Tahoma"/>
                <a:cs typeface="Tahoma"/>
              </a:rPr>
              <a:t> </a:t>
            </a:r>
            <a:r>
              <a:rPr dirty="0" smtClean="0" sz="900" spc="-4">
                <a:latin typeface="Tahoma"/>
                <a:cs typeface="Tahoma"/>
              </a:rPr>
              <a:t>p</a:t>
            </a:r>
            <a:r>
              <a:rPr dirty="0" smtClean="0" sz="900" spc="-4">
                <a:latin typeface="Tahoma"/>
                <a:cs typeface="Tahoma"/>
              </a:rPr>
              <a:t>a</a:t>
            </a:r>
            <a:r>
              <a:rPr dirty="0" smtClean="0" sz="900" spc="0">
                <a:latin typeface="Tahoma"/>
                <a:cs typeface="Tahoma"/>
              </a:rPr>
              <a:t>rtn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9">
                <a:latin typeface="Tahoma"/>
                <a:cs typeface="Tahoma"/>
              </a:rPr>
              <a:t>r</a:t>
            </a:r>
            <a:r>
              <a:rPr dirty="0" smtClean="0" sz="900" spc="-4">
                <a:latin typeface="Tahoma"/>
                <a:cs typeface="Tahoma"/>
              </a:rPr>
              <a:t>s</a:t>
            </a:r>
            <a:r>
              <a:rPr dirty="0" smtClean="0" sz="900" spc="0">
                <a:latin typeface="Tahoma"/>
                <a:cs typeface="Tahoma"/>
              </a:rPr>
              <a:t>hip</a:t>
            </a:r>
            <a:r>
              <a:rPr dirty="0" smtClean="0" sz="900" spc="0">
                <a:latin typeface="Tahoma"/>
                <a:cs typeface="Tahoma"/>
              </a:rPr>
              <a:t> </a:t>
            </a:r>
            <a:r>
              <a:rPr dirty="0" smtClean="0" sz="900" spc="-4">
                <a:latin typeface="Tahoma"/>
                <a:cs typeface="Tahoma"/>
              </a:rPr>
              <a:t>a</a:t>
            </a:r>
            <a:r>
              <a:rPr dirty="0" smtClean="0" sz="900" spc="4">
                <a:latin typeface="Tahoma"/>
                <a:cs typeface="Tahoma"/>
              </a:rPr>
              <a:t>g</a:t>
            </a:r>
            <a:r>
              <a:rPr dirty="0" smtClean="0" sz="900" spc="0">
                <a:latin typeface="Tahoma"/>
                <a:cs typeface="Tahoma"/>
              </a:rPr>
              <a:t>r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9">
                <a:latin typeface="Tahoma"/>
                <a:cs typeface="Tahoma"/>
              </a:rPr>
              <a:t>m</a:t>
            </a:r>
            <a:r>
              <a:rPr dirty="0" smtClean="0" sz="900" spc="-4">
                <a:latin typeface="Tahoma"/>
                <a:cs typeface="Tahoma"/>
              </a:rPr>
              <a:t>e</a:t>
            </a:r>
            <a:r>
              <a:rPr dirty="0" smtClean="0" sz="900" spc="0">
                <a:latin typeface="Tahoma"/>
                <a:cs typeface="Tahoma"/>
              </a:rPr>
              <a:t>nt</a:t>
            </a:r>
            <a:r>
              <a:rPr dirty="0" smtClean="0" sz="900" spc="-4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th</a:t>
            </a:r>
            <a:r>
              <a:rPr dirty="0" smtClean="0" sz="900" spc="9">
                <a:latin typeface="Tahoma"/>
                <a:cs typeface="Tahoma"/>
              </a:rPr>
              <a:t>i</a:t>
            </a:r>
            <a:r>
              <a:rPr dirty="0" smtClean="0" sz="900" spc="0">
                <a:latin typeface="Tahoma"/>
                <a:cs typeface="Tahoma"/>
              </a:rPr>
              <a:t>s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2004" y="1778000"/>
            <a:ext cx="97950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u="sng">
                <a:latin typeface="Tahoma"/>
                <a:cs typeface="Tahoma"/>
              </a:rPr>
              <a:t>                 </a:t>
            </a:r>
            <a:r>
              <a:rPr dirty="0" smtClean="0" sz="900" spc="-134" u="sng">
                <a:latin typeface="Tahoma"/>
                <a:cs typeface="Tahoma"/>
              </a:rPr>
              <a:t> </a:t>
            </a:r>
            <a:r>
              <a:rPr dirty="0" smtClean="0" sz="900" spc="-4">
                <a:latin typeface="Tahoma"/>
                <a:cs typeface="Tahoma"/>
              </a:rPr>
              <a:t>d</a:t>
            </a:r>
            <a:r>
              <a:rPr dirty="0" smtClean="0" sz="900" spc="-4">
                <a:latin typeface="Tahoma"/>
                <a:cs typeface="Tahoma"/>
              </a:rPr>
              <a:t>a</a:t>
            </a:r>
            <a:r>
              <a:rPr dirty="0" smtClean="0" sz="900" spc="0">
                <a:latin typeface="Tahoma"/>
                <a:cs typeface="Tahoma"/>
              </a:rPr>
              <a:t>y</a:t>
            </a:r>
            <a:r>
              <a:rPr dirty="0" smtClean="0" sz="900" spc="-9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of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50183" y="1778000"/>
            <a:ext cx="52214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,</a:t>
            </a:r>
            <a:r>
              <a:rPr dirty="0" smtClean="0" sz="900" spc="0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20</a:t>
            </a:r>
            <a:r>
              <a:rPr dirty="0" smtClean="0" sz="900" spc="0" u="sng">
                <a:latin typeface="Tahoma"/>
                <a:cs typeface="Tahoma"/>
              </a:rPr>
              <a:t>      </a:t>
            </a:r>
            <a:r>
              <a:rPr dirty="0" smtClean="0" sz="900" spc="0" u="sng">
                <a:latin typeface="Tahoma"/>
                <a:cs typeface="Tahoma"/>
              </a:rPr>
              <a:t> </a:t>
            </a:r>
            <a:r>
              <a:rPr dirty="0" smtClean="0" sz="900" spc="0">
                <a:latin typeface="Tahoma"/>
                <a:cs typeface="Tahoma"/>
              </a:rPr>
              <a:t>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2921000"/>
            <a:ext cx="647424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SIGNATU</a:t>
            </a:r>
            <a:r>
              <a:rPr dirty="0" smtClean="0" sz="900" spc="4">
                <a:latin typeface="Tahoma"/>
                <a:cs typeface="Tahoma"/>
              </a:rPr>
              <a:t>R</a:t>
            </a:r>
            <a:r>
              <a:rPr dirty="0" smtClean="0" sz="900" spc="0">
                <a:latin typeface="Tahoma"/>
                <a:cs typeface="Tahoma"/>
              </a:rPr>
              <a:t>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1135" y="2921000"/>
            <a:ext cx="339568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NAME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60189" y="2921000"/>
            <a:ext cx="33972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TI</a:t>
            </a:r>
            <a:r>
              <a:rPr dirty="0" smtClean="0" sz="900" spc="4">
                <a:latin typeface="Tahoma"/>
                <a:cs typeface="Tahoma"/>
              </a:rPr>
              <a:t>T</a:t>
            </a:r>
            <a:r>
              <a:rPr dirty="0" smtClean="0" sz="900" spc="-4">
                <a:latin typeface="Tahoma"/>
                <a:cs typeface="Tahoma"/>
              </a:rPr>
              <a:t>L</a:t>
            </a:r>
            <a:r>
              <a:rPr dirty="0" smtClean="0" sz="900" spc="0">
                <a:latin typeface="Tahoma"/>
                <a:cs typeface="Tahoma"/>
              </a:rPr>
              <a:t>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3777869"/>
            <a:ext cx="647424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SIGNATU</a:t>
            </a:r>
            <a:r>
              <a:rPr dirty="0" smtClean="0" sz="900" spc="4">
                <a:latin typeface="Tahoma"/>
                <a:cs typeface="Tahoma"/>
              </a:rPr>
              <a:t>R</a:t>
            </a:r>
            <a:r>
              <a:rPr dirty="0" smtClean="0" sz="900" spc="0">
                <a:latin typeface="Tahoma"/>
                <a:cs typeface="Tahoma"/>
              </a:rPr>
              <a:t>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31135" y="3777869"/>
            <a:ext cx="339568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NAME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60189" y="3777869"/>
            <a:ext cx="33972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TI</a:t>
            </a:r>
            <a:r>
              <a:rPr dirty="0" smtClean="0" sz="900" spc="4">
                <a:latin typeface="Tahoma"/>
                <a:cs typeface="Tahoma"/>
              </a:rPr>
              <a:t>T</a:t>
            </a:r>
            <a:r>
              <a:rPr dirty="0" smtClean="0" sz="900" spc="-4">
                <a:latin typeface="Tahoma"/>
                <a:cs typeface="Tahoma"/>
              </a:rPr>
              <a:t>L</a:t>
            </a:r>
            <a:r>
              <a:rPr dirty="0" smtClean="0" sz="900" spc="0">
                <a:latin typeface="Tahoma"/>
                <a:cs typeface="Tahoma"/>
              </a:rPr>
              <a:t>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4635881"/>
            <a:ext cx="647424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SIGNATU</a:t>
            </a:r>
            <a:r>
              <a:rPr dirty="0" smtClean="0" sz="900" spc="4">
                <a:latin typeface="Tahoma"/>
                <a:cs typeface="Tahoma"/>
              </a:rPr>
              <a:t>R</a:t>
            </a:r>
            <a:r>
              <a:rPr dirty="0" smtClean="0" sz="900" spc="0">
                <a:latin typeface="Tahoma"/>
                <a:cs typeface="Tahoma"/>
              </a:rPr>
              <a:t>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31135" y="4635881"/>
            <a:ext cx="339568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NAME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60189" y="4635881"/>
            <a:ext cx="33972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latin typeface="Tahoma"/>
                <a:cs typeface="Tahoma"/>
              </a:rPr>
              <a:t>TI</a:t>
            </a:r>
            <a:r>
              <a:rPr dirty="0" smtClean="0" sz="900" spc="4">
                <a:latin typeface="Tahoma"/>
                <a:cs typeface="Tahoma"/>
              </a:rPr>
              <a:t>T</a:t>
            </a:r>
            <a:r>
              <a:rPr dirty="0" smtClean="0" sz="900" spc="-4">
                <a:latin typeface="Tahoma"/>
                <a:cs typeface="Tahoma"/>
              </a:rPr>
              <a:t>L</a:t>
            </a:r>
            <a:r>
              <a:rPr dirty="0" smtClean="0" sz="900" spc="0">
                <a:latin typeface="Tahoma"/>
                <a:cs typeface="Tahoma"/>
              </a:rPr>
              <a:t>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16582" y="9457131"/>
            <a:ext cx="356259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Go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w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w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w.At</a:t>
            </a:r>
            <a:r>
              <a:rPr dirty="0" smtClean="0" baseline="2482" sz="1650" spc="-9">
                <a:latin typeface="Calibri"/>
                <a:cs typeface="Calibri"/>
                <a:hlinkClick r:id="rId2"/>
              </a:rPr>
              <a:t>Y</a:t>
            </a:r>
            <a:r>
              <a:rPr dirty="0" smtClean="0" baseline="2482" sz="1650" spc="4">
                <a:latin typeface="Calibri"/>
                <a:cs typeface="Calibri"/>
                <a:hlinkClick r:id="rId2"/>
              </a:rPr>
              <a:t>o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u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rB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u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si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n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e</a:t>
            </a:r>
            <a:r>
              <a:rPr dirty="0" smtClean="0" baseline="2482" sz="1650" spc="-9">
                <a:latin typeface="Calibri"/>
                <a:cs typeface="Calibri"/>
                <a:hlinkClick r:id="rId2"/>
              </a:rPr>
              <a:t>s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s.c</a:t>
            </a:r>
            <a:r>
              <a:rPr dirty="0" smtClean="0" baseline="2482" sz="1650" spc="-4">
                <a:latin typeface="Calibri"/>
                <a:cs typeface="Calibri"/>
                <a:hlinkClick r:id="rId2"/>
              </a:rPr>
              <a:t>o</a:t>
            </a:r>
            <a:r>
              <a:rPr dirty="0" smtClean="0" baseline="2482" sz="1650" spc="0">
                <a:latin typeface="Calibri"/>
                <a:cs typeface="Calibri"/>
                <a:hlinkClick r:id="rId2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ss</a:t>
            </a:r>
            <a:r>
              <a:rPr dirty="0" smtClean="0" baseline="2482" sz="1650" spc="1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4704" y="1745742"/>
            <a:ext cx="62484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457841" y="1745742"/>
            <a:ext cx="2499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914704" y="2616841"/>
            <a:ext cx="11869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743835" y="2616841"/>
            <a:ext cx="11869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572889" y="2616841"/>
            <a:ext cx="11869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14704" y="3473710"/>
            <a:ext cx="1186975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743835" y="3473710"/>
            <a:ext cx="1186975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572889" y="3473710"/>
            <a:ext cx="1187091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14704" y="4330198"/>
            <a:ext cx="11869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743835" y="4330198"/>
            <a:ext cx="11869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572889" y="4330198"/>
            <a:ext cx="11869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