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 txBox="1"/>
          <p:nvPr/>
        </p:nvSpPr>
        <p:spPr>
          <a:xfrm>
            <a:off x="2066289" y="380111"/>
            <a:ext cx="367835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dirty="0" smtClean="0" baseline="2730" sz="3000" spc="0">
                <a:latin typeface="Calibri"/>
                <a:cs typeface="Calibri"/>
              </a:rPr>
              <a:t>P</a:t>
            </a:r>
            <a:r>
              <a:rPr dirty="0" smtClean="0" baseline="2730" sz="3000" spc="-44">
                <a:latin typeface="Calibri"/>
                <a:cs typeface="Calibri"/>
              </a:rPr>
              <a:t>r</a:t>
            </a:r>
            <a:r>
              <a:rPr dirty="0" smtClean="0" baseline="2730" sz="3000" spc="0">
                <a:latin typeface="Calibri"/>
                <a:cs typeface="Calibri"/>
              </a:rPr>
              <a:t>ofit</a:t>
            </a:r>
            <a:r>
              <a:rPr dirty="0" smtClean="0" baseline="2730" sz="3000" spc="0">
                <a:latin typeface="Calibri"/>
                <a:cs typeface="Calibri"/>
              </a:rPr>
              <a:t> </a:t>
            </a:r>
            <a:r>
              <a:rPr dirty="0" smtClean="0" baseline="2730" sz="3000" spc="0">
                <a:latin typeface="Calibri"/>
                <a:cs typeface="Calibri"/>
              </a:rPr>
              <a:t>S</a:t>
            </a:r>
            <a:r>
              <a:rPr dirty="0" smtClean="0" baseline="2730" sz="3000" spc="4">
                <a:latin typeface="Calibri"/>
                <a:cs typeface="Calibri"/>
              </a:rPr>
              <a:t>h</a:t>
            </a:r>
            <a:r>
              <a:rPr dirty="0" smtClean="0" baseline="2730" sz="3000" spc="0">
                <a:latin typeface="Calibri"/>
                <a:cs typeface="Calibri"/>
              </a:rPr>
              <a:t>ar</a:t>
            </a:r>
            <a:r>
              <a:rPr dirty="0" smtClean="0" baseline="2730" sz="3000" spc="-9">
                <a:latin typeface="Calibri"/>
                <a:cs typeface="Calibri"/>
              </a:rPr>
              <a:t>i</a:t>
            </a:r>
            <a:r>
              <a:rPr dirty="0" smtClean="0" baseline="2730" sz="3000" spc="-9">
                <a:latin typeface="Calibri"/>
                <a:cs typeface="Calibri"/>
              </a:rPr>
              <a:t>n</a:t>
            </a:r>
            <a:r>
              <a:rPr dirty="0" smtClean="0" baseline="2730" sz="3000" spc="0">
                <a:latin typeface="Calibri"/>
                <a:cs typeface="Calibri"/>
              </a:rPr>
              <a:t>g</a:t>
            </a:r>
            <a:r>
              <a:rPr dirty="0" smtClean="0" baseline="2730" sz="3000" spc="0">
                <a:latin typeface="Calibri"/>
                <a:cs typeface="Calibri"/>
              </a:rPr>
              <a:t> </a:t>
            </a:r>
            <a:r>
              <a:rPr dirty="0" smtClean="0" baseline="2730" sz="3000" spc="0">
                <a:latin typeface="Calibri"/>
                <a:cs typeface="Calibri"/>
              </a:rPr>
              <a:t>Ag</a:t>
            </a:r>
            <a:r>
              <a:rPr dirty="0" smtClean="0" baseline="2730" sz="3000" spc="-25">
                <a:latin typeface="Calibri"/>
                <a:cs typeface="Calibri"/>
              </a:rPr>
              <a:t>r</a:t>
            </a:r>
            <a:r>
              <a:rPr dirty="0" smtClean="0" baseline="2730" sz="3000" spc="0">
                <a:latin typeface="Calibri"/>
                <a:cs typeface="Calibri"/>
              </a:rPr>
              <a:t>ee</a:t>
            </a:r>
            <a:r>
              <a:rPr dirty="0" smtClean="0" baseline="2730" sz="3000" spc="-9">
                <a:latin typeface="Calibri"/>
                <a:cs typeface="Calibri"/>
              </a:rPr>
              <a:t>m</a:t>
            </a:r>
            <a:r>
              <a:rPr dirty="0" smtClean="0" baseline="2730" sz="3000" spc="0">
                <a:latin typeface="Calibri"/>
                <a:cs typeface="Calibri"/>
              </a:rPr>
              <a:t>e</a:t>
            </a:r>
            <a:r>
              <a:rPr dirty="0" smtClean="0" baseline="2730" sz="3000" spc="-19">
                <a:latin typeface="Calibri"/>
                <a:cs typeface="Calibri"/>
              </a:rPr>
              <a:t>n</a:t>
            </a:r>
            <a:r>
              <a:rPr dirty="0" smtClean="0" baseline="2730" sz="3000" spc="0">
                <a:latin typeface="Calibri"/>
                <a:cs typeface="Calibri"/>
              </a:rPr>
              <a:t>t</a:t>
            </a:r>
            <a:r>
              <a:rPr dirty="0" smtClean="0" baseline="2730" sz="3000" spc="-9">
                <a:latin typeface="Calibri"/>
                <a:cs typeface="Calibri"/>
              </a:rPr>
              <a:t> </a:t>
            </a:r>
            <a:r>
              <a:rPr dirty="0" smtClean="0" baseline="2730" sz="3000" spc="-179">
                <a:latin typeface="Calibri"/>
                <a:cs typeface="Calibri"/>
              </a:rPr>
              <a:t>T</a:t>
            </a:r>
            <a:r>
              <a:rPr dirty="0" smtClean="0" baseline="2730" sz="3000" spc="0">
                <a:latin typeface="Calibri"/>
                <a:cs typeface="Calibri"/>
              </a:rPr>
              <a:t>e</a:t>
            </a:r>
            <a:r>
              <a:rPr dirty="0" smtClean="0" baseline="2730" sz="3000" spc="-9">
                <a:latin typeface="Calibri"/>
                <a:cs typeface="Calibri"/>
              </a:rPr>
              <a:t>m</a:t>
            </a:r>
            <a:r>
              <a:rPr dirty="0" smtClean="0" baseline="2730" sz="3000" spc="0">
                <a:latin typeface="Calibri"/>
                <a:cs typeface="Calibri"/>
              </a:rPr>
              <a:t>pl</a:t>
            </a:r>
            <a:r>
              <a:rPr dirty="0" smtClean="0" baseline="2730" sz="3000" spc="-25">
                <a:latin typeface="Calibri"/>
                <a:cs typeface="Calibri"/>
              </a:rPr>
              <a:t>a</a:t>
            </a:r>
            <a:r>
              <a:rPr dirty="0" smtClean="0" baseline="2730" sz="3000" spc="-25">
                <a:latin typeface="Calibri"/>
                <a:cs typeface="Calibri"/>
              </a:rPr>
              <a:t>t</a:t>
            </a:r>
            <a:r>
              <a:rPr dirty="0" smtClean="0" baseline="2730" sz="3000" spc="0"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27380" y="898651"/>
            <a:ext cx="6534936" cy="7373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719" algn="just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9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is</a:t>
            </a:r>
            <a:r>
              <a:rPr dirty="0" smtClean="0" baseline="2275" sz="1800" spc="-5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P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f</a:t>
            </a:r>
            <a:r>
              <a:rPr dirty="0" smtClean="0" baseline="2275" sz="1800" spc="0">
                <a:latin typeface="Calibri"/>
                <a:cs typeface="Calibri"/>
              </a:rPr>
              <a:t>it</a:t>
            </a:r>
            <a:r>
              <a:rPr dirty="0" smtClean="0" baseline="2275" sz="1800" spc="-4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-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ari</a:t>
            </a:r>
            <a:r>
              <a:rPr dirty="0" smtClean="0" baseline="2275" sz="1800" spc="9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g</a:t>
            </a:r>
            <a:r>
              <a:rPr dirty="0" smtClean="0" baseline="2275" sz="1800" spc="-5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Agr</a:t>
            </a:r>
            <a:r>
              <a:rPr dirty="0" smtClean="0" baseline="2275" sz="1800" spc="-4">
                <a:latin typeface="Calibri"/>
                <a:cs typeface="Calibri"/>
              </a:rPr>
              <a:t>e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me</a:t>
            </a:r>
            <a:r>
              <a:rPr dirty="0" smtClean="0" baseline="2275" sz="1800" spc="9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-39">
                <a:latin typeface="Calibri"/>
                <a:cs typeface="Calibri"/>
              </a:rPr>
              <a:t> </a:t>
            </a:r>
            <a:r>
              <a:rPr dirty="0" smtClean="0" baseline="2275" sz="1800" spc="0" b="1">
                <a:latin typeface="Calibri"/>
                <a:cs typeface="Calibri"/>
              </a:rPr>
              <a:t>(</a:t>
            </a:r>
            <a:r>
              <a:rPr dirty="0" smtClean="0" baseline="2275" sz="1800" spc="-9" b="1">
                <a:latin typeface="Calibri"/>
                <a:cs typeface="Calibri"/>
              </a:rPr>
              <a:t>t</a:t>
            </a:r>
            <a:r>
              <a:rPr dirty="0" smtClean="0" baseline="2275" sz="1800" spc="0" b="1">
                <a:latin typeface="Calibri"/>
                <a:cs typeface="Calibri"/>
              </a:rPr>
              <a:t>he</a:t>
            </a:r>
            <a:r>
              <a:rPr dirty="0" smtClean="0" baseline="2275" sz="1800" spc="-44" b="1">
                <a:latin typeface="Calibri"/>
                <a:cs typeface="Calibri"/>
              </a:rPr>
              <a:t> </a:t>
            </a:r>
            <a:r>
              <a:rPr dirty="0" smtClean="0" baseline="2275" sz="1800" spc="-4" b="1">
                <a:latin typeface="Calibri"/>
                <a:cs typeface="Calibri"/>
              </a:rPr>
              <a:t>“</a:t>
            </a:r>
            <a:r>
              <a:rPr dirty="0" smtClean="0" baseline="2275" sz="1800" spc="4" b="1">
                <a:latin typeface="Calibri"/>
                <a:cs typeface="Calibri"/>
              </a:rPr>
              <a:t>A</a:t>
            </a:r>
            <a:r>
              <a:rPr dirty="0" smtClean="0" baseline="2275" sz="1800" spc="-4" b="1">
                <a:latin typeface="Calibri"/>
                <a:cs typeface="Calibri"/>
              </a:rPr>
              <a:t>g</a:t>
            </a:r>
            <a:r>
              <a:rPr dirty="0" smtClean="0" baseline="2275" sz="1800" spc="4" b="1">
                <a:latin typeface="Calibri"/>
                <a:cs typeface="Calibri"/>
              </a:rPr>
              <a:t>r</a:t>
            </a:r>
            <a:r>
              <a:rPr dirty="0" smtClean="0" baseline="2275" sz="1800" spc="-4" b="1">
                <a:latin typeface="Calibri"/>
                <a:cs typeface="Calibri"/>
              </a:rPr>
              <a:t>e</a:t>
            </a:r>
            <a:r>
              <a:rPr dirty="0" smtClean="0" baseline="2275" sz="1800" spc="-4" b="1">
                <a:latin typeface="Calibri"/>
                <a:cs typeface="Calibri"/>
              </a:rPr>
              <a:t>e</a:t>
            </a:r>
            <a:r>
              <a:rPr dirty="0" smtClean="0" baseline="2275" sz="1800" spc="-4" b="1">
                <a:latin typeface="Calibri"/>
                <a:cs typeface="Calibri"/>
              </a:rPr>
              <a:t>m</a:t>
            </a:r>
            <a:r>
              <a:rPr dirty="0" smtClean="0" baseline="2275" sz="1800" spc="-4" b="1">
                <a:latin typeface="Calibri"/>
                <a:cs typeface="Calibri"/>
              </a:rPr>
              <a:t>e</a:t>
            </a:r>
            <a:r>
              <a:rPr dirty="0" smtClean="0" baseline="2275" sz="1800" spc="0" b="1">
                <a:latin typeface="Calibri"/>
                <a:cs typeface="Calibri"/>
              </a:rPr>
              <a:t>nt</a:t>
            </a:r>
            <a:r>
              <a:rPr dirty="0" smtClean="0" baseline="2275" sz="1800" spc="9" b="1">
                <a:latin typeface="Calibri"/>
                <a:cs typeface="Calibri"/>
              </a:rPr>
              <a:t>”</a:t>
            </a:r>
            <a:r>
              <a:rPr dirty="0" smtClean="0" baseline="2275" sz="1800" spc="0" b="1">
                <a:latin typeface="Calibri"/>
                <a:cs typeface="Calibri"/>
              </a:rPr>
              <a:t>)</a:t>
            </a:r>
            <a:r>
              <a:rPr dirty="0" smtClean="0" baseline="2275" sz="1800" spc="-50" b="1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is</a:t>
            </a:r>
            <a:r>
              <a:rPr dirty="0" smtClean="0" baseline="2275" sz="1800" spc="-4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ed</a:t>
            </a:r>
            <a:r>
              <a:rPr dirty="0" smtClean="0" baseline="2275" sz="1800" spc="-4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-50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as</a:t>
            </a:r>
            <a:r>
              <a:rPr dirty="0" smtClean="0" baseline="2275" sz="1800" spc="-5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of</a:t>
            </a:r>
            <a:r>
              <a:rPr dirty="0" smtClean="0" baseline="2275" sz="1800" spc="-39">
                <a:latin typeface="Calibri"/>
                <a:cs typeface="Calibri"/>
              </a:rPr>
              <a:t> </a:t>
            </a:r>
            <a:r>
              <a:rPr dirty="0" smtClean="0" baseline="2275" sz="1800" spc="-4" b="1">
                <a:latin typeface="Calibri"/>
                <a:cs typeface="Calibri"/>
              </a:rPr>
              <a:t>[</a:t>
            </a:r>
            <a:r>
              <a:rPr dirty="0" smtClean="0" baseline="2275" sz="1800" spc="0" b="1">
                <a:latin typeface="Calibri"/>
                <a:cs typeface="Calibri"/>
              </a:rPr>
              <a:t>D</a:t>
            </a:r>
            <a:r>
              <a:rPr dirty="0" smtClean="0" baseline="2275" sz="1800" spc="4" b="1">
                <a:latin typeface="Calibri"/>
                <a:cs typeface="Calibri"/>
              </a:rPr>
              <a:t>A</a:t>
            </a:r>
            <a:r>
              <a:rPr dirty="0" smtClean="0" baseline="2275" sz="1800" spc="-4" b="1">
                <a:latin typeface="Calibri"/>
                <a:cs typeface="Calibri"/>
              </a:rPr>
              <a:t>T</a:t>
            </a:r>
            <a:r>
              <a:rPr dirty="0" smtClean="0" baseline="2275" sz="1800" spc="0" b="1">
                <a:latin typeface="Calibri"/>
                <a:cs typeface="Calibri"/>
              </a:rPr>
              <a:t>E]</a:t>
            </a:r>
            <a:r>
              <a:rPr dirty="0" smtClean="0" baseline="2275" sz="1800" spc="-44" b="1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-5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r>
              <a:rPr dirty="0" smtClean="0" baseline="2275" sz="1800" spc="-5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9">
                <a:latin typeface="Calibri"/>
                <a:cs typeface="Calibri"/>
              </a:rPr>
              <a:t>t</a:t>
            </a:r>
            <a:r>
              <a:rPr dirty="0" smtClean="0" baseline="2275" sz="1800" spc="-4">
                <a:latin typeface="Calibri"/>
                <a:cs typeface="Calibri"/>
              </a:rPr>
              <a:t>w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n</a:t>
            </a:r>
            <a:r>
              <a:rPr dirty="0" smtClean="0" baseline="2275" sz="1800" spc="-39">
                <a:latin typeface="Calibri"/>
                <a:cs typeface="Calibri"/>
              </a:rPr>
              <a:t> </a:t>
            </a:r>
            <a:r>
              <a:rPr dirty="0" smtClean="0" baseline="2275" sz="1800" spc="-4" b="1">
                <a:latin typeface="Calibri"/>
                <a:cs typeface="Calibri"/>
              </a:rPr>
              <a:t>[</a:t>
            </a:r>
            <a:r>
              <a:rPr dirty="0" smtClean="0" baseline="2275" sz="1800" spc="0" b="1">
                <a:latin typeface="Calibri"/>
                <a:cs typeface="Calibri"/>
              </a:rPr>
              <a:t>C</a:t>
            </a:r>
            <a:r>
              <a:rPr dirty="0" smtClean="0" baseline="2275" sz="1800" spc="4" b="1">
                <a:latin typeface="Calibri"/>
                <a:cs typeface="Calibri"/>
              </a:rPr>
              <a:t>O</a:t>
            </a:r>
            <a:r>
              <a:rPr dirty="0" smtClean="0" baseline="2275" sz="1800" spc="-4" b="1">
                <a:latin typeface="Calibri"/>
                <a:cs typeface="Calibri"/>
              </a:rPr>
              <a:t>M</a:t>
            </a:r>
            <a:r>
              <a:rPr dirty="0" smtClean="0" baseline="2275" sz="1800" spc="0" b="1">
                <a:latin typeface="Calibri"/>
                <a:cs typeface="Calibri"/>
              </a:rPr>
              <a:t>PA</a:t>
            </a:r>
            <a:r>
              <a:rPr dirty="0" smtClean="0" baseline="2275" sz="1800" spc="4" b="1">
                <a:latin typeface="Calibri"/>
                <a:cs typeface="Calibri"/>
              </a:rPr>
              <a:t>N</a:t>
            </a:r>
            <a:r>
              <a:rPr dirty="0" smtClean="0" baseline="2275" sz="1800" spc="0" b="1">
                <a:latin typeface="Calibri"/>
                <a:cs typeface="Calibri"/>
              </a:rPr>
              <a:t>Y</a:t>
            </a:r>
            <a:endParaRPr sz="1200">
              <a:latin typeface="Calibri"/>
              <a:cs typeface="Calibri"/>
            </a:endParaRPr>
          </a:p>
          <a:p>
            <a:pPr marL="12700" algn="just">
              <a:lnSpc>
                <a:spcPct val="101725"/>
              </a:lnSpc>
            </a:pPr>
            <a:r>
              <a:rPr dirty="0" smtClean="0" sz="1200" spc="0" b="1">
                <a:latin typeface="Calibri"/>
                <a:cs typeface="Calibri"/>
              </a:rPr>
              <a:t>N</a:t>
            </a:r>
            <a:r>
              <a:rPr dirty="0" smtClean="0" sz="1200" spc="4" b="1">
                <a:latin typeface="Calibri"/>
                <a:cs typeface="Calibri"/>
              </a:rPr>
              <a:t>A</a:t>
            </a:r>
            <a:r>
              <a:rPr dirty="0" smtClean="0" sz="1200" spc="-4" b="1">
                <a:latin typeface="Calibri"/>
                <a:cs typeface="Calibri"/>
              </a:rPr>
              <a:t>M</a:t>
            </a:r>
            <a:r>
              <a:rPr dirty="0" smtClean="0" sz="1200" spc="0" b="1">
                <a:latin typeface="Calibri"/>
                <a:cs typeface="Calibri"/>
              </a:rPr>
              <a:t>E]</a:t>
            </a:r>
            <a:r>
              <a:rPr dirty="0" smtClean="0" sz="1200" spc="14" b="1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av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1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al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lace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14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ess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ed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at</a:t>
            </a:r>
            <a:r>
              <a:rPr dirty="0" smtClean="0" sz="1200" spc="39">
                <a:latin typeface="Calibri"/>
                <a:cs typeface="Calibri"/>
              </a:rPr>
              <a:t> </a:t>
            </a:r>
            <a:r>
              <a:rPr dirty="0" smtClean="0" sz="1200" spc="-4" b="1">
                <a:latin typeface="Calibri"/>
                <a:cs typeface="Calibri"/>
              </a:rPr>
              <a:t>[</a:t>
            </a:r>
            <a:r>
              <a:rPr dirty="0" smtClean="0" sz="1200" spc="0" b="1">
                <a:latin typeface="Calibri"/>
                <a:cs typeface="Calibri"/>
              </a:rPr>
              <a:t>C</a:t>
            </a:r>
            <a:r>
              <a:rPr dirty="0" smtClean="0" sz="1200" spc="4" b="1">
                <a:latin typeface="Calibri"/>
                <a:cs typeface="Calibri"/>
              </a:rPr>
              <a:t>O</a:t>
            </a:r>
            <a:r>
              <a:rPr dirty="0" smtClean="0" sz="1200" spc="-4" b="1">
                <a:latin typeface="Calibri"/>
                <a:cs typeface="Calibri"/>
              </a:rPr>
              <a:t>M</a:t>
            </a:r>
            <a:r>
              <a:rPr dirty="0" smtClean="0" sz="1200" spc="0" b="1">
                <a:latin typeface="Calibri"/>
                <a:cs typeface="Calibri"/>
              </a:rPr>
              <a:t>PA</a:t>
            </a:r>
            <a:r>
              <a:rPr dirty="0" smtClean="0" sz="1200" spc="4" b="1">
                <a:latin typeface="Calibri"/>
                <a:cs typeface="Calibri"/>
              </a:rPr>
              <a:t>N</a:t>
            </a:r>
            <a:r>
              <a:rPr dirty="0" smtClean="0" sz="1200" spc="0" b="1">
                <a:latin typeface="Calibri"/>
                <a:cs typeface="Calibri"/>
              </a:rPr>
              <a:t>Y</a:t>
            </a:r>
            <a:r>
              <a:rPr dirty="0" smtClean="0" sz="1200" spc="4" b="1">
                <a:latin typeface="Calibri"/>
                <a:cs typeface="Calibri"/>
              </a:rPr>
              <a:t> </a:t>
            </a:r>
            <a:r>
              <a:rPr dirty="0" smtClean="0" sz="1200" spc="4" b="1">
                <a:latin typeface="Calibri"/>
                <a:cs typeface="Calibri"/>
              </a:rPr>
              <a:t>A</a:t>
            </a:r>
            <a:r>
              <a:rPr dirty="0" smtClean="0" sz="1200" spc="-9" b="1">
                <a:latin typeface="Calibri"/>
                <a:cs typeface="Calibri"/>
              </a:rPr>
              <a:t>D</a:t>
            </a:r>
            <a:r>
              <a:rPr dirty="0" smtClean="0" sz="1200" spc="0" b="1">
                <a:latin typeface="Calibri"/>
                <a:cs typeface="Calibri"/>
              </a:rPr>
              <a:t>D</a:t>
            </a:r>
            <a:r>
              <a:rPr dirty="0" smtClean="0" sz="1200" spc="-4" b="1">
                <a:latin typeface="Calibri"/>
                <a:cs typeface="Calibri"/>
              </a:rPr>
              <a:t>R</a:t>
            </a:r>
            <a:r>
              <a:rPr dirty="0" smtClean="0" sz="1200" spc="0" b="1">
                <a:latin typeface="Calibri"/>
                <a:cs typeface="Calibri"/>
              </a:rPr>
              <a:t>ES</a:t>
            </a:r>
            <a:r>
              <a:rPr dirty="0" smtClean="0" sz="1200" spc="-4" b="1">
                <a:latin typeface="Calibri"/>
                <a:cs typeface="Calibri"/>
              </a:rPr>
              <a:t>S</a:t>
            </a:r>
            <a:r>
              <a:rPr dirty="0" smtClean="0" sz="1200" spc="0" b="1">
                <a:latin typeface="Calibri"/>
                <a:cs typeface="Calibri"/>
              </a:rPr>
              <a:t>]</a:t>
            </a:r>
            <a:r>
              <a:rPr dirty="0" smtClean="0" sz="1200" spc="14" b="1">
                <a:latin typeface="Calibri"/>
                <a:cs typeface="Calibri"/>
              </a:rPr>
              <a:t> </a:t>
            </a:r>
            <a:r>
              <a:rPr dirty="0" smtClean="0" sz="1200" spc="0" b="1">
                <a:latin typeface="Calibri"/>
                <a:cs typeface="Calibri"/>
              </a:rPr>
              <a:t>(t</a:t>
            </a:r>
            <a:r>
              <a:rPr dirty="0" smtClean="0" sz="1200" spc="4" b="1">
                <a:latin typeface="Calibri"/>
                <a:cs typeface="Calibri"/>
              </a:rPr>
              <a:t>h</a:t>
            </a:r>
            <a:r>
              <a:rPr dirty="0" smtClean="0" sz="1200" spc="0" b="1">
                <a:latin typeface="Calibri"/>
                <a:cs typeface="Calibri"/>
              </a:rPr>
              <a:t>e</a:t>
            </a:r>
            <a:r>
              <a:rPr dirty="0" smtClean="0" sz="1200" spc="9" b="1">
                <a:latin typeface="Calibri"/>
                <a:cs typeface="Calibri"/>
              </a:rPr>
              <a:t> </a:t>
            </a:r>
            <a:r>
              <a:rPr dirty="0" smtClean="0" sz="1200" spc="4" b="1">
                <a:latin typeface="Calibri"/>
                <a:cs typeface="Calibri"/>
              </a:rPr>
              <a:t>“</a:t>
            </a:r>
            <a:r>
              <a:rPr dirty="0" smtClean="0" sz="1200" spc="0" b="1">
                <a:latin typeface="Calibri"/>
                <a:cs typeface="Calibri"/>
              </a:rPr>
              <a:t>Co</a:t>
            </a:r>
            <a:r>
              <a:rPr dirty="0" smtClean="0" sz="1200" spc="-4" b="1">
                <a:latin typeface="Calibri"/>
                <a:cs typeface="Calibri"/>
              </a:rPr>
              <a:t>m</a:t>
            </a:r>
            <a:r>
              <a:rPr dirty="0" smtClean="0" sz="1200" spc="0" b="1">
                <a:latin typeface="Calibri"/>
                <a:cs typeface="Calibri"/>
              </a:rPr>
              <a:t>p</a:t>
            </a:r>
            <a:r>
              <a:rPr dirty="0" smtClean="0" sz="1200" spc="-4" b="1">
                <a:latin typeface="Calibri"/>
                <a:cs typeface="Calibri"/>
              </a:rPr>
              <a:t>a</a:t>
            </a:r>
            <a:r>
              <a:rPr dirty="0" smtClean="0" sz="1200" spc="0" b="1">
                <a:latin typeface="Calibri"/>
                <a:cs typeface="Calibri"/>
              </a:rPr>
              <a:t>n</a:t>
            </a:r>
            <a:r>
              <a:rPr dirty="0" smtClean="0" sz="1200" spc="-14" b="1">
                <a:latin typeface="Calibri"/>
                <a:cs typeface="Calibri"/>
              </a:rPr>
              <a:t>y</a:t>
            </a:r>
            <a:r>
              <a:rPr dirty="0" smtClean="0" sz="1200" spc="-4" b="1">
                <a:latin typeface="Calibri"/>
                <a:cs typeface="Calibri"/>
              </a:rPr>
              <a:t>”</a:t>
            </a:r>
            <a:r>
              <a:rPr dirty="0" smtClean="0" sz="1200" spc="0" b="1">
                <a:latin typeface="Calibri"/>
                <a:cs typeface="Calibri"/>
              </a:rPr>
              <a:t>)</a:t>
            </a:r>
            <a:r>
              <a:rPr dirty="0" smtClean="0" sz="1200" spc="24" b="1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 b="1">
                <a:latin typeface="Calibri"/>
                <a:cs typeface="Calibri"/>
              </a:rPr>
              <a:t>[</a:t>
            </a:r>
            <a:r>
              <a:rPr dirty="0" smtClean="0" sz="1200" spc="-4" b="1">
                <a:latin typeface="Calibri"/>
                <a:cs typeface="Calibri"/>
              </a:rPr>
              <a:t>R</a:t>
            </a:r>
            <a:r>
              <a:rPr dirty="0" smtClean="0" sz="1200" spc="0" b="1">
                <a:latin typeface="Calibri"/>
                <a:cs typeface="Calibri"/>
              </a:rPr>
              <a:t>EP</a:t>
            </a:r>
            <a:r>
              <a:rPr dirty="0" smtClean="0" sz="1200" spc="-4" b="1">
                <a:latin typeface="Calibri"/>
                <a:cs typeface="Calibri"/>
              </a:rPr>
              <a:t>R</a:t>
            </a:r>
            <a:r>
              <a:rPr dirty="0" smtClean="0" sz="1200" spc="0" b="1">
                <a:latin typeface="Calibri"/>
                <a:cs typeface="Calibri"/>
              </a:rPr>
              <a:t>ESEN</a:t>
            </a:r>
            <a:r>
              <a:rPr dirty="0" smtClean="0" sz="1200" spc="9" b="1">
                <a:latin typeface="Calibri"/>
                <a:cs typeface="Calibri"/>
              </a:rPr>
              <a:t>T</a:t>
            </a:r>
            <a:r>
              <a:rPr dirty="0" smtClean="0" sz="1200" spc="4" b="1">
                <a:latin typeface="Calibri"/>
                <a:cs typeface="Calibri"/>
              </a:rPr>
              <a:t>A</a:t>
            </a:r>
            <a:r>
              <a:rPr dirty="0" smtClean="0" sz="1200" spc="4" b="1">
                <a:latin typeface="Calibri"/>
                <a:cs typeface="Calibri"/>
              </a:rPr>
              <a:t>T</a:t>
            </a:r>
            <a:r>
              <a:rPr dirty="0" smtClean="0" sz="1200" spc="4" b="1">
                <a:latin typeface="Calibri"/>
                <a:cs typeface="Calibri"/>
              </a:rPr>
              <a:t>I</a:t>
            </a:r>
            <a:r>
              <a:rPr dirty="0" smtClean="0" sz="1200" spc="0" b="1">
                <a:latin typeface="Calibri"/>
                <a:cs typeface="Calibri"/>
              </a:rPr>
              <a:t>VE]</a:t>
            </a:r>
            <a:r>
              <a:rPr dirty="0" smtClean="0" sz="1200" spc="15" b="1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avi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15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al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lace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si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ess</a:t>
            </a:r>
            <a:r>
              <a:rPr dirty="0" smtClean="0" sz="1200" spc="15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loca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ed</a:t>
            </a:r>
            <a:r>
              <a:rPr dirty="0" smtClean="0" sz="1200" spc="1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at</a:t>
            </a:r>
            <a:r>
              <a:rPr dirty="0" smtClean="0" sz="1200" spc="35">
                <a:latin typeface="Calibri"/>
                <a:cs typeface="Calibri"/>
              </a:rPr>
              <a:t> </a:t>
            </a:r>
            <a:r>
              <a:rPr dirty="0" smtClean="0" sz="1200" spc="-4" b="1">
                <a:latin typeface="Calibri"/>
                <a:cs typeface="Calibri"/>
              </a:rPr>
              <a:t>[</a:t>
            </a:r>
            <a:r>
              <a:rPr dirty="0" smtClean="0" sz="1200" spc="-4" b="1">
                <a:latin typeface="Calibri"/>
                <a:cs typeface="Calibri"/>
              </a:rPr>
              <a:t>R</a:t>
            </a:r>
            <a:r>
              <a:rPr dirty="0" smtClean="0" sz="1200" spc="0" b="1">
                <a:latin typeface="Calibri"/>
                <a:cs typeface="Calibri"/>
              </a:rPr>
              <a:t>EP</a:t>
            </a:r>
            <a:r>
              <a:rPr dirty="0" smtClean="0" sz="1200" spc="-4" b="1">
                <a:latin typeface="Calibri"/>
                <a:cs typeface="Calibri"/>
              </a:rPr>
              <a:t>R</a:t>
            </a:r>
            <a:r>
              <a:rPr dirty="0" smtClean="0" sz="1200" spc="0" b="1">
                <a:latin typeface="Calibri"/>
                <a:cs typeface="Calibri"/>
              </a:rPr>
              <a:t>ESEN</a:t>
            </a:r>
            <a:r>
              <a:rPr dirty="0" smtClean="0" sz="1200" spc="9" b="1">
                <a:latin typeface="Calibri"/>
                <a:cs typeface="Calibri"/>
              </a:rPr>
              <a:t>T</a:t>
            </a:r>
            <a:r>
              <a:rPr dirty="0" smtClean="0" sz="1200" spc="4" b="1">
                <a:latin typeface="Calibri"/>
                <a:cs typeface="Calibri"/>
              </a:rPr>
              <a:t>A</a:t>
            </a:r>
            <a:r>
              <a:rPr dirty="0" smtClean="0" sz="1200" spc="4" b="1">
                <a:latin typeface="Calibri"/>
                <a:cs typeface="Calibri"/>
              </a:rPr>
              <a:t>T</a:t>
            </a:r>
            <a:r>
              <a:rPr dirty="0" smtClean="0" sz="1200" spc="4" b="1">
                <a:latin typeface="Calibri"/>
                <a:cs typeface="Calibri"/>
              </a:rPr>
              <a:t>I</a:t>
            </a:r>
            <a:r>
              <a:rPr dirty="0" smtClean="0" sz="1200" spc="-14" b="1">
                <a:latin typeface="Calibri"/>
                <a:cs typeface="Calibri"/>
              </a:rPr>
              <a:t>V</a:t>
            </a:r>
            <a:r>
              <a:rPr dirty="0" smtClean="0" sz="1200" spc="0" b="1">
                <a:latin typeface="Calibri"/>
                <a:cs typeface="Calibri"/>
              </a:rPr>
              <a:t>E</a:t>
            </a:r>
            <a:r>
              <a:rPr dirty="0" smtClean="0" sz="1200" spc="15" b="1">
                <a:latin typeface="Calibri"/>
                <a:cs typeface="Calibri"/>
              </a:rPr>
              <a:t> </a:t>
            </a:r>
            <a:r>
              <a:rPr dirty="0" smtClean="0" sz="1200" spc="4" b="1">
                <a:latin typeface="Calibri"/>
                <a:cs typeface="Calibri"/>
              </a:rPr>
              <a:t>A</a:t>
            </a:r>
            <a:r>
              <a:rPr dirty="0" smtClean="0" sz="1200" spc="0" b="1">
                <a:latin typeface="Calibri"/>
                <a:cs typeface="Calibri"/>
              </a:rPr>
              <a:t>DD</a:t>
            </a:r>
            <a:r>
              <a:rPr dirty="0" smtClean="0" sz="1200" spc="-4" b="1">
                <a:latin typeface="Calibri"/>
                <a:cs typeface="Calibri"/>
              </a:rPr>
              <a:t>R</a:t>
            </a:r>
            <a:r>
              <a:rPr dirty="0" smtClean="0" sz="1200" spc="0" b="1">
                <a:latin typeface="Calibri"/>
                <a:cs typeface="Calibri"/>
              </a:rPr>
              <a:t>E</a:t>
            </a:r>
            <a:r>
              <a:rPr dirty="0" smtClean="0" sz="1200" spc="-14" b="1">
                <a:latin typeface="Calibri"/>
                <a:cs typeface="Calibri"/>
              </a:rPr>
              <a:t>S</a:t>
            </a:r>
            <a:r>
              <a:rPr dirty="0" smtClean="0" sz="1200" spc="0" b="1">
                <a:latin typeface="Calibri"/>
                <a:cs typeface="Calibri"/>
              </a:rPr>
              <a:t>S]</a:t>
            </a:r>
            <a:r>
              <a:rPr dirty="0" smtClean="0" sz="1200" spc="5" b="1">
                <a:latin typeface="Calibri"/>
                <a:cs typeface="Calibri"/>
              </a:rPr>
              <a:t> </a:t>
            </a:r>
            <a:r>
              <a:rPr dirty="0" smtClean="0" sz="1200" spc="0" b="1">
                <a:latin typeface="Calibri"/>
                <a:cs typeface="Calibri"/>
              </a:rPr>
              <a:t>(t</a:t>
            </a:r>
            <a:r>
              <a:rPr dirty="0" smtClean="0" sz="1200" spc="4" b="1">
                <a:latin typeface="Calibri"/>
                <a:cs typeface="Calibri"/>
              </a:rPr>
              <a:t>h</a:t>
            </a:r>
            <a:r>
              <a:rPr dirty="0" smtClean="0" sz="1200" spc="0" b="1">
                <a:latin typeface="Calibri"/>
                <a:cs typeface="Calibri"/>
              </a:rPr>
              <a:t>e</a:t>
            </a:r>
            <a:r>
              <a:rPr dirty="0" smtClean="0" sz="1200" spc="0" b="1">
                <a:latin typeface="Calibri"/>
                <a:cs typeface="Calibri"/>
              </a:rPr>
              <a:t> </a:t>
            </a:r>
            <a:r>
              <a:rPr dirty="0" smtClean="0" sz="1200" spc="4" b="1">
                <a:latin typeface="Calibri"/>
                <a:cs typeface="Calibri"/>
              </a:rPr>
              <a:t>“</a:t>
            </a:r>
            <a:r>
              <a:rPr dirty="0" smtClean="0" sz="1200" spc="-4" b="1">
                <a:latin typeface="Calibri"/>
                <a:cs typeface="Calibri"/>
              </a:rPr>
              <a:t>R</a:t>
            </a:r>
            <a:r>
              <a:rPr dirty="0" smtClean="0" sz="1200" spc="-4" b="1">
                <a:latin typeface="Calibri"/>
                <a:cs typeface="Calibri"/>
              </a:rPr>
              <a:t>e</a:t>
            </a:r>
            <a:r>
              <a:rPr dirty="0" smtClean="0" sz="1200" spc="0" b="1">
                <a:latin typeface="Calibri"/>
                <a:cs typeface="Calibri"/>
              </a:rPr>
              <a:t>p</a:t>
            </a:r>
            <a:r>
              <a:rPr dirty="0" smtClean="0" sz="1200" spc="4" b="1">
                <a:latin typeface="Calibri"/>
                <a:cs typeface="Calibri"/>
              </a:rPr>
              <a:t>r</a:t>
            </a:r>
            <a:r>
              <a:rPr dirty="0" smtClean="0" sz="1200" spc="-4" b="1">
                <a:latin typeface="Calibri"/>
                <a:cs typeface="Calibri"/>
              </a:rPr>
              <a:t>e</a:t>
            </a:r>
            <a:r>
              <a:rPr dirty="0" smtClean="0" sz="1200" spc="0" b="1">
                <a:latin typeface="Calibri"/>
                <a:cs typeface="Calibri"/>
              </a:rPr>
              <a:t>sen</a:t>
            </a:r>
            <a:r>
              <a:rPr dirty="0" smtClean="0" sz="1200" spc="4" b="1">
                <a:latin typeface="Calibri"/>
                <a:cs typeface="Calibri"/>
              </a:rPr>
              <a:t>t</a:t>
            </a:r>
            <a:r>
              <a:rPr dirty="0" smtClean="0" sz="1200" spc="-4" b="1">
                <a:latin typeface="Calibri"/>
                <a:cs typeface="Calibri"/>
              </a:rPr>
              <a:t>a</a:t>
            </a:r>
            <a:r>
              <a:rPr dirty="0" smtClean="0" sz="1200" spc="0" b="1">
                <a:latin typeface="Calibri"/>
                <a:cs typeface="Calibri"/>
              </a:rPr>
              <a:t>t</a:t>
            </a:r>
            <a:r>
              <a:rPr dirty="0" smtClean="0" sz="1200" spc="4" b="1">
                <a:latin typeface="Calibri"/>
                <a:cs typeface="Calibri"/>
              </a:rPr>
              <a:t>i</a:t>
            </a:r>
            <a:r>
              <a:rPr dirty="0" smtClean="0" sz="1200" spc="0" b="1">
                <a:latin typeface="Calibri"/>
                <a:cs typeface="Calibri"/>
              </a:rPr>
              <a:t>v</a:t>
            </a:r>
            <a:r>
              <a:rPr dirty="0" smtClean="0" sz="1200" spc="-4" b="1">
                <a:latin typeface="Calibri"/>
                <a:cs typeface="Calibri"/>
              </a:rPr>
              <a:t>e</a:t>
            </a:r>
            <a:r>
              <a:rPr dirty="0" smtClean="0" sz="1200" spc="4" b="1">
                <a:latin typeface="Calibri"/>
                <a:cs typeface="Calibri"/>
              </a:rPr>
              <a:t>”</a:t>
            </a:r>
            <a:r>
              <a:rPr dirty="0" smtClean="0" sz="1200" spc="4" b="1">
                <a:latin typeface="Calibri"/>
                <a:cs typeface="Calibri"/>
              </a:rPr>
              <a:t>)</a:t>
            </a:r>
            <a:r>
              <a:rPr dirty="0" smtClean="0" sz="1200" spc="0">
                <a:latin typeface="Calibri"/>
                <a:cs typeface="Calibri"/>
              </a:rPr>
              <a:t>,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oth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om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agree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Agr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9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27380" y="1872742"/>
            <a:ext cx="6540855" cy="3637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latin typeface="Calibri"/>
                <a:cs typeface="Calibri"/>
              </a:rPr>
              <a:t>W</a:t>
            </a:r>
            <a:r>
              <a:rPr dirty="0" smtClean="0" baseline="2275" sz="1800" spc="-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EREAS,</a:t>
            </a:r>
            <a:r>
              <a:rPr dirty="0" smtClean="0" baseline="2275" sz="1800" spc="-6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6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-4">
                <a:latin typeface="Calibri"/>
                <a:cs typeface="Calibri"/>
              </a:rPr>
              <a:t>m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-7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as</a:t>
            </a:r>
            <a:r>
              <a:rPr dirty="0" smtClean="0" baseline="2275" sz="1800" spc="-6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evel</a:t>
            </a:r>
            <a:r>
              <a:rPr dirty="0" smtClean="0" baseline="2275" sz="1800" spc="-4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r>
              <a:rPr dirty="0" smtClean="0" baseline="2275" sz="1800" spc="-50">
                <a:latin typeface="Calibri"/>
                <a:cs typeface="Calibri"/>
              </a:rPr>
              <a:t> </a:t>
            </a:r>
            <a:r>
              <a:rPr dirty="0" smtClean="0" baseline="2275" sz="1800" spc="-4" b="1">
                <a:latin typeface="Calibri"/>
                <a:cs typeface="Calibri"/>
              </a:rPr>
              <a:t>[</a:t>
            </a:r>
            <a:r>
              <a:rPr dirty="0" smtClean="0" baseline="2275" sz="1800" spc="0" b="1">
                <a:latin typeface="Calibri"/>
                <a:cs typeface="Calibri"/>
              </a:rPr>
              <a:t>P</a:t>
            </a:r>
            <a:r>
              <a:rPr dirty="0" smtClean="0" baseline="2275" sz="1800" spc="-4" b="1">
                <a:latin typeface="Calibri"/>
                <a:cs typeface="Calibri"/>
              </a:rPr>
              <a:t>R</a:t>
            </a:r>
            <a:r>
              <a:rPr dirty="0" smtClean="0" baseline="2275" sz="1800" spc="4" b="1">
                <a:latin typeface="Calibri"/>
                <a:cs typeface="Calibri"/>
              </a:rPr>
              <a:t>O</a:t>
            </a:r>
            <a:r>
              <a:rPr dirty="0" smtClean="0" baseline="2275" sz="1800" spc="0" b="1">
                <a:latin typeface="Calibri"/>
                <a:cs typeface="Calibri"/>
              </a:rPr>
              <a:t>D</a:t>
            </a:r>
            <a:r>
              <a:rPr dirty="0" smtClean="0" baseline="2275" sz="1800" spc="-4" b="1">
                <a:latin typeface="Calibri"/>
                <a:cs typeface="Calibri"/>
              </a:rPr>
              <a:t>U</a:t>
            </a:r>
            <a:r>
              <a:rPr dirty="0" smtClean="0" baseline="2275" sz="1800" spc="0" b="1">
                <a:latin typeface="Calibri"/>
                <a:cs typeface="Calibri"/>
              </a:rPr>
              <a:t>C</a:t>
            </a:r>
            <a:r>
              <a:rPr dirty="0" smtClean="0" baseline="2275" sz="1800" spc="4" b="1">
                <a:latin typeface="Calibri"/>
                <a:cs typeface="Calibri"/>
              </a:rPr>
              <a:t>T</a:t>
            </a:r>
            <a:r>
              <a:rPr dirty="0" smtClean="0" baseline="2275" sz="1800" spc="0" b="1">
                <a:latin typeface="Calibri"/>
                <a:cs typeface="Calibri"/>
              </a:rPr>
              <a:t>]</a:t>
            </a:r>
            <a:r>
              <a:rPr dirty="0" smtClean="0" baseline="2275" sz="1800" spc="-75" b="1">
                <a:latin typeface="Calibri"/>
                <a:cs typeface="Calibri"/>
              </a:rPr>
              <a:t> </a:t>
            </a:r>
            <a:r>
              <a:rPr dirty="0" smtClean="0" baseline="2275" sz="1800" spc="0" b="1">
                <a:latin typeface="Calibri"/>
                <a:cs typeface="Calibri"/>
              </a:rPr>
              <a:t>(t</a:t>
            </a:r>
            <a:r>
              <a:rPr dirty="0" smtClean="0" baseline="2275" sz="1800" spc="4" b="1">
                <a:latin typeface="Calibri"/>
                <a:cs typeface="Calibri"/>
              </a:rPr>
              <a:t>h</a:t>
            </a:r>
            <a:r>
              <a:rPr dirty="0" smtClean="0" baseline="2275" sz="1800" spc="0" b="1">
                <a:latin typeface="Calibri"/>
                <a:cs typeface="Calibri"/>
              </a:rPr>
              <a:t>e</a:t>
            </a:r>
            <a:r>
              <a:rPr dirty="0" smtClean="0" baseline="2275" sz="1800" spc="-69" b="1">
                <a:latin typeface="Calibri"/>
                <a:cs typeface="Calibri"/>
              </a:rPr>
              <a:t> </a:t>
            </a:r>
            <a:r>
              <a:rPr dirty="0" smtClean="0" baseline="2275" sz="1800" spc="4" b="1">
                <a:latin typeface="Calibri"/>
                <a:cs typeface="Calibri"/>
              </a:rPr>
              <a:t>“</a:t>
            </a:r>
            <a:r>
              <a:rPr dirty="0" smtClean="0" baseline="2275" sz="1800" spc="0" b="1">
                <a:latin typeface="Calibri"/>
                <a:cs typeface="Calibri"/>
              </a:rPr>
              <a:t>Pro</a:t>
            </a:r>
            <a:r>
              <a:rPr dirty="0" smtClean="0" baseline="2275" sz="1800" spc="-4" b="1">
                <a:latin typeface="Calibri"/>
                <a:cs typeface="Calibri"/>
              </a:rPr>
              <a:t>d</a:t>
            </a:r>
            <a:r>
              <a:rPr dirty="0" smtClean="0" baseline="2275" sz="1800" spc="0" b="1">
                <a:latin typeface="Calibri"/>
                <a:cs typeface="Calibri"/>
              </a:rPr>
              <a:t>uc</a:t>
            </a:r>
            <a:r>
              <a:rPr dirty="0" smtClean="0" baseline="2275" sz="1800" spc="-4" b="1">
                <a:latin typeface="Calibri"/>
                <a:cs typeface="Calibri"/>
              </a:rPr>
              <a:t>t</a:t>
            </a:r>
            <a:r>
              <a:rPr dirty="0" smtClean="0" baseline="2275" sz="1800" spc="4" b="1">
                <a:latin typeface="Calibri"/>
                <a:cs typeface="Calibri"/>
              </a:rPr>
              <a:t>”</a:t>
            </a:r>
            <a:r>
              <a:rPr dirty="0" smtClean="0" baseline="2275" sz="1800" spc="0" b="1">
                <a:latin typeface="Calibri"/>
                <a:cs typeface="Calibri"/>
              </a:rPr>
              <a:t>)</a:t>
            </a:r>
            <a:r>
              <a:rPr dirty="0" smtClean="0" baseline="2275" sz="1800" spc="-59" b="1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r>
              <a:rPr dirty="0" smtClean="0" baseline="2275" sz="1800" spc="-75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l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-6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owne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0">
                <a:latin typeface="Calibri"/>
                <a:cs typeface="Calibri"/>
              </a:rPr>
              <a:t>p</a:t>
            </a:r>
            <a:r>
              <a:rPr dirty="0" smtClean="0" baseline="2275" sz="1800" spc="-6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of</a:t>
            </a:r>
            <a:r>
              <a:rPr dirty="0" smtClean="0" baseline="2275" sz="1800" spc="-6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all</a:t>
            </a:r>
            <a:r>
              <a:rPr dirty="0" smtClean="0" baseline="2275" sz="1800" spc="-6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el</a:t>
            </a:r>
            <a:r>
              <a:rPr dirty="0" smtClean="0" baseline="2275" sz="1800" spc="-9">
                <a:latin typeface="Calibri"/>
                <a:cs typeface="Calibri"/>
              </a:rPr>
              <a:t>l</a:t>
            </a:r>
            <a:r>
              <a:rPr dirty="0" smtClean="0" baseline="2275" sz="1800" spc="0">
                <a:latin typeface="Calibri"/>
                <a:cs typeface="Calibri"/>
              </a:rPr>
              <a:t>ec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0">
                <a:latin typeface="Calibri"/>
                <a:cs typeface="Calibri"/>
              </a:rPr>
              <a:t>al</a:t>
            </a:r>
            <a:endParaRPr sz="1200">
              <a:latin typeface="Calibri"/>
              <a:cs typeface="Calibri"/>
            </a:endParaRPr>
          </a:p>
          <a:p>
            <a:pPr marL="12700" marR="22859">
              <a:lnSpc>
                <a:spcPct val="101725"/>
              </a:lnSpc>
            </a:pP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p</a:t>
            </a:r>
            <a:r>
              <a:rPr dirty="0" smtClean="0" sz="1200" spc="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ri</a:t>
            </a:r>
            <a:r>
              <a:rPr dirty="0" smtClean="0" sz="1200" spc="-9">
                <a:latin typeface="Calibri"/>
                <a:cs typeface="Calibri"/>
              </a:rPr>
              <a:t>g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P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d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;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7380" y="2473198"/>
            <a:ext cx="5906423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latin typeface="Calibri"/>
                <a:cs typeface="Calibri"/>
              </a:rPr>
              <a:t>W</a:t>
            </a:r>
            <a:r>
              <a:rPr dirty="0" smtClean="0" baseline="2275" sz="1800" spc="-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EREAS,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m</a:t>
            </a:r>
            <a:r>
              <a:rPr dirty="0" smtClean="0" baseline="2275" sz="1800" spc="-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-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esir</a:t>
            </a:r>
            <a:r>
              <a:rPr dirty="0" smtClean="0" baseline="2275" sz="1800" spc="4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-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ire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-14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-4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se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ive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m</a:t>
            </a:r>
            <a:r>
              <a:rPr dirty="0" smtClean="0" baseline="2275" sz="1800" spc="0">
                <a:latin typeface="Calibri"/>
                <a:cs typeface="Calibri"/>
              </a:rPr>
              <a:t>ar</a:t>
            </a:r>
            <a:r>
              <a:rPr dirty="0" smtClean="0" baseline="2275" sz="1800" spc="-4">
                <a:latin typeface="Calibri"/>
                <a:cs typeface="Calibri"/>
              </a:rPr>
              <a:t>k</a:t>
            </a:r>
            <a:r>
              <a:rPr dirty="0" smtClean="0" baseline="2275" sz="1800" spc="0">
                <a:latin typeface="Calibri"/>
                <a:cs typeface="Calibri"/>
              </a:rPr>
              <a:t>et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P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oduct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f</a:t>
            </a:r>
            <a:r>
              <a:rPr dirty="0" smtClean="0" baseline="2275" sz="1800" spc="0">
                <a:latin typeface="Calibri"/>
                <a:cs typeface="Calibri"/>
              </a:rPr>
              <a:t>or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sale;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27380" y="2887726"/>
            <a:ext cx="6543444" cy="550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latin typeface="Calibri"/>
                <a:cs typeface="Calibri"/>
              </a:rPr>
              <a:t>W</a:t>
            </a:r>
            <a:r>
              <a:rPr dirty="0" smtClean="0" baseline="2275" sz="1800" spc="-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EREAS,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m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-1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Re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e</a:t>
            </a:r>
            <a:r>
              <a:rPr dirty="0" smtClean="0" baseline="2275" sz="1800" spc="-14">
                <a:latin typeface="Calibri"/>
                <a:cs typeface="Calibri"/>
              </a:rPr>
              <a:t>s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ive</a:t>
            </a:r>
            <a:r>
              <a:rPr dirty="0" smtClean="0" baseline="2275" sz="1800" spc="-1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esire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er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0">
                <a:latin typeface="Calibri"/>
                <a:cs typeface="Calibri"/>
              </a:rPr>
              <a:t>n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ar</a:t>
            </a:r>
            <a:r>
              <a:rPr dirty="0" smtClean="0" baseline="2275" sz="1800" spc="-9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gem</a:t>
            </a:r>
            <a:r>
              <a:rPr dirty="0" smtClean="0" baseline="2275" sz="1800" spc="-4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w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24">
                <a:latin typeface="Calibri"/>
                <a:cs typeface="Calibri"/>
              </a:rPr>
              <a:t> </a:t>
            </a:r>
            <a:r>
              <a:rPr dirty="0" smtClean="0" baseline="2275" sz="1800" spc="-4" b="1">
                <a:latin typeface="Calibri"/>
                <a:cs typeface="Calibri"/>
              </a:rPr>
              <a:t>[</a:t>
            </a:r>
            <a:r>
              <a:rPr dirty="0" smtClean="0" baseline="2275" sz="1800" spc="0" b="1">
                <a:latin typeface="Calibri"/>
                <a:cs typeface="Calibri"/>
              </a:rPr>
              <a:t>PA</a:t>
            </a:r>
            <a:r>
              <a:rPr dirty="0" smtClean="0" baseline="2275" sz="1800" spc="-14" b="1">
                <a:latin typeface="Calibri"/>
                <a:cs typeface="Calibri"/>
              </a:rPr>
              <a:t>R</a:t>
            </a:r>
            <a:r>
              <a:rPr dirty="0" smtClean="0" baseline="2275" sz="1800" spc="4" b="1">
                <a:latin typeface="Calibri"/>
                <a:cs typeface="Calibri"/>
              </a:rPr>
              <a:t>T</a:t>
            </a:r>
            <a:r>
              <a:rPr dirty="0" smtClean="0" baseline="2275" sz="1800" spc="0" b="1">
                <a:latin typeface="Calibri"/>
                <a:cs typeface="Calibri"/>
              </a:rPr>
              <a:t>N</a:t>
            </a:r>
            <a:r>
              <a:rPr dirty="0" smtClean="0" baseline="2275" sz="1800" spc="4" b="1">
                <a:latin typeface="Calibri"/>
                <a:cs typeface="Calibri"/>
              </a:rPr>
              <a:t>E</a:t>
            </a:r>
            <a:r>
              <a:rPr dirty="0" smtClean="0" baseline="2275" sz="1800" spc="0" b="1">
                <a:latin typeface="Calibri"/>
                <a:cs typeface="Calibri"/>
              </a:rPr>
              <a:t>R</a:t>
            </a:r>
            <a:endParaRPr sz="1200">
              <a:latin typeface="Calibri"/>
              <a:cs typeface="Calibri"/>
            </a:endParaRPr>
          </a:p>
          <a:p>
            <a:pPr marL="12700" marR="684">
              <a:lnSpc>
                <a:spcPct val="101725"/>
              </a:lnSpc>
            </a:pPr>
            <a:r>
              <a:rPr dirty="0" smtClean="0" sz="1200" spc="4" b="1">
                <a:latin typeface="Calibri"/>
                <a:cs typeface="Calibri"/>
              </a:rPr>
              <a:t>1</a:t>
            </a:r>
            <a:r>
              <a:rPr dirty="0" smtClean="0" sz="1200" spc="0" b="1">
                <a:latin typeface="Calibri"/>
                <a:cs typeface="Calibri"/>
              </a:rPr>
              <a:t>]</a:t>
            </a:r>
            <a:r>
              <a:rPr dirty="0" smtClean="0" sz="1200" spc="44" b="1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49">
                <a:latin typeface="Calibri"/>
                <a:cs typeface="Calibri"/>
              </a:rPr>
              <a:t> </a:t>
            </a:r>
            <a:r>
              <a:rPr dirty="0" smtClean="0" sz="1200" spc="-4" b="1">
                <a:latin typeface="Calibri"/>
                <a:cs typeface="Calibri"/>
              </a:rPr>
              <a:t>[</a:t>
            </a:r>
            <a:r>
              <a:rPr dirty="0" smtClean="0" sz="1200" spc="0" b="1">
                <a:latin typeface="Calibri"/>
                <a:cs typeface="Calibri"/>
              </a:rPr>
              <a:t>PAR</a:t>
            </a:r>
            <a:r>
              <a:rPr dirty="0" smtClean="0" sz="1200" spc="4" b="1">
                <a:latin typeface="Calibri"/>
                <a:cs typeface="Calibri"/>
              </a:rPr>
              <a:t>T</a:t>
            </a:r>
            <a:r>
              <a:rPr dirty="0" smtClean="0" sz="1200" spc="0" b="1">
                <a:latin typeface="Calibri"/>
                <a:cs typeface="Calibri"/>
              </a:rPr>
              <a:t>N</a:t>
            </a:r>
            <a:r>
              <a:rPr dirty="0" smtClean="0" sz="1200" spc="4" b="1">
                <a:latin typeface="Calibri"/>
                <a:cs typeface="Calibri"/>
              </a:rPr>
              <a:t>E</a:t>
            </a:r>
            <a:r>
              <a:rPr dirty="0" smtClean="0" sz="1200" spc="0" b="1">
                <a:latin typeface="Calibri"/>
                <a:cs typeface="Calibri"/>
              </a:rPr>
              <a:t>R</a:t>
            </a:r>
            <a:r>
              <a:rPr dirty="0" smtClean="0" sz="1200" spc="50" b="1">
                <a:latin typeface="Calibri"/>
                <a:cs typeface="Calibri"/>
              </a:rPr>
              <a:t> </a:t>
            </a:r>
            <a:r>
              <a:rPr dirty="0" smtClean="0" sz="1200" spc="0" b="1">
                <a:latin typeface="Calibri"/>
                <a:cs typeface="Calibri"/>
              </a:rPr>
              <a:t>2]</a:t>
            </a:r>
            <a:r>
              <a:rPr dirty="0" smtClean="0" sz="1200" spc="54" b="1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ill</a:t>
            </a:r>
            <a:r>
              <a:rPr dirty="0" smtClean="0" sz="1200" spc="3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are</a:t>
            </a:r>
            <a:r>
              <a:rPr dirty="0" smtClean="0" sz="1200" spc="4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f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19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ali</a:t>
            </a:r>
            <a:r>
              <a:rPr dirty="0" smtClean="0" sz="1200" spc="4">
                <a:latin typeface="Calibri"/>
                <a:cs typeface="Calibri"/>
              </a:rPr>
              <a:t>z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5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om</a:t>
            </a:r>
            <a:r>
              <a:rPr dirty="0" smtClean="0" sz="1200" spc="4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sale</a:t>
            </a:r>
            <a:r>
              <a:rPr dirty="0" smtClean="0" sz="1200" spc="4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</a:t>
            </a:r>
            <a:r>
              <a:rPr dirty="0" smtClean="0" sz="1200" spc="4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P</a:t>
            </a:r>
            <a:r>
              <a:rPr dirty="0" smtClean="0" sz="1200" spc="-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d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4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d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5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-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2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</a:t>
            </a:r>
            <a:r>
              <a:rPr dirty="0" smtClean="0" sz="1200" spc="4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  <a:p>
            <a:pPr marL="12700" marR="22859">
              <a:lnSpc>
                <a:spcPct val="101725"/>
              </a:lnSpc>
            </a:pPr>
            <a:r>
              <a:rPr dirty="0" smtClean="0" sz="1200" spc="0">
                <a:latin typeface="Calibri"/>
                <a:cs typeface="Calibri"/>
              </a:rPr>
              <a:t>Re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se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ive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ac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ms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ond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io</a:t>
            </a:r>
            <a:r>
              <a:rPr dirty="0" smtClean="0" sz="1200" spc="9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ei</a:t>
            </a:r>
            <a:r>
              <a:rPr dirty="0" smtClean="0" sz="1200" spc="9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7380" y="3674491"/>
            <a:ext cx="6543894" cy="5496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431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OW,</a:t>
            </a:r>
            <a:r>
              <a:rPr dirty="0" smtClean="0" baseline="2275" sz="1800" spc="5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THEREFORE,</a:t>
            </a:r>
            <a:r>
              <a:rPr dirty="0" smtClean="0" baseline="2275" sz="1800" spc="5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in</a:t>
            </a:r>
            <a:r>
              <a:rPr dirty="0" smtClean="0" baseline="2275" sz="1800" spc="6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si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n</a:t>
            </a:r>
            <a:r>
              <a:rPr dirty="0" smtClean="0" baseline="2275" sz="1800" spc="6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of</a:t>
            </a:r>
            <a:r>
              <a:rPr dirty="0" smtClean="0" baseline="2275" sz="1800" spc="5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6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m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4">
                <a:latin typeface="Calibri"/>
                <a:cs typeface="Calibri"/>
              </a:rPr>
              <a:t>u</a:t>
            </a:r>
            <a:r>
              <a:rPr dirty="0" smtClean="0" baseline="2275" sz="1800" spc="0">
                <a:latin typeface="Calibri"/>
                <a:cs typeface="Calibri"/>
              </a:rPr>
              <a:t>al</a:t>
            </a:r>
            <a:r>
              <a:rPr dirty="0" smtClean="0" baseline="2275" sz="1800" spc="6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ov</a:t>
            </a:r>
            <a:r>
              <a:rPr dirty="0" smtClean="0" baseline="2275" sz="1800" spc="4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5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r>
              <a:rPr dirty="0" smtClean="0" baseline="2275" sz="1800" spc="6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mi</a:t>
            </a:r>
            <a:r>
              <a:rPr dirty="0" smtClean="0" baseline="2275" sz="1800" spc="-9">
                <a:latin typeface="Calibri"/>
                <a:cs typeface="Calibri"/>
              </a:rPr>
              <a:t>s</a:t>
            </a:r>
            <a:r>
              <a:rPr dirty="0" smtClean="0" baseline="2275" sz="1800" spc="0">
                <a:latin typeface="Calibri"/>
                <a:cs typeface="Calibri"/>
              </a:rPr>
              <a:t>es</a:t>
            </a:r>
            <a:r>
              <a:rPr dirty="0" smtClean="0" baseline="2275" sz="1800" spc="6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ma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5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5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6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ar</a:t>
            </a:r>
            <a:r>
              <a:rPr dirty="0" smtClean="0" baseline="2275" sz="1800" spc="9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ies</a:t>
            </a:r>
            <a:r>
              <a:rPr dirty="0" smtClean="0" baseline="2275" sz="1800" spc="5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,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</a:pP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1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Re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se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1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ive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 b="1">
                <a:latin typeface="Calibri"/>
                <a:cs typeface="Calibri"/>
              </a:rPr>
              <a:t>(i</a:t>
            </a:r>
            <a:r>
              <a:rPr dirty="0" smtClean="0" sz="1200" spc="4" b="1">
                <a:latin typeface="Calibri"/>
                <a:cs typeface="Calibri"/>
              </a:rPr>
              <a:t>n</a:t>
            </a:r>
            <a:r>
              <a:rPr dirty="0" smtClean="0" sz="1200" spc="-9" b="1">
                <a:latin typeface="Calibri"/>
                <a:cs typeface="Calibri"/>
              </a:rPr>
              <a:t>d</a:t>
            </a:r>
            <a:r>
              <a:rPr dirty="0" smtClean="0" sz="1200" spc="4" b="1">
                <a:latin typeface="Calibri"/>
                <a:cs typeface="Calibri"/>
              </a:rPr>
              <a:t>i</a:t>
            </a:r>
            <a:r>
              <a:rPr dirty="0" smtClean="0" sz="1200" spc="0" b="1">
                <a:latin typeface="Calibri"/>
                <a:cs typeface="Calibri"/>
              </a:rPr>
              <a:t>vi</a:t>
            </a:r>
            <a:r>
              <a:rPr dirty="0" smtClean="0" sz="1200" spc="-4" b="1">
                <a:latin typeface="Calibri"/>
                <a:cs typeface="Calibri"/>
              </a:rPr>
              <a:t>d</a:t>
            </a:r>
            <a:r>
              <a:rPr dirty="0" smtClean="0" sz="1200" spc="0" b="1">
                <a:latin typeface="Calibri"/>
                <a:cs typeface="Calibri"/>
              </a:rPr>
              <a:t>u</a:t>
            </a:r>
            <a:r>
              <a:rPr dirty="0" smtClean="0" sz="1200" spc="-4" b="1">
                <a:latin typeface="Calibri"/>
                <a:cs typeface="Calibri"/>
              </a:rPr>
              <a:t>a</a:t>
            </a:r>
            <a:r>
              <a:rPr dirty="0" smtClean="0" sz="1200" spc="4" b="1">
                <a:latin typeface="Calibri"/>
                <a:cs typeface="Calibri"/>
              </a:rPr>
              <a:t>l</a:t>
            </a:r>
            <a:r>
              <a:rPr dirty="0" smtClean="0" sz="1200" spc="4" b="1">
                <a:latin typeface="Calibri"/>
                <a:cs typeface="Calibri"/>
              </a:rPr>
              <a:t>l</a:t>
            </a:r>
            <a:r>
              <a:rPr dirty="0" smtClean="0" sz="1200" spc="-4" b="1">
                <a:latin typeface="Calibri"/>
                <a:cs typeface="Calibri"/>
              </a:rPr>
              <a:t>y</a:t>
            </a:r>
            <a:r>
              <a:rPr dirty="0" smtClean="0" sz="1200" spc="0" b="1">
                <a:latin typeface="Calibri"/>
                <a:cs typeface="Calibri"/>
              </a:rPr>
              <a:t>,</a:t>
            </a:r>
            <a:r>
              <a:rPr dirty="0" smtClean="0" sz="1200" spc="0" b="1">
                <a:latin typeface="Calibri"/>
                <a:cs typeface="Calibri"/>
              </a:rPr>
              <a:t> </a:t>
            </a:r>
            <a:r>
              <a:rPr dirty="0" smtClean="0" sz="1200" spc="9" b="1">
                <a:latin typeface="Calibri"/>
                <a:cs typeface="Calibri"/>
              </a:rPr>
              <a:t> </a:t>
            </a:r>
            <a:r>
              <a:rPr dirty="0" smtClean="0" sz="1200" spc="-4" b="1">
                <a:latin typeface="Calibri"/>
                <a:cs typeface="Calibri"/>
              </a:rPr>
              <a:t>e</a:t>
            </a:r>
            <a:r>
              <a:rPr dirty="0" smtClean="0" sz="1200" spc="-4" b="1">
                <a:latin typeface="Calibri"/>
                <a:cs typeface="Calibri"/>
              </a:rPr>
              <a:t>a</a:t>
            </a:r>
            <a:r>
              <a:rPr dirty="0" smtClean="0" sz="1200" spc="0" b="1">
                <a:latin typeface="Calibri"/>
                <a:cs typeface="Calibri"/>
              </a:rPr>
              <a:t>ch</a:t>
            </a:r>
            <a:r>
              <a:rPr dirty="0" smtClean="0" sz="1200" spc="0" b="1">
                <a:latin typeface="Calibri"/>
                <a:cs typeface="Calibri"/>
              </a:rPr>
              <a:t> </a:t>
            </a:r>
            <a:r>
              <a:rPr dirty="0" smtClean="0" sz="1200" spc="14" b="1">
                <a:latin typeface="Calibri"/>
                <a:cs typeface="Calibri"/>
              </a:rPr>
              <a:t> </a:t>
            </a:r>
            <a:r>
              <a:rPr dirty="0" smtClean="0" sz="1200" spc="0" b="1">
                <a:latin typeface="Calibri"/>
                <a:cs typeface="Calibri"/>
              </a:rPr>
              <a:t>a</a:t>
            </a:r>
            <a:r>
              <a:rPr dirty="0" smtClean="0" sz="1200" spc="0" b="1">
                <a:latin typeface="Calibri"/>
                <a:cs typeface="Calibri"/>
              </a:rPr>
              <a:t> </a:t>
            </a:r>
            <a:r>
              <a:rPr dirty="0" smtClean="0" sz="1200" spc="4" b="1">
                <a:latin typeface="Calibri"/>
                <a:cs typeface="Calibri"/>
              </a:rPr>
              <a:t> </a:t>
            </a:r>
            <a:r>
              <a:rPr dirty="0" smtClean="0" sz="1200" spc="4" b="1">
                <a:latin typeface="Calibri"/>
                <a:cs typeface="Calibri"/>
              </a:rPr>
              <a:t>“</a:t>
            </a:r>
            <a:r>
              <a:rPr dirty="0" smtClean="0" sz="1200" spc="0" b="1">
                <a:latin typeface="Calibri"/>
                <a:cs typeface="Calibri"/>
              </a:rPr>
              <a:t>P</a:t>
            </a:r>
            <a:r>
              <a:rPr dirty="0" smtClean="0" sz="1200" spc="-4" b="1">
                <a:latin typeface="Calibri"/>
                <a:cs typeface="Calibri"/>
              </a:rPr>
              <a:t>a</a:t>
            </a:r>
            <a:r>
              <a:rPr dirty="0" smtClean="0" sz="1200" spc="4" b="1">
                <a:latin typeface="Calibri"/>
                <a:cs typeface="Calibri"/>
              </a:rPr>
              <a:t>r</a:t>
            </a:r>
            <a:r>
              <a:rPr dirty="0" smtClean="0" sz="1200" spc="0" b="1">
                <a:latin typeface="Calibri"/>
                <a:cs typeface="Calibri"/>
              </a:rPr>
              <a:t>ty”</a:t>
            </a:r>
            <a:r>
              <a:rPr dirty="0" smtClean="0" sz="1200" spc="0" b="1">
                <a:latin typeface="Calibri"/>
                <a:cs typeface="Calibri"/>
              </a:rPr>
              <a:t> </a:t>
            </a:r>
            <a:r>
              <a:rPr dirty="0" smtClean="0" sz="1200" spc="9" b="1">
                <a:latin typeface="Calibri"/>
                <a:cs typeface="Calibri"/>
              </a:rPr>
              <a:t> </a:t>
            </a:r>
            <a:r>
              <a:rPr dirty="0" smtClean="0" sz="1200" spc="-4" b="1">
                <a:latin typeface="Calibri"/>
                <a:cs typeface="Calibri"/>
              </a:rPr>
              <a:t>a</a:t>
            </a:r>
            <a:r>
              <a:rPr dirty="0" smtClean="0" sz="1200" spc="0" b="1">
                <a:latin typeface="Calibri"/>
                <a:cs typeface="Calibri"/>
              </a:rPr>
              <a:t>nd</a:t>
            </a:r>
            <a:r>
              <a:rPr dirty="0" smtClean="0" sz="1200" spc="0" b="1">
                <a:latin typeface="Calibri"/>
                <a:cs typeface="Calibri"/>
              </a:rPr>
              <a:t> </a:t>
            </a:r>
            <a:r>
              <a:rPr dirty="0" smtClean="0" sz="1200" spc="9" b="1">
                <a:latin typeface="Calibri"/>
                <a:cs typeface="Calibri"/>
              </a:rPr>
              <a:t> </a:t>
            </a:r>
            <a:r>
              <a:rPr dirty="0" smtClean="0" sz="1200" spc="0" b="1">
                <a:latin typeface="Calibri"/>
                <a:cs typeface="Calibri"/>
              </a:rPr>
              <a:t>c</a:t>
            </a:r>
            <a:r>
              <a:rPr dirty="0" smtClean="0" sz="1200" spc="4" b="1">
                <a:latin typeface="Calibri"/>
                <a:cs typeface="Calibri"/>
              </a:rPr>
              <a:t>o</a:t>
            </a:r>
            <a:r>
              <a:rPr dirty="0" smtClean="0" sz="1200" spc="-4" b="1">
                <a:latin typeface="Calibri"/>
                <a:cs typeface="Calibri"/>
              </a:rPr>
              <a:t>l</a:t>
            </a:r>
            <a:r>
              <a:rPr dirty="0" smtClean="0" sz="1200" spc="4" b="1">
                <a:latin typeface="Calibri"/>
                <a:cs typeface="Calibri"/>
              </a:rPr>
              <a:t>l</a:t>
            </a:r>
            <a:r>
              <a:rPr dirty="0" smtClean="0" sz="1200" spc="-4" b="1">
                <a:latin typeface="Calibri"/>
                <a:cs typeface="Calibri"/>
              </a:rPr>
              <a:t>e</a:t>
            </a:r>
            <a:r>
              <a:rPr dirty="0" smtClean="0" sz="1200" spc="0" b="1">
                <a:latin typeface="Calibri"/>
                <a:cs typeface="Calibri"/>
              </a:rPr>
              <a:t>c</a:t>
            </a:r>
            <a:r>
              <a:rPr dirty="0" smtClean="0" sz="1200" spc="4" b="1">
                <a:latin typeface="Calibri"/>
                <a:cs typeface="Calibri"/>
              </a:rPr>
              <a:t>t</a:t>
            </a:r>
            <a:r>
              <a:rPr dirty="0" smtClean="0" sz="1200" spc="4" b="1">
                <a:latin typeface="Calibri"/>
                <a:cs typeface="Calibri"/>
              </a:rPr>
              <a:t>i</a:t>
            </a:r>
            <a:r>
              <a:rPr dirty="0" smtClean="0" sz="1200" spc="0" b="1">
                <a:latin typeface="Calibri"/>
                <a:cs typeface="Calibri"/>
              </a:rPr>
              <a:t>v</a:t>
            </a:r>
            <a:r>
              <a:rPr dirty="0" smtClean="0" sz="1200" spc="-4" b="1">
                <a:latin typeface="Calibri"/>
                <a:cs typeface="Calibri"/>
              </a:rPr>
              <a:t>e</a:t>
            </a:r>
            <a:r>
              <a:rPr dirty="0" smtClean="0" sz="1200" spc="4" b="1">
                <a:latin typeface="Calibri"/>
                <a:cs typeface="Calibri"/>
              </a:rPr>
              <a:t>l</a:t>
            </a:r>
            <a:r>
              <a:rPr dirty="0" smtClean="0" sz="1200" spc="-4" b="1">
                <a:latin typeface="Calibri"/>
                <a:cs typeface="Calibri"/>
              </a:rPr>
              <a:t>y</a:t>
            </a:r>
            <a:r>
              <a:rPr dirty="0" smtClean="0" sz="1200" spc="0" b="1">
                <a:latin typeface="Calibri"/>
                <a:cs typeface="Calibri"/>
              </a:rPr>
              <a:t>,</a:t>
            </a:r>
            <a:r>
              <a:rPr dirty="0" smtClean="0" sz="1200" spc="0" b="1">
                <a:latin typeface="Calibri"/>
                <a:cs typeface="Calibri"/>
              </a:rPr>
              <a:t> </a:t>
            </a:r>
            <a:r>
              <a:rPr dirty="0" smtClean="0" sz="1200" spc="9" b="1">
                <a:latin typeface="Calibri"/>
                <a:cs typeface="Calibri"/>
              </a:rPr>
              <a:t> </a:t>
            </a:r>
            <a:r>
              <a:rPr dirty="0" smtClean="0" sz="1200" spc="-9" b="1">
                <a:latin typeface="Calibri"/>
                <a:cs typeface="Calibri"/>
              </a:rPr>
              <a:t>t</a:t>
            </a:r>
            <a:r>
              <a:rPr dirty="0" smtClean="0" sz="1200" spc="0" b="1">
                <a:latin typeface="Calibri"/>
                <a:cs typeface="Calibri"/>
              </a:rPr>
              <a:t>he</a:t>
            </a:r>
            <a:r>
              <a:rPr dirty="0" smtClean="0" sz="1200" spc="0" b="1">
                <a:latin typeface="Calibri"/>
                <a:cs typeface="Calibri"/>
              </a:rPr>
              <a:t> </a:t>
            </a:r>
            <a:r>
              <a:rPr dirty="0" smtClean="0" sz="1200" spc="4" b="1">
                <a:latin typeface="Calibri"/>
                <a:cs typeface="Calibri"/>
              </a:rPr>
              <a:t> </a:t>
            </a:r>
            <a:r>
              <a:rPr dirty="0" smtClean="0" sz="1200" spc="4" b="1">
                <a:latin typeface="Calibri"/>
                <a:cs typeface="Calibri"/>
              </a:rPr>
              <a:t>“</a:t>
            </a:r>
            <a:r>
              <a:rPr dirty="0" smtClean="0" sz="1200" spc="0" b="1">
                <a:latin typeface="Calibri"/>
                <a:cs typeface="Calibri"/>
              </a:rPr>
              <a:t>P</a:t>
            </a:r>
            <a:r>
              <a:rPr dirty="0" smtClean="0" sz="1200" spc="-4" b="1">
                <a:latin typeface="Calibri"/>
                <a:cs typeface="Calibri"/>
              </a:rPr>
              <a:t>a</a:t>
            </a:r>
            <a:r>
              <a:rPr dirty="0" smtClean="0" sz="1200" spc="4" b="1">
                <a:latin typeface="Calibri"/>
                <a:cs typeface="Calibri"/>
              </a:rPr>
              <a:t>r</a:t>
            </a:r>
            <a:r>
              <a:rPr dirty="0" smtClean="0" sz="1200" spc="0" b="1">
                <a:latin typeface="Calibri"/>
                <a:cs typeface="Calibri"/>
              </a:rPr>
              <a:t>t</a:t>
            </a:r>
            <a:r>
              <a:rPr dirty="0" smtClean="0" sz="1200" spc="4" b="1">
                <a:latin typeface="Calibri"/>
                <a:cs typeface="Calibri"/>
              </a:rPr>
              <a:t>i</a:t>
            </a:r>
            <a:r>
              <a:rPr dirty="0" smtClean="0" sz="1200" spc="-4" b="1">
                <a:latin typeface="Calibri"/>
                <a:cs typeface="Calibri"/>
              </a:rPr>
              <a:t>e</a:t>
            </a:r>
            <a:r>
              <a:rPr dirty="0" smtClean="0" sz="1200" spc="0" b="1">
                <a:latin typeface="Calibri"/>
                <a:cs typeface="Calibri"/>
              </a:rPr>
              <a:t>s</a:t>
            </a:r>
            <a:r>
              <a:rPr dirty="0" smtClean="0" sz="1200" spc="-4" b="1">
                <a:latin typeface="Calibri"/>
                <a:cs typeface="Calibri"/>
              </a:rPr>
              <a:t>”</a:t>
            </a:r>
            <a:r>
              <a:rPr dirty="0" smtClean="0" sz="1200" spc="0" b="1">
                <a:latin typeface="Calibri"/>
                <a:cs typeface="Calibri"/>
              </a:rPr>
              <a:t>)</a:t>
            </a:r>
            <a:endParaRPr sz="1200">
              <a:latin typeface="Calibri"/>
              <a:cs typeface="Calibri"/>
            </a:endParaRPr>
          </a:p>
          <a:p>
            <a:pPr marL="12700" marR="27905">
              <a:lnSpc>
                <a:spcPct val="101725"/>
              </a:lnSpc>
            </a:pP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ov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9">
                <a:latin typeface="Calibri"/>
                <a:cs typeface="Calibri"/>
              </a:rPr>
              <a:t>g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ll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s: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98780" y="4530979"/>
            <a:ext cx="16488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latin typeface="Calibri"/>
                <a:cs typeface="Calibri"/>
              </a:rPr>
              <a:t>1.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7380" y="4530979"/>
            <a:ext cx="6535927" cy="3637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 b="1">
                <a:latin typeface="Calibri"/>
                <a:cs typeface="Calibri"/>
              </a:rPr>
              <a:t>T</a:t>
            </a:r>
            <a:r>
              <a:rPr dirty="0" smtClean="0" baseline="2275" sz="1800" spc="0" b="1">
                <a:latin typeface="Calibri"/>
                <a:cs typeface="Calibri"/>
              </a:rPr>
              <a:t>ERM</a:t>
            </a:r>
            <a:r>
              <a:rPr dirty="0" smtClean="0" baseline="2275" sz="1800" spc="0">
                <a:latin typeface="Calibri"/>
                <a:cs typeface="Calibri"/>
              </a:rPr>
              <a:t>.</a:t>
            </a:r>
            <a:r>
              <a:rPr dirty="0" smtClean="0" baseline="2275" sz="1800" spc="3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9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is</a:t>
            </a:r>
            <a:r>
              <a:rPr dirty="0" smtClean="0" baseline="2275" sz="1800" spc="3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Agre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ment</a:t>
            </a:r>
            <a:r>
              <a:rPr dirty="0" smtClean="0" baseline="2275" sz="1800" spc="44">
                <a:latin typeface="Calibri"/>
                <a:cs typeface="Calibri"/>
              </a:rPr>
              <a:t> </a:t>
            </a:r>
            <a:r>
              <a:rPr dirty="0" smtClean="0" baseline="2275" sz="1800" spc="-14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all</a:t>
            </a:r>
            <a:r>
              <a:rPr dirty="0" smtClean="0" baseline="2275" sz="1800" spc="3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last</a:t>
            </a:r>
            <a:r>
              <a:rPr dirty="0" smtClean="0" baseline="2275" sz="1800" spc="3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f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-4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m</a:t>
            </a:r>
            <a:r>
              <a:rPr dirty="0" smtClean="0" baseline="2275" sz="1800" spc="3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2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2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of</a:t>
            </a:r>
            <a:r>
              <a:rPr dirty="0" smtClean="0" baseline="2275" sz="1800" spc="3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execu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n</a:t>
            </a:r>
            <a:r>
              <a:rPr dirty="0" smtClean="0" baseline="2275" sz="1800" spc="4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u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il</a:t>
            </a:r>
            <a:r>
              <a:rPr dirty="0" smtClean="0" baseline="2275" sz="1800" spc="2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rmi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ed</a:t>
            </a:r>
            <a:r>
              <a:rPr dirty="0" smtClean="0" baseline="2275" sz="1800" spc="4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2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-9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3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(30)</a:t>
            </a:r>
            <a:r>
              <a:rPr dirty="0" smtClean="0" baseline="2275" sz="1800" spc="3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ay</a:t>
            </a:r>
            <a:r>
              <a:rPr dirty="0" smtClean="0" baseline="2275" sz="1800" spc="-4">
                <a:latin typeface="Calibri"/>
                <a:cs typeface="Calibri"/>
              </a:rPr>
              <a:t>s</a:t>
            </a:r>
            <a:r>
              <a:rPr dirty="0" smtClean="0" baseline="2275" sz="1800" spc="0">
                <a:latin typeface="Calibri"/>
                <a:cs typeface="Calibri"/>
              </a:rPr>
              <a:t>’</a:t>
            </a:r>
            <a:r>
              <a:rPr dirty="0" smtClean="0" baseline="2275" sz="1800" spc="3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w</a:t>
            </a:r>
            <a:r>
              <a:rPr dirty="0" smtClean="0" baseline="2275" sz="1800" spc="0">
                <a:latin typeface="Calibri"/>
                <a:cs typeface="Calibri"/>
              </a:rPr>
              <a:t>ri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n</a:t>
            </a:r>
            <a:endParaRPr sz="1200">
              <a:latin typeface="Calibri"/>
              <a:cs typeface="Calibri"/>
            </a:endParaRPr>
          </a:p>
          <a:p>
            <a:pPr marL="12700" marR="22859">
              <a:lnSpc>
                <a:spcPct val="101725"/>
              </a:lnSpc>
            </a:pP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ar</a:t>
            </a:r>
            <a:r>
              <a:rPr dirty="0" smtClean="0" sz="1200" spc="9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y.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8780" y="5088763"/>
            <a:ext cx="16488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latin typeface="Calibri"/>
                <a:cs typeface="Calibri"/>
              </a:rPr>
              <a:t>2.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7380" y="5088763"/>
            <a:ext cx="585612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 b="1">
                <a:latin typeface="Calibri"/>
                <a:cs typeface="Calibri"/>
              </a:rPr>
              <a:t>EF</a:t>
            </a:r>
            <a:r>
              <a:rPr dirty="0" smtClean="0" baseline="2275" sz="1800" spc="4" b="1">
                <a:latin typeface="Calibri"/>
                <a:cs typeface="Calibri"/>
              </a:rPr>
              <a:t>F</a:t>
            </a:r>
            <a:r>
              <a:rPr dirty="0" smtClean="0" baseline="2275" sz="1800" spc="0" b="1">
                <a:latin typeface="Calibri"/>
                <a:cs typeface="Calibri"/>
              </a:rPr>
              <a:t>ECT</a:t>
            </a:r>
            <a:r>
              <a:rPr dirty="0" smtClean="0" baseline="2275" sz="1800" spc="0" b="1">
                <a:latin typeface="Calibri"/>
                <a:cs typeface="Calibri"/>
              </a:rPr>
              <a:t> </a:t>
            </a:r>
            <a:r>
              <a:rPr dirty="0" smtClean="0" baseline="2275" sz="1800" spc="4" b="1">
                <a:latin typeface="Calibri"/>
                <a:cs typeface="Calibri"/>
              </a:rPr>
              <a:t>O</a:t>
            </a:r>
            <a:r>
              <a:rPr dirty="0" smtClean="0" baseline="2275" sz="1800" spc="0" b="1">
                <a:latin typeface="Calibri"/>
                <a:cs typeface="Calibri"/>
              </a:rPr>
              <a:t>F</a:t>
            </a:r>
            <a:r>
              <a:rPr dirty="0" smtClean="0" baseline="2275" sz="1800" spc="-4" b="1">
                <a:latin typeface="Calibri"/>
                <a:cs typeface="Calibri"/>
              </a:rPr>
              <a:t> </a:t>
            </a:r>
            <a:r>
              <a:rPr dirty="0" smtClean="0" baseline="2275" sz="1800" spc="4" b="1">
                <a:latin typeface="Calibri"/>
                <a:cs typeface="Calibri"/>
              </a:rPr>
              <a:t>T</a:t>
            </a:r>
            <a:r>
              <a:rPr dirty="0" smtClean="0" baseline="2275" sz="1800" spc="0" b="1">
                <a:latin typeface="Calibri"/>
                <a:cs typeface="Calibri"/>
              </a:rPr>
              <a:t>ER</a:t>
            </a:r>
            <a:r>
              <a:rPr dirty="0" smtClean="0" baseline="2275" sz="1800" spc="-4" b="1">
                <a:latin typeface="Calibri"/>
                <a:cs typeface="Calibri"/>
              </a:rPr>
              <a:t>M</a:t>
            </a:r>
            <a:r>
              <a:rPr dirty="0" smtClean="0" baseline="2275" sz="1800" spc="4" b="1">
                <a:latin typeface="Calibri"/>
                <a:cs typeface="Calibri"/>
              </a:rPr>
              <a:t>I</a:t>
            </a:r>
            <a:r>
              <a:rPr dirty="0" smtClean="0" baseline="2275" sz="1800" spc="0" b="1">
                <a:latin typeface="Calibri"/>
                <a:cs typeface="Calibri"/>
              </a:rPr>
              <a:t>N</a:t>
            </a:r>
            <a:r>
              <a:rPr dirty="0" smtClean="0" baseline="2275" sz="1800" spc="-4" b="1">
                <a:latin typeface="Calibri"/>
                <a:cs typeface="Calibri"/>
              </a:rPr>
              <a:t>A</a:t>
            </a:r>
            <a:r>
              <a:rPr dirty="0" smtClean="0" baseline="2275" sz="1800" spc="4" b="1">
                <a:latin typeface="Calibri"/>
                <a:cs typeface="Calibri"/>
              </a:rPr>
              <a:t>T</a:t>
            </a:r>
            <a:r>
              <a:rPr dirty="0" smtClean="0" baseline="2275" sz="1800" spc="4" b="1">
                <a:latin typeface="Calibri"/>
                <a:cs typeface="Calibri"/>
              </a:rPr>
              <a:t>I</a:t>
            </a:r>
            <a:r>
              <a:rPr dirty="0" smtClean="0" baseline="2275" sz="1800" spc="-9" b="1">
                <a:latin typeface="Calibri"/>
                <a:cs typeface="Calibri"/>
              </a:rPr>
              <a:t>O</a:t>
            </a:r>
            <a:r>
              <a:rPr dirty="0" smtClean="0" baseline="2275" sz="1800" spc="14" b="1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.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U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on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rmi</a:t>
            </a:r>
            <a:r>
              <a:rPr dirty="0" smtClean="0" baseline="2275" sz="1800" spc="9">
                <a:latin typeface="Calibri"/>
                <a:cs typeface="Calibri"/>
              </a:rPr>
              <a:t>n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n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ac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g</a:t>
            </a:r>
            <a:r>
              <a:rPr dirty="0" smtClean="0" baseline="2275" sz="1800" spc="-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secti</a:t>
            </a:r>
            <a:r>
              <a:rPr dirty="0" smtClean="0" baseline="2275" sz="1800" spc="-4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n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1,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f</a:t>
            </a:r>
            <a:r>
              <a:rPr dirty="0" smtClean="0" baseline="2275" sz="1800" spc="0">
                <a:latin typeface="Calibri"/>
                <a:cs typeface="Calibri"/>
              </a:rPr>
              <a:t>oll</a:t>
            </a:r>
            <a:r>
              <a:rPr dirty="0" smtClean="0" baseline="2275" sz="1800" spc="4">
                <a:latin typeface="Calibri"/>
                <a:cs typeface="Calibri"/>
              </a:rPr>
              <a:t>o</a:t>
            </a:r>
            <a:r>
              <a:rPr dirty="0" smtClean="0" baseline="2275" sz="1800" spc="-4">
                <a:latin typeface="Calibri"/>
                <a:cs typeface="Calibri"/>
              </a:rPr>
              <a:t>w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g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all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oc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0">
                <a:latin typeface="Calibri"/>
                <a:cs typeface="Calibri"/>
              </a:rPr>
              <a:t>r: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7380" y="5460873"/>
            <a:ext cx="6537254" cy="3652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latin typeface="Calibri"/>
                <a:cs typeface="Calibri"/>
              </a:rPr>
              <a:t>1</a:t>
            </a:r>
            <a:r>
              <a:rPr dirty="0" smtClean="0" baseline="2275" sz="1800" spc="0">
                <a:latin typeface="Calibri"/>
                <a:cs typeface="Calibri"/>
              </a:rPr>
              <a:t>.</a:t>
            </a:r>
            <a:r>
              <a:rPr dirty="0" smtClean="0" baseline="2275" sz="1800" spc="0">
                <a:latin typeface="Calibri"/>
                <a:cs typeface="Calibri"/>
              </a:rPr>
              <a:t>  </a:t>
            </a:r>
            <a:r>
              <a:rPr dirty="0" smtClean="0" baseline="2275" sz="1800" spc="7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9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10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-14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ive</a:t>
            </a:r>
            <a:r>
              <a:rPr dirty="0" smtClean="0" baseline="2275" sz="1800" spc="100">
                <a:latin typeface="Calibri"/>
                <a:cs typeface="Calibri"/>
              </a:rPr>
              <a:t> </a:t>
            </a:r>
            <a:r>
              <a:rPr dirty="0" smtClean="0" baseline="2275" sz="1800" spc="-14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all</a:t>
            </a:r>
            <a:r>
              <a:rPr dirty="0" smtClean="0" baseline="2275" sz="1800" spc="8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9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-4">
                <a:latin typeface="Calibri"/>
                <a:cs typeface="Calibri"/>
              </a:rPr>
              <a:t>u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10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10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eceive</a:t>
            </a:r>
            <a:r>
              <a:rPr dirty="0" smtClean="0" baseline="2275" sz="1800" spc="8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8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-4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f</a:t>
            </a:r>
            <a:r>
              <a:rPr dirty="0" smtClean="0" baseline="2275" sz="1800" spc="0">
                <a:latin typeface="Calibri"/>
                <a:cs typeface="Calibri"/>
              </a:rPr>
              <a:t>it</a:t>
            </a:r>
            <a:r>
              <a:rPr dirty="0" smtClean="0" baseline="2275" sz="1800" spc="9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9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10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escri</a:t>
            </a: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r>
              <a:rPr dirty="0" smtClean="0" baseline="2275" sz="1800" spc="10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ein</a:t>
            </a:r>
            <a:r>
              <a:rPr dirty="0" smtClean="0" baseline="2275" sz="1800" spc="9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f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-4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m</a:t>
            </a:r>
            <a:r>
              <a:rPr dirty="0" smtClean="0" baseline="2275" sz="1800" spc="99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9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ontinu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g</a:t>
            </a:r>
            <a:endParaRPr sz="1200">
              <a:latin typeface="Calibri"/>
              <a:cs typeface="Calibri"/>
            </a:endParaRPr>
          </a:p>
          <a:p>
            <a:pPr marL="12700" marR="22859">
              <a:lnSpc>
                <a:spcPct val="101725"/>
              </a:lnSpc>
            </a:pPr>
            <a:r>
              <a:rPr dirty="0" smtClean="0" sz="1200" spc="0">
                <a:latin typeface="Calibri"/>
                <a:cs typeface="Calibri"/>
              </a:rPr>
              <a:t>sales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irect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re</a:t>
            </a:r>
            <a:r>
              <a:rPr dirty="0" smtClean="0" sz="1200" spc="-14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lt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Re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res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ive’s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ef</a:t>
            </a:r>
            <a:r>
              <a:rPr dirty="0" smtClean="0" sz="1200" spc="-9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s;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7380" y="5834253"/>
            <a:ext cx="16488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latin typeface="Calibri"/>
                <a:cs typeface="Calibri"/>
              </a:rPr>
              <a:t>2.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84884" y="5834253"/>
            <a:ext cx="5960980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9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-14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ive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-14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all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irect</a:t>
            </a:r>
            <a:r>
              <a:rPr dirty="0" smtClean="0" baseline="2275" sz="1800" spc="1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all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f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-9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er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q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-9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gar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g</a:t>
            </a:r>
            <a:r>
              <a:rPr dirty="0" smtClean="0" baseline="2275" sz="1800" spc="-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P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-1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ack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m</a:t>
            </a:r>
            <a:r>
              <a:rPr dirty="0" smtClean="0" baseline="2275" sz="1800" spc="-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y;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7380" y="6206109"/>
            <a:ext cx="16488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latin typeface="Calibri"/>
                <a:cs typeface="Calibri"/>
              </a:rPr>
              <a:t>3.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84884" y="6206109"/>
            <a:ext cx="6078270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9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3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-14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res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ive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29">
                <a:latin typeface="Calibri"/>
                <a:cs typeface="Calibri"/>
              </a:rPr>
              <a:t> </a:t>
            </a:r>
            <a:r>
              <a:rPr dirty="0" smtClean="0" baseline="2275" sz="1800" spc="-14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0">
                <a:latin typeface="Calibri"/>
                <a:cs typeface="Calibri"/>
              </a:rPr>
              <a:t>ll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2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re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0">
                <a:latin typeface="Calibri"/>
                <a:cs typeface="Calibri"/>
              </a:rPr>
              <a:t>rn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2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or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2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9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29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2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-4">
                <a:latin typeface="Calibri"/>
                <a:cs typeface="Calibri"/>
              </a:rPr>
              <a:t>s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al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3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or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2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ig</a:t>
            </a:r>
            <a:r>
              <a:rPr dirty="0" smtClean="0" baseline="2275" sz="1800" spc="-14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al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3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ies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3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f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2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2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m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y’s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7380" y="6392037"/>
            <a:ext cx="6541560" cy="3637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9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ary</a:t>
            </a:r>
            <a:r>
              <a:rPr dirty="0" smtClean="0" baseline="2275" sz="1800" spc="-29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f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-4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ma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0">
                <a:latin typeface="Calibri"/>
                <a:cs typeface="Calibri"/>
              </a:rPr>
              <a:t>on</a:t>
            </a:r>
            <a:r>
              <a:rPr dirty="0" smtClean="0" baseline="2275" sz="1800" spc="-2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0">
                <a:latin typeface="Calibri"/>
                <a:cs typeface="Calibri"/>
              </a:rPr>
              <a:t>n</a:t>
            </a:r>
            <a:r>
              <a:rPr dirty="0" smtClean="0" baseline="2275" sz="1800" spc="-2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-3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ossess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0">
                <a:latin typeface="Calibri"/>
                <a:cs typeface="Calibri"/>
              </a:rPr>
              <a:t>on</a:t>
            </a:r>
            <a:r>
              <a:rPr dirty="0" smtClean="0" baseline="2275" sz="1800" spc="-25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-9">
                <a:latin typeface="Calibri"/>
                <a:cs typeface="Calibri"/>
              </a:rPr>
              <a:t>l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g</a:t>
            </a:r>
            <a:r>
              <a:rPr dirty="0" smtClean="0" baseline="2275" sz="1800" spc="-4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(b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-25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ot</a:t>
            </a:r>
            <a:r>
              <a:rPr dirty="0" smtClean="0" baseline="2275" sz="1800" spc="-25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lim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r>
              <a:rPr dirty="0" smtClean="0" baseline="2275" sz="1800" spc="-25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o)</a:t>
            </a:r>
            <a:r>
              <a:rPr dirty="0" smtClean="0" baseline="2275" sz="1800" spc="-2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ma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-19">
                <a:latin typeface="Calibri"/>
                <a:cs typeface="Calibri"/>
              </a:rPr>
              <a:t>k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9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g</a:t>
            </a:r>
            <a:r>
              <a:rPr dirty="0" smtClean="0" baseline="2275" sz="1800" spc="-2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m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ial,</a:t>
            </a:r>
            <a:r>
              <a:rPr dirty="0" smtClean="0" baseline="2275" sz="1800" spc="-3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-14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50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ss</a:t>
            </a:r>
            <a:r>
              <a:rPr dirty="0" smtClean="0" baseline="2275" sz="1800" spc="-4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la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s,</a:t>
            </a:r>
            <a:endParaRPr sz="1200">
              <a:latin typeface="Calibri"/>
              <a:cs typeface="Calibri"/>
            </a:endParaRPr>
          </a:p>
          <a:p>
            <a:pPr marL="12700" marR="22859">
              <a:lnSpc>
                <a:spcPct val="101725"/>
              </a:lnSpc>
            </a:pP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er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lis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s,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ma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8780" y="6949821"/>
            <a:ext cx="16488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latin typeface="Calibri"/>
                <a:cs typeface="Calibri"/>
              </a:rPr>
              <a:t>3.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7380" y="6949821"/>
            <a:ext cx="6538934" cy="3637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-4" b="1">
                <a:latin typeface="Calibri"/>
                <a:cs typeface="Calibri"/>
              </a:rPr>
              <a:t>R</a:t>
            </a:r>
            <a:r>
              <a:rPr dirty="0" smtClean="0" baseline="2275" sz="1800" spc="0" b="1">
                <a:latin typeface="Calibri"/>
                <a:cs typeface="Calibri"/>
              </a:rPr>
              <a:t>ES</a:t>
            </a:r>
            <a:r>
              <a:rPr dirty="0" smtClean="0" baseline="2275" sz="1800" spc="-4" b="1">
                <a:latin typeface="Calibri"/>
                <a:cs typeface="Calibri"/>
              </a:rPr>
              <a:t>P</a:t>
            </a:r>
            <a:r>
              <a:rPr dirty="0" smtClean="0" baseline="2275" sz="1800" spc="4" b="1">
                <a:latin typeface="Calibri"/>
                <a:cs typeface="Calibri"/>
              </a:rPr>
              <a:t>O</a:t>
            </a:r>
            <a:r>
              <a:rPr dirty="0" smtClean="0" baseline="2275" sz="1800" spc="0" b="1">
                <a:latin typeface="Calibri"/>
                <a:cs typeface="Calibri"/>
              </a:rPr>
              <a:t>NSIB</a:t>
            </a:r>
            <a:r>
              <a:rPr dirty="0" smtClean="0" baseline="2275" sz="1800" spc="4" b="1">
                <a:latin typeface="Calibri"/>
                <a:cs typeface="Calibri"/>
              </a:rPr>
              <a:t>I</a:t>
            </a:r>
            <a:r>
              <a:rPr dirty="0" smtClean="0" baseline="2275" sz="1800" spc="-4" b="1">
                <a:latin typeface="Calibri"/>
                <a:cs typeface="Calibri"/>
              </a:rPr>
              <a:t>L</a:t>
            </a:r>
            <a:r>
              <a:rPr dirty="0" smtClean="0" baseline="2275" sz="1800" spc="4" b="1">
                <a:latin typeface="Calibri"/>
                <a:cs typeface="Calibri"/>
              </a:rPr>
              <a:t>I</a:t>
            </a:r>
            <a:r>
              <a:rPr dirty="0" smtClean="0" baseline="2275" sz="1800" spc="4" b="1">
                <a:latin typeface="Calibri"/>
                <a:cs typeface="Calibri"/>
              </a:rPr>
              <a:t>T</a:t>
            </a:r>
            <a:r>
              <a:rPr dirty="0" smtClean="0" baseline="2275" sz="1800" spc="4" b="1">
                <a:latin typeface="Calibri"/>
                <a:cs typeface="Calibri"/>
              </a:rPr>
              <a:t>I</a:t>
            </a:r>
            <a:r>
              <a:rPr dirty="0" smtClean="0" baseline="2275" sz="1800" spc="0" b="1">
                <a:latin typeface="Calibri"/>
                <a:cs typeface="Calibri"/>
              </a:rPr>
              <a:t>ES</a:t>
            </a:r>
            <a:r>
              <a:rPr dirty="0" smtClean="0" baseline="2275" sz="1800" spc="0" b="1">
                <a:latin typeface="Calibri"/>
                <a:cs typeface="Calibri"/>
              </a:rPr>
              <a:t> </a:t>
            </a:r>
            <a:r>
              <a:rPr dirty="0" smtClean="0" baseline="2275" sz="1800" spc="89" b="1">
                <a:latin typeface="Calibri"/>
                <a:cs typeface="Calibri"/>
              </a:rPr>
              <a:t> </a:t>
            </a:r>
            <a:r>
              <a:rPr dirty="0" smtClean="0" baseline="2275" sz="1800" spc="4" b="1">
                <a:latin typeface="Calibri"/>
                <a:cs typeface="Calibri"/>
              </a:rPr>
              <a:t>O</a:t>
            </a:r>
            <a:r>
              <a:rPr dirty="0" smtClean="0" baseline="2275" sz="1800" spc="0" b="1">
                <a:latin typeface="Calibri"/>
                <a:cs typeface="Calibri"/>
              </a:rPr>
              <a:t>F</a:t>
            </a:r>
            <a:r>
              <a:rPr dirty="0" smtClean="0" baseline="2275" sz="1800" spc="0" b="1">
                <a:latin typeface="Calibri"/>
                <a:cs typeface="Calibri"/>
              </a:rPr>
              <a:t> </a:t>
            </a:r>
            <a:r>
              <a:rPr dirty="0" smtClean="0" baseline="2275" sz="1800" spc="94" b="1">
                <a:latin typeface="Calibri"/>
                <a:cs typeface="Calibri"/>
              </a:rPr>
              <a:t> </a:t>
            </a:r>
            <a:r>
              <a:rPr dirty="0" smtClean="0" baseline="2275" sz="1800" spc="-14" b="1">
                <a:latin typeface="Calibri"/>
                <a:cs typeface="Calibri"/>
              </a:rPr>
              <a:t>R</a:t>
            </a:r>
            <a:r>
              <a:rPr dirty="0" smtClean="0" baseline="2275" sz="1800" spc="0" b="1">
                <a:latin typeface="Calibri"/>
                <a:cs typeface="Calibri"/>
              </a:rPr>
              <a:t>EP</a:t>
            </a:r>
            <a:r>
              <a:rPr dirty="0" smtClean="0" baseline="2275" sz="1800" spc="-4" b="1">
                <a:latin typeface="Calibri"/>
                <a:cs typeface="Calibri"/>
              </a:rPr>
              <a:t>R</a:t>
            </a:r>
            <a:r>
              <a:rPr dirty="0" smtClean="0" baseline="2275" sz="1800" spc="0" b="1">
                <a:latin typeface="Calibri"/>
                <a:cs typeface="Calibri"/>
              </a:rPr>
              <a:t>ESEN</a:t>
            </a:r>
            <a:r>
              <a:rPr dirty="0" smtClean="0" baseline="2275" sz="1800" spc="9" b="1">
                <a:latin typeface="Calibri"/>
                <a:cs typeface="Calibri"/>
              </a:rPr>
              <a:t>T</a:t>
            </a:r>
            <a:r>
              <a:rPr dirty="0" smtClean="0" baseline="2275" sz="1800" spc="4" b="1">
                <a:latin typeface="Calibri"/>
                <a:cs typeface="Calibri"/>
              </a:rPr>
              <a:t>A</a:t>
            </a:r>
            <a:r>
              <a:rPr dirty="0" smtClean="0" baseline="2275" sz="1800" spc="-4" b="1">
                <a:latin typeface="Calibri"/>
                <a:cs typeface="Calibri"/>
              </a:rPr>
              <a:t>T</a:t>
            </a:r>
            <a:r>
              <a:rPr dirty="0" smtClean="0" baseline="2275" sz="1800" spc="4" b="1">
                <a:latin typeface="Calibri"/>
                <a:cs typeface="Calibri"/>
              </a:rPr>
              <a:t>I</a:t>
            </a:r>
            <a:r>
              <a:rPr dirty="0" smtClean="0" baseline="2275" sz="1800" spc="0" b="1">
                <a:latin typeface="Calibri"/>
                <a:cs typeface="Calibri"/>
              </a:rPr>
              <a:t>V</a:t>
            </a:r>
            <a:r>
              <a:rPr dirty="0" smtClean="0" baseline="2275" sz="1800" spc="19" b="1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.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99">
                <a:latin typeface="Calibri"/>
                <a:cs typeface="Calibri"/>
              </a:rPr>
              <a:t> </a:t>
            </a:r>
            <a:r>
              <a:rPr dirty="0" smtClean="0" baseline="2275" sz="1800" spc="-14">
                <a:latin typeface="Calibri"/>
                <a:cs typeface="Calibri"/>
              </a:rPr>
              <a:t>I</a:t>
            </a:r>
            <a:r>
              <a:rPr dirty="0" smtClean="0" baseline="2275" sz="1800" spc="0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9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on</a:t>
            </a:r>
            <a:r>
              <a:rPr dirty="0" smtClean="0" baseline="2275" sz="1800" spc="-4">
                <a:latin typeface="Calibri"/>
                <a:cs typeface="Calibri"/>
              </a:rPr>
              <a:t>s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0">
                <a:latin typeface="Calibri"/>
                <a:cs typeface="Calibri"/>
              </a:rPr>
              <a:t>on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9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f</a:t>
            </a:r>
            <a:r>
              <a:rPr dirty="0" smtClean="0" baseline="2275" sz="1800" spc="0">
                <a:latin typeface="Calibri"/>
                <a:cs typeface="Calibri"/>
              </a:rPr>
              <a:t>or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9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9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-9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9">
                <a:latin typeface="Calibri"/>
                <a:cs typeface="Calibri"/>
              </a:rPr>
              <a:t>f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109">
                <a:latin typeface="Calibri"/>
                <a:cs typeface="Calibri"/>
              </a:rPr>
              <a:t> </a:t>
            </a:r>
            <a:r>
              <a:rPr dirty="0" smtClean="0" baseline="2275" sz="1800" spc="-14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are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9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gr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9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,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9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-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  <a:p>
            <a:pPr marL="12700" marR="22859">
              <a:lnSpc>
                <a:spcPct val="101725"/>
              </a:lnSpc>
            </a:pPr>
            <a:r>
              <a:rPr dirty="0" smtClean="0" sz="1200" spc="0">
                <a:latin typeface="Calibri"/>
                <a:cs typeface="Calibri"/>
              </a:rPr>
              <a:t>Re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se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ive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all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ol</a:t>
            </a:r>
            <a:r>
              <a:rPr dirty="0" smtClean="0" sz="1200" spc="-9">
                <a:latin typeface="Calibri"/>
                <a:cs typeface="Calibri"/>
              </a:rPr>
              <a:t>l</a:t>
            </a:r>
            <a:r>
              <a:rPr dirty="0" smtClean="0" sz="1200" spc="0">
                <a:latin typeface="Calibri"/>
                <a:cs typeface="Calibri"/>
              </a:rPr>
              <a:t>owing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d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9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7380" y="7507605"/>
            <a:ext cx="164888" cy="550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latin typeface="Calibri"/>
                <a:cs typeface="Calibri"/>
              </a:rPr>
              <a:t>1.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</a:pPr>
            <a:r>
              <a:rPr dirty="0" smtClean="0" sz="1200" spc="4">
                <a:latin typeface="Calibri"/>
                <a:cs typeface="Calibri"/>
              </a:rPr>
              <a:t>2.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</a:pPr>
            <a:r>
              <a:rPr dirty="0" smtClean="0" sz="1200" spc="4">
                <a:latin typeface="Calibri"/>
                <a:cs typeface="Calibri"/>
              </a:rPr>
              <a:t>3.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4196" y="7507605"/>
            <a:ext cx="6248281" cy="550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2859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latin typeface="Calibri"/>
                <a:cs typeface="Calibri"/>
              </a:rPr>
              <a:t>P</a:t>
            </a:r>
            <a:r>
              <a:rPr dirty="0" smtClean="0" baseline="2275" sz="1800" spc="4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f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rmi</a:t>
            </a:r>
            <a:r>
              <a:rPr dirty="0" smtClean="0" baseline="2275" sz="1800" spc="9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g</a:t>
            </a:r>
            <a:r>
              <a:rPr dirty="0" smtClean="0" baseline="2275" sz="1800" spc="-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sea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h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other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o</a:t>
            </a:r>
            <a:r>
              <a:rPr dirty="0" smtClean="0" baseline="2275" sz="1800" spc="-14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ec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g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d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0">
                <a:latin typeface="Calibri"/>
                <a:cs typeface="Calibri"/>
              </a:rPr>
              <a:t>es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w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h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eg</a:t>
            </a:r>
            <a:r>
              <a:rPr dirty="0" smtClean="0" baseline="2275" sz="1800" spc="34">
                <a:latin typeface="Calibri"/>
                <a:cs typeface="Calibri"/>
              </a:rPr>
              <a:t>a</a:t>
            </a:r>
            <a:r>
              <a:rPr dirty="0" smtClean="0" baseline="2275" sz="1800" spc="0">
                <a:latin typeface="Calibri"/>
                <a:cs typeface="Calibri"/>
              </a:rPr>
              <a:t>rd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9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ial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m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s;</a:t>
            </a:r>
            <a:endParaRPr sz="1200">
              <a:latin typeface="Calibri"/>
              <a:cs typeface="Calibri"/>
            </a:endParaRPr>
          </a:p>
          <a:p>
            <a:pPr marL="183388" marR="22859">
              <a:lnSpc>
                <a:spcPct val="101725"/>
              </a:lnSpc>
            </a:pP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le</a:t>
            </a:r>
            <a:r>
              <a:rPr dirty="0" smtClean="0" sz="1200" spc="9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;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endParaRPr sz="1200">
              <a:latin typeface="Calibri"/>
              <a:cs typeface="Calibri"/>
            </a:endParaRPr>
          </a:p>
          <a:p>
            <a:pPr marL="183388">
              <a:lnSpc>
                <a:spcPct val="101725"/>
              </a:lnSpc>
            </a:pPr>
            <a:r>
              <a:rPr dirty="0" smtClean="0" sz="1200" spc="0">
                <a:latin typeface="Calibri"/>
                <a:cs typeface="Calibri"/>
              </a:rPr>
              <a:t>P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rmi</a:t>
            </a:r>
            <a:r>
              <a:rPr dirty="0" smtClean="0" sz="1200" spc="9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1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er</a:t>
            </a:r>
            <a:r>
              <a:rPr dirty="0" smtClean="0" sz="1200" spc="1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h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d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ies</a:t>
            </a:r>
            <a:r>
              <a:rPr dirty="0" smtClean="0" sz="1200" spc="1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1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rvi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es</a:t>
            </a:r>
            <a:r>
              <a:rPr dirty="0" smtClean="0" sz="1200" spc="1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as</a:t>
            </a:r>
            <a:r>
              <a:rPr dirty="0" smtClean="0" sz="1200" spc="1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1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assig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1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1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1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ac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li</a:t>
            </a:r>
            <a:r>
              <a:rPr dirty="0" smtClean="0" sz="1200" spc="-9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h</a:t>
            </a:r>
            <a:r>
              <a:rPr dirty="0" smtClean="0" sz="1200" spc="1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7380" y="8065770"/>
            <a:ext cx="6165663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latin typeface="Calibri"/>
                <a:cs typeface="Calibri"/>
              </a:rPr>
              <a:t>aims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of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is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Agr</a:t>
            </a:r>
            <a:r>
              <a:rPr dirty="0" smtClean="0" baseline="2275" sz="1800" spc="-4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em</a:t>
            </a:r>
            <a:r>
              <a:rPr dirty="0" smtClean="0" baseline="2275" sz="1800" spc="4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0">
                <a:latin typeface="Calibri"/>
                <a:cs typeface="Calibri"/>
              </a:rPr>
              <a:t>n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ime,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lace,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m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er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em</a:t>
            </a:r>
            <a:r>
              <a:rPr dirty="0" smtClean="0" baseline="2275" sz="1800" spc="-4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4">
                <a:latin typeface="Calibri"/>
                <a:cs typeface="Calibri"/>
              </a:rPr>
              <a:t>p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-4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ri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-14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iv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8780" y="8439150"/>
            <a:ext cx="16488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latin typeface="Calibri"/>
                <a:cs typeface="Calibri"/>
              </a:rPr>
              <a:t>4.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7380" y="8439150"/>
            <a:ext cx="6541735" cy="5496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274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 b="1">
                <a:latin typeface="Calibri"/>
                <a:cs typeface="Calibri"/>
              </a:rPr>
              <a:t>P</a:t>
            </a:r>
            <a:r>
              <a:rPr dirty="0" smtClean="0" baseline="2275" sz="1800" spc="-4" b="1">
                <a:latin typeface="Calibri"/>
                <a:cs typeface="Calibri"/>
              </a:rPr>
              <a:t>R</a:t>
            </a:r>
            <a:r>
              <a:rPr dirty="0" smtClean="0" baseline="2275" sz="1800" spc="4" b="1">
                <a:latin typeface="Calibri"/>
                <a:cs typeface="Calibri"/>
              </a:rPr>
              <a:t>O</a:t>
            </a:r>
            <a:r>
              <a:rPr dirty="0" smtClean="0" baseline="2275" sz="1800" spc="0" b="1">
                <a:latin typeface="Calibri"/>
                <a:cs typeface="Calibri"/>
              </a:rPr>
              <a:t>F</a:t>
            </a:r>
            <a:r>
              <a:rPr dirty="0" smtClean="0" baseline="2275" sz="1800" spc="4" b="1">
                <a:latin typeface="Calibri"/>
                <a:cs typeface="Calibri"/>
              </a:rPr>
              <a:t>I</a:t>
            </a:r>
            <a:r>
              <a:rPr dirty="0" smtClean="0" baseline="2275" sz="1800" spc="0" b="1">
                <a:latin typeface="Calibri"/>
                <a:cs typeface="Calibri"/>
              </a:rPr>
              <a:t>T</a:t>
            </a:r>
            <a:r>
              <a:rPr dirty="0" smtClean="0" baseline="2275" sz="1800" spc="-14" b="1">
                <a:latin typeface="Calibri"/>
                <a:cs typeface="Calibri"/>
              </a:rPr>
              <a:t> </a:t>
            </a:r>
            <a:r>
              <a:rPr dirty="0" smtClean="0" baseline="2275" sz="1800" spc="0" b="1">
                <a:latin typeface="Calibri"/>
                <a:cs typeface="Calibri"/>
              </a:rPr>
              <a:t>S</a:t>
            </a:r>
            <a:r>
              <a:rPr dirty="0" smtClean="0" baseline="2275" sz="1800" spc="-4" b="1">
                <a:latin typeface="Calibri"/>
                <a:cs typeface="Calibri"/>
              </a:rPr>
              <a:t>H</a:t>
            </a:r>
            <a:r>
              <a:rPr dirty="0" smtClean="0" baseline="2275" sz="1800" spc="4" b="1">
                <a:latin typeface="Calibri"/>
                <a:cs typeface="Calibri"/>
              </a:rPr>
              <a:t>A</a:t>
            </a:r>
            <a:r>
              <a:rPr dirty="0" smtClean="0" baseline="2275" sz="1800" spc="-4" b="1">
                <a:latin typeface="Calibri"/>
                <a:cs typeface="Calibri"/>
              </a:rPr>
              <a:t>R</a:t>
            </a:r>
            <a:r>
              <a:rPr dirty="0" smtClean="0" baseline="2275" sz="1800" spc="9" b="1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.</a:t>
            </a:r>
            <a:r>
              <a:rPr dirty="0" smtClean="0" baseline="2275" sz="1800" spc="-1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In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9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-14">
                <a:latin typeface="Calibri"/>
                <a:cs typeface="Calibri"/>
              </a:rPr>
              <a:t>i</a:t>
            </a:r>
            <a:r>
              <a:rPr dirty="0" smtClean="0" baseline="2275" sz="1800" spc="-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n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f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-1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d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ies</a:t>
            </a:r>
            <a:r>
              <a:rPr dirty="0" smtClean="0" baseline="2275" sz="1800" spc="-2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f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m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u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,</a:t>
            </a:r>
            <a:r>
              <a:rPr dirty="0" smtClean="0" baseline="2275" sz="1800" spc="-1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Re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ive</a:t>
            </a:r>
            <a:r>
              <a:rPr dirty="0" smtClean="0" baseline="2275" sz="1800" spc="-1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all</a:t>
            </a:r>
            <a:r>
              <a:rPr dirty="0" smtClean="0" baseline="2275" sz="1800" spc="-2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l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</a:pP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[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ER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T]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ar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sa</a:t>
            </a:r>
            <a:r>
              <a:rPr dirty="0" smtClean="0" sz="1200" spc="-9">
                <a:latin typeface="Calibri"/>
                <a:cs typeface="Calibri"/>
              </a:rPr>
              <a:t>l</a:t>
            </a:r>
            <a:r>
              <a:rPr dirty="0" smtClean="0" sz="1200" spc="0">
                <a:latin typeface="Calibri"/>
                <a:cs typeface="Calibri"/>
              </a:rPr>
              <a:t>es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P</a:t>
            </a:r>
            <a:r>
              <a:rPr dirty="0" smtClean="0" sz="1200" spc="-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d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1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are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1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irect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re</a:t>
            </a:r>
            <a:r>
              <a:rPr dirty="0" smtClean="0" sz="1200" spc="-14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lt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Re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re</a:t>
            </a:r>
            <a:r>
              <a:rPr dirty="0" smtClean="0" sz="1200" spc="-14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ive’s</a:t>
            </a:r>
            <a:endParaRPr sz="1200">
              <a:latin typeface="Calibri"/>
              <a:cs typeface="Calibri"/>
            </a:endParaRPr>
          </a:p>
          <a:p>
            <a:pPr marL="12700" marR="27134">
              <a:lnSpc>
                <a:spcPts val="1465"/>
              </a:lnSpc>
              <a:spcBef>
                <a:spcPts val="73"/>
              </a:spcBef>
            </a:pP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9">
                <a:latin typeface="Calibri"/>
                <a:cs typeface="Calibri"/>
              </a:rPr>
              <a:t>f</a:t>
            </a:r>
            <a:r>
              <a:rPr dirty="0" smtClean="0" baseline="2275" sz="1800" spc="4">
                <a:latin typeface="Calibri"/>
                <a:cs typeface="Calibri"/>
              </a:rPr>
              <a:t>f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7380" y="8996883"/>
            <a:ext cx="16488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latin typeface="Calibri"/>
                <a:cs typeface="Calibri"/>
              </a:rPr>
              <a:t>1.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84884" y="8996883"/>
            <a:ext cx="608088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latin typeface="Calibri"/>
                <a:cs typeface="Calibri"/>
              </a:rPr>
              <a:t>To</a:t>
            </a:r>
            <a:r>
              <a:rPr dirty="0" smtClean="0" baseline="2275" sz="1800" spc="5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5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9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si</a:t>
            </a:r>
            <a:r>
              <a:rPr dirty="0" smtClean="0" baseline="2275" sz="1800" spc="-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er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r>
              <a:rPr dirty="0" smtClean="0" baseline="2275" sz="1800" spc="6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5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“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ir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6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re</a:t>
            </a:r>
            <a:r>
              <a:rPr dirty="0" smtClean="0" baseline="2275" sz="1800" spc="-14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0">
                <a:latin typeface="Calibri"/>
                <a:cs typeface="Calibri"/>
              </a:rPr>
              <a:t>l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”</a:t>
            </a:r>
            <a:r>
              <a:rPr dirty="0" smtClean="0" baseline="2275" sz="1800" spc="7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f</a:t>
            </a:r>
            <a:r>
              <a:rPr dirty="0" smtClean="0" baseline="2275" sz="1800" spc="5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6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-14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res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ive’s</a:t>
            </a:r>
            <a:r>
              <a:rPr dirty="0" smtClean="0" baseline="2275" sz="1800" spc="4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eff</a:t>
            </a:r>
            <a:r>
              <a:rPr dirty="0" smtClean="0" baseline="2275" sz="1800" spc="4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s,</a:t>
            </a:r>
            <a:r>
              <a:rPr dirty="0" smtClean="0" baseline="2275" sz="1800" spc="4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-4">
                <a:latin typeface="Calibri"/>
                <a:cs typeface="Calibri"/>
              </a:rPr>
              <a:t>u</a:t>
            </a: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ially</a:t>
            </a:r>
            <a:r>
              <a:rPr dirty="0" smtClean="0" baseline="2275" sz="1800" spc="5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all</a:t>
            </a:r>
            <a:r>
              <a:rPr dirty="0" smtClean="0" baseline="2275" sz="1800" spc="5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f</a:t>
            </a:r>
            <a:r>
              <a:rPr dirty="0" smtClean="0" baseline="2275" sz="1800" spc="5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6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1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27380" y="9182811"/>
            <a:ext cx="653576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-4">
                <a:latin typeface="Calibri"/>
                <a:cs typeface="Calibri"/>
              </a:rPr>
              <a:t>w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h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1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-14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m</a:t>
            </a:r>
            <a:r>
              <a:rPr dirty="0" smtClean="0" baseline="2275" sz="1800" spc="0">
                <a:latin typeface="Calibri"/>
                <a:cs typeface="Calibri"/>
              </a:rPr>
              <a:t>er</a:t>
            </a:r>
            <a:r>
              <a:rPr dirty="0" smtClean="0" baseline="2275" sz="1800" spc="-2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l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-1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sa</a:t>
            </a:r>
            <a:r>
              <a:rPr dirty="0" smtClean="0" baseline="2275" sz="1800" spc="-9">
                <a:latin typeface="Calibri"/>
                <a:cs typeface="Calibri"/>
              </a:rPr>
              <a:t>l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m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0">
                <a:latin typeface="Calibri"/>
                <a:cs typeface="Calibri"/>
              </a:rPr>
              <a:t>st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ave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en</a:t>
            </a:r>
            <a:r>
              <a:rPr dirty="0" smtClean="0" baseline="2275" sz="1800" spc="-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ma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-1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Re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-9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es</a:t>
            </a:r>
            <a:r>
              <a:rPr dirty="0" smtClean="0" baseline="2275" sz="1800" spc="-4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ive.</a:t>
            </a:r>
            <a:r>
              <a:rPr dirty="0" smtClean="0" baseline="2275" sz="1800" spc="-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9">
                <a:latin typeface="Calibri"/>
                <a:cs typeface="Calibri"/>
              </a:rPr>
              <a:t>l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9">
                <a:latin typeface="Calibri"/>
                <a:cs typeface="Calibri"/>
              </a:rPr>
              <a:t>u</a:t>
            </a:r>
            <a:r>
              <a:rPr dirty="0" smtClean="0" baseline="2275" sz="1800" spc="0">
                <a:latin typeface="Calibri"/>
                <a:cs typeface="Calibri"/>
              </a:rPr>
              <a:t>gh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ial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-1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9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1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/>
          <p:nvPr/>
        </p:nvSpPr>
        <p:spPr>
          <a:xfrm>
            <a:off x="640080" y="8163166"/>
            <a:ext cx="2504555" cy="0"/>
          </a:xfrm>
          <a:custGeom>
            <a:avLst/>
            <a:gdLst/>
            <a:ahLst/>
            <a:cxnLst/>
            <a:rect l="l" t="t" r="r" b="b"/>
            <a:pathLst>
              <a:path w="2504555" h="0">
                <a:moveTo>
                  <a:pt x="0" y="0"/>
                </a:moveTo>
                <a:lnTo>
                  <a:pt x="2504555" y="0"/>
                </a:lnTo>
              </a:path>
            </a:pathLst>
          </a:custGeom>
          <a:ln w="989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178606" y="8163166"/>
            <a:ext cx="1062692" cy="0"/>
          </a:xfrm>
          <a:custGeom>
            <a:avLst/>
            <a:gdLst/>
            <a:ahLst/>
            <a:cxnLst/>
            <a:rect l="l" t="t" r="r" b="b"/>
            <a:pathLst>
              <a:path w="1062692" h="0">
                <a:moveTo>
                  <a:pt x="0" y="0"/>
                </a:moveTo>
                <a:lnTo>
                  <a:pt x="1062692" y="0"/>
                </a:lnTo>
              </a:path>
            </a:pathLst>
          </a:custGeom>
          <a:ln w="989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640080" y="9178099"/>
            <a:ext cx="2504555" cy="0"/>
          </a:xfrm>
          <a:custGeom>
            <a:avLst/>
            <a:gdLst/>
            <a:ahLst/>
            <a:cxnLst/>
            <a:rect l="l" t="t" r="r" b="b"/>
            <a:pathLst>
              <a:path w="2504555" h="0">
                <a:moveTo>
                  <a:pt x="0" y="0"/>
                </a:moveTo>
                <a:lnTo>
                  <a:pt x="2504555" y="0"/>
                </a:lnTo>
              </a:path>
            </a:pathLst>
          </a:custGeom>
          <a:ln w="989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78606" y="9178099"/>
            <a:ext cx="1062692" cy="0"/>
          </a:xfrm>
          <a:custGeom>
            <a:avLst/>
            <a:gdLst/>
            <a:ahLst/>
            <a:cxnLst/>
            <a:rect l="l" t="t" r="r" b="b"/>
            <a:pathLst>
              <a:path w="1062692" h="0">
                <a:moveTo>
                  <a:pt x="0" y="0"/>
                </a:moveTo>
                <a:lnTo>
                  <a:pt x="1062692" y="0"/>
                </a:lnTo>
              </a:path>
            </a:pathLst>
          </a:custGeom>
          <a:ln w="989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627380" y="75692"/>
            <a:ext cx="6541389" cy="3637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r>
              <a:rPr dirty="0" smtClean="0" baseline="2275" sz="1800" spc="1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ont</a:t>
            </a:r>
            <a:r>
              <a:rPr dirty="0" smtClean="0" baseline="2275" sz="1800" spc="4">
                <a:latin typeface="Calibri"/>
                <a:cs typeface="Calibri"/>
              </a:rPr>
              <a:t>a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19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1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sa</a:t>
            </a:r>
            <a:r>
              <a:rPr dirty="0" smtClean="0" baseline="2275" sz="1800" spc="-9">
                <a:latin typeface="Calibri"/>
                <a:cs typeface="Calibri"/>
              </a:rPr>
              <a:t>l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1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oi</a:t>
            </a:r>
            <a:r>
              <a:rPr dirty="0" smtClean="0" baseline="2275" sz="1800" spc="9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19">
                <a:latin typeface="Calibri"/>
                <a:cs typeface="Calibri"/>
              </a:rPr>
              <a:t> </a:t>
            </a:r>
            <a:r>
              <a:rPr dirty="0" smtClean="0" baseline="2275" sz="1800" spc="-14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all</a:t>
            </a:r>
            <a:r>
              <a:rPr dirty="0" smtClean="0" baseline="2275" sz="1800" spc="1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1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f</a:t>
            </a:r>
            <a:r>
              <a:rPr dirty="0" smtClean="0" baseline="2275" sz="1800" spc="0">
                <a:latin typeface="Calibri"/>
                <a:cs typeface="Calibri"/>
              </a:rPr>
              <a:t>ac</a:t>
            </a:r>
            <a:r>
              <a:rPr dirty="0" smtClean="0" baseline="2275" sz="1800" spc="-9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1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1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9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si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,</a:t>
            </a:r>
            <a:r>
              <a:rPr dirty="0" smtClean="0" baseline="2275" sz="1800" spc="1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ey</a:t>
            </a:r>
            <a:r>
              <a:rPr dirty="0" smtClean="0" baseline="2275" sz="1800" spc="1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are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ot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mi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50">
                <a:latin typeface="Calibri"/>
                <a:cs typeface="Calibri"/>
              </a:rPr>
              <a:t>i</a:t>
            </a:r>
            <a:r>
              <a:rPr dirty="0" smtClean="0" baseline="2275" sz="1800" spc="0">
                <a:latin typeface="Calibri"/>
                <a:cs typeface="Calibri"/>
              </a:rPr>
              <a:t>ve</a:t>
            </a:r>
            <a:r>
              <a:rPr dirty="0" smtClean="0" baseline="2275" sz="1800" spc="1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f</a:t>
            </a:r>
            <a:r>
              <a:rPr dirty="0" smtClean="0" baseline="2275" sz="1800" spc="1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h</a:t>
            </a:r>
            <a:r>
              <a:rPr dirty="0" smtClean="0" baseline="2275" sz="1800" spc="1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sale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ei</a:t>
            </a:r>
            <a:r>
              <a:rPr dirty="0" smtClean="0" baseline="2275" sz="1800" spc="9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g</a:t>
            </a:r>
            <a:r>
              <a:rPr dirty="0" smtClean="0" baseline="2275" sz="1800" spc="1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2700" marR="22859">
              <a:lnSpc>
                <a:spcPct val="101725"/>
              </a:lnSpc>
            </a:pPr>
            <a:r>
              <a:rPr dirty="0" smtClean="0" sz="1200" spc="0">
                <a:latin typeface="Calibri"/>
                <a:cs typeface="Calibri"/>
              </a:rPr>
              <a:t>“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irect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res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9">
                <a:latin typeface="Calibri"/>
                <a:cs typeface="Calibri"/>
              </a:rPr>
              <a:t>l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”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14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rese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ive’s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eff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7380" y="447548"/>
            <a:ext cx="16488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latin typeface="Calibri"/>
                <a:cs typeface="Calibri"/>
              </a:rPr>
              <a:t>2.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84884" y="447548"/>
            <a:ext cx="608040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latin typeface="Calibri"/>
                <a:cs typeface="Calibri"/>
              </a:rPr>
              <a:t>“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f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s”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are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e</a:t>
            </a:r>
            <a:r>
              <a:rPr dirty="0" smtClean="0" baseline="2275" sz="1800" spc="-9">
                <a:latin typeface="Calibri"/>
                <a:cs typeface="Calibri"/>
              </a:rPr>
              <a:t>m</a:t>
            </a:r>
            <a:r>
              <a:rPr dirty="0" smtClean="0" baseline="2275" sz="1800" spc="0">
                <a:latin typeface="Calibri"/>
                <a:cs typeface="Calibri"/>
              </a:rPr>
              <a:t>ed</a:t>
            </a:r>
            <a:r>
              <a:rPr dirty="0" smtClean="0" baseline="2275" sz="1800" spc="-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alcula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ed</a:t>
            </a:r>
            <a:r>
              <a:rPr dirty="0" smtClean="0" baseline="2275" sz="1800" spc="-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-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sa</a:t>
            </a:r>
            <a:r>
              <a:rPr dirty="0" smtClean="0" baseline="2275" sz="1800" spc="-9">
                <a:latin typeface="Calibri"/>
                <a:cs typeface="Calibri"/>
              </a:rPr>
              <a:t>l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1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rice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less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-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ex</a:t>
            </a:r>
            <a:r>
              <a:rPr dirty="0" smtClean="0" baseline="2275" sz="1800" spc="-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ses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-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m</a:t>
            </a:r>
            <a:r>
              <a:rPr dirty="0" smtClean="0" baseline="2275" sz="1800" spc="-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-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7380" y="633476"/>
            <a:ext cx="5103282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9">
                <a:latin typeface="Calibri"/>
                <a:cs typeface="Calibri"/>
              </a:rPr>
              <a:t>l</a:t>
            </a:r>
            <a:r>
              <a:rPr dirty="0" smtClean="0" baseline="2275" sz="1800" spc="0">
                <a:latin typeface="Calibri"/>
                <a:cs typeface="Calibri"/>
              </a:rPr>
              <a:t>f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f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Re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-9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es</a:t>
            </a:r>
            <a:r>
              <a:rPr dirty="0" smtClean="0" baseline="2275" sz="1800" spc="4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ive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0">
                <a:latin typeface="Calibri"/>
                <a:cs typeface="Calibri"/>
              </a:rPr>
              <a:t>n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f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f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sale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ost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f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go</a:t>
            </a:r>
            <a:r>
              <a:rPr dirty="0" smtClean="0" baseline="2275" sz="1800" spc="-4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sol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8780" y="1005585"/>
            <a:ext cx="16488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latin typeface="Calibri"/>
                <a:cs typeface="Calibri"/>
              </a:rPr>
              <a:t>5.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7380" y="1005585"/>
            <a:ext cx="6537090" cy="11074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 b="1">
                <a:latin typeface="Calibri"/>
                <a:cs typeface="Calibri"/>
              </a:rPr>
              <a:t>I</a:t>
            </a:r>
            <a:r>
              <a:rPr dirty="0" smtClean="0" baseline="2275" sz="1800" spc="0" b="1">
                <a:latin typeface="Calibri"/>
                <a:cs typeface="Calibri"/>
              </a:rPr>
              <a:t>NDEP</a:t>
            </a:r>
            <a:r>
              <a:rPr dirty="0" smtClean="0" baseline="2275" sz="1800" spc="4" b="1">
                <a:latin typeface="Calibri"/>
                <a:cs typeface="Calibri"/>
              </a:rPr>
              <a:t>E</a:t>
            </a:r>
            <a:r>
              <a:rPr dirty="0" smtClean="0" baseline="2275" sz="1800" spc="0" b="1">
                <a:latin typeface="Calibri"/>
                <a:cs typeface="Calibri"/>
              </a:rPr>
              <a:t>NDE</a:t>
            </a:r>
            <a:r>
              <a:rPr dirty="0" smtClean="0" baseline="2275" sz="1800" spc="-4" b="1">
                <a:latin typeface="Calibri"/>
                <a:cs typeface="Calibri"/>
              </a:rPr>
              <a:t>N</a:t>
            </a:r>
            <a:r>
              <a:rPr dirty="0" smtClean="0" baseline="2275" sz="1800" spc="0" b="1">
                <a:latin typeface="Calibri"/>
                <a:cs typeface="Calibri"/>
              </a:rPr>
              <a:t>T</a:t>
            </a:r>
            <a:r>
              <a:rPr dirty="0" smtClean="0" baseline="2275" sz="1800" spc="0" b="1">
                <a:latin typeface="Calibri"/>
                <a:cs typeface="Calibri"/>
              </a:rPr>
              <a:t> </a:t>
            </a:r>
            <a:r>
              <a:rPr dirty="0" smtClean="0" baseline="2275" sz="1800" spc="75" b="1">
                <a:latin typeface="Calibri"/>
                <a:cs typeface="Calibri"/>
              </a:rPr>
              <a:t> </a:t>
            </a:r>
            <a:r>
              <a:rPr dirty="0" smtClean="0" baseline="2275" sz="1800" spc="0" b="1">
                <a:latin typeface="Calibri"/>
                <a:cs typeface="Calibri"/>
              </a:rPr>
              <a:t>C</a:t>
            </a:r>
            <a:r>
              <a:rPr dirty="0" smtClean="0" baseline="2275" sz="1800" spc="-4" b="1">
                <a:latin typeface="Calibri"/>
                <a:cs typeface="Calibri"/>
              </a:rPr>
              <a:t>O</a:t>
            </a:r>
            <a:r>
              <a:rPr dirty="0" smtClean="0" baseline="2275" sz="1800" spc="0" b="1">
                <a:latin typeface="Calibri"/>
                <a:cs typeface="Calibri"/>
              </a:rPr>
              <a:t>N</a:t>
            </a:r>
            <a:r>
              <a:rPr dirty="0" smtClean="0" baseline="2275" sz="1800" spc="4" b="1">
                <a:latin typeface="Calibri"/>
                <a:cs typeface="Calibri"/>
              </a:rPr>
              <a:t>T</a:t>
            </a:r>
            <a:r>
              <a:rPr dirty="0" smtClean="0" baseline="2275" sz="1800" spc="-4" b="1">
                <a:latin typeface="Calibri"/>
                <a:cs typeface="Calibri"/>
              </a:rPr>
              <a:t>R</a:t>
            </a:r>
            <a:r>
              <a:rPr dirty="0" smtClean="0" baseline="2275" sz="1800" spc="-4" b="1">
                <a:latin typeface="Calibri"/>
                <a:cs typeface="Calibri"/>
              </a:rPr>
              <a:t>A</a:t>
            </a:r>
            <a:r>
              <a:rPr dirty="0" smtClean="0" baseline="2275" sz="1800" spc="0" b="1">
                <a:latin typeface="Calibri"/>
                <a:cs typeface="Calibri"/>
              </a:rPr>
              <a:t>C</a:t>
            </a:r>
            <a:r>
              <a:rPr dirty="0" smtClean="0" baseline="2275" sz="1800" spc="4" b="1">
                <a:latin typeface="Calibri"/>
                <a:cs typeface="Calibri"/>
              </a:rPr>
              <a:t>T</a:t>
            </a:r>
            <a:r>
              <a:rPr dirty="0" smtClean="0" baseline="2275" sz="1800" spc="4" b="1">
                <a:latin typeface="Calibri"/>
                <a:cs typeface="Calibri"/>
              </a:rPr>
              <a:t>O</a:t>
            </a:r>
            <a:r>
              <a:rPr dirty="0" smtClean="0" baseline="2275" sz="1800" spc="4" b="1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.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6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5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P</a:t>
            </a:r>
            <a:r>
              <a:rPr dirty="0" smtClean="0" baseline="2275" sz="1800" spc="4">
                <a:latin typeface="Calibri"/>
                <a:cs typeface="Calibri"/>
              </a:rPr>
              <a:t>a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0">
                <a:latin typeface="Calibri"/>
                <a:cs typeface="Calibri"/>
              </a:rPr>
              <a:t>es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6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ag</a:t>
            </a:r>
            <a:r>
              <a:rPr dirty="0" smtClean="0" baseline="2275" sz="1800" spc="-9">
                <a:latin typeface="Calibri"/>
                <a:cs typeface="Calibri"/>
              </a:rPr>
              <a:t>r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6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at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6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5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P</a:t>
            </a:r>
            <a:r>
              <a:rPr dirty="0" smtClean="0" baseline="2275" sz="1800" spc="4">
                <a:latin typeface="Calibri"/>
                <a:cs typeface="Calibri"/>
              </a:rPr>
              <a:t>a</a:t>
            </a:r>
            <a:r>
              <a:rPr dirty="0" smtClean="0" baseline="2275" sz="1800" spc="-9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ies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69">
                <a:latin typeface="Calibri"/>
                <a:cs typeface="Calibri"/>
              </a:rPr>
              <a:t> </a:t>
            </a:r>
            <a:r>
              <a:rPr dirty="0" smtClean="0" baseline="2275" sz="1800" spc="-14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all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5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5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9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-14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7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  <a:p>
            <a:pPr marL="12700" marR="4337">
              <a:lnSpc>
                <a:spcPct val="101725"/>
              </a:lnSpc>
            </a:pP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rac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5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4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6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9">
                <a:latin typeface="Calibri"/>
                <a:cs typeface="Calibri"/>
              </a:rPr>
              <a:t>g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or</a:t>
            </a:r>
            <a:r>
              <a:rPr dirty="0" smtClean="0" sz="1200" spc="5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9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loye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5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5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5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P</a:t>
            </a:r>
            <a:r>
              <a:rPr dirty="0" smtClean="0" sz="1200" spc="4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y.</a:t>
            </a:r>
            <a:r>
              <a:rPr dirty="0" smtClean="0" sz="1200" spc="4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er</a:t>
            </a:r>
            <a:r>
              <a:rPr dirty="0" smtClean="0" sz="1200" spc="5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P</a:t>
            </a:r>
            <a:r>
              <a:rPr dirty="0" smtClean="0" sz="1200" spc="4">
                <a:latin typeface="Calibri"/>
                <a:cs typeface="Calibri"/>
              </a:rPr>
              <a:t>a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5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all</a:t>
            </a:r>
            <a:r>
              <a:rPr dirty="0" smtClean="0" sz="1200" spc="5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14">
                <a:latin typeface="Calibri"/>
                <a:cs typeface="Calibri"/>
              </a:rPr>
              <a:t>v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6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4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5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ma</a:t>
            </a:r>
            <a:r>
              <a:rPr dirty="0" smtClean="0" sz="1200" spc="-4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191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9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s,</a:t>
            </a:r>
            <a:r>
              <a:rPr dirty="0" smtClean="0" sz="1200" spc="196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-14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io</a:t>
            </a:r>
            <a:r>
              <a:rPr dirty="0" smtClean="0" sz="1200" spc="9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181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or</a:t>
            </a:r>
            <a:r>
              <a:rPr dirty="0" smtClean="0" sz="1200" spc="186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196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191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181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,</a:t>
            </a:r>
            <a:r>
              <a:rPr dirty="0" smtClean="0" sz="1200" spc="186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or</a:t>
            </a:r>
            <a:r>
              <a:rPr dirty="0" smtClean="0" sz="1200" spc="226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186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196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181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ac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201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1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h</a:t>
            </a:r>
            <a:r>
              <a:rPr dirty="0" smtClean="0" sz="1200" spc="201">
                <a:latin typeface="Calibri"/>
                <a:cs typeface="Calibri"/>
              </a:rPr>
              <a:t> </a:t>
            </a:r>
            <a:r>
              <a:rPr dirty="0" smtClean="0" sz="1200" spc="-14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all</a:t>
            </a:r>
            <a:r>
              <a:rPr dirty="0" smtClean="0" sz="1200" spc="186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P</a:t>
            </a:r>
            <a:r>
              <a:rPr dirty="0" smtClean="0" sz="1200" spc="4">
                <a:latin typeface="Calibri"/>
                <a:cs typeface="Calibri"/>
              </a:rPr>
              <a:t>a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y,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x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may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ex</a:t>
            </a:r>
            <a:r>
              <a:rPr dirty="0" smtClean="0" sz="1200" spc="-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ssly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v</a:t>
            </a:r>
            <a:r>
              <a:rPr dirty="0" smtClean="0" sz="1200" spc="-14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ed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u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ri</a:t>
            </a:r>
            <a:r>
              <a:rPr dirty="0" smtClean="0" sz="1200" spc="4">
                <a:latin typeface="Calibri"/>
                <a:cs typeface="Calibri"/>
              </a:rPr>
              <a:t>z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ri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g.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 b="1">
                <a:latin typeface="Calibri"/>
                <a:cs typeface="Calibri"/>
              </a:rPr>
              <a:t>C</a:t>
            </a:r>
            <a:r>
              <a:rPr dirty="0" smtClean="0" sz="1200" spc="4" b="1">
                <a:latin typeface="Calibri"/>
                <a:cs typeface="Calibri"/>
              </a:rPr>
              <a:t>O</a:t>
            </a:r>
            <a:r>
              <a:rPr dirty="0" smtClean="0" sz="1200" spc="0" b="1">
                <a:latin typeface="Calibri"/>
                <a:cs typeface="Calibri"/>
              </a:rPr>
              <a:t>NF</a:t>
            </a:r>
            <a:r>
              <a:rPr dirty="0" smtClean="0" sz="1200" spc="4" b="1">
                <a:latin typeface="Calibri"/>
                <a:cs typeface="Calibri"/>
              </a:rPr>
              <a:t>I</a:t>
            </a:r>
            <a:r>
              <a:rPr dirty="0" smtClean="0" sz="1200" spc="0" b="1">
                <a:latin typeface="Calibri"/>
                <a:cs typeface="Calibri"/>
              </a:rPr>
              <a:t>DE</a:t>
            </a:r>
            <a:r>
              <a:rPr dirty="0" smtClean="0" sz="1200" spc="-9" b="1">
                <a:latin typeface="Calibri"/>
                <a:cs typeface="Calibri"/>
              </a:rPr>
              <a:t>N</a:t>
            </a:r>
            <a:r>
              <a:rPr dirty="0" smtClean="0" sz="1200" spc="4" b="1">
                <a:latin typeface="Calibri"/>
                <a:cs typeface="Calibri"/>
              </a:rPr>
              <a:t>T</a:t>
            </a:r>
            <a:r>
              <a:rPr dirty="0" smtClean="0" sz="1200" spc="-9" b="1">
                <a:latin typeface="Calibri"/>
                <a:cs typeface="Calibri"/>
              </a:rPr>
              <a:t>I</a:t>
            </a:r>
            <a:r>
              <a:rPr dirty="0" smtClean="0" sz="1200" spc="4" b="1">
                <a:latin typeface="Calibri"/>
                <a:cs typeface="Calibri"/>
              </a:rPr>
              <a:t>A</a:t>
            </a:r>
            <a:r>
              <a:rPr dirty="0" smtClean="0" sz="1200" spc="-4" b="1">
                <a:latin typeface="Calibri"/>
                <a:cs typeface="Calibri"/>
              </a:rPr>
              <a:t>L</a:t>
            </a:r>
            <a:r>
              <a:rPr dirty="0" smtClean="0" sz="1200" spc="4" b="1">
                <a:latin typeface="Calibri"/>
                <a:cs typeface="Calibri"/>
              </a:rPr>
              <a:t>I</a:t>
            </a:r>
            <a:r>
              <a:rPr dirty="0" smtClean="0" sz="1200" spc="4" b="1">
                <a:latin typeface="Calibri"/>
                <a:cs typeface="Calibri"/>
              </a:rPr>
              <a:t>T</a:t>
            </a:r>
            <a:r>
              <a:rPr dirty="0" smtClean="0" sz="1200" spc="9" b="1">
                <a:latin typeface="Calibri"/>
                <a:cs typeface="Calibri"/>
              </a:rPr>
              <a:t>Y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r>
              <a:rPr dirty="0" smtClean="0" sz="1200" spc="226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221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Re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se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ive</a:t>
            </a:r>
            <a:r>
              <a:rPr dirty="0" smtClean="0" sz="1200" spc="231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all</a:t>
            </a:r>
            <a:r>
              <a:rPr dirty="0" smtClean="0" sz="1200" spc="221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,</a:t>
            </a:r>
            <a:r>
              <a:rPr dirty="0" smtClean="0" sz="1200" spc="231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in</a:t>
            </a:r>
            <a:r>
              <a:rPr dirty="0" smtClean="0" sz="1200" spc="236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226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as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io</a:t>
            </a:r>
            <a:r>
              <a:rPr dirty="0" smtClean="0" sz="1200" spc="9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,</a:t>
            </a:r>
            <a:r>
              <a:rPr dirty="0" smtClean="0" sz="1200" spc="221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m,</a:t>
            </a:r>
            <a:r>
              <a:rPr dirty="0" smtClean="0" sz="1200" spc="221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or</a:t>
            </a:r>
            <a:r>
              <a:rPr dirty="0" smtClean="0" sz="1200" spc="236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ma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,</a:t>
            </a:r>
            <a:r>
              <a:rPr dirty="0" smtClean="0" sz="1200" spc="221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eith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221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ire</a:t>
            </a:r>
            <a:r>
              <a:rPr dirty="0" smtClean="0" sz="1200" spc="-9">
                <a:latin typeface="Calibri"/>
                <a:cs typeface="Calibri"/>
              </a:rPr>
              <a:t>c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ly</a:t>
            </a:r>
            <a:r>
              <a:rPr dirty="0" smtClean="0" sz="1200" spc="231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or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ire</a:t>
            </a:r>
            <a:r>
              <a:rPr dirty="0" smtClean="0" sz="1200" spc="-9">
                <a:latin typeface="Calibri"/>
                <a:cs typeface="Calibri"/>
              </a:rPr>
              <a:t>c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l</a:t>
            </a:r>
            <a:r>
              <a:rPr dirty="0" smtClean="0" sz="1200" spc="-4">
                <a:latin typeface="Calibri"/>
                <a:cs typeface="Calibri"/>
              </a:rPr>
              <a:t>y</a:t>
            </a:r>
            <a:r>
              <a:rPr dirty="0" smtClean="0" sz="1200" spc="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8780" y="1749298"/>
            <a:ext cx="16488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latin typeface="Calibri"/>
                <a:cs typeface="Calibri"/>
              </a:rPr>
              <a:t>6.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7380" y="2121154"/>
            <a:ext cx="16488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latin typeface="Calibri"/>
                <a:cs typeface="Calibri"/>
              </a:rPr>
              <a:t>1.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84884" y="2121154"/>
            <a:ext cx="607943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is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lose</a:t>
            </a:r>
            <a:r>
              <a:rPr dirty="0" smtClean="0" baseline="2275" sz="1800" spc="4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or</a:t>
            </a:r>
            <a:r>
              <a:rPr dirty="0" smtClean="0" baseline="2275" sz="1800" spc="2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m</a:t>
            </a:r>
            <a:r>
              <a:rPr dirty="0" smtClean="0" baseline="2275" sz="1800" spc="0">
                <a:latin typeface="Calibri"/>
                <a:cs typeface="Calibri"/>
              </a:rPr>
              <a:t>m</a:t>
            </a:r>
            <a:r>
              <a:rPr dirty="0" smtClean="0" baseline="2275" sz="1800" spc="-4">
                <a:latin typeface="Calibri"/>
                <a:cs typeface="Calibri"/>
              </a:rPr>
              <a:t>u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3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2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2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9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3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2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f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-4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ma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ion</a:t>
            </a:r>
            <a:r>
              <a:rPr dirty="0" smtClean="0" baseline="2275" sz="1800" spc="3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rel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g</a:t>
            </a:r>
            <a:r>
              <a:rPr dirty="0" smtClean="0" baseline="2275" sz="1800" spc="2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4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2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m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y’s</a:t>
            </a:r>
            <a:r>
              <a:rPr dirty="0" smtClean="0" baseline="2275" sz="1800" spc="2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-14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ess</a:t>
            </a:r>
            <a:r>
              <a:rPr dirty="0" smtClean="0" baseline="2275" sz="1800" spc="39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2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7380" y="2307081"/>
            <a:ext cx="6536537" cy="3637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latin typeface="Calibri"/>
                <a:cs typeface="Calibri"/>
              </a:rPr>
              <a:t>P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oduct</a:t>
            </a:r>
            <a:r>
              <a:rPr dirty="0" smtClean="0" baseline="2275" sz="1800" spc="6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l</a:t>
            </a:r>
            <a:r>
              <a:rPr dirty="0" smtClean="0" baseline="2275" sz="1800" spc="-4">
                <a:latin typeface="Calibri"/>
                <a:cs typeface="Calibri"/>
              </a:rPr>
              <a:t>u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g</a:t>
            </a:r>
            <a:r>
              <a:rPr dirty="0" smtClean="0" baseline="2275" sz="1800" spc="5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(b</a:t>
            </a:r>
            <a:r>
              <a:rPr dirty="0" smtClean="0" baseline="2275" sz="1800" spc="-4">
                <a:latin typeface="Calibri"/>
                <a:cs typeface="Calibri"/>
              </a:rPr>
              <a:t>u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6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ot</a:t>
            </a:r>
            <a:r>
              <a:rPr dirty="0" smtClean="0" baseline="2275" sz="1800" spc="6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limi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r>
              <a:rPr dirty="0" smtClean="0" baseline="2275" sz="1800" spc="6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o)</a:t>
            </a:r>
            <a:r>
              <a:rPr dirty="0" smtClean="0" baseline="2275" sz="1800" spc="6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m</a:t>
            </a:r>
            <a:r>
              <a:rPr dirty="0" smtClean="0" baseline="2275" sz="1800" spc="0">
                <a:latin typeface="Calibri"/>
                <a:cs typeface="Calibri"/>
              </a:rPr>
              <a:t>er</a:t>
            </a:r>
            <a:r>
              <a:rPr dirty="0" smtClean="0" baseline="2275" sz="1800" spc="64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l</a:t>
            </a:r>
            <a:r>
              <a:rPr dirty="0" smtClean="0" baseline="2275" sz="1800" spc="0">
                <a:latin typeface="Calibri"/>
                <a:cs typeface="Calibri"/>
              </a:rPr>
              <a:t>is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s,</a:t>
            </a:r>
            <a:r>
              <a:rPr dirty="0" smtClean="0" baseline="2275" sz="1800" spc="5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rice</a:t>
            </a:r>
            <a:r>
              <a:rPr dirty="0" smtClean="0" baseline="2275" sz="1800" spc="6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s,</a:t>
            </a:r>
            <a:r>
              <a:rPr dirty="0" smtClean="0" baseline="2275" sz="1800" spc="5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or</a:t>
            </a:r>
            <a:r>
              <a:rPr dirty="0" smtClean="0" baseline="2275" sz="1800" spc="6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ma</a:t>
            </a:r>
            <a:r>
              <a:rPr dirty="0" smtClean="0" baseline="2275" sz="1800" spc="-9">
                <a:latin typeface="Calibri"/>
                <a:cs typeface="Calibri"/>
              </a:rPr>
              <a:t>r</a:t>
            </a:r>
            <a:r>
              <a:rPr dirty="0" smtClean="0" baseline="2275" sz="1800" spc="-4">
                <a:latin typeface="Calibri"/>
                <a:cs typeface="Calibri"/>
              </a:rPr>
              <a:t>k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g</a:t>
            </a:r>
            <a:r>
              <a:rPr dirty="0" smtClean="0" baseline="2275" sz="1800" spc="5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la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5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(</a:t>
            </a:r>
            <a:r>
              <a:rPr dirty="0" smtClean="0" baseline="2275" sz="1800" spc="-9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6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“Conf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ial</a:t>
            </a:r>
            <a:endParaRPr sz="1200">
              <a:latin typeface="Calibri"/>
              <a:cs typeface="Calibri"/>
            </a:endParaRPr>
          </a:p>
          <a:p>
            <a:pPr marL="12700" marR="22859">
              <a:lnSpc>
                <a:spcPct val="101725"/>
              </a:lnSpc>
            </a:pPr>
            <a:r>
              <a:rPr dirty="0" smtClean="0" sz="1200" spc="0">
                <a:latin typeface="Calibri"/>
                <a:cs typeface="Calibri"/>
              </a:rPr>
              <a:t>In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”);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7380" y="2678938"/>
            <a:ext cx="164888" cy="5511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latin typeface="Calibri"/>
                <a:cs typeface="Calibri"/>
              </a:rPr>
              <a:t>2.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</a:pPr>
            <a:r>
              <a:rPr dirty="0" smtClean="0" sz="1200" spc="4">
                <a:latin typeface="Calibri"/>
                <a:cs typeface="Calibri"/>
              </a:rPr>
              <a:t>3.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</a:pPr>
            <a:r>
              <a:rPr dirty="0" smtClean="0" sz="1200" spc="4">
                <a:latin typeface="Calibri"/>
                <a:cs typeface="Calibri"/>
              </a:rPr>
              <a:t>4.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84884" y="2678938"/>
            <a:ext cx="6077350" cy="5511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2859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lic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Co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f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-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0">
                <a:latin typeface="Calibri"/>
                <a:cs typeface="Calibri"/>
              </a:rPr>
              <a:t>al</a:t>
            </a:r>
            <a:r>
              <a:rPr dirty="0" smtClean="0" baseline="2275" sz="1800" spc="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f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m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ion;</a:t>
            </a:r>
            <a:endParaRPr sz="1200">
              <a:latin typeface="Calibri"/>
              <a:cs typeface="Calibri"/>
            </a:endParaRPr>
          </a:p>
          <a:p>
            <a:pPr marL="12700" marR="22859">
              <a:lnSpc>
                <a:spcPct val="101725"/>
              </a:lnSpc>
            </a:pPr>
            <a:r>
              <a:rPr dirty="0" smtClean="0" sz="1200" spc="0">
                <a:latin typeface="Calibri"/>
                <a:cs typeface="Calibri"/>
              </a:rPr>
              <a:t>U</a:t>
            </a:r>
            <a:r>
              <a:rPr dirty="0" smtClean="0" sz="1200" spc="-4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onfide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ial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9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rm</a:t>
            </a:r>
            <a:r>
              <a:rPr dirty="0" smtClean="0" sz="1200" spc="4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sol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-9">
                <a:latin typeface="Calibri"/>
                <a:cs typeface="Calibri"/>
              </a:rPr>
              <a:t>l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it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y;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or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</a:pPr>
            <a:r>
              <a:rPr dirty="0" smtClean="0" sz="1200" spc="0">
                <a:latin typeface="Calibri"/>
                <a:cs typeface="Calibri"/>
              </a:rPr>
              <a:t>Assist</a:t>
            </a:r>
            <a:r>
              <a:rPr dirty="0" smtClean="0" sz="1200" spc="2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2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rd</a:t>
            </a:r>
            <a:r>
              <a:rPr dirty="0" smtClean="0" sz="1200" spc="1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ar</a:t>
            </a:r>
            <a:r>
              <a:rPr dirty="0" smtClean="0" sz="1200" spc="9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25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2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14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2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2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onfi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ial</a:t>
            </a:r>
            <a:r>
              <a:rPr dirty="0" smtClean="0" sz="1200" spc="1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In</a:t>
            </a:r>
            <a:r>
              <a:rPr dirty="0" smtClean="0" sz="1200" spc="-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ma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ion</a:t>
            </a:r>
            <a:r>
              <a:rPr dirty="0" smtClean="0" sz="1200" spc="2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in</a:t>
            </a:r>
            <a:r>
              <a:rPr dirty="0" smtClean="0" sz="1200" spc="3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2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er</a:t>
            </a:r>
            <a:r>
              <a:rPr dirty="0" smtClean="0" sz="1200" spc="2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b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2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sol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ly</a:t>
            </a:r>
            <a:r>
              <a:rPr dirty="0" smtClean="0" sz="1200" spc="1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or</a:t>
            </a:r>
            <a:r>
              <a:rPr dirty="0" smtClean="0" sz="1200" spc="1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1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9">
                <a:latin typeface="Calibri"/>
                <a:cs typeface="Calibri"/>
              </a:rPr>
              <a:t>f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7380" y="3238627"/>
            <a:ext cx="6532600" cy="735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470157" algn="just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latin typeface="Calibri"/>
                <a:cs typeface="Calibri"/>
              </a:rPr>
              <a:t>of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m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y.</a:t>
            </a:r>
            <a:endParaRPr sz="1200">
              <a:latin typeface="Calibri"/>
              <a:cs typeface="Calibri"/>
            </a:endParaRPr>
          </a:p>
          <a:p>
            <a:pPr marL="12700" algn="just">
              <a:lnSpc>
                <a:spcPct val="101725"/>
              </a:lnSpc>
            </a:pPr>
            <a:r>
              <a:rPr dirty="0" smtClean="0" sz="1200" spc="4" b="1">
                <a:latin typeface="Calibri"/>
                <a:cs typeface="Calibri"/>
              </a:rPr>
              <a:t>A</a:t>
            </a:r>
            <a:r>
              <a:rPr dirty="0" smtClean="0" sz="1200" spc="0" b="1">
                <a:latin typeface="Calibri"/>
                <a:cs typeface="Calibri"/>
              </a:rPr>
              <a:t>P</a:t>
            </a:r>
            <a:r>
              <a:rPr dirty="0" smtClean="0" sz="1200" spc="-4" b="1">
                <a:latin typeface="Calibri"/>
                <a:cs typeface="Calibri"/>
              </a:rPr>
              <a:t>P</a:t>
            </a:r>
            <a:r>
              <a:rPr dirty="0" smtClean="0" sz="1200" spc="-4" b="1">
                <a:latin typeface="Calibri"/>
                <a:cs typeface="Calibri"/>
              </a:rPr>
              <a:t>R</a:t>
            </a:r>
            <a:r>
              <a:rPr dirty="0" smtClean="0" sz="1200" spc="4" b="1">
                <a:latin typeface="Calibri"/>
                <a:cs typeface="Calibri"/>
              </a:rPr>
              <a:t>O</a:t>
            </a:r>
            <a:r>
              <a:rPr dirty="0" smtClean="0" sz="1200" spc="0" b="1">
                <a:latin typeface="Calibri"/>
                <a:cs typeface="Calibri"/>
              </a:rPr>
              <a:t>VAL</a:t>
            </a:r>
            <a:r>
              <a:rPr dirty="0" smtClean="0" sz="1200" spc="4" b="1">
                <a:latin typeface="Calibri"/>
                <a:cs typeface="Calibri"/>
              </a:rPr>
              <a:t> </a:t>
            </a:r>
            <a:r>
              <a:rPr dirty="0" smtClean="0" sz="1200" spc="4" b="1">
                <a:latin typeface="Calibri"/>
                <a:cs typeface="Calibri"/>
              </a:rPr>
              <a:t>O</a:t>
            </a:r>
            <a:r>
              <a:rPr dirty="0" smtClean="0" sz="1200" spc="0" b="1">
                <a:latin typeface="Calibri"/>
                <a:cs typeface="Calibri"/>
              </a:rPr>
              <a:t>F</a:t>
            </a:r>
            <a:r>
              <a:rPr dirty="0" smtClean="0" sz="1200" spc="10" b="1">
                <a:latin typeface="Calibri"/>
                <a:cs typeface="Calibri"/>
              </a:rPr>
              <a:t> </a:t>
            </a:r>
            <a:r>
              <a:rPr dirty="0" smtClean="0" sz="1200" spc="-4" b="1">
                <a:latin typeface="Calibri"/>
                <a:cs typeface="Calibri"/>
              </a:rPr>
              <a:t>M</a:t>
            </a:r>
            <a:r>
              <a:rPr dirty="0" smtClean="0" sz="1200" spc="4" b="1">
                <a:latin typeface="Calibri"/>
                <a:cs typeface="Calibri"/>
              </a:rPr>
              <a:t>A</a:t>
            </a:r>
            <a:r>
              <a:rPr dirty="0" smtClean="0" sz="1200" spc="-4" b="1">
                <a:latin typeface="Calibri"/>
                <a:cs typeface="Calibri"/>
              </a:rPr>
              <a:t>R</a:t>
            </a:r>
            <a:r>
              <a:rPr dirty="0" smtClean="0" sz="1200" spc="4" b="1">
                <a:latin typeface="Calibri"/>
                <a:cs typeface="Calibri"/>
              </a:rPr>
              <a:t>K</a:t>
            </a:r>
            <a:r>
              <a:rPr dirty="0" smtClean="0" sz="1200" spc="0" b="1">
                <a:latin typeface="Calibri"/>
                <a:cs typeface="Calibri"/>
              </a:rPr>
              <a:t>E</a:t>
            </a:r>
            <a:r>
              <a:rPr dirty="0" smtClean="0" sz="1200" spc="-4" b="1">
                <a:latin typeface="Calibri"/>
                <a:cs typeface="Calibri"/>
              </a:rPr>
              <a:t>T</a:t>
            </a:r>
            <a:r>
              <a:rPr dirty="0" smtClean="0" sz="1200" spc="-9" b="1">
                <a:latin typeface="Calibri"/>
                <a:cs typeface="Calibri"/>
              </a:rPr>
              <a:t>I</a:t>
            </a:r>
            <a:r>
              <a:rPr dirty="0" smtClean="0" sz="1200" spc="0" b="1">
                <a:latin typeface="Calibri"/>
                <a:cs typeface="Calibri"/>
              </a:rPr>
              <a:t>NG</a:t>
            </a:r>
            <a:r>
              <a:rPr dirty="0" smtClean="0" sz="1200" spc="15" b="1">
                <a:latin typeface="Calibri"/>
                <a:cs typeface="Calibri"/>
              </a:rPr>
              <a:t> </a:t>
            </a:r>
            <a:r>
              <a:rPr dirty="0" smtClean="0" sz="1200" spc="-4" b="1">
                <a:latin typeface="Calibri"/>
                <a:cs typeface="Calibri"/>
              </a:rPr>
              <a:t>M</a:t>
            </a:r>
            <a:r>
              <a:rPr dirty="0" smtClean="0" sz="1200" spc="4" b="1">
                <a:latin typeface="Calibri"/>
                <a:cs typeface="Calibri"/>
              </a:rPr>
              <a:t>A</a:t>
            </a:r>
            <a:r>
              <a:rPr dirty="0" smtClean="0" sz="1200" spc="4" b="1">
                <a:latin typeface="Calibri"/>
                <a:cs typeface="Calibri"/>
              </a:rPr>
              <a:t>T</a:t>
            </a:r>
            <a:r>
              <a:rPr dirty="0" smtClean="0" sz="1200" spc="0" b="1">
                <a:latin typeface="Calibri"/>
                <a:cs typeface="Calibri"/>
              </a:rPr>
              <a:t>ER</a:t>
            </a:r>
            <a:r>
              <a:rPr dirty="0" smtClean="0" sz="1200" spc="-9" b="1">
                <a:latin typeface="Calibri"/>
                <a:cs typeface="Calibri"/>
              </a:rPr>
              <a:t>I</a:t>
            </a:r>
            <a:r>
              <a:rPr dirty="0" smtClean="0" sz="1200" spc="4" b="1">
                <a:latin typeface="Calibri"/>
                <a:cs typeface="Calibri"/>
              </a:rPr>
              <a:t>A</a:t>
            </a:r>
            <a:r>
              <a:rPr dirty="0" smtClean="0" sz="1200" spc="14" b="1">
                <a:latin typeface="Calibri"/>
                <a:cs typeface="Calibri"/>
              </a:rPr>
              <a:t>L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r>
              <a:rPr dirty="0" smtClean="0" sz="1200" spc="1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15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Re</a:t>
            </a:r>
            <a:r>
              <a:rPr dirty="0" smtClean="0" sz="1200" spc="-4">
                <a:latin typeface="Calibri"/>
                <a:cs typeface="Calibri"/>
              </a:rPr>
              <a:t>p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es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ive</a:t>
            </a:r>
            <a:r>
              <a:rPr dirty="0" smtClean="0" sz="1200" spc="1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all</a:t>
            </a:r>
            <a:r>
              <a:rPr dirty="0" smtClean="0" sz="1200" spc="15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1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ve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ri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en</a:t>
            </a:r>
            <a:r>
              <a:rPr dirty="0" smtClean="0" sz="1200" spc="2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rm</a:t>
            </a:r>
            <a:r>
              <a:rPr dirty="0" smtClean="0" sz="1200" spc="4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on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1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si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ar</a:t>
            </a:r>
            <a:r>
              <a:rPr dirty="0" smtClean="0" sz="1200" spc="-4">
                <a:latin typeface="Calibri"/>
                <a:cs typeface="Calibri"/>
              </a:rPr>
              <a:t>k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9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ials</a:t>
            </a:r>
            <a:r>
              <a:rPr dirty="0" smtClean="0" sz="1200" spc="1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l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1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10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d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1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at</a:t>
            </a:r>
            <a:r>
              <a:rPr dirty="0" smtClean="0" sz="1200" spc="15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re</a:t>
            </a:r>
            <a:r>
              <a:rPr dirty="0" smtClean="0" sz="1200" spc="1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1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ire</a:t>
            </a:r>
            <a:r>
              <a:rPr dirty="0" smtClean="0" sz="1200" spc="-9">
                <a:latin typeface="Calibri"/>
                <a:cs typeface="Calibri"/>
              </a:rPr>
              <a:t>c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ly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vi</a:t>
            </a:r>
            <a:r>
              <a:rPr dirty="0" smtClean="0" sz="1200" spc="-9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ed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8780" y="3424554"/>
            <a:ext cx="16488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latin typeface="Calibri"/>
                <a:cs typeface="Calibri"/>
              </a:rPr>
              <a:t>7.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8780" y="3982339"/>
            <a:ext cx="6764064" cy="18529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 b="1">
                <a:latin typeface="Calibri"/>
                <a:cs typeface="Calibri"/>
              </a:rPr>
              <a:t>8.</a:t>
            </a:r>
            <a:r>
              <a:rPr dirty="0" smtClean="0" baseline="2275" sz="1800" spc="19" b="1">
                <a:latin typeface="Calibri"/>
                <a:cs typeface="Calibri"/>
              </a:rPr>
              <a:t> </a:t>
            </a:r>
            <a:r>
              <a:rPr dirty="0" smtClean="0" baseline="2275" sz="1800" spc="0" b="1">
                <a:latin typeface="Calibri"/>
                <a:cs typeface="Calibri"/>
              </a:rPr>
              <a:t>EXPENSE</a:t>
            </a:r>
            <a:r>
              <a:rPr dirty="0" smtClean="0" baseline="2275" sz="1800" spc="4" b="1">
                <a:latin typeface="Calibri"/>
                <a:cs typeface="Calibri"/>
              </a:rPr>
              <a:t>S</a:t>
            </a:r>
            <a:r>
              <a:rPr dirty="0" smtClean="0" baseline="2275" sz="1800" spc="0">
                <a:latin typeface="Calibri"/>
                <a:cs typeface="Calibri"/>
              </a:rPr>
              <a:t>.</a:t>
            </a:r>
            <a:r>
              <a:rPr dirty="0" smtClean="0" baseline="2275" sz="1800" spc="1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The</a:t>
            </a:r>
            <a:r>
              <a:rPr dirty="0" smtClean="0" baseline="2275" sz="1800" spc="1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Re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e</a:t>
            </a:r>
            <a:r>
              <a:rPr dirty="0" smtClean="0" baseline="2275" sz="1800" spc="-14">
                <a:latin typeface="Calibri"/>
                <a:cs typeface="Calibri"/>
              </a:rPr>
              <a:t>s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ive</a:t>
            </a:r>
            <a:r>
              <a:rPr dirty="0" smtClean="0" baseline="2275" sz="1800" spc="1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0">
                <a:latin typeface="Calibri"/>
                <a:cs typeface="Calibri"/>
              </a:rPr>
              <a:t>ll</a:t>
            </a:r>
            <a:r>
              <a:rPr dirty="0" smtClean="0" baseline="2275" sz="1800" spc="1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19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led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o</a:t>
            </a:r>
            <a:r>
              <a:rPr dirty="0" smtClean="0" baseline="2275" sz="1800" spc="19">
                <a:latin typeface="Calibri"/>
                <a:cs typeface="Calibri"/>
              </a:rPr>
              <a:t> </a:t>
            </a:r>
            <a:r>
              <a:rPr dirty="0" smtClean="0" baseline="2275" sz="1800" spc="-9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ei</a:t>
            </a:r>
            <a:r>
              <a:rPr dirty="0" smtClean="0" baseline="2275" sz="1800" spc="4">
                <a:latin typeface="Calibri"/>
                <a:cs typeface="Calibri"/>
              </a:rPr>
              <a:t>m</a:t>
            </a:r>
            <a:r>
              <a:rPr dirty="0" smtClean="0" baseline="2275" sz="1800" spc="-4">
                <a:latin typeface="Calibri"/>
                <a:cs typeface="Calibri"/>
              </a:rPr>
              <a:t>b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0">
                <a:latin typeface="Calibri"/>
                <a:cs typeface="Calibri"/>
              </a:rPr>
              <a:t>rsem</a:t>
            </a:r>
            <a:r>
              <a:rPr dirty="0" smtClean="0" baseline="2275" sz="1800" spc="-4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f</a:t>
            </a:r>
            <a:r>
              <a:rPr dirty="0" smtClean="0" baseline="2275" sz="1800" spc="0">
                <a:latin typeface="Calibri"/>
                <a:cs typeface="Calibri"/>
              </a:rPr>
              <a:t>or</a:t>
            </a:r>
            <a:r>
              <a:rPr dirty="0" smtClean="0" baseline="2275" sz="1800" spc="1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ex</a:t>
            </a:r>
            <a:r>
              <a:rPr dirty="0" smtClean="0" baseline="2275" sz="1800" spc="-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ses</a:t>
            </a:r>
            <a:r>
              <a:rPr dirty="0" smtClean="0" baseline="2275" sz="1800" spc="1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ex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ose</a:t>
            </a:r>
            <a:r>
              <a:rPr dirty="0" smtClean="0" baseline="2275" sz="1800" spc="19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  <a:p>
            <a:pPr marL="241300" marR="6522" algn="just">
              <a:lnSpc>
                <a:spcPct val="101725"/>
              </a:lnSpc>
            </a:pP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ave</a:t>
            </a:r>
            <a:r>
              <a:rPr dirty="0" smtClean="0" sz="1200" spc="1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vi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sly</a:t>
            </a:r>
            <a:r>
              <a:rPr dirty="0" smtClean="0" sz="1200" spc="1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p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ved</a:t>
            </a:r>
            <a:r>
              <a:rPr dirty="0" smtClean="0" sz="1200" spc="1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in</a:t>
            </a:r>
            <a:r>
              <a:rPr dirty="0" smtClean="0" sz="1200" spc="1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ri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y.</a:t>
            </a:r>
            <a:r>
              <a:rPr dirty="0" smtClean="0" sz="1200" spc="1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ld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1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q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ire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ravel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1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Re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se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ive,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-14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all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im</a:t>
            </a:r>
            <a:r>
              <a:rPr dirty="0" smtClean="0" sz="1200" spc="-4">
                <a:latin typeface="Calibri"/>
                <a:cs typeface="Calibri"/>
              </a:rPr>
              <a:t>b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rse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15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loy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or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1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h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ravel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ex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ses,</a:t>
            </a:r>
            <a:r>
              <a:rPr dirty="0" smtClean="0" sz="1200" spc="1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9">
                <a:latin typeface="Calibri"/>
                <a:cs typeface="Calibri"/>
              </a:rPr>
              <a:t>l</a:t>
            </a:r>
            <a:r>
              <a:rPr dirty="0" smtClean="0" sz="1200" spc="0">
                <a:latin typeface="Calibri"/>
                <a:cs typeface="Calibri"/>
              </a:rPr>
              <a:t>ong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aso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le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l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me</a:t>
            </a:r>
            <a:r>
              <a:rPr dirty="0" smtClean="0" sz="1200" spc="4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l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ex</a:t>
            </a:r>
            <a:r>
              <a:rPr dirty="0" smtClean="0" sz="1200" spc="-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ses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on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se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ion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</a:t>
            </a:r>
            <a:r>
              <a:rPr dirty="0" smtClean="0" sz="1200" spc="34">
                <a:latin typeface="Calibri"/>
                <a:cs typeface="Calibri"/>
              </a:rPr>
              <a:t> </a:t>
            </a:r>
            <a:r>
              <a:rPr dirty="0" smtClean="0" sz="1200" spc="-14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h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ex</a:t>
            </a:r>
            <a:r>
              <a:rPr dirty="0" smtClean="0" sz="1200" spc="-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ses.</a:t>
            </a:r>
            <a:endParaRPr sz="1200">
              <a:latin typeface="Calibri"/>
              <a:cs typeface="Calibri"/>
            </a:endParaRPr>
          </a:p>
          <a:p>
            <a:pPr marL="241300" marR="2567" indent="-228600" algn="just">
              <a:lnSpc>
                <a:spcPct val="101725"/>
              </a:lnSpc>
            </a:pPr>
            <a:r>
              <a:rPr dirty="0" smtClean="0" sz="1200" spc="0" b="1">
                <a:latin typeface="Calibri"/>
                <a:cs typeface="Calibri"/>
              </a:rPr>
              <a:t>9.</a:t>
            </a:r>
            <a:r>
              <a:rPr dirty="0" smtClean="0" sz="1200" spc="-34" b="1">
                <a:latin typeface="Calibri"/>
                <a:cs typeface="Calibri"/>
              </a:rPr>
              <a:t> </a:t>
            </a:r>
            <a:r>
              <a:rPr dirty="0" smtClean="0" sz="1200" spc="4" b="1">
                <a:latin typeface="Calibri"/>
                <a:cs typeface="Calibri"/>
              </a:rPr>
              <a:t>I</a:t>
            </a:r>
            <a:r>
              <a:rPr dirty="0" smtClean="0" sz="1200" spc="0" b="1">
                <a:latin typeface="Calibri"/>
                <a:cs typeface="Calibri"/>
              </a:rPr>
              <a:t>N</a:t>
            </a:r>
            <a:r>
              <a:rPr dirty="0" smtClean="0" sz="1200" spc="-9" b="1">
                <a:latin typeface="Calibri"/>
                <a:cs typeface="Calibri"/>
              </a:rPr>
              <a:t>D</a:t>
            </a:r>
            <a:r>
              <a:rPr dirty="0" smtClean="0" sz="1200" spc="0" b="1">
                <a:latin typeface="Calibri"/>
                <a:cs typeface="Calibri"/>
              </a:rPr>
              <a:t>EMNI</a:t>
            </a:r>
            <a:r>
              <a:rPr dirty="0" smtClean="0" sz="1200" spc="4" b="1">
                <a:latin typeface="Calibri"/>
                <a:cs typeface="Calibri"/>
              </a:rPr>
              <a:t>F</a:t>
            </a:r>
            <a:r>
              <a:rPr dirty="0" smtClean="0" sz="1200" spc="4" b="1">
                <a:latin typeface="Calibri"/>
                <a:cs typeface="Calibri"/>
              </a:rPr>
              <a:t>I</a:t>
            </a:r>
            <a:r>
              <a:rPr dirty="0" smtClean="0" sz="1200" spc="-9" b="1">
                <a:latin typeface="Calibri"/>
                <a:cs typeface="Calibri"/>
              </a:rPr>
              <a:t>C</a:t>
            </a:r>
            <a:r>
              <a:rPr dirty="0" smtClean="0" sz="1200" spc="4" b="1">
                <a:latin typeface="Calibri"/>
                <a:cs typeface="Calibri"/>
              </a:rPr>
              <a:t>A</a:t>
            </a:r>
            <a:r>
              <a:rPr dirty="0" smtClean="0" sz="1200" spc="4" b="1">
                <a:latin typeface="Calibri"/>
                <a:cs typeface="Calibri"/>
              </a:rPr>
              <a:t>T</a:t>
            </a:r>
            <a:r>
              <a:rPr dirty="0" smtClean="0" sz="1200" spc="-9" b="1">
                <a:latin typeface="Calibri"/>
                <a:cs typeface="Calibri"/>
              </a:rPr>
              <a:t>I</a:t>
            </a:r>
            <a:r>
              <a:rPr dirty="0" smtClean="0" sz="1200" spc="4" b="1">
                <a:latin typeface="Calibri"/>
                <a:cs typeface="Calibri"/>
              </a:rPr>
              <a:t>O</a:t>
            </a:r>
            <a:r>
              <a:rPr dirty="0" smtClean="0" sz="1200" spc="9" b="1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r>
              <a:rPr dirty="0" smtClean="0" sz="1200" spc="-4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3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Re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-14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ive</a:t>
            </a:r>
            <a:r>
              <a:rPr dirty="0" smtClean="0" sz="1200" spc="-5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agre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5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3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,</a:t>
            </a:r>
            <a:r>
              <a:rPr dirty="0" smtClean="0" sz="1200" spc="-4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em</a:t>
            </a:r>
            <a:r>
              <a:rPr dirty="0" smtClean="0" sz="1200" spc="9">
                <a:latin typeface="Calibri"/>
                <a:cs typeface="Calibri"/>
              </a:rPr>
              <a:t>n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y,</a:t>
            </a:r>
            <a:r>
              <a:rPr dirty="0" smtClean="0" sz="1200" spc="-4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5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9">
                <a:latin typeface="Calibri"/>
                <a:cs typeface="Calibri"/>
              </a:rPr>
              <a:t>l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3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arml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ss</a:t>
            </a:r>
            <a:r>
              <a:rPr dirty="0" smtClean="0" sz="1200" spc="-5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5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m</a:t>
            </a:r>
            <a:r>
              <a:rPr dirty="0" smtClean="0" sz="1200" spc="-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-4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om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aga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st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all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ar</a:t>
            </a:r>
            <a:r>
              <a:rPr dirty="0" smtClean="0" sz="1200" spc="9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claims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(or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other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14">
                <a:latin typeface="Calibri"/>
                <a:cs typeface="Calibri"/>
              </a:rPr>
              <a:t>c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io</a:t>
            </a:r>
            <a:r>
              <a:rPr dirty="0" smtClean="0" sz="1200" spc="9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u</a:t>
            </a:r>
            <a:r>
              <a:rPr dirty="0" smtClean="0" sz="1200" spc="-9">
                <a:latin typeface="Calibri"/>
                <a:cs typeface="Calibri"/>
              </a:rPr>
              <a:t>l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le</a:t>
            </a:r>
            <a:r>
              <a:rPr dirty="0" smtClean="0" sz="1200" spc="4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l</a:t>
            </a:r>
            <a:r>
              <a:rPr dirty="0" smtClean="0" sz="1200" spc="0">
                <a:latin typeface="Calibri"/>
                <a:cs typeface="Calibri"/>
              </a:rPr>
              <a:t>osses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m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y)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at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ased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u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on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1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Re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-14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iv</a:t>
            </a:r>
            <a:r>
              <a:rPr dirty="0" smtClean="0" sz="1200" spc="1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(a)</a:t>
            </a:r>
            <a:r>
              <a:rPr dirty="0" smtClean="0" sz="1200" spc="-1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viol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-1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la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,</a:t>
            </a:r>
            <a:r>
              <a:rPr dirty="0" smtClean="0" sz="1200" spc="-1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(b)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viol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ion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-1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Agr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9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,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(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)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viol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ion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ird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y’s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rig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s.</a:t>
            </a:r>
            <a:endParaRPr sz="1200">
              <a:latin typeface="Calibri"/>
              <a:cs typeface="Calibri"/>
            </a:endParaRPr>
          </a:p>
          <a:p>
            <a:pPr marL="241300" marR="3401" indent="-228600" algn="just">
              <a:lnSpc>
                <a:spcPct val="101725"/>
              </a:lnSpc>
              <a:spcBef>
                <a:spcPts val="10"/>
              </a:spcBef>
            </a:pPr>
            <a:r>
              <a:rPr dirty="0" smtClean="0" sz="1200" spc="4">
                <a:latin typeface="Calibri"/>
                <a:cs typeface="Calibri"/>
              </a:rPr>
              <a:t>10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 b="1">
                <a:latin typeface="Calibri"/>
                <a:cs typeface="Calibri"/>
              </a:rPr>
              <a:t>NO</a:t>
            </a:r>
            <a:r>
              <a:rPr dirty="0" smtClean="0" sz="1200" spc="-50" b="1">
                <a:latin typeface="Calibri"/>
                <a:cs typeface="Calibri"/>
              </a:rPr>
              <a:t> </a:t>
            </a:r>
            <a:r>
              <a:rPr dirty="0" smtClean="0" sz="1200" spc="-4" b="1">
                <a:latin typeface="Calibri"/>
                <a:cs typeface="Calibri"/>
              </a:rPr>
              <a:t>M</a:t>
            </a:r>
            <a:r>
              <a:rPr dirty="0" smtClean="0" sz="1200" spc="4" b="1">
                <a:latin typeface="Calibri"/>
                <a:cs typeface="Calibri"/>
              </a:rPr>
              <a:t>O</a:t>
            </a:r>
            <a:r>
              <a:rPr dirty="0" smtClean="0" sz="1200" spc="0" b="1">
                <a:latin typeface="Calibri"/>
                <a:cs typeface="Calibri"/>
              </a:rPr>
              <a:t>D</a:t>
            </a:r>
            <a:r>
              <a:rPr dirty="0" smtClean="0" sz="1200" spc="-9" b="1">
                <a:latin typeface="Calibri"/>
                <a:cs typeface="Calibri"/>
              </a:rPr>
              <a:t>I</a:t>
            </a:r>
            <a:r>
              <a:rPr dirty="0" smtClean="0" sz="1200" spc="0" b="1">
                <a:latin typeface="Calibri"/>
                <a:cs typeface="Calibri"/>
              </a:rPr>
              <a:t>F</a:t>
            </a:r>
            <a:r>
              <a:rPr dirty="0" smtClean="0" sz="1200" spc="4" b="1">
                <a:latin typeface="Calibri"/>
                <a:cs typeface="Calibri"/>
              </a:rPr>
              <a:t>I</a:t>
            </a:r>
            <a:r>
              <a:rPr dirty="0" smtClean="0" sz="1200" spc="0" b="1">
                <a:latin typeface="Calibri"/>
                <a:cs typeface="Calibri"/>
              </a:rPr>
              <a:t>C</a:t>
            </a:r>
            <a:r>
              <a:rPr dirty="0" smtClean="0" sz="1200" spc="-4" b="1">
                <a:latin typeface="Calibri"/>
                <a:cs typeface="Calibri"/>
              </a:rPr>
              <a:t>A</a:t>
            </a:r>
            <a:r>
              <a:rPr dirty="0" smtClean="0" sz="1200" spc="4" b="1">
                <a:latin typeface="Calibri"/>
                <a:cs typeface="Calibri"/>
              </a:rPr>
              <a:t>T</a:t>
            </a:r>
            <a:r>
              <a:rPr dirty="0" smtClean="0" sz="1200" spc="-9" b="1">
                <a:latin typeface="Calibri"/>
                <a:cs typeface="Calibri"/>
              </a:rPr>
              <a:t>I</a:t>
            </a:r>
            <a:r>
              <a:rPr dirty="0" smtClean="0" sz="1200" spc="4" b="1">
                <a:latin typeface="Calibri"/>
                <a:cs typeface="Calibri"/>
              </a:rPr>
              <a:t>O</a:t>
            </a:r>
            <a:r>
              <a:rPr dirty="0" smtClean="0" sz="1200" spc="0" b="1">
                <a:latin typeface="Calibri"/>
                <a:cs typeface="Calibri"/>
              </a:rPr>
              <a:t>N</a:t>
            </a:r>
            <a:r>
              <a:rPr dirty="0" smtClean="0" sz="1200" spc="-54" b="1">
                <a:latin typeface="Calibri"/>
                <a:cs typeface="Calibri"/>
              </a:rPr>
              <a:t> </a:t>
            </a:r>
            <a:r>
              <a:rPr dirty="0" smtClean="0" sz="1200" spc="0" b="1">
                <a:latin typeface="Calibri"/>
                <a:cs typeface="Calibri"/>
              </a:rPr>
              <a:t>UN</a:t>
            </a:r>
            <a:r>
              <a:rPr dirty="0" smtClean="0" sz="1200" spc="-14" b="1">
                <a:latin typeface="Calibri"/>
                <a:cs typeface="Calibri"/>
              </a:rPr>
              <a:t>L</a:t>
            </a:r>
            <a:r>
              <a:rPr dirty="0" smtClean="0" sz="1200" spc="0" b="1">
                <a:latin typeface="Calibri"/>
                <a:cs typeface="Calibri"/>
              </a:rPr>
              <a:t>ESS</a:t>
            </a:r>
            <a:r>
              <a:rPr dirty="0" smtClean="0" sz="1200" spc="-59" b="1">
                <a:latin typeface="Calibri"/>
                <a:cs typeface="Calibri"/>
              </a:rPr>
              <a:t> </a:t>
            </a:r>
            <a:r>
              <a:rPr dirty="0" smtClean="0" sz="1200" spc="4" b="1">
                <a:latin typeface="Calibri"/>
                <a:cs typeface="Calibri"/>
              </a:rPr>
              <a:t>I</a:t>
            </a:r>
            <a:r>
              <a:rPr dirty="0" smtClean="0" sz="1200" spc="0" b="1">
                <a:latin typeface="Calibri"/>
                <a:cs typeface="Calibri"/>
              </a:rPr>
              <a:t>N</a:t>
            </a:r>
            <a:r>
              <a:rPr dirty="0" smtClean="0" sz="1200" spc="-64" b="1">
                <a:latin typeface="Calibri"/>
                <a:cs typeface="Calibri"/>
              </a:rPr>
              <a:t> </a:t>
            </a:r>
            <a:r>
              <a:rPr dirty="0" smtClean="0" sz="1200" spc="4" b="1">
                <a:latin typeface="Calibri"/>
                <a:cs typeface="Calibri"/>
              </a:rPr>
              <a:t>W</a:t>
            </a:r>
            <a:r>
              <a:rPr dirty="0" smtClean="0" sz="1200" spc="-4" b="1">
                <a:latin typeface="Calibri"/>
                <a:cs typeface="Calibri"/>
              </a:rPr>
              <a:t>R</a:t>
            </a:r>
            <a:r>
              <a:rPr dirty="0" smtClean="0" sz="1200" spc="4" b="1">
                <a:latin typeface="Calibri"/>
                <a:cs typeface="Calibri"/>
              </a:rPr>
              <a:t>I</a:t>
            </a:r>
            <a:r>
              <a:rPr dirty="0" smtClean="0" sz="1200" spc="-4" b="1">
                <a:latin typeface="Calibri"/>
                <a:cs typeface="Calibri"/>
              </a:rPr>
              <a:t>T</a:t>
            </a:r>
            <a:r>
              <a:rPr dirty="0" smtClean="0" sz="1200" spc="4" b="1">
                <a:latin typeface="Calibri"/>
                <a:cs typeface="Calibri"/>
              </a:rPr>
              <a:t>I</a:t>
            </a:r>
            <a:r>
              <a:rPr dirty="0" smtClean="0" sz="1200" spc="0" b="1">
                <a:latin typeface="Calibri"/>
                <a:cs typeface="Calibri"/>
              </a:rPr>
              <a:t>N</a:t>
            </a:r>
            <a:r>
              <a:rPr dirty="0" smtClean="0" sz="1200" spc="19" b="1">
                <a:latin typeface="Calibri"/>
                <a:cs typeface="Calibri"/>
              </a:rPr>
              <a:t>G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r>
              <a:rPr dirty="0" smtClean="0" sz="1200" spc="-6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6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m</a:t>
            </a:r>
            <a:r>
              <a:rPr dirty="0" smtClean="0" sz="1200" spc="0">
                <a:latin typeface="Calibri"/>
                <a:cs typeface="Calibri"/>
              </a:rPr>
              <a:t>odifica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-6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</a:t>
            </a:r>
            <a:r>
              <a:rPr dirty="0" smtClean="0" sz="1200" spc="-5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-6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Agr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9">
                <a:latin typeface="Calibri"/>
                <a:cs typeface="Calibri"/>
              </a:rPr>
              <a:t>m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-5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all</a:t>
            </a:r>
            <a:r>
              <a:rPr dirty="0" smtClean="0" sz="1200" spc="-6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5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val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59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u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less</a:t>
            </a:r>
            <a:r>
              <a:rPr dirty="0" smtClean="0" sz="1200" spc="-5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-75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ri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9">
                <a:latin typeface="Calibri"/>
                <a:cs typeface="Calibri"/>
              </a:rPr>
              <a:t>g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ed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u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h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P</a:t>
            </a:r>
            <a:r>
              <a:rPr dirty="0" smtClean="0" sz="1200" spc="4">
                <a:latin typeface="Calibri"/>
                <a:cs typeface="Calibri"/>
              </a:rPr>
              <a:t>a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ies.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8780" y="5966841"/>
            <a:ext cx="6767000" cy="1022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4">
                <a:latin typeface="Calibri"/>
                <a:cs typeface="Calibri"/>
              </a:rPr>
              <a:t>11</a:t>
            </a:r>
            <a:r>
              <a:rPr dirty="0" smtClean="0" baseline="2275" sz="1800" spc="0">
                <a:latin typeface="Calibri"/>
                <a:cs typeface="Calibri"/>
              </a:rPr>
              <a:t>.</a:t>
            </a:r>
            <a:r>
              <a:rPr dirty="0" smtClean="0" baseline="2275" sz="1800" spc="0">
                <a:latin typeface="Calibri"/>
                <a:cs typeface="Calibri"/>
              </a:rPr>
              <a:t> </a:t>
            </a:r>
            <a:r>
              <a:rPr dirty="0" smtClean="0" baseline="2275" sz="1800" spc="0" b="1">
                <a:latin typeface="Calibri"/>
                <a:cs typeface="Calibri"/>
              </a:rPr>
              <a:t>E</a:t>
            </a:r>
            <a:r>
              <a:rPr dirty="0" smtClean="0" baseline="2275" sz="1800" spc="4" b="1">
                <a:latin typeface="Calibri"/>
                <a:cs typeface="Calibri"/>
              </a:rPr>
              <a:t>N</a:t>
            </a:r>
            <a:r>
              <a:rPr dirty="0" smtClean="0" baseline="2275" sz="1800" spc="4" b="1">
                <a:latin typeface="Calibri"/>
                <a:cs typeface="Calibri"/>
              </a:rPr>
              <a:t>T</a:t>
            </a:r>
            <a:r>
              <a:rPr dirty="0" smtClean="0" baseline="2275" sz="1800" spc="4" b="1">
                <a:latin typeface="Calibri"/>
                <a:cs typeface="Calibri"/>
              </a:rPr>
              <a:t>I</a:t>
            </a:r>
            <a:r>
              <a:rPr dirty="0" smtClean="0" baseline="2275" sz="1800" spc="-4" b="1">
                <a:latin typeface="Calibri"/>
                <a:cs typeface="Calibri"/>
              </a:rPr>
              <a:t>R</a:t>
            </a:r>
            <a:r>
              <a:rPr dirty="0" smtClean="0" baseline="2275" sz="1800" spc="0" b="1">
                <a:latin typeface="Calibri"/>
                <a:cs typeface="Calibri"/>
              </a:rPr>
              <a:t>E</a:t>
            </a:r>
            <a:r>
              <a:rPr dirty="0" smtClean="0" baseline="2275" sz="1800" spc="-54" b="1">
                <a:latin typeface="Calibri"/>
                <a:cs typeface="Calibri"/>
              </a:rPr>
              <a:t> </a:t>
            </a:r>
            <a:r>
              <a:rPr dirty="0" smtClean="0" baseline="2275" sz="1800" spc="4" b="1">
                <a:latin typeface="Calibri"/>
                <a:cs typeface="Calibri"/>
              </a:rPr>
              <a:t>A</a:t>
            </a:r>
            <a:r>
              <a:rPr dirty="0" smtClean="0" baseline="2275" sz="1800" spc="0" b="1">
                <a:latin typeface="Calibri"/>
                <a:cs typeface="Calibri"/>
              </a:rPr>
              <a:t>G</a:t>
            </a:r>
            <a:r>
              <a:rPr dirty="0" smtClean="0" baseline="2275" sz="1800" spc="-4" b="1">
                <a:latin typeface="Calibri"/>
                <a:cs typeface="Calibri"/>
              </a:rPr>
              <a:t>R</a:t>
            </a:r>
            <a:r>
              <a:rPr dirty="0" smtClean="0" baseline="2275" sz="1800" spc="0" b="1">
                <a:latin typeface="Calibri"/>
                <a:cs typeface="Calibri"/>
              </a:rPr>
              <a:t>E</a:t>
            </a:r>
            <a:r>
              <a:rPr dirty="0" smtClean="0" baseline="2275" sz="1800" spc="4" b="1">
                <a:latin typeface="Calibri"/>
                <a:cs typeface="Calibri"/>
              </a:rPr>
              <a:t>E</a:t>
            </a:r>
            <a:r>
              <a:rPr dirty="0" smtClean="0" baseline="2275" sz="1800" spc="4" b="1">
                <a:latin typeface="Calibri"/>
                <a:cs typeface="Calibri"/>
              </a:rPr>
              <a:t>M</a:t>
            </a:r>
            <a:r>
              <a:rPr dirty="0" smtClean="0" baseline="2275" sz="1800" spc="0" b="1">
                <a:latin typeface="Calibri"/>
                <a:cs typeface="Calibri"/>
              </a:rPr>
              <a:t>E</a:t>
            </a:r>
            <a:r>
              <a:rPr dirty="0" smtClean="0" baseline="2275" sz="1800" spc="-9" b="1">
                <a:latin typeface="Calibri"/>
                <a:cs typeface="Calibri"/>
              </a:rPr>
              <a:t>N</a:t>
            </a:r>
            <a:r>
              <a:rPr dirty="0" smtClean="0" baseline="2275" sz="1800" spc="4" b="1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.</a:t>
            </a:r>
            <a:r>
              <a:rPr dirty="0" smtClean="0" baseline="2275" sz="1800" spc="-4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9">
                <a:latin typeface="Calibri"/>
                <a:cs typeface="Calibri"/>
              </a:rPr>
              <a:t>h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-4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Agr</a:t>
            </a:r>
            <a:r>
              <a:rPr dirty="0" smtClean="0" baseline="2275" sz="1800" spc="4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em</a:t>
            </a:r>
            <a:r>
              <a:rPr dirty="0" smtClean="0" baseline="2275" sz="1800" spc="-4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-50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-9">
                <a:latin typeface="Calibri"/>
                <a:cs typeface="Calibri"/>
              </a:rPr>
              <a:t>r</a:t>
            </a:r>
            <a:r>
              <a:rPr dirty="0" smtClean="0" baseline="2275" sz="1800" spc="0">
                <a:latin typeface="Calibri"/>
                <a:cs typeface="Calibri"/>
              </a:rPr>
              <a:t>es</a:t>
            </a:r>
            <a:r>
              <a:rPr dirty="0" smtClean="0" baseline="2275" sz="1800" spc="4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-5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50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f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0">
                <a:latin typeface="Calibri"/>
                <a:cs typeface="Calibri"/>
              </a:rPr>
              <a:t>ll</a:t>
            </a:r>
            <a:r>
              <a:rPr dirty="0" smtClean="0" baseline="2275" sz="1800" spc="-5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r</a:t>
            </a:r>
            <a:r>
              <a:rPr dirty="0" smtClean="0" baseline="2275" sz="1800" spc="-14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g</a:t>
            </a:r>
            <a:r>
              <a:rPr dirty="0" smtClean="0" baseline="2275" sz="1800" spc="-5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of</a:t>
            </a:r>
            <a:r>
              <a:rPr dirty="0" smtClean="0" baseline="2275" sz="1800" spc="-4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-3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P</a:t>
            </a:r>
            <a:r>
              <a:rPr dirty="0" smtClean="0" baseline="2275" sz="1800" spc="-4">
                <a:latin typeface="Calibri"/>
                <a:cs typeface="Calibri"/>
              </a:rPr>
              <a:t>a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ies</a:t>
            </a:r>
            <a:r>
              <a:rPr dirty="0" smtClean="0" baseline="2275" sz="1800" spc="-5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r>
              <a:rPr dirty="0" smtClean="0" baseline="2275" sz="1800" spc="-3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all</a:t>
            </a:r>
            <a:r>
              <a:rPr dirty="0" smtClean="0" baseline="2275" sz="1800" spc="-5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-9">
                <a:latin typeface="Calibri"/>
                <a:cs typeface="Calibri"/>
              </a:rPr>
              <a:t>u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rse</a:t>
            </a:r>
            <a:r>
              <a:rPr dirty="0" smtClean="0" baseline="2275" sz="1800" spc="9">
                <a:latin typeface="Calibri"/>
                <a:cs typeface="Calibri"/>
              </a:rPr>
              <a:t>d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  <a:p>
            <a:pPr marL="241300" marR="19278">
              <a:lnSpc>
                <a:spcPct val="101725"/>
              </a:lnSpc>
            </a:pPr>
            <a:r>
              <a:rPr dirty="0" smtClean="0" sz="1200" spc="0">
                <a:latin typeface="Calibri"/>
                <a:cs typeface="Calibri"/>
              </a:rPr>
              <a:t>all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v</a:t>
            </a:r>
            <a:r>
              <a:rPr dirty="0" smtClean="0" sz="1200" spc="-14">
                <a:latin typeface="Calibri"/>
                <a:cs typeface="Calibri"/>
              </a:rPr>
              <a:t>i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9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al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ri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en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agr</a:t>
            </a:r>
            <a:r>
              <a:rPr dirty="0" smtClean="0" sz="1200" spc="-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em</a:t>
            </a:r>
            <a:r>
              <a:rPr dirty="0" smtClean="0" sz="1200" spc="-4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ega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g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u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j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ma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er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  <a:p>
            <a:pPr marL="241300" marR="4073" indent="-228600" algn="just">
              <a:lnSpc>
                <a:spcPct val="101725"/>
              </a:lnSpc>
              <a:spcBef>
                <a:spcPts val="791"/>
              </a:spcBef>
            </a:pPr>
            <a:r>
              <a:rPr dirty="0" smtClean="0" sz="1200" spc="4">
                <a:latin typeface="Calibri"/>
                <a:cs typeface="Calibri"/>
              </a:rPr>
              <a:t>12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 b="1">
                <a:latin typeface="Calibri"/>
                <a:cs typeface="Calibri"/>
              </a:rPr>
              <a:t>A</a:t>
            </a:r>
            <a:r>
              <a:rPr dirty="0" smtClean="0" sz="1200" spc="0" b="1">
                <a:latin typeface="Calibri"/>
                <a:cs typeface="Calibri"/>
              </a:rPr>
              <a:t>P</a:t>
            </a:r>
            <a:r>
              <a:rPr dirty="0" smtClean="0" sz="1200" spc="-4" b="1">
                <a:latin typeface="Calibri"/>
                <a:cs typeface="Calibri"/>
              </a:rPr>
              <a:t>P</a:t>
            </a:r>
            <a:r>
              <a:rPr dirty="0" smtClean="0" sz="1200" spc="-4" b="1">
                <a:latin typeface="Calibri"/>
                <a:cs typeface="Calibri"/>
              </a:rPr>
              <a:t>L</a:t>
            </a:r>
            <a:r>
              <a:rPr dirty="0" smtClean="0" sz="1200" spc="4" b="1">
                <a:latin typeface="Calibri"/>
                <a:cs typeface="Calibri"/>
              </a:rPr>
              <a:t>I</a:t>
            </a:r>
            <a:r>
              <a:rPr dirty="0" smtClean="0" sz="1200" spc="0" b="1">
                <a:latin typeface="Calibri"/>
                <a:cs typeface="Calibri"/>
              </a:rPr>
              <a:t>C</a:t>
            </a:r>
            <a:r>
              <a:rPr dirty="0" smtClean="0" sz="1200" spc="4" b="1">
                <a:latin typeface="Calibri"/>
                <a:cs typeface="Calibri"/>
              </a:rPr>
              <a:t>A</a:t>
            </a:r>
            <a:r>
              <a:rPr dirty="0" smtClean="0" sz="1200" spc="0" b="1">
                <a:latin typeface="Calibri"/>
                <a:cs typeface="Calibri"/>
              </a:rPr>
              <a:t>B</a:t>
            </a:r>
            <a:r>
              <a:rPr dirty="0" smtClean="0" sz="1200" spc="-4" b="1">
                <a:latin typeface="Calibri"/>
                <a:cs typeface="Calibri"/>
              </a:rPr>
              <a:t>L</a:t>
            </a:r>
            <a:r>
              <a:rPr dirty="0" smtClean="0" sz="1200" spc="0" b="1">
                <a:latin typeface="Calibri"/>
                <a:cs typeface="Calibri"/>
              </a:rPr>
              <a:t>E</a:t>
            </a:r>
            <a:r>
              <a:rPr dirty="0" smtClean="0" sz="1200" spc="-14" b="1">
                <a:latin typeface="Calibri"/>
                <a:cs typeface="Calibri"/>
              </a:rPr>
              <a:t> </a:t>
            </a:r>
            <a:r>
              <a:rPr dirty="0" smtClean="0" sz="1200" spc="-4" b="1">
                <a:latin typeface="Calibri"/>
                <a:cs typeface="Calibri"/>
              </a:rPr>
              <a:t>L</a:t>
            </a:r>
            <a:r>
              <a:rPr dirty="0" smtClean="0" sz="1200" spc="4" b="1">
                <a:latin typeface="Calibri"/>
                <a:cs typeface="Calibri"/>
              </a:rPr>
              <a:t>A</a:t>
            </a:r>
            <a:r>
              <a:rPr dirty="0" smtClean="0" sz="1200" spc="9" b="1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r>
              <a:rPr dirty="0" smtClean="0" sz="1200" spc="-1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9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is</a:t>
            </a:r>
            <a:r>
              <a:rPr dirty="0" smtClean="0" sz="1200" spc="-1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gre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ment</a:t>
            </a:r>
            <a:r>
              <a:rPr dirty="0" smtClean="0" sz="1200" spc="-1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1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14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ion</a:t>
            </a:r>
            <a:r>
              <a:rPr dirty="0" smtClean="0" sz="1200" spc="-25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1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0">
                <a:latin typeface="Calibri"/>
                <a:cs typeface="Calibri"/>
              </a:rPr>
              <a:t>ms</a:t>
            </a:r>
            <a:r>
              <a:rPr dirty="0" smtClean="0" sz="1200" spc="-19">
                <a:latin typeface="Calibri"/>
                <a:cs typeface="Calibri"/>
              </a:rPr>
              <a:t> </a:t>
            </a:r>
            <a:r>
              <a:rPr dirty="0" smtClean="0" sz="1200" spc="-14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all</a:t>
            </a:r>
            <a:r>
              <a:rPr dirty="0" smtClean="0" sz="1200" spc="-2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1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gove</a:t>
            </a:r>
            <a:r>
              <a:rPr dirty="0" smtClean="0" sz="1200" spc="-4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ed</a:t>
            </a:r>
            <a:r>
              <a:rPr dirty="0" smtClean="0" sz="1200" spc="-25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-19">
                <a:latin typeface="Calibri"/>
                <a:cs typeface="Calibri"/>
              </a:rPr>
              <a:t> </a:t>
            </a:r>
            <a:r>
              <a:rPr dirty="0" smtClean="0" sz="1200" spc="2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1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ac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r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h</a:t>
            </a:r>
            <a:r>
              <a:rPr dirty="0" smtClean="0" sz="1200" spc="-1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l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[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]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-9">
                <a:latin typeface="Calibri"/>
                <a:cs typeface="Calibri"/>
              </a:rPr>
              <a:t>u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j</a:t>
            </a:r>
            <a:r>
              <a:rPr dirty="0" smtClean="0" sz="1200" spc="4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ex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l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sive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j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ri</a:t>
            </a:r>
            <a:r>
              <a:rPr dirty="0" smtClean="0" sz="1200" spc="-9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i</a:t>
            </a:r>
            <a:r>
              <a:rPr dirty="0" smtClean="0" sz="1200" spc="-9">
                <a:latin typeface="Calibri"/>
                <a:cs typeface="Calibri"/>
              </a:rPr>
              <a:t>o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f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l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-14">
                <a:latin typeface="Calibri"/>
                <a:cs typeface="Calibri"/>
              </a:rPr>
              <a:t>s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c</a:t>
            </a:r>
            <a:r>
              <a:rPr dirty="0" smtClean="0" sz="1200" spc="0">
                <a:latin typeface="Calibri"/>
                <a:cs typeface="Calibri"/>
              </a:rPr>
              <a:t>our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l</a:t>
            </a:r>
            <a:r>
              <a:rPr dirty="0" smtClean="0" sz="1200" spc="0">
                <a:latin typeface="Calibri"/>
                <a:cs typeface="Calibri"/>
              </a:rPr>
              <a:t>oca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9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in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[CO</a:t>
            </a:r>
            <a:r>
              <a:rPr dirty="0" smtClean="0" sz="1200" spc="-4">
                <a:latin typeface="Calibri"/>
                <a:cs typeface="Calibri"/>
              </a:rPr>
              <a:t>U</a:t>
            </a:r>
            <a:r>
              <a:rPr dirty="0" smtClean="0" sz="1200" spc="4">
                <a:latin typeface="Calibri"/>
                <a:cs typeface="Calibri"/>
              </a:rPr>
              <a:t>N</a:t>
            </a:r>
            <a:r>
              <a:rPr dirty="0" smtClean="0" sz="1200" spc="-9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Y</a:t>
            </a:r>
            <a:r>
              <a:rPr dirty="0" smtClean="0" sz="1200" spc="4">
                <a:latin typeface="Calibri"/>
                <a:cs typeface="Calibri"/>
              </a:rPr>
              <a:t>]</a:t>
            </a:r>
            <a:r>
              <a:rPr dirty="0" smtClean="0" sz="1200" spc="0">
                <a:latin typeface="Calibri"/>
                <a:cs typeface="Calibri"/>
              </a:rPr>
              <a:t>,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[</a:t>
            </a:r>
            <a:r>
              <a:rPr dirty="0" smtClean="0" sz="1200" spc="4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].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7380" y="7150988"/>
            <a:ext cx="6541177" cy="3637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latin typeface="Calibri"/>
                <a:cs typeface="Calibri"/>
              </a:rPr>
              <a:t>IN</a:t>
            </a:r>
            <a:r>
              <a:rPr dirty="0" smtClean="0" baseline="2275" sz="1800" spc="7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WIT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ESS</a:t>
            </a:r>
            <a:r>
              <a:rPr dirty="0" smtClean="0" baseline="2275" sz="1800" spc="7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W</a:t>
            </a:r>
            <a:r>
              <a:rPr dirty="0" smtClean="0" baseline="2275" sz="1800" spc="-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EREOF,</a:t>
            </a:r>
            <a:r>
              <a:rPr dirty="0" smtClean="0" baseline="2275" sz="1800" spc="6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a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0">
                <a:latin typeface="Calibri"/>
                <a:cs typeface="Calibri"/>
              </a:rPr>
              <a:t>h</a:t>
            </a:r>
            <a:r>
              <a:rPr dirty="0" smtClean="0" baseline="2275" sz="1800" spc="7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of</a:t>
            </a:r>
            <a:r>
              <a:rPr dirty="0" smtClean="0" baseline="2275" sz="1800" spc="6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6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P</a:t>
            </a:r>
            <a:r>
              <a:rPr dirty="0" smtClean="0" baseline="2275" sz="1800" spc="4">
                <a:latin typeface="Calibri"/>
                <a:cs typeface="Calibri"/>
              </a:rPr>
              <a:t>a</a:t>
            </a:r>
            <a:r>
              <a:rPr dirty="0" smtClean="0" baseline="2275" sz="1800" spc="0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i</a:t>
            </a:r>
            <a:r>
              <a:rPr dirty="0" smtClean="0" baseline="2275" sz="1800" spc="0">
                <a:latin typeface="Calibri"/>
                <a:cs typeface="Calibri"/>
              </a:rPr>
              <a:t>es</a:t>
            </a:r>
            <a:r>
              <a:rPr dirty="0" smtClean="0" baseline="2275" sz="1800" spc="7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as</a:t>
            </a:r>
            <a:r>
              <a:rPr dirty="0" smtClean="0" baseline="2275" sz="1800" spc="6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exec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d</a:t>
            </a:r>
            <a:r>
              <a:rPr dirty="0" smtClean="0" baseline="2275" sz="1800" spc="79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4">
                <a:latin typeface="Calibri"/>
                <a:cs typeface="Calibri"/>
              </a:rPr>
              <a:t>h</a:t>
            </a:r>
            <a:r>
              <a:rPr dirty="0" smtClean="0" baseline="2275" sz="1800" spc="0">
                <a:latin typeface="Calibri"/>
                <a:cs typeface="Calibri"/>
              </a:rPr>
              <a:t>is</a:t>
            </a:r>
            <a:r>
              <a:rPr dirty="0" smtClean="0" baseline="2275" sz="1800" spc="7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C</a:t>
            </a:r>
            <a:r>
              <a:rPr dirty="0" smtClean="0" baseline="2275" sz="1800" spc="-9">
                <a:latin typeface="Calibri"/>
                <a:cs typeface="Calibri"/>
              </a:rPr>
              <a:t>o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4">
                <a:latin typeface="Calibri"/>
                <a:cs typeface="Calibri"/>
              </a:rPr>
              <a:t>u</a:t>
            </a:r>
            <a:r>
              <a:rPr dirty="0" smtClean="0" baseline="2275" sz="1800" spc="-9">
                <a:latin typeface="Calibri"/>
                <a:cs typeface="Calibri"/>
              </a:rPr>
              <a:t>l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g</a:t>
            </a:r>
            <a:r>
              <a:rPr dirty="0" smtClean="0" baseline="2275" sz="1800" spc="6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Agr</a:t>
            </a:r>
            <a:r>
              <a:rPr dirty="0" smtClean="0" baseline="2275" sz="1800" spc="4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em</a:t>
            </a:r>
            <a:r>
              <a:rPr dirty="0" smtClean="0" baseline="2275" sz="1800" spc="4">
                <a:latin typeface="Calibri"/>
                <a:cs typeface="Calibri"/>
              </a:rPr>
              <a:t>e</a:t>
            </a:r>
            <a:r>
              <a:rPr dirty="0" smtClean="0" baseline="2275" sz="1800" spc="-4">
                <a:latin typeface="Calibri"/>
                <a:cs typeface="Calibri"/>
              </a:rPr>
              <a:t>n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,</a:t>
            </a:r>
            <a:r>
              <a:rPr dirty="0" smtClean="0" baseline="2275" sz="1800" spc="74">
                <a:latin typeface="Calibri"/>
                <a:cs typeface="Calibri"/>
              </a:rPr>
              <a:t> </a:t>
            </a:r>
            <a:r>
              <a:rPr dirty="0" smtClean="0" baseline="2275" sz="1800" spc="-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oth</a:t>
            </a:r>
            <a:r>
              <a:rPr dirty="0" smtClean="0" baseline="2275" sz="1800" spc="7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P</a:t>
            </a:r>
            <a:r>
              <a:rPr dirty="0" smtClean="0" baseline="2275" sz="1800" spc="59">
                <a:latin typeface="Calibri"/>
                <a:cs typeface="Calibri"/>
              </a:rPr>
              <a:t>a</a:t>
            </a:r>
            <a:r>
              <a:rPr dirty="0" smtClean="0" baseline="2275" sz="1800" spc="-9">
                <a:latin typeface="Calibri"/>
                <a:cs typeface="Calibri"/>
              </a:rPr>
              <a:t>r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-9">
                <a:latin typeface="Calibri"/>
                <a:cs typeface="Calibri"/>
              </a:rPr>
              <a:t>e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r>
              <a:rPr dirty="0" smtClean="0" baseline="2275" sz="1800" spc="7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b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69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i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s</a:t>
            </a:r>
            <a:endParaRPr sz="1200">
              <a:latin typeface="Calibri"/>
              <a:cs typeface="Calibri"/>
            </a:endParaRPr>
          </a:p>
          <a:p>
            <a:pPr marL="12700" marR="22859">
              <a:lnSpc>
                <a:spcPct val="101725"/>
              </a:lnSpc>
            </a:pPr>
            <a:r>
              <a:rPr dirty="0" smtClean="0" sz="1200" spc="4">
                <a:latin typeface="Calibri"/>
                <a:cs typeface="Calibri"/>
              </a:rPr>
              <a:t>d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0">
                <a:latin typeface="Calibri"/>
                <a:cs typeface="Calibri"/>
              </a:rPr>
              <a:t>ly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4">
                <a:latin typeface="Calibri"/>
                <a:cs typeface="Calibri"/>
              </a:rPr>
              <a:t>u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-9">
                <a:latin typeface="Calibri"/>
                <a:cs typeface="Calibri"/>
              </a:rPr>
              <a:t>i</a:t>
            </a:r>
            <a:r>
              <a:rPr dirty="0" smtClean="0" sz="1200" spc="4">
                <a:latin typeface="Calibri"/>
                <a:cs typeface="Calibri"/>
              </a:rPr>
              <a:t>z</a:t>
            </a:r>
            <a:r>
              <a:rPr dirty="0" smtClean="0" sz="1200" spc="0">
                <a:latin typeface="Calibri"/>
                <a:cs typeface="Calibri"/>
              </a:rPr>
              <a:t>ed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officer,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-9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s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of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t</a:t>
            </a:r>
            <a:r>
              <a:rPr dirty="0" smtClean="0" sz="1200" spc="-4">
                <a:latin typeface="Calibri"/>
                <a:cs typeface="Calibri"/>
              </a:rPr>
              <a:t>h</a:t>
            </a:r>
            <a:r>
              <a:rPr dirty="0" smtClean="0" sz="1200" spc="0">
                <a:latin typeface="Calibri"/>
                <a:cs typeface="Calibri"/>
              </a:rPr>
              <a:t>e</a:t>
            </a:r>
            <a:r>
              <a:rPr dirty="0" smtClean="0" sz="1200" spc="4">
                <a:latin typeface="Calibri"/>
                <a:cs typeface="Calibri"/>
              </a:rPr>
              <a:t> </a:t>
            </a:r>
            <a:r>
              <a:rPr dirty="0" smtClean="0" sz="1200" spc="-4">
                <a:latin typeface="Calibri"/>
                <a:cs typeface="Calibri"/>
              </a:rPr>
              <a:t>d</a:t>
            </a:r>
            <a:r>
              <a:rPr dirty="0" smtClean="0" sz="1200" spc="0">
                <a:latin typeface="Calibri"/>
                <a:cs typeface="Calibri"/>
              </a:rPr>
              <a:t>ay</a:t>
            </a:r>
            <a:r>
              <a:rPr dirty="0" smtClean="0" sz="1200" spc="0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a</a:t>
            </a:r>
            <a:r>
              <a:rPr dirty="0" smtClean="0" sz="1200" spc="-4">
                <a:latin typeface="Calibri"/>
                <a:cs typeface="Calibri"/>
              </a:rPr>
              <a:t>n</a:t>
            </a:r>
            <a:r>
              <a:rPr dirty="0" smtClean="0" sz="1200" spc="0">
                <a:latin typeface="Calibri"/>
                <a:cs typeface="Calibri"/>
              </a:rPr>
              <a:t>d</a:t>
            </a:r>
            <a:r>
              <a:rPr dirty="0" smtClean="0" sz="1200" spc="9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year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set</a:t>
            </a:r>
            <a:r>
              <a:rPr dirty="0" smtClean="0" sz="1200" spc="-9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f</a:t>
            </a:r>
            <a:r>
              <a:rPr dirty="0" smtClean="0" sz="1200" spc="0">
                <a:latin typeface="Calibri"/>
                <a:cs typeface="Calibri"/>
              </a:rPr>
              <a:t>o</a:t>
            </a:r>
            <a:r>
              <a:rPr dirty="0" smtClean="0" sz="1200" spc="4">
                <a:latin typeface="Calibri"/>
                <a:cs typeface="Calibri"/>
              </a:rPr>
              <a:t>r</a:t>
            </a:r>
            <a:r>
              <a:rPr dirty="0" smtClean="0" sz="1200" spc="-4">
                <a:latin typeface="Calibri"/>
                <a:cs typeface="Calibri"/>
              </a:rPr>
              <a:t>t</a:t>
            </a:r>
            <a:r>
              <a:rPr dirty="0" smtClean="0" sz="1200" spc="0">
                <a:latin typeface="Calibri"/>
                <a:cs typeface="Calibri"/>
              </a:rPr>
              <a:t>h</a:t>
            </a:r>
            <a:r>
              <a:rPr dirty="0" smtClean="0" sz="1200" spc="-4">
                <a:latin typeface="Calibri"/>
                <a:cs typeface="Calibri"/>
              </a:rPr>
              <a:t> </a:t>
            </a:r>
            <a:r>
              <a:rPr dirty="0" smtClean="0" sz="1200" spc="4">
                <a:latin typeface="Calibri"/>
                <a:cs typeface="Calibri"/>
              </a:rPr>
              <a:t>b</a:t>
            </a:r>
            <a:r>
              <a:rPr dirty="0" smtClean="0" sz="1200" spc="0">
                <a:latin typeface="Calibri"/>
                <a:cs typeface="Calibri"/>
              </a:rPr>
              <a:t>el</a:t>
            </a:r>
            <a:r>
              <a:rPr dirty="0" smtClean="0" sz="1200" spc="4">
                <a:latin typeface="Calibri"/>
                <a:cs typeface="Calibri"/>
              </a:rPr>
              <a:t>o</a:t>
            </a:r>
            <a:r>
              <a:rPr dirty="0" smtClean="0" sz="1200" spc="-4">
                <a:latin typeface="Calibri"/>
                <a:cs typeface="Calibri"/>
              </a:rPr>
              <a:t>w</a:t>
            </a:r>
            <a:r>
              <a:rPr dirty="0" smtClean="0" sz="1200" spc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7380" y="7675626"/>
            <a:ext cx="122020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latin typeface="Calibri"/>
                <a:cs typeface="Calibri"/>
              </a:rPr>
              <a:t>[COM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Y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4">
                <a:latin typeface="Calibri"/>
                <a:cs typeface="Calibri"/>
              </a:rPr>
              <a:t>M</a:t>
            </a:r>
            <a:r>
              <a:rPr dirty="0" smtClean="0" baseline="2275" sz="1800" spc="0">
                <a:latin typeface="Calibri"/>
                <a:cs typeface="Calibri"/>
              </a:rPr>
              <a:t>E]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7380" y="8352282"/>
            <a:ext cx="138931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latin typeface="Calibri"/>
                <a:cs typeface="Calibri"/>
              </a:rPr>
              <a:t>[</a:t>
            </a:r>
            <a:r>
              <a:rPr dirty="0" smtClean="0" baseline="2275" sz="1800" spc="9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A</a:t>
            </a:r>
            <a:r>
              <a:rPr dirty="0" smtClean="0" baseline="2275" sz="1800" spc="-4">
                <a:latin typeface="Calibri"/>
                <a:cs typeface="Calibri"/>
              </a:rPr>
              <a:t>M</a:t>
            </a:r>
            <a:r>
              <a:rPr dirty="0" smtClean="0" baseline="2275" sz="1800" spc="0">
                <a:latin typeface="Calibri"/>
                <a:cs typeface="Calibri"/>
              </a:rPr>
              <a:t>E</a:t>
            </a:r>
            <a:r>
              <a:rPr dirty="0" smtClean="0" baseline="2275" sz="1800" spc="4">
                <a:latin typeface="Calibri"/>
                <a:cs typeface="Calibri"/>
              </a:rPr>
              <a:t>]</a:t>
            </a:r>
            <a:r>
              <a:rPr dirty="0" smtClean="0" baseline="2275" sz="1800" spc="0">
                <a:latin typeface="Calibri"/>
                <a:cs typeface="Calibri"/>
              </a:rPr>
              <a:t>,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0">
                <a:latin typeface="Calibri"/>
                <a:cs typeface="Calibri"/>
              </a:rPr>
              <a:t>[</a:t>
            </a:r>
            <a:r>
              <a:rPr dirty="0" smtClean="0" baseline="2275" sz="1800" spc="4">
                <a:latin typeface="Calibri"/>
                <a:cs typeface="Calibri"/>
              </a:rPr>
              <a:t>T</a:t>
            </a:r>
            <a:r>
              <a:rPr dirty="0" smtClean="0" baseline="2275" sz="1800" spc="0">
                <a:latin typeface="Calibri"/>
                <a:cs typeface="Calibri"/>
              </a:rPr>
              <a:t>ITLE]</a:t>
            </a:r>
            <a:r>
              <a:rPr dirty="0" smtClean="0" baseline="2275" sz="1800" spc="-4">
                <a:latin typeface="Calibri"/>
                <a:cs typeface="Calibri"/>
              </a:rPr>
              <a:t> </a:t>
            </a:r>
            <a:r>
              <a:rPr dirty="0" smtClean="0" baseline="2275" sz="1800" spc="4">
                <a:latin typeface="Calibri"/>
                <a:cs typeface="Calibri"/>
              </a:rPr>
              <a:t>D</a:t>
            </a:r>
            <a:r>
              <a:rPr dirty="0" smtClean="0" baseline="2275" sz="1800" spc="-9">
                <a:latin typeface="Calibri"/>
                <a:cs typeface="Calibri"/>
              </a:rPr>
              <a:t>A</a:t>
            </a:r>
            <a:r>
              <a:rPr dirty="0" smtClean="0" baseline="2275" sz="1800" spc="0">
                <a:latin typeface="Calibri"/>
                <a:cs typeface="Calibri"/>
              </a:rPr>
              <a:t>TE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7380" y="8690559"/>
            <a:ext cx="1214412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0">
                <a:latin typeface="Calibri"/>
                <a:cs typeface="Calibri"/>
              </a:rPr>
              <a:t>[RE</a:t>
            </a:r>
            <a:r>
              <a:rPr dirty="0" smtClean="0" baseline="2275" sz="1800" spc="4">
                <a:latin typeface="Calibri"/>
                <a:cs typeface="Calibri"/>
              </a:rPr>
              <a:t>P</a:t>
            </a:r>
            <a:r>
              <a:rPr dirty="0" smtClean="0" baseline="2275" sz="1800" spc="0">
                <a:latin typeface="Calibri"/>
                <a:cs typeface="Calibri"/>
              </a:rPr>
              <a:t>RESE</a:t>
            </a:r>
            <a:r>
              <a:rPr dirty="0" smtClean="0" baseline="2275" sz="1800" spc="4">
                <a:latin typeface="Calibri"/>
                <a:cs typeface="Calibri"/>
              </a:rPr>
              <a:t>N</a:t>
            </a:r>
            <a:r>
              <a:rPr dirty="0" smtClean="0" baseline="2275" sz="1800" spc="0">
                <a:latin typeface="Calibri"/>
                <a:cs typeface="Calibri"/>
              </a:rPr>
              <a:t>T</a:t>
            </a:r>
            <a:r>
              <a:rPr dirty="0" smtClean="0" baseline="2275" sz="1800" spc="-4">
                <a:latin typeface="Calibri"/>
                <a:cs typeface="Calibri"/>
              </a:rPr>
              <a:t>A</a:t>
            </a:r>
            <a:r>
              <a:rPr dirty="0" smtClean="0" baseline="2275" sz="1800" spc="0">
                <a:latin typeface="Calibri"/>
                <a:cs typeface="Calibri"/>
              </a:rPr>
              <a:t>TI</a:t>
            </a:r>
            <a:r>
              <a:rPr dirty="0" smtClean="0" baseline="2275" sz="1800" spc="4">
                <a:latin typeface="Calibri"/>
                <a:cs typeface="Calibri"/>
              </a:rPr>
              <a:t>V</a:t>
            </a:r>
            <a:r>
              <a:rPr dirty="0" smtClean="0" baseline="2275" sz="1800" spc="0">
                <a:latin typeface="Calibri"/>
                <a:cs typeface="Calibri"/>
              </a:rPr>
              <a:t>E]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0080" y="8023466"/>
            <a:ext cx="360121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40080" y="9038399"/>
            <a:ext cx="360121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