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object 145"/>
          <p:cNvSpPr/>
          <p:nvPr/>
        </p:nvSpPr>
        <p:spPr>
          <a:xfrm>
            <a:off x="463295" y="1516633"/>
            <a:ext cx="6860794" cy="201168"/>
          </a:xfrm>
          <a:custGeom>
            <a:avLst/>
            <a:gdLst/>
            <a:ahLst/>
            <a:cxnLst/>
            <a:rect b="b" l="l" r="r" t="t"/>
            <a:pathLst>
              <a:path h="201168" w="6860794">
                <a:moveTo>
                  <a:pt x="0" y="201168"/>
                </a:moveTo>
                <a:lnTo>
                  <a:pt x="6860794" y="201168"/>
                </a:lnTo>
                <a:lnTo>
                  <a:pt x="686079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1F4E79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528828" y="1557781"/>
            <a:ext cx="6731254" cy="117348"/>
          </a:xfrm>
          <a:custGeom>
            <a:avLst/>
            <a:gdLst/>
            <a:ahLst/>
            <a:cxnLst/>
            <a:rect b="b" l="l" r="r" t="t"/>
            <a:pathLst>
              <a:path h="117348" w="6731254">
                <a:moveTo>
                  <a:pt x="0" y="117348"/>
                </a:moveTo>
                <a:lnTo>
                  <a:pt x="6731254" y="117348"/>
                </a:lnTo>
                <a:lnTo>
                  <a:pt x="6731254" y="0"/>
                </a:lnTo>
                <a:lnTo>
                  <a:pt x="0" y="0"/>
                </a:lnTo>
                <a:lnTo>
                  <a:pt x="0" y="117348"/>
                </a:lnTo>
                <a:close/>
              </a:path>
            </a:pathLst>
          </a:custGeom>
          <a:solidFill>
            <a:srgbClr val="1F4E79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463295" y="1512061"/>
            <a:ext cx="6862318" cy="0"/>
          </a:xfrm>
          <a:custGeom>
            <a:avLst/>
            <a:gdLst/>
            <a:ahLst/>
            <a:cxnLst/>
            <a:rect b="b" l="l" r="r" t="t"/>
            <a:pathLst>
              <a:path h="0" w="6862318">
                <a:moveTo>
                  <a:pt x="0" y="0"/>
                </a:moveTo>
                <a:lnTo>
                  <a:pt x="686231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460247" y="1509013"/>
            <a:ext cx="0" cy="208788"/>
          </a:xfrm>
          <a:custGeom>
            <a:avLst/>
            <a:gdLst/>
            <a:ahLst/>
            <a:cxnLst/>
            <a:rect b="b" l="l" r="r" t="t"/>
            <a:pathLst>
              <a:path h="208788" w="0">
                <a:moveTo>
                  <a:pt x="0" y="0"/>
                </a:moveTo>
                <a:lnTo>
                  <a:pt x="0" y="20878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7328662" y="1509013"/>
            <a:ext cx="0" cy="208788"/>
          </a:xfrm>
          <a:custGeom>
            <a:avLst/>
            <a:gdLst/>
            <a:ahLst/>
            <a:cxnLst/>
            <a:rect b="b" l="l" r="r" t="t"/>
            <a:pathLst>
              <a:path h="208788" w="0">
                <a:moveTo>
                  <a:pt x="0" y="0"/>
                </a:moveTo>
                <a:lnTo>
                  <a:pt x="0" y="20878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3350387" y="2252725"/>
            <a:ext cx="6095" cy="0"/>
          </a:xfrm>
          <a:custGeom>
            <a:avLst/>
            <a:gdLst/>
            <a:ahLst/>
            <a:cxnLst/>
            <a:rect b="b" l="l" r="r" t="t"/>
            <a:pathLst>
              <a:path h="0" w="6095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3356483" y="2252725"/>
            <a:ext cx="306324" cy="0"/>
          </a:xfrm>
          <a:custGeom>
            <a:avLst/>
            <a:gdLst/>
            <a:ahLst/>
            <a:cxnLst/>
            <a:rect b="b" l="l" r="r" t="t"/>
            <a:pathLst>
              <a:path h="0" w="306324">
                <a:moveTo>
                  <a:pt x="0" y="0"/>
                </a:moveTo>
                <a:lnTo>
                  <a:pt x="306324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3662807" y="2252725"/>
            <a:ext cx="6096" cy="0"/>
          </a:xfrm>
          <a:custGeom>
            <a:avLst/>
            <a:gdLst/>
            <a:ahLst/>
            <a:cxnLst/>
            <a:rect b="b" l="l" r="r" t="t"/>
            <a:pathLst>
              <a:path h="0" w="6096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3668903" y="2252725"/>
            <a:ext cx="641908" cy="0"/>
          </a:xfrm>
          <a:custGeom>
            <a:avLst/>
            <a:gdLst/>
            <a:ahLst/>
            <a:cxnLst/>
            <a:rect b="b" l="l" r="r" t="t"/>
            <a:pathLst>
              <a:path h="0" w="641908">
                <a:moveTo>
                  <a:pt x="0" y="0"/>
                </a:moveTo>
                <a:lnTo>
                  <a:pt x="64190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4310761" y="2252725"/>
            <a:ext cx="6096" cy="0"/>
          </a:xfrm>
          <a:custGeom>
            <a:avLst/>
            <a:gdLst/>
            <a:ahLst/>
            <a:cxnLst/>
            <a:rect b="b" l="l" r="r" t="t"/>
            <a:pathLst>
              <a:path h="0" w="6096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4316857" y="2252725"/>
            <a:ext cx="774191" cy="0"/>
          </a:xfrm>
          <a:custGeom>
            <a:avLst/>
            <a:gdLst/>
            <a:ahLst/>
            <a:cxnLst/>
            <a:rect b="b" l="l" r="r" t="t"/>
            <a:pathLst>
              <a:path h="0" w="774191">
                <a:moveTo>
                  <a:pt x="0" y="0"/>
                </a:moveTo>
                <a:lnTo>
                  <a:pt x="77419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5091049" y="2252725"/>
            <a:ext cx="6095" cy="0"/>
          </a:xfrm>
          <a:custGeom>
            <a:avLst/>
            <a:gdLst/>
            <a:ahLst/>
            <a:cxnLst/>
            <a:rect b="b" l="l" r="r" t="t"/>
            <a:pathLst>
              <a:path h="0" w="6095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5097145" y="2252725"/>
            <a:ext cx="217932" cy="0"/>
          </a:xfrm>
          <a:custGeom>
            <a:avLst/>
            <a:gdLst/>
            <a:ahLst/>
            <a:cxnLst/>
            <a:rect b="b" l="l" r="r" t="t"/>
            <a:pathLst>
              <a:path h="0" w="217932">
                <a:moveTo>
                  <a:pt x="0" y="0"/>
                </a:moveTo>
                <a:lnTo>
                  <a:pt x="21793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5315077" y="2252725"/>
            <a:ext cx="6096" cy="0"/>
          </a:xfrm>
          <a:custGeom>
            <a:avLst/>
            <a:gdLst/>
            <a:ahLst/>
            <a:cxnLst/>
            <a:rect b="b" l="l" r="r" t="t"/>
            <a:pathLst>
              <a:path h="0" w="6096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5321173" y="2252725"/>
            <a:ext cx="856792" cy="0"/>
          </a:xfrm>
          <a:custGeom>
            <a:avLst/>
            <a:gdLst/>
            <a:ahLst/>
            <a:cxnLst/>
            <a:rect b="b" l="l" r="r" t="t"/>
            <a:pathLst>
              <a:path h="0" w="856792">
                <a:moveTo>
                  <a:pt x="0" y="0"/>
                </a:moveTo>
                <a:lnTo>
                  <a:pt x="85679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6178042" y="2252725"/>
            <a:ext cx="6096" cy="0"/>
          </a:xfrm>
          <a:custGeom>
            <a:avLst/>
            <a:gdLst/>
            <a:ahLst/>
            <a:cxnLst/>
            <a:rect b="b" l="l" r="r" t="t"/>
            <a:pathLst>
              <a:path h="0" w="6096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6184138" y="2252725"/>
            <a:ext cx="1144523" cy="0"/>
          </a:xfrm>
          <a:custGeom>
            <a:avLst/>
            <a:gdLst/>
            <a:ahLst/>
            <a:cxnLst/>
            <a:rect b="b" l="l" r="r" t="t"/>
            <a:pathLst>
              <a:path h="0" w="1144523">
                <a:moveTo>
                  <a:pt x="0" y="0"/>
                </a:moveTo>
                <a:lnTo>
                  <a:pt x="114452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3295523" y="2520950"/>
            <a:ext cx="6095" cy="0"/>
          </a:xfrm>
          <a:custGeom>
            <a:avLst/>
            <a:gdLst/>
            <a:ahLst/>
            <a:cxnLst/>
            <a:rect b="b" l="l" r="r" t="t"/>
            <a:pathLst>
              <a:path h="0" w="6095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3301619" y="2520950"/>
            <a:ext cx="48767" cy="0"/>
          </a:xfrm>
          <a:custGeom>
            <a:avLst/>
            <a:gdLst/>
            <a:ahLst/>
            <a:cxnLst/>
            <a:rect b="b" l="l" r="r" t="t"/>
            <a:pathLst>
              <a:path h="0" w="48767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1416050" y="2877642"/>
            <a:ext cx="5910961" cy="425500"/>
          </a:xfrm>
          <a:custGeom>
            <a:avLst/>
            <a:gdLst/>
            <a:ahLst/>
            <a:cxnLst/>
            <a:rect b="b" l="l" r="r" t="t"/>
            <a:pathLst>
              <a:path h="425500" w="5910961">
                <a:moveTo>
                  <a:pt x="0" y="425500"/>
                </a:moveTo>
                <a:lnTo>
                  <a:pt x="5910961" y="425500"/>
                </a:lnTo>
                <a:lnTo>
                  <a:pt x="5910961" y="0"/>
                </a:lnTo>
                <a:lnTo>
                  <a:pt x="0" y="0"/>
                </a:lnTo>
                <a:lnTo>
                  <a:pt x="0" y="425500"/>
                </a:lnTo>
                <a:close/>
              </a:path>
            </a:pathLst>
          </a:custGeom>
          <a:solidFill>
            <a:srgbClr val="DEEAF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1484630" y="3031490"/>
            <a:ext cx="5773801" cy="117348"/>
          </a:xfrm>
          <a:custGeom>
            <a:avLst/>
            <a:gdLst/>
            <a:ahLst/>
            <a:cxnLst/>
            <a:rect b="b" l="l" r="r" t="t"/>
            <a:pathLst>
              <a:path h="117348" w="5773801">
                <a:moveTo>
                  <a:pt x="0" y="117348"/>
                </a:moveTo>
                <a:lnTo>
                  <a:pt x="5773801" y="117348"/>
                </a:lnTo>
                <a:lnTo>
                  <a:pt x="5773801" y="0"/>
                </a:lnTo>
                <a:lnTo>
                  <a:pt x="0" y="0"/>
                </a:lnTo>
                <a:lnTo>
                  <a:pt x="0" y="117348"/>
                </a:lnTo>
                <a:close/>
              </a:path>
            </a:pathLst>
          </a:custGeom>
          <a:solidFill>
            <a:srgbClr val="DEEAF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1414526" y="3426586"/>
            <a:ext cx="5923153" cy="411480"/>
          </a:xfrm>
          <a:custGeom>
            <a:avLst/>
            <a:gdLst/>
            <a:ahLst/>
            <a:cxnLst/>
            <a:rect b="b" l="l" r="r" t="t"/>
            <a:pathLst>
              <a:path h="411480" w="5923153">
                <a:moveTo>
                  <a:pt x="0" y="411480"/>
                </a:moveTo>
                <a:lnTo>
                  <a:pt x="5923153" y="411480"/>
                </a:lnTo>
                <a:lnTo>
                  <a:pt x="5923153" y="0"/>
                </a:lnTo>
                <a:lnTo>
                  <a:pt x="0" y="0"/>
                </a:lnTo>
                <a:lnTo>
                  <a:pt x="0" y="411480"/>
                </a:lnTo>
                <a:close/>
              </a:path>
            </a:pathLst>
          </a:custGeom>
          <a:solidFill>
            <a:srgbClr val="DEEAF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1481582" y="3574415"/>
            <a:ext cx="5787517" cy="115824"/>
          </a:xfrm>
          <a:custGeom>
            <a:avLst/>
            <a:gdLst/>
            <a:ahLst/>
            <a:cxnLst/>
            <a:rect b="b" l="l" r="r" t="t"/>
            <a:pathLst>
              <a:path h="115824" w="5787517">
                <a:moveTo>
                  <a:pt x="0" y="115824"/>
                </a:moveTo>
                <a:lnTo>
                  <a:pt x="5787517" y="115824"/>
                </a:lnTo>
                <a:lnTo>
                  <a:pt x="5787517" y="0"/>
                </a:lnTo>
                <a:lnTo>
                  <a:pt x="0" y="0"/>
                </a:lnTo>
                <a:lnTo>
                  <a:pt x="0" y="115824"/>
                </a:lnTo>
                <a:close/>
              </a:path>
            </a:pathLst>
          </a:custGeom>
          <a:solidFill>
            <a:srgbClr val="DEEAF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" name="object 126"/>
          <p:cNvSpPr txBox="1"/>
          <p:nvPr/>
        </p:nvSpPr>
        <p:spPr>
          <a:xfrm>
            <a:off x="444500" y="467707"/>
            <a:ext cx="3871112" cy="228091"/>
          </a:xfrm>
          <a:prstGeom prst="rect">
            <a:avLst/>
          </a:prstGeom>
        </p:spPr>
        <p:txBody>
          <a:bodyPr bIns="0" lIns="0" rIns="0" rtlCol="0" tIns="10985" wrap="square">
            <a:noAutofit/>
          </a:bodyPr>
          <a:lstStyle/>
          <a:p>
            <a:pPr marL="12700">
              <a:lnSpc>
                <a:spcPts val="1730"/>
              </a:lnSpc>
            </a:pP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f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fe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se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Inc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de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Re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ort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F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m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em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l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3" sz="1600">
                <a:solidFill>
                  <a:srgbClr val="1F4E79"/>
                </a:solidFill>
                <a:latin typeface="Arial"/>
                <a:cs typeface="Arial"/>
              </a:rPr>
              <a:t>te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740156" y="986854"/>
            <a:ext cx="2557348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2527300"/>
              </a:tabLst>
            </a:pP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B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Y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10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857371" y="986854"/>
            <a:ext cx="3502228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3467100"/>
              </a:tabLst>
            </a:pP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r>
              <a:rPr b="1" dirty="0" smtClean="0" spc="-29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9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OF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10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825804" y="1265746"/>
            <a:ext cx="2471699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2438400"/>
              </a:tabLst>
            </a:pP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LE</a:t>
            </a:r>
            <a:r>
              <a:rPr b="1" dirty="0" smtClean="0" spc="9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/</a:t>
            </a:r>
            <a:r>
              <a:rPr b="1" dirty="0" smtClean="0" spc="9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14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L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25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4066159" y="1265746"/>
            <a:ext cx="3293440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3263900"/>
              </a:tabLst>
            </a:pP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.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25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900042" y="1753426"/>
            <a:ext cx="485600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OF</a:t>
            </a:r>
            <a:endParaRPr sz="80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798058" y="1753426"/>
            <a:ext cx="453334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ME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691388" y="1870774"/>
            <a:ext cx="848390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Y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569466" y="1870774"/>
            <a:ext cx="1918538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8796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831463" y="1870774"/>
            <a:ext cx="3525215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3492500"/>
              </a:tabLst>
            </a:pP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10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                                    </a:t>
            </a:r>
            <a:r>
              <a:rPr b="1" dirty="0" smtClean="0" spc="-69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      </a:t>
            </a:r>
            <a:r>
              <a:rPr b="1" dirty="0" smtClean="0" spc="-19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10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935532" y="2129854"/>
            <a:ext cx="603433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LO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1569466" y="2129854"/>
            <a:ext cx="1808810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7780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234236" y="2398078"/>
            <a:ext cx="304767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Y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1569466" y="2398078"/>
            <a:ext cx="1753946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7145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3860419" y="2398078"/>
            <a:ext cx="1258646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219200"/>
              </a:tabLst>
            </a:pP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25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 </a:t>
            </a:r>
            <a:r>
              <a:rPr b="1" dirty="0" smtClean="0" spc="-10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5579745" y="2398078"/>
            <a:ext cx="1776933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739900"/>
              </a:tabLst>
            </a:pPr>
            <a:r>
              <a:rPr b="1" dirty="0" smtClean="0" sz="800">
                <a:solidFill>
                  <a:srgbClr val="1F4E79"/>
                </a:solidFill>
                <a:latin typeface="Arial"/>
                <a:cs typeface="Arial"/>
              </a:rPr>
              <a:t>Z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 </a:t>
            </a:r>
            <a:r>
              <a:rPr b="1" dirty="0" smtClean="0" spc="-10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984300" y="2634298"/>
            <a:ext cx="6372377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6337300"/>
              </a:tabLst>
            </a:pP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F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14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39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25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34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OF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LO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-29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ON</a:t>
            </a:r>
            <a:r>
              <a:rPr b="1" dirty="0" smtClean="0" spc="9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i="1" smtClean="0" spc="-4" sz="800">
                <a:solidFill>
                  <a:srgbClr val="1F4E79"/>
                </a:solidFill>
                <a:latin typeface="Arial"/>
                <a:cs typeface="Arial"/>
              </a:rPr>
              <a:t>(</a:t>
            </a:r>
            <a:r>
              <a:rPr b="1" dirty="0" i="1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i="1" smtClean="0" spc="0" sz="800">
                <a:solidFill>
                  <a:srgbClr val="1F4E79"/>
                </a:solidFill>
                <a:latin typeface="Arial"/>
                <a:cs typeface="Arial"/>
              </a:rPr>
              <a:t>f</a:t>
            </a:r>
            <a:r>
              <a:rPr b="1" dirty="0" i="1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i="1" smtClean="0" spc="-4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i="1" smtClean="0" spc="0" sz="800">
                <a:solidFill>
                  <a:srgbClr val="1F4E79"/>
                </a:solidFill>
                <a:latin typeface="Arial"/>
                <a:cs typeface="Arial"/>
              </a:rPr>
              <a:t>pp</a:t>
            </a:r>
            <a:r>
              <a:rPr b="1" dirty="0" i="1" smtClean="0" spc="-4" sz="800">
                <a:solidFill>
                  <a:srgbClr val="1F4E79"/>
                </a:solidFill>
                <a:latin typeface="Arial"/>
                <a:cs typeface="Arial"/>
              </a:rPr>
              <a:t>l</a:t>
            </a:r>
            <a:r>
              <a:rPr b="1" dirty="0" i="1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i="1" smtClean="0" spc="-4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i="1" smtClean="0" spc="-4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i="1" smtClean="0" spc="0" sz="800">
                <a:solidFill>
                  <a:srgbClr val="1F4E79"/>
                </a:solidFill>
                <a:latin typeface="Arial"/>
                <a:cs typeface="Arial"/>
              </a:rPr>
              <a:t>b</a:t>
            </a:r>
            <a:r>
              <a:rPr b="1" dirty="0" i="1" smtClean="0" spc="-4" sz="800">
                <a:solidFill>
                  <a:srgbClr val="1F4E79"/>
                </a:solidFill>
                <a:latin typeface="Arial"/>
                <a:cs typeface="Arial"/>
              </a:rPr>
              <a:t>l</a:t>
            </a:r>
            <a:r>
              <a:rPr b="1" dirty="0" i="1" smtClean="0" spc="-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i="1" smtClean="0" spc="-4" sz="800">
                <a:solidFill>
                  <a:srgbClr val="1F4E79"/>
                </a:solidFill>
                <a:latin typeface="Arial"/>
                <a:cs typeface="Arial"/>
              </a:rPr>
              <a:t>)</a:t>
            </a:r>
            <a:r>
              <a:rPr b="1" dirty="0" i="1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i="1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i="1" smtClean="0" spc="94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i="1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i="1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16128" y="2911666"/>
            <a:ext cx="725579" cy="36106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z="800">
                <a:solidFill>
                  <a:srgbClr val="1F4E79"/>
                </a:solidFill>
                <a:latin typeface="Arial"/>
                <a:cs typeface="Arial"/>
              </a:rPr>
              <a:t>OFF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513080" y="3510979"/>
            <a:ext cx="647232" cy="2448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6208"/>
              </a:lnSpc>
            </a:pPr>
            <a:r>
              <a:rPr b="1" dirty="0" smtClean="0" sz="800">
                <a:solidFill>
                  <a:srgbClr val="1F4E79"/>
                </a:solidFill>
                <a:latin typeface="Arial"/>
                <a:cs typeface="Arial"/>
              </a:rPr>
              <a:t>FOLL</a:t>
            </a:r>
            <a:r>
              <a:rPr b="1" dirty="0" smtClean="0" spc="-14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9" sz="800">
                <a:solidFill>
                  <a:srgbClr val="1F4E79"/>
                </a:solidFill>
                <a:latin typeface="Arial"/>
                <a:cs typeface="Arial"/>
              </a:rPr>
              <a:t>W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-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U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29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13080" y="3955987"/>
            <a:ext cx="2475175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M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/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L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/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OF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V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L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V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endParaRPr sz="8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13080" y="4215067"/>
            <a:ext cx="125107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1.</a:t>
            </a:r>
            <a:endParaRPr sz="80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773684" y="4215067"/>
            <a:ext cx="6592138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65532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13080" y="4480243"/>
            <a:ext cx="125107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2.</a:t>
            </a:r>
            <a:endParaRPr sz="8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773684" y="4480243"/>
            <a:ext cx="6592138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65532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13080" y="4725607"/>
            <a:ext cx="2084407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M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/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L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/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OF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W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13080" y="4984687"/>
            <a:ext cx="125107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1.</a:t>
            </a:r>
            <a:endParaRPr sz="8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773684" y="4984687"/>
            <a:ext cx="6592138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65532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13080" y="5250117"/>
            <a:ext cx="125107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2.</a:t>
            </a:r>
            <a:endParaRPr sz="8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773684" y="5250117"/>
            <a:ext cx="6592138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65532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13080" y="5495481"/>
            <a:ext cx="1098350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V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H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L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V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L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V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endParaRPr sz="8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73100" y="5757609"/>
            <a:ext cx="757003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1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.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M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M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458214" y="5757609"/>
            <a:ext cx="1347038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3081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229483" y="5757609"/>
            <a:ext cx="464566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W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721735" y="5757609"/>
            <a:ext cx="1577162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5367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498973" y="5757609"/>
            <a:ext cx="355106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5" sz="800">
                <a:solidFill>
                  <a:srgbClr val="1F4E79"/>
                </a:solidFill>
                <a:latin typeface="Arial"/>
                <a:cs typeface="Arial"/>
              </a:rPr>
              <a:t>Y</a:t>
            </a:r>
            <a:r>
              <a:rPr b="1" dirty="0" smtClean="0" spc="-5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5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5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5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884926" y="5757609"/>
            <a:ext cx="1480896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4478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011732" y="6027357"/>
            <a:ext cx="417494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V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L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U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458214" y="6027357"/>
            <a:ext cx="1347038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3081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252342" y="6027357"/>
            <a:ext cx="442000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OLO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721735" y="6027357"/>
            <a:ext cx="1577162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5367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480685" y="6027357"/>
            <a:ext cx="373281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M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K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884926" y="6027357"/>
            <a:ext cx="1480896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4478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949248" y="6295581"/>
            <a:ext cx="479984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U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458214" y="6295581"/>
            <a:ext cx="1347038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3081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941447" y="6295581"/>
            <a:ext cx="749754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TE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&amp;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G:</a:t>
            </a:r>
            <a:endParaRPr sz="8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721735" y="6295581"/>
            <a:ext cx="1577162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5367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611749" y="6295581"/>
            <a:ext cx="243706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V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884926" y="6295581"/>
            <a:ext cx="1480896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4478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73100" y="6565329"/>
            <a:ext cx="757003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2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.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M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M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458214" y="6565329"/>
            <a:ext cx="1347038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3081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229483" y="6565329"/>
            <a:ext cx="464566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W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721735" y="6565329"/>
            <a:ext cx="1577162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5367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498973" y="6565329"/>
            <a:ext cx="355106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5" sz="800">
                <a:solidFill>
                  <a:srgbClr val="1F4E79"/>
                </a:solidFill>
                <a:latin typeface="Arial"/>
                <a:cs typeface="Arial"/>
              </a:rPr>
              <a:t>Y</a:t>
            </a:r>
            <a:r>
              <a:rPr b="1" dirty="0" smtClean="0" spc="-5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5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5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5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884926" y="6565329"/>
            <a:ext cx="1480896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4478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011732" y="6835077"/>
            <a:ext cx="417494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V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L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U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458214" y="6835077"/>
            <a:ext cx="1347038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3081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252342" y="6835077"/>
            <a:ext cx="442000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OLO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721735" y="6835077"/>
            <a:ext cx="1577162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5367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480685" y="6835077"/>
            <a:ext cx="373281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M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K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884926" y="6835077"/>
            <a:ext cx="1480896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4478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949248" y="7103301"/>
            <a:ext cx="479984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U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-2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941447" y="7103301"/>
            <a:ext cx="749754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TE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&amp;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3" sz="800">
                <a:solidFill>
                  <a:srgbClr val="1F4E79"/>
                </a:solidFill>
                <a:latin typeface="Arial"/>
                <a:cs typeface="Arial"/>
              </a:rPr>
              <a:t>G:</a:t>
            </a:r>
            <a:endParaRPr sz="8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611749" y="7103301"/>
            <a:ext cx="243706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V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13080" y="7367334"/>
            <a:ext cx="1148690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Y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V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L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V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endParaRPr sz="8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85876" y="7629462"/>
            <a:ext cx="2019376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981200"/>
              </a:tabLst>
            </a:pP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M</a:t>
            </a:r>
            <a:r>
              <a:rPr b="1" dirty="0" smtClean="0" spc="19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39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14" sz="800">
                <a:solidFill>
                  <a:srgbClr val="1F4E79"/>
                </a:solidFill>
                <a:latin typeface="Arial"/>
                <a:cs typeface="Arial"/>
              </a:rPr>
              <a:t>M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10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252342" y="7629462"/>
            <a:ext cx="442000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OLO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721735" y="7629462"/>
            <a:ext cx="1577162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5367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413629" y="7629462"/>
            <a:ext cx="440162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B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868035" y="7629462"/>
            <a:ext cx="1487246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4478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011732" y="7899210"/>
            <a:ext cx="1793519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765300"/>
              </a:tabLst>
            </a:pPr>
            <a:r>
              <a:rPr b="1" dirty="0" smtClean="0" spc="14" sz="800">
                <a:solidFill>
                  <a:srgbClr val="1F4E79"/>
                </a:solidFill>
                <a:latin typeface="Arial"/>
                <a:cs typeface="Arial"/>
              </a:rPr>
              <a:t>V</a:t>
            </a:r>
            <a:r>
              <a:rPr b="1" dirty="0" smtClean="0" spc="-39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L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U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34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924683" y="7899210"/>
            <a:ext cx="769358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712591" y="7899210"/>
            <a:ext cx="3653231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3619500"/>
              </a:tabLst>
            </a:pP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77620" y="8348790"/>
            <a:ext cx="3095015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3060700"/>
              </a:tabLst>
            </a:pP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OL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14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9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4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F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L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14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?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89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509897" y="8348790"/>
            <a:ext cx="2828366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2794000"/>
              </a:tabLst>
            </a:pP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94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978204" y="8626158"/>
            <a:ext cx="2994431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2959100"/>
              </a:tabLst>
            </a:pP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G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-14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FF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-14" sz="80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25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668393" y="8626158"/>
            <a:ext cx="2669870" cy="1275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2641600"/>
              </a:tabLst>
            </a:pP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H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19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38632" y="9226563"/>
            <a:ext cx="2167204" cy="2448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 marR="15316">
              <a:lnSpc>
                <a:spcPct val="95825"/>
              </a:lnSpc>
            </a:pP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U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V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OR</a:t>
            </a:r>
            <a:endParaRPr sz="800">
              <a:latin typeface="Arial"/>
              <a:cs typeface="Arial"/>
            </a:endParaRPr>
          </a:p>
          <a:p>
            <a:pPr marL="345236">
              <a:lnSpc>
                <a:spcPct val="100000"/>
              </a:lnSpc>
              <a:spcBef>
                <a:spcPts val="5"/>
              </a:spcBef>
              <a:tabLst>
                <a:tab algn="l" pos="2133600"/>
              </a:tabLst>
            </a:pP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39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14" sz="800">
                <a:solidFill>
                  <a:srgbClr val="1F4E79"/>
                </a:solidFill>
                <a:latin typeface="Arial"/>
                <a:cs typeface="Arial"/>
              </a:rPr>
              <a:t>M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34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099943" y="9226563"/>
            <a:ext cx="2468702" cy="2448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 marR="15316">
              <a:lnSpc>
                <a:spcPct val="95825"/>
              </a:lnSpc>
            </a:pPr>
            <a:r>
              <a:rPr b="1" dirty="0" smtClean="0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z="800">
                <a:solidFill>
                  <a:srgbClr val="1F4E79"/>
                </a:solidFill>
                <a:latin typeface="Arial"/>
                <a:cs typeface="Arial"/>
              </a:rPr>
              <a:t>U</a:t>
            </a:r>
            <a:r>
              <a:rPr b="1" dirty="0" smtClean="0" sz="80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b="1" dirty="0" smtClean="0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z="800">
                <a:solidFill>
                  <a:srgbClr val="1F4E79"/>
                </a:solidFill>
                <a:latin typeface="Arial"/>
                <a:cs typeface="Arial"/>
              </a:rPr>
              <a:t>V</a:t>
            </a:r>
            <a:r>
              <a:rPr b="1" dirty="0" smtClean="0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z="800">
                <a:solidFill>
                  <a:srgbClr val="1F4E79"/>
                </a:solidFill>
                <a:latin typeface="Arial"/>
                <a:cs typeface="Arial"/>
              </a:rPr>
              <a:t>OR</a:t>
            </a:r>
            <a:endParaRPr sz="800">
              <a:latin typeface="Arial"/>
              <a:cs typeface="Arial"/>
            </a:endParaRPr>
          </a:p>
          <a:p>
            <a:pPr marL="47751">
              <a:lnSpc>
                <a:spcPct val="100000"/>
              </a:lnSpc>
              <a:spcBef>
                <a:spcPts val="5"/>
              </a:spcBef>
              <a:tabLst>
                <a:tab algn="l" pos="2438400"/>
              </a:tabLst>
            </a:pP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S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G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b="1" dirty="0" smtClean="0" spc="-29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U</a:t>
            </a:r>
            <a:r>
              <a:rPr b="1" dirty="0" smtClean="0" spc="-4" sz="80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34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781294" y="9343911"/>
            <a:ext cx="1573860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100000"/>
              </a:lnSpc>
              <a:tabLst>
                <a:tab algn="l" pos="1536700"/>
              </a:tabLst>
            </a:pP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D</a:t>
            </a:r>
            <a:r>
              <a:rPr b="1" dirty="0" smtClean="0" spc="-29" sz="80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b="1" dirty="0" smtClean="0" spc="-9" sz="80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b="1" dirty="0" smtClean="0" spc="4" sz="80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:</a:t>
            </a:r>
            <a:r>
              <a:rPr b="1" dirty="0" smtClean="0" spc="0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44" sz="80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b="1" dirty="0" smtClean="0" spc="0" sz="800" u="sng">
                <a:solidFill>
                  <a:srgbClr val="1F4E79"/>
                </a:solidFill>
                <a:latin typeface="Arial"/>
                <a:cs typeface="Arial"/>
              </a:rPr>
              <a:t>	</a:t>
            </a:r>
            <a:endParaRPr sz="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414526" y="3426586"/>
            <a:ext cx="5923153" cy="41148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1416050" y="2877642"/>
            <a:ext cx="5910961" cy="4255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460247" y="1512506"/>
            <a:ext cx="6867969" cy="205295"/>
          </a:xfrm>
          <a:prstGeom prst="rect">
            <a:avLst/>
          </a:prstGeom>
        </p:spPr>
        <p:txBody>
          <a:bodyPr bIns="0" lIns="0" rIns="0" rtlCol="0" tIns="41275" wrap="square">
            <a:noAutofit/>
          </a:bodyPr>
          <a:lstStyle/>
          <a:p>
            <a:pPr algn="ctr" marL="2545168" marR="2547568">
              <a:lnSpc>
                <a:spcPct val="95825"/>
              </a:lnSpc>
            </a:pP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OFF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FO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-1" sz="800">
                <a:solidFill>
                  <a:srgbClr val="FFFFFF"/>
                </a:solidFill>
                <a:latin typeface="Arial"/>
                <a:cs typeface="Arial"/>
              </a:rPr>
              <a:t>ON</a:t>
            </a:r>
            <a:endParaRPr sz="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589786" y="942594"/>
            <a:ext cx="167970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4870069" y="942594"/>
            <a:ext cx="246151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1580642" y="1221485"/>
            <a:ext cx="168884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4860925" y="1221485"/>
            <a:ext cx="247065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1582166" y="1826514"/>
            <a:ext cx="187782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4426585" y="1826514"/>
            <a:ext cx="106070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6292342" y="1826514"/>
            <a:ext cx="1036319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1582166" y="2085594"/>
            <a:ext cx="1768094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1582166" y="2353818"/>
            <a:ext cx="171323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4310761" y="2353818"/>
            <a:ext cx="780288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6178042" y="2353818"/>
            <a:ext cx="1150619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3295523" y="2590038"/>
            <a:ext cx="4033138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786384" y="4170807"/>
            <a:ext cx="655142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786384" y="4435983"/>
            <a:ext cx="655142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786384" y="4940427"/>
            <a:ext cx="655142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786384" y="5205857"/>
            <a:ext cx="655142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1470914" y="5713349"/>
            <a:ext cx="130632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3734435" y="5713349"/>
            <a:ext cx="153644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5897626" y="5713349"/>
            <a:ext cx="1440179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1470914" y="5983097"/>
            <a:ext cx="130632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3734435" y="5983097"/>
            <a:ext cx="153644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5897626" y="5983097"/>
            <a:ext cx="1440179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1470914" y="6251321"/>
            <a:ext cx="130632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3734435" y="6251321"/>
            <a:ext cx="153644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5897626" y="6251321"/>
            <a:ext cx="1440179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1470914" y="6521069"/>
            <a:ext cx="130632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3734435" y="6521069"/>
            <a:ext cx="153644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5897626" y="6521069"/>
            <a:ext cx="1440179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1470914" y="6790817"/>
            <a:ext cx="1306322" cy="15239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3734435" y="6790817"/>
            <a:ext cx="1536446" cy="15239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5897626" y="6790817"/>
            <a:ext cx="1440179" cy="15239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470914" y="7585202"/>
            <a:ext cx="130632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3734435" y="7585202"/>
            <a:ext cx="153644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5880735" y="7585202"/>
            <a:ext cx="144653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1461770" y="7854950"/>
            <a:ext cx="131546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3725291" y="7854950"/>
            <a:ext cx="361251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171954" y="8304530"/>
            <a:ext cx="177266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144389" y="8304530"/>
            <a:ext cx="2165858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162810" y="8581898"/>
            <a:ext cx="178181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135245" y="8581898"/>
            <a:ext cx="217500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477010" y="9299651"/>
            <a:ext cx="140081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839591" y="9299651"/>
            <a:ext cx="1701038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164326" y="9299651"/>
            <a:ext cx="116281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