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object 174"/>
          <p:cNvSpPr/>
          <p:nvPr/>
        </p:nvSpPr>
        <p:spPr>
          <a:xfrm>
            <a:off x="463295" y="2161286"/>
            <a:ext cx="4025519" cy="234696"/>
          </a:xfrm>
          <a:custGeom>
            <a:avLst/>
            <a:gdLst/>
            <a:ahLst/>
            <a:cxnLst/>
            <a:rect b="b" l="l" r="r" t="t"/>
            <a:pathLst>
              <a:path h="234696" w="4025519">
                <a:moveTo>
                  <a:pt x="0" y="234696"/>
                </a:moveTo>
                <a:lnTo>
                  <a:pt x="4025519" y="234696"/>
                </a:lnTo>
                <a:lnTo>
                  <a:pt x="4025519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28828" y="2213102"/>
            <a:ext cx="3894454" cy="131063"/>
          </a:xfrm>
          <a:custGeom>
            <a:avLst/>
            <a:gdLst/>
            <a:ahLst/>
            <a:cxnLst/>
            <a:rect b="b" l="l" r="r" t="t"/>
            <a:pathLst>
              <a:path h="131063" w="3894454">
                <a:moveTo>
                  <a:pt x="0" y="131063"/>
                </a:moveTo>
                <a:lnTo>
                  <a:pt x="3894454" y="131063"/>
                </a:lnTo>
                <a:lnTo>
                  <a:pt x="389445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63295" y="2158237"/>
            <a:ext cx="4025519" cy="0"/>
          </a:xfrm>
          <a:custGeom>
            <a:avLst/>
            <a:gdLst/>
            <a:ahLst/>
            <a:cxnLst/>
            <a:rect b="b" l="l" r="r" t="t"/>
            <a:pathLst>
              <a:path h="0" w="4025519">
                <a:moveTo>
                  <a:pt x="0" y="0"/>
                </a:moveTo>
                <a:lnTo>
                  <a:pt x="402551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463295" y="2402154"/>
            <a:ext cx="1431290" cy="181660"/>
          </a:xfrm>
          <a:custGeom>
            <a:avLst/>
            <a:gdLst/>
            <a:ahLst/>
            <a:cxnLst/>
            <a:rect b="b" l="l" r="r" t="t"/>
            <a:pathLst>
              <a:path h="181660" w="1431290">
                <a:moveTo>
                  <a:pt x="0" y="181660"/>
                </a:moveTo>
                <a:lnTo>
                  <a:pt x="1431290" y="181660"/>
                </a:lnTo>
                <a:lnTo>
                  <a:pt x="1431290" y="0"/>
                </a:lnTo>
                <a:lnTo>
                  <a:pt x="0" y="0"/>
                </a:lnTo>
                <a:lnTo>
                  <a:pt x="0" y="18166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528828" y="2426538"/>
            <a:ext cx="1300225" cy="132892"/>
          </a:xfrm>
          <a:custGeom>
            <a:avLst/>
            <a:gdLst/>
            <a:ahLst/>
            <a:cxnLst/>
            <a:rect b="b" l="l" r="r" t="t"/>
            <a:pathLst>
              <a:path h="132892" w="1300225">
                <a:moveTo>
                  <a:pt x="0" y="132892"/>
                </a:moveTo>
                <a:lnTo>
                  <a:pt x="1300225" y="132892"/>
                </a:lnTo>
                <a:lnTo>
                  <a:pt x="1300225" y="0"/>
                </a:lnTo>
                <a:lnTo>
                  <a:pt x="0" y="0"/>
                </a:lnTo>
                <a:lnTo>
                  <a:pt x="0" y="132892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2339594" y="2402154"/>
            <a:ext cx="879652" cy="181660"/>
          </a:xfrm>
          <a:custGeom>
            <a:avLst/>
            <a:gdLst/>
            <a:ahLst/>
            <a:cxnLst/>
            <a:rect b="b" l="l" r="r" t="t"/>
            <a:pathLst>
              <a:path h="181660" w="879652">
                <a:moveTo>
                  <a:pt x="0" y="181660"/>
                </a:moveTo>
                <a:lnTo>
                  <a:pt x="879652" y="181660"/>
                </a:lnTo>
                <a:lnTo>
                  <a:pt x="879652" y="0"/>
                </a:lnTo>
                <a:lnTo>
                  <a:pt x="0" y="0"/>
                </a:lnTo>
                <a:lnTo>
                  <a:pt x="0" y="181660"/>
                </a:lnTo>
                <a:close/>
              </a:path>
            </a:pathLst>
          </a:custGeom>
          <a:solidFill>
            <a:srgbClr val="AFDF9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2405126" y="2402268"/>
            <a:ext cx="748284" cy="131254"/>
          </a:xfrm>
          <a:custGeom>
            <a:avLst/>
            <a:gdLst/>
            <a:ahLst/>
            <a:cxnLst/>
            <a:rect b="b" l="l" r="r" t="t"/>
            <a:pathLst>
              <a:path h="131254" w="748284">
                <a:moveTo>
                  <a:pt x="748284" y="131254"/>
                </a:moveTo>
                <a:lnTo>
                  <a:pt x="748284" y="0"/>
                </a:lnTo>
                <a:lnTo>
                  <a:pt x="0" y="0"/>
                </a:lnTo>
                <a:lnTo>
                  <a:pt x="0" y="131254"/>
                </a:lnTo>
                <a:lnTo>
                  <a:pt x="748284" y="131254"/>
                </a:lnTo>
                <a:close/>
              </a:path>
            </a:pathLst>
          </a:custGeom>
          <a:solidFill>
            <a:srgbClr val="AFDF9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3225419" y="2402154"/>
            <a:ext cx="627887" cy="181660"/>
          </a:xfrm>
          <a:custGeom>
            <a:avLst/>
            <a:gdLst/>
            <a:ahLst/>
            <a:cxnLst/>
            <a:rect b="b" l="l" r="r" t="t"/>
            <a:pathLst>
              <a:path h="181660" w="627887">
                <a:moveTo>
                  <a:pt x="0" y="181660"/>
                </a:moveTo>
                <a:lnTo>
                  <a:pt x="627887" y="181660"/>
                </a:lnTo>
                <a:lnTo>
                  <a:pt x="627887" y="0"/>
                </a:lnTo>
                <a:lnTo>
                  <a:pt x="0" y="0"/>
                </a:lnTo>
                <a:lnTo>
                  <a:pt x="0" y="181660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3290951" y="2426538"/>
            <a:ext cx="496824" cy="132892"/>
          </a:xfrm>
          <a:custGeom>
            <a:avLst/>
            <a:gdLst/>
            <a:ahLst/>
            <a:cxnLst/>
            <a:rect b="b" l="l" r="r" t="t"/>
            <a:pathLst>
              <a:path h="132892" w="496824">
                <a:moveTo>
                  <a:pt x="0" y="132892"/>
                </a:moveTo>
                <a:lnTo>
                  <a:pt x="496824" y="132892"/>
                </a:lnTo>
                <a:lnTo>
                  <a:pt x="496824" y="0"/>
                </a:lnTo>
                <a:lnTo>
                  <a:pt x="0" y="0"/>
                </a:lnTo>
                <a:lnTo>
                  <a:pt x="0" y="132892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3859403" y="2402154"/>
            <a:ext cx="629412" cy="181660"/>
          </a:xfrm>
          <a:custGeom>
            <a:avLst/>
            <a:gdLst/>
            <a:ahLst/>
            <a:cxnLst/>
            <a:rect b="b" l="l" r="r" t="t"/>
            <a:pathLst>
              <a:path h="181660" w="629412">
                <a:moveTo>
                  <a:pt x="0" y="181660"/>
                </a:moveTo>
                <a:lnTo>
                  <a:pt x="629412" y="181660"/>
                </a:lnTo>
                <a:lnTo>
                  <a:pt x="629412" y="0"/>
                </a:lnTo>
                <a:lnTo>
                  <a:pt x="0" y="0"/>
                </a:lnTo>
                <a:lnTo>
                  <a:pt x="0" y="181660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3924935" y="2426538"/>
            <a:ext cx="498348" cy="132892"/>
          </a:xfrm>
          <a:custGeom>
            <a:avLst/>
            <a:gdLst/>
            <a:ahLst/>
            <a:cxnLst/>
            <a:rect b="b" l="l" r="r" t="t"/>
            <a:pathLst>
              <a:path h="132892" w="498348">
                <a:moveTo>
                  <a:pt x="0" y="132892"/>
                </a:moveTo>
                <a:lnTo>
                  <a:pt x="498348" y="132892"/>
                </a:lnTo>
                <a:lnTo>
                  <a:pt x="498348" y="0"/>
                </a:lnTo>
                <a:lnTo>
                  <a:pt x="0" y="0"/>
                </a:lnTo>
                <a:lnTo>
                  <a:pt x="0" y="132892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463295" y="2399029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1900682" y="2399029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2130806" y="2399029"/>
            <a:ext cx="202692" cy="0"/>
          </a:xfrm>
          <a:custGeom>
            <a:avLst/>
            <a:gdLst/>
            <a:ahLst/>
            <a:cxnLst/>
            <a:rect b="b" l="l" r="r" t="t"/>
            <a:pathLst>
              <a:path h="0" w="202692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2339594" y="2399029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3225419" y="2399029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3859403" y="2399029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63295" y="2591435"/>
            <a:ext cx="1431290" cy="181355"/>
          </a:xfrm>
          <a:custGeom>
            <a:avLst/>
            <a:gdLst/>
            <a:ahLst/>
            <a:cxnLst/>
            <a:rect b="b" l="l" r="r" t="t"/>
            <a:pathLst>
              <a:path h="181355" w="1431290">
                <a:moveTo>
                  <a:pt x="0" y="181355"/>
                </a:moveTo>
                <a:lnTo>
                  <a:pt x="1431290" y="181355"/>
                </a:lnTo>
                <a:lnTo>
                  <a:pt x="143129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528828" y="2615819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2339594" y="2591435"/>
            <a:ext cx="879652" cy="181355"/>
          </a:xfrm>
          <a:custGeom>
            <a:avLst/>
            <a:gdLst/>
            <a:ahLst/>
            <a:cxnLst/>
            <a:rect b="b" l="l" r="r" t="t"/>
            <a:pathLst>
              <a:path h="181355" w="879652">
                <a:moveTo>
                  <a:pt x="0" y="181355"/>
                </a:moveTo>
                <a:lnTo>
                  <a:pt x="879652" y="181355"/>
                </a:lnTo>
                <a:lnTo>
                  <a:pt x="87965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2405126" y="2615819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463295" y="2586862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1900682" y="2586862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2339594" y="2586862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3225419" y="2586862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3859403" y="2586862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463295" y="2778887"/>
            <a:ext cx="1431290" cy="182879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79"/>
                </a:moveTo>
                <a:lnTo>
                  <a:pt x="1431290" y="182879"/>
                </a:lnTo>
                <a:lnTo>
                  <a:pt x="143129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528828" y="2804795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2339594" y="2778887"/>
            <a:ext cx="879652" cy="182879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79"/>
                </a:moveTo>
                <a:lnTo>
                  <a:pt x="879652" y="182879"/>
                </a:lnTo>
                <a:lnTo>
                  <a:pt x="87965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2405126" y="2804795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463295" y="2775839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1900682" y="2775839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2339594" y="2775839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3225419" y="2775839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3859403" y="2775839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463295" y="2967863"/>
            <a:ext cx="1431290" cy="182879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79"/>
                </a:moveTo>
                <a:lnTo>
                  <a:pt x="1431290" y="182879"/>
                </a:lnTo>
                <a:lnTo>
                  <a:pt x="143129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528828" y="2993771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2339594" y="2967863"/>
            <a:ext cx="879652" cy="182879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79"/>
                </a:moveTo>
                <a:lnTo>
                  <a:pt x="879652" y="182879"/>
                </a:lnTo>
                <a:lnTo>
                  <a:pt x="87965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2405126" y="2993771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463295" y="2964815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1900682" y="2964815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2339594" y="2964815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3225419" y="2964815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3859403" y="2964815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463295" y="3156839"/>
            <a:ext cx="1431290" cy="181355"/>
          </a:xfrm>
          <a:custGeom>
            <a:avLst/>
            <a:gdLst/>
            <a:ahLst/>
            <a:cxnLst/>
            <a:rect b="b" l="l" r="r" t="t"/>
            <a:pathLst>
              <a:path h="181355" w="1431290">
                <a:moveTo>
                  <a:pt x="0" y="181355"/>
                </a:moveTo>
                <a:lnTo>
                  <a:pt x="1431290" y="181355"/>
                </a:lnTo>
                <a:lnTo>
                  <a:pt x="143129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528828" y="3181223"/>
            <a:ext cx="1300225" cy="132587"/>
          </a:xfrm>
          <a:custGeom>
            <a:avLst/>
            <a:gdLst/>
            <a:ahLst/>
            <a:cxnLst/>
            <a:rect b="b" l="l" r="r" t="t"/>
            <a:pathLst>
              <a:path h="132587" w="1300225">
                <a:moveTo>
                  <a:pt x="0" y="132587"/>
                </a:moveTo>
                <a:lnTo>
                  <a:pt x="1300225" y="132587"/>
                </a:lnTo>
                <a:lnTo>
                  <a:pt x="1300225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2339594" y="3156839"/>
            <a:ext cx="879652" cy="181355"/>
          </a:xfrm>
          <a:custGeom>
            <a:avLst/>
            <a:gdLst/>
            <a:ahLst/>
            <a:cxnLst/>
            <a:rect b="b" l="l" r="r" t="t"/>
            <a:pathLst>
              <a:path h="181355" w="879652">
                <a:moveTo>
                  <a:pt x="0" y="181355"/>
                </a:moveTo>
                <a:lnTo>
                  <a:pt x="879652" y="181355"/>
                </a:lnTo>
                <a:lnTo>
                  <a:pt x="87965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2405126" y="3181223"/>
            <a:ext cx="748284" cy="132587"/>
          </a:xfrm>
          <a:custGeom>
            <a:avLst/>
            <a:gdLst/>
            <a:ahLst/>
            <a:cxnLst/>
            <a:rect b="b" l="l" r="r" t="t"/>
            <a:pathLst>
              <a:path h="132587" w="748284">
                <a:moveTo>
                  <a:pt x="0" y="132587"/>
                </a:moveTo>
                <a:lnTo>
                  <a:pt x="748284" y="132587"/>
                </a:lnTo>
                <a:lnTo>
                  <a:pt x="748284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463295" y="3153790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1900682" y="3153790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2339594" y="3153790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3225419" y="3153790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3859403" y="3153790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463295" y="3345815"/>
            <a:ext cx="1431290" cy="181355"/>
          </a:xfrm>
          <a:custGeom>
            <a:avLst/>
            <a:gdLst/>
            <a:ahLst/>
            <a:cxnLst/>
            <a:rect b="b" l="l" r="r" t="t"/>
            <a:pathLst>
              <a:path h="181355" w="1431290">
                <a:moveTo>
                  <a:pt x="0" y="181355"/>
                </a:moveTo>
                <a:lnTo>
                  <a:pt x="1431290" y="181355"/>
                </a:lnTo>
                <a:lnTo>
                  <a:pt x="143129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528828" y="3370199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2339594" y="3345815"/>
            <a:ext cx="879652" cy="181355"/>
          </a:xfrm>
          <a:custGeom>
            <a:avLst/>
            <a:gdLst/>
            <a:ahLst/>
            <a:cxnLst/>
            <a:rect b="b" l="l" r="r" t="t"/>
            <a:pathLst>
              <a:path h="181355" w="879652">
                <a:moveTo>
                  <a:pt x="0" y="181355"/>
                </a:moveTo>
                <a:lnTo>
                  <a:pt x="879652" y="181355"/>
                </a:lnTo>
                <a:lnTo>
                  <a:pt x="87965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2405126" y="3370199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463295" y="3341242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1900682" y="3341242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2339594" y="3341242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3225419" y="3341242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3859403" y="3341242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463295" y="3533267"/>
            <a:ext cx="1431290" cy="182879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79"/>
                </a:moveTo>
                <a:lnTo>
                  <a:pt x="1431290" y="182879"/>
                </a:lnTo>
                <a:lnTo>
                  <a:pt x="143129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528828" y="3559175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2339594" y="3533267"/>
            <a:ext cx="879652" cy="182879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79"/>
                </a:moveTo>
                <a:lnTo>
                  <a:pt x="879652" y="182879"/>
                </a:lnTo>
                <a:lnTo>
                  <a:pt x="87965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2405126" y="3559175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463295" y="3530218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1900682" y="3530218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2339594" y="3530218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3225419" y="3530218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3859403" y="3530218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463295" y="3722243"/>
            <a:ext cx="1431290" cy="182879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79"/>
                </a:moveTo>
                <a:lnTo>
                  <a:pt x="1431290" y="182879"/>
                </a:lnTo>
                <a:lnTo>
                  <a:pt x="143129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528828" y="3748151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2339594" y="3722243"/>
            <a:ext cx="879652" cy="182879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79"/>
                </a:moveTo>
                <a:lnTo>
                  <a:pt x="879652" y="182879"/>
                </a:lnTo>
                <a:lnTo>
                  <a:pt x="87965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2405126" y="3748151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463295" y="3719194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1900682" y="3719194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2339594" y="3719194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3225419" y="3719194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3859403" y="3719194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463295" y="3911219"/>
            <a:ext cx="1431290" cy="181355"/>
          </a:xfrm>
          <a:custGeom>
            <a:avLst/>
            <a:gdLst/>
            <a:ahLst/>
            <a:cxnLst/>
            <a:rect b="b" l="l" r="r" t="t"/>
            <a:pathLst>
              <a:path h="181355" w="1431290">
                <a:moveTo>
                  <a:pt x="0" y="181355"/>
                </a:moveTo>
                <a:lnTo>
                  <a:pt x="1431290" y="181355"/>
                </a:lnTo>
                <a:lnTo>
                  <a:pt x="143129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528828" y="3935603"/>
            <a:ext cx="1300225" cy="132587"/>
          </a:xfrm>
          <a:custGeom>
            <a:avLst/>
            <a:gdLst/>
            <a:ahLst/>
            <a:cxnLst/>
            <a:rect b="b" l="l" r="r" t="t"/>
            <a:pathLst>
              <a:path h="132587" w="1300225">
                <a:moveTo>
                  <a:pt x="0" y="132587"/>
                </a:moveTo>
                <a:lnTo>
                  <a:pt x="1300225" y="132587"/>
                </a:lnTo>
                <a:lnTo>
                  <a:pt x="1300225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2339594" y="3911219"/>
            <a:ext cx="879652" cy="181355"/>
          </a:xfrm>
          <a:custGeom>
            <a:avLst/>
            <a:gdLst/>
            <a:ahLst/>
            <a:cxnLst/>
            <a:rect b="b" l="l" r="r" t="t"/>
            <a:pathLst>
              <a:path h="181355" w="879652">
                <a:moveTo>
                  <a:pt x="0" y="181355"/>
                </a:moveTo>
                <a:lnTo>
                  <a:pt x="879652" y="181355"/>
                </a:lnTo>
                <a:lnTo>
                  <a:pt x="87965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2405126" y="3935603"/>
            <a:ext cx="748284" cy="132587"/>
          </a:xfrm>
          <a:custGeom>
            <a:avLst/>
            <a:gdLst/>
            <a:ahLst/>
            <a:cxnLst/>
            <a:rect b="b" l="l" r="r" t="t"/>
            <a:pathLst>
              <a:path h="132587" w="748284">
                <a:moveTo>
                  <a:pt x="0" y="132587"/>
                </a:moveTo>
                <a:lnTo>
                  <a:pt x="748284" y="132587"/>
                </a:lnTo>
                <a:lnTo>
                  <a:pt x="748284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463295" y="3908170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1900682" y="3908170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2339594" y="3908170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3225419" y="3908170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3859403" y="3908170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463295" y="4100144"/>
            <a:ext cx="1431290" cy="181660"/>
          </a:xfrm>
          <a:custGeom>
            <a:avLst/>
            <a:gdLst/>
            <a:ahLst/>
            <a:cxnLst/>
            <a:rect b="b" l="l" r="r" t="t"/>
            <a:pathLst>
              <a:path h="181660" w="1431290">
                <a:moveTo>
                  <a:pt x="0" y="181660"/>
                </a:moveTo>
                <a:lnTo>
                  <a:pt x="1431290" y="181660"/>
                </a:lnTo>
                <a:lnTo>
                  <a:pt x="1431290" y="0"/>
                </a:lnTo>
                <a:lnTo>
                  <a:pt x="0" y="0"/>
                </a:lnTo>
                <a:lnTo>
                  <a:pt x="0" y="18166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528828" y="4124833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2339594" y="4100144"/>
            <a:ext cx="879652" cy="181660"/>
          </a:xfrm>
          <a:custGeom>
            <a:avLst/>
            <a:gdLst/>
            <a:ahLst/>
            <a:cxnLst/>
            <a:rect b="b" l="l" r="r" t="t"/>
            <a:pathLst>
              <a:path h="181660" w="879652">
                <a:moveTo>
                  <a:pt x="0" y="181660"/>
                </a:moveTo>
                <a:lnTo>
                  <a:pt x="879652" y="181660"/>
                </a:lnTo>
                <a:lnTo>
                  <a:pt x="879652" y="0"/>
                </a:lnTo>
                <a:lnTo>
                  <a:pt x="0" y="0"/>
                </a:lnTo>
                <a:lnTo>
                  <a:pt x="0" y="18166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2405126" y="4124833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463295" y="4095623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1900682" y="4095623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2339594" y="4095623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3225419" y="4095623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3859403" y="4095623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463295" y="4287901"/>
            <a:ext cx="1431290" cy="182879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79"/>
                </a:moveTo>
                <a:lnTo>
                  <a:pt x="1431290" y="182879"/>
                </a:lnTo>
                <a:lnTo>
                  <a:pt x="143129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528828" y="4313809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2339594" y="4287901"/>
            <a:ext cx="879652" cy="182879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79"/>
                </a:moveTo>
                <a:lnTo>
                  <a:pt x="879652" y="182879"/>
                </a:lnTo>
                <a:lnTo>
                  <a:pt x="87965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2405126" y="4313809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463295" y="4284853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1900682" y="4284853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2339594" y="4284853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3225419" y="4284853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3859403" y="4284853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463295" y="4476877"/>
            <a:ext cx="1431290" cy="182880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80"/>
                </a:moveTo>
                <a:lnTo>
                  <a:pt x="1431290" y="182880"/>
                </a:lnTo>
                <a:lnTo>
                  <a:pt x="1431290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528828" y="4502785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2339594" y="4476877"/>
            <a:ext cx="879652" cy="182880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80"/>
                </a:moveTo>
                <a:lnTo>
                  <a:pt x="879652" y="182880"/>
                </a:lnTo>
                <a:lnTo>
                  <a:pt x="879652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2405126" y="4502785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463295" y="4473829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1900682" y="4473829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2339594" y="4473829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3225419" y="4473829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3859403" y="4473829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463295" y="4665853"/>
            <a:ext cx="1431290" cy="181356"/>
          </a:xfrm>
          <a:custGeom>
            <a:avLst/>
            <a:gdLst/>
            <a:ahLst/>
            <a:cxnLst/>
            <a:rect b="b" l="l" r="r" t="t"/>
            <a:pathLst>
              <a:path h="181355" w="1431290">
                <a:moveTo>
                  <a:pt x="0" y="181356"/>
                </a:moveTo>
                <a:lnTo>
                  <a:pt x="1431290" y="181356"/>
                </a:lnTo>
                <a:lnTo>
                  <a:pt x="1431290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528828" y="4690237"/>
            <a:ext cx="1300225" cy="132587"/>
          </a:xfrm>
          <a:custGeom>
            <a:avLst/>
            <a:gdLst/>
            <a:ahLst/>
            <a:cxnLst/>
            <a:rect b="b" l="l" r="r" t="t"/>
            <a:pathLst>
              <a:path h="132587" w="1300225">
                <a:moveTo>
                  <a:pt x="0" y="132587"/>
                </a:moveTo>
                <a:lnTo>
                  <a:pt x="1300225" y="132587"/>
                </a:lnTo>
                <a:lnTo>
                  <a:pt x="1300225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2339594" y="4665853"/>
            <a:ext cx="879652" cy="181356"/>
          </a:xfrm>
          <a:custGeom>
            <a:avLst/>
            <a:gdLst/>
            <a:ahLst/>
            <a:cxnLst/>
            <a:rect b="b" l="l" r="r" t="t"/>
            <a:pathLst>
              <a:path h="181355" w="879652">
                <a:moveTo>
                  <a:pt x="0" y="181356"/>
                </a:moveTo>
                <a:lnTo>
                  <a:pt x="879652" y="181356"/>
                </a:lnTo>
                <a:lnTo>
                  <a:pt x="879652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2405126" y="4690237"/>
            <a:ext cx="748284" cy="132587"/>
          </a:xfrm>
          <a:custGeom>
            <a:avLst/>
            <a:gdLst/>
            <a:ahLst/>
            <a:cxnLst/>
            <a:rect b="b" l="l" r="r" t="t"/>
            <a:pathLst>
              <a:path h="132587" w="748284">
                <a:moveTo>
                  <a:pt x="0" y="132587"/>
                </a:moveTo>
                <a:lnTo>
                  <a:pt x="748284" y="132587"/>
                </a:lnTo>
                <a:lnTo>
                  <a:pt x="748284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463295" y="4662805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1900682" y="4662805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2339594" y="4662805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3225419" y="4662805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8" name="object 298"/>
          <p:cNvSpPr/>
          <p:nvPr/>
        </p:nvSpPr>
        <p:spPr>
          <a:xfrm>
            <a:off x="3859403" y="4662805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9" name="object 299"/>
          <p:cNvSpPr/>
          <p:nvPr/>
        </p:nvSpPr>
        <p:spPr>
          <a:xfrm>
            <a:off x="463295" y="4854829"/>
            <a:ext cx="1431290" cy="181356"/>
          </a:xfrm>
          <a:custGeom>
            <a:avLst/>
            <a:gdLst/>
            <a:ahLst/>
            <a:cxnLst/>
            <a:rect b="b" l="l" r="r" t="t"/>
            <a:pathLst>
              <a:path h="181355" w="1431290">
                <a:moveTo>
                  <a:pt x="0" y="181356"/>
                </a:moveTo>
                <a:lnTo>
                  <a:pt x="1431290" y="181356"/>
                </a:lnTo>
                <a:lnTo>
                  <a:pt x="1431290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0" name="object 300"/>
          <p:cNvSpPr/>
          <p:nvPr/>
        </p:nvSpPr>
        <p:spPr>
          <a:xfrm>
            <a:off x="528828" y="4879213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1" name="object 301"/>
          <p:cNvSpPr/>
          <p:nvPr/>
        </p:nvSpPr>
        <p:spPr>
          <a:xfrm>
            <a:off x="2339594" y="4854829"/>
            <a:ext cx="879652" cy="181356"/>
          </a:xfrm>
          <a:custGeom>
            <a:avLst/>
            <a:gdLst/>
            <a:ahLst/>
            <a:cxnLst/>
            <a:rect b="b" l="l" r="r" t="t"/>
            <a:pathLst>
              <a:path h="181355" w="879652">
                <a:moveTo>
                  <a:pt x="0" y="181356"/>
                </a:moveTo>
                <a:lnTo>
                  <a:pt x="879652" y="181356"/>
                </a:lnTo>
                <a:lnTo>
                  <a:pt x="879652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2" name="object 302"/>
          <p:cNvSpPr/>
          <p:nvPr/>
        </p:nvSpPr>
        <p:spPr>
          <a:xfrm>
            <a:off x="2405126" y="4879213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3" name="object 303"/>
          <p:cNvSpPr/>
          <p:nvPr/>
        </p:nvSpPr>
        <p:spPr>
          <a:xfrm>
            <a:off x="463295" y="4850256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4" name="object 304"/>
          <p:cNvSpPr/>
          <p:nvPr/>
        </p:nvSpPr>
        <p:spPr>
          <a:xfrm>
            <a:off x="1900682" y="4850256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5" name="object 305"/>
          <p:cNvSpPr/>
          <p:nvPr/>
        </p:nvSpPr>
        <p:spPr>
          <a:xfrm>
            <a:off x="2339594" y="4850256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6" name="object 306"/>
          <p:cNvSpPr/>
          <p:nvPr/>
        </p:nvSpPr>
        <p:spPr>
          <a:xfrm>
            <a:off x="3225419" y="4850256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7" name="object 307"/>
          <p:cNvSpPr/>
          <p:nvPr/>
        </p:nvSpPr>
        <p:spPr>
          <a:xfrm>
            <a:off x="3859403" y="4850256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8" name="object 308"/>
          <p:cNvSpPr/>
          <p:nvPr/>
        </p:nvSpPr>
        <p:spPr>
          <a:xfrm>
            <a:off x="463295" y="5042281"/>
            <a:ext cx="1431290" cy="182880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80"/>
                </a:moveTo>
                <a:lnTo>
                  <a:pt x="1431290" y="182880"/>
                </a:lnTo>
                <a:lnTo>
                  <a:pt x="1431290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9" name="object 309"/>
          <p:cNvSpPr/>
          <p:nvPr/>
        </p:nvSpPr>
        <p:spPr>
          <a:xfrm>
            <a:off x="528828" y="5068189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0" name="object 310"/>
          <p:cNvSpPr/>
          <p:nvPr/>
        </p:nvSpPr>
        <p:spPr>
          <a:xfrm>
            <a:off x="2339594" y="5042281"/>
            <a:ext cx="879652" cy="182880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80"/>
                </a:moveTo>
                <a:lnTo>
                  <a:pt x="879652" y="182880"/>
                </a:lnTo>
                <a:lnTo>
                  <a:pt x="879652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1" name="object 311"/>
          <p:cNvSpPr/>
          <p:nvPr/>
        </p:nvSpPr>
        <p:spPr>
          <a:xfrm>
            <a:off x="2405126" y="5068189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2" name="object 312"/>
          <p:cNvSpPr/>
          <p:nvPr/>
        </p:nvSpPr>
        <p:spPr>
          <a:xfrm>
            <a:off x="463295" y="5039232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3" name="object 313"/>
          <p:cNvSpPr/>
          <p:nvPr/>
        </p:nvSpPr>
        <p:spPr>
          <a:xfrm>
            <a:off x="1900682" y="5039232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4" name="object 314"/>
          <p:cNvSpPr/>
          <p:nvPr/>
        </p:nvSpPr>
        <p:spPr>
          <a:xfrm>
            <a:off x="2339594" y="5039232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5" name="object 315"/>
          <p:cNvSpPr/>
          <p:nvPr/>
        </p:nvSpPr>
        <p:spPr>
          <a:xfrm>
            <a:off x="3225419" y="5039232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6" name="object 316"/>
          <p:cNvSpPr/>
          <p:nvPr/>
        </p:nvSpPr>
        <p:spPr>
          <a:xfrm>
            <a:off x="3859403" y="5039232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7" name="object 317"/>
          <p:cNvSpPr/>
          <p:nvPr/>
        </p:nvSpPr>
        <p:spPr>
          <a:xfrm>
            <a:off x="463295" y="5231257"/>
            <a:ext cx="1431290" cy="182880"/>
          </a:xfrm>
          <a:custGeom>
            <a:avLst/>
            <a:gdLst/>
            <a:ahLst/>
            <a:cxnLst/>
            <a:rect b="b" l="l" r="r" t="t"/>
            <a:pathLst>
              <a:path h="182879" w="1431290">
                <a:moveTo>
                  <a:pt x="0" y="182880"/>
                </a:moveTo>
                <a:lnTo>
                  <a:pt x="1431290" y="182880"/>
                </a:lnTo>
                <a:lnTo>
                  <a:pt x="1431290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8" name="object 318"/>
          <p:cNvSpPr/>
          <p:nvPr/>
        </p:nvSpPr>
        <p:spPr>
          <a:xfrm>
            <a:off x="528828" y="5257165"/>
            <a:ext cx="1300225" cy="131063"/>
          </a:xfrm>
          <a:custGeom>
            <a:avLst/>
            <a:gdLst/>
            <a:ahLst/>
            <a:cxnLst/>
            <a:rect b="b" l="l" r="r" t="t"/>
            <a:pathLst>
              <a:path h="131063" w="1300225">
                <a:moveTo>
                  <a:pt x="0" y="131063"/>
                </a:moveTo>
                <a:lnTo>
                  <a:pt x="1300225" y="131063"/>
                </a:lnTo>
                <a:lnTo>
                  <a:pt x="1300225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9" name="object 319"/>
          <p:cNvSpPr/>
          <p:nvPr/>
        </p:nvSpPr>
        <p:spPr>
          <a:xfrm>
            <a:off x="2339594" y="5231257"/>
            <a:ext cx="879652" cy="182880"/>
          </a:xfrm>
          <a:custGeom>
            <a:avLst/>
            <a:gdLst/>
            <a:ahLst/>
            <a:cxnLst/>
            <a:rect b="b" l="l" r="r" t="t"/>
            <a:pathLst>
              <a:path h="182879" w="879652">
                <a:moveTo>
                  <a:pt x="0" y="182880"/>
                </a:moveTo>
                <a:lnTo>
                  <a:pt x="879652" y="182880"/>
                </a:lnTo>
                <a:lnTo>
                  <a:pt x="879652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0" name="object 320"/>
          <p:cNvSpPr/>
          <p:nvPr/>
        </p:nvSpPr>
        <p:spPr>
          <a:xfrm>
            <a:off x="2405126" y="5257165"/>
            <a:ext cx="748284" cy="131063"/>
          </a:xfrm>
          <a:custGeom>
            <a:avLst/>
            <a:gdLst/>
            <a:ahLst/>
            <a:cxnLst/>
            <a:rect b="b" l="l" r="r" t="t"/>
            <a:pathLst>
              <a:path h="131063" w="748284">
                <a:moveTo>
                  <a:pt x="0" y="131063"/>
                </a:moveTo>
                <a:lnTo>
                  <a:pt x="748284" y="131063"/>
                </a:lnTo>
                <a:lnTo>
                  <a:pt x="748284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3F4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1" name="object 321"/>
          <p:cNvSpPr/>
          <p:nvPr/>
        </p:nvSpPr>
        <p:spPr>
          <a:xfrm>
            <a:off x="463295" y="5228208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2" name="object 322"/>
          <p:cNvSpPr/>
          <p:nvPr/>
        </p:nvSpPr>
        <p:spPr>
          <a:xfrm>
            <a:off x="1900682" y="5228208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3" name="object 323"/>
          <p:cNvSpPr/>
          <p:nvPr/>
        </p:nvSpPr>
        <p:spPr>
          <a:xfrm>
            <a:off x="2339594" y="5228208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4" name="object 324"/>
          <p:cNvSpPr/>
          <p:nvPr/>
        </p:nvSpPr>
        <p:spPr>
          <a:xfrm>
            <a:off x="3225419" y="5228208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5" name="object 325"/>
          <p:cNvSpPr/>
          <p:nvPr/>
        </p:nvSpPr>
        <p:spPr>
          <a:xfrm>
            <a:off x="3859403" y="5228208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6" name="object 326"/>
          <p:cNvSpPr/>
          <p:nvPr/>
        </p:nvSpPr>
        <p:spPr>
          <a:xfrm>
            <a:off x="460247" y="2155189"/>
            <a:ext cx="0" cy="3265043"/>
          </a:xfrm>
          <a:custGeom>
            <a:avLst/>
            <a:gdLst/>
            <a:ahLst/>
            <a:cxnLst/>
            <a:rect b="b" l="l" r="r" t="t"/>
            <a:pathLst>
              <a:path h="3265043" w="0">
                <a:moveTo>
                  <a:pt x="0" y="0"/>
                </a:moveTo>
                <a:lnTo>
                  <a:pt x="0" y="326504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7" name="object 327"/>
          <p:cNvSpPr/>
          <p:nvPr/>
        </p:nvSpPr>
        <p:spPr>
          <a:xfrm>
            <a:off x="463295" y="5417185"/>
            <a:ext cx="1431290" cy="0"/>
          </a:xfrm>
          <a:custGeom>
            <a:avLst/>
            <a:gdLst/>
            <a:ahLst/>
            <a:cxnLst/>
            <a:rect b="b" l="l" r="r" t="t"/>
            <a:pathLst>
              <a:path h="0" w="1431290">
                <a:moveTo>
                  <a:pt x="0" y="0"/>
                </a:moveTo>
                <a:lnTo>
                  <a:pt x="143129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8" name="object 328"/>
          <p:cNvSpPr/>
          <p:nvPr/>
        </p:nvSpPr>
        <p:spPr>
          <a:xfrm>
            <a:off x="1897634" y="2395981"/>
            <a:ext cx="0" cy="3024251"/>
          </a:xfrm>
          <a:custGeom>
            <a:avLst/>
            <a:gdLst/>
            <a:ahLst/>
            <a:cxnLst/>
            <a:rect b="b" l="l" r="r" t="t"/>
            <a:pathLst>
              <a:path h="3024251" w="0">
                <a:moveTo>
                  <a:pt x="0" y="0"/>
                </a:moveTo>
                <a:lnTo>
                  <a:pt x="0" y="302425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9" name="object 329"/>
          <p:cNvSpPr/>
          <p:nvPr/>
        </p:nvSpPr>
        <p:spPr>
          <a:xfrm>
            <a:off x="1900682" y="5417185"/>
            <a:ext cx="224028" cy="0"/>
          </a:xfrm>
          <a:custGeom>
            <a:avLst/>
            <a:gdLst/>
            <a:ahLst/>
            <a:cxnLst/>
            <a:rect b="b" l="l" r="r" t="t"/>
            <a:pathLst>
              <a:path h="0" w="224028">
                <a:moveTo>
                  <a:pt x="0" y="0"/>
                </a:moveTo>
                <a:lnTo>
                  <a:pt x="22402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0" name="object 330"/>
          <p:cNvSpPr/>
          <p:nvPr/>
        </p:nvSpPr>
        <p:spPr>
          <a:xfrm>
            <a:off x="2127758" y="2395981"/>
            <a:ext cx="0" cy="3024251"/>
          </a:xfrm>
          <a:custGeom>
            <a:avLst/>
            <a:gdLst/>
            <a:ahLst/>
            <a:cxnLst/>
            <a:rect b="b" l="l" r="r" t="t"/>
            <a:pathLst>
              <a:path h="3024251" w="0">
                <a:moveTo>
                  <a:pt x="0" y="0"/>
                </a:moveTo>
                <a:lnTo>
                  <a:pt x="0" y="302425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1" name="object 331"/>
          <p:cNvSpPr/>
          <p:nvPr/>
        </p:nvSpPr>
        <p:spPr>
          <a:xfrm>
            <a:off x="2130806" y="5417185"/>
            <a:ext cx="202692" cy="0"/>
          </a:xfrm>
          <a:custGeom>
            <a:avLst/>
            <a:gdLst/>
            <a:ahLst/>
            <a:cxnLst/>
            <a:rect b="b" l="l" r="r" t="t"/>
            <a:pathLst>
              <a:path h="0" w="202692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2" name="object 332"/>
          <p:cNvSpPr/>
          <p:nvPr/>
        </p:nvSpPr>
        <p:spPr>
          <a:xfrm>
            <a:off x="2336546" y="2395981"/>
            <a:ext cx="0" cy="3024251"/>
          </a:xfrm>
          <a:custGeom>
            <a:avLst/>
            <a:gdLst/>
            <a:ahLst/>
            <a:cxnLst/>
            <a:rect b="b" l="l" r="r" t="t"/>
            <a:pathLst>
              <a:path h="3024251" w="0">
                <a:moveTo>
                  <a:pt x="0" y="0"/>
                </a:moveTo>
                <a:lnTo>
                  <a:pt x="0" y="302425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3" name="object 333"/>
          <p:cNvSpPr/>
          <p:nvPr/>
        </p:nvSpPr>
        <p:spPr>
          <a:xfrm>
            <a:off x="2339594" y="5417185"/>
            <a:ext cx="879652" cy="0"/>
          </a:xfrm>
          <a:custGeom>
            <a:avLst/>
            <a:gdLst/>
            <a:ahLst/>
            <a:cxnLst/>
            <a:rect b="b" l="l" r="r" t="t"/>
            <a:pathLst>
              <a:path h="0" w="879652">
                <a:moveTo>
                  <a:pt x="0" y="0"/>
                </a:moveTo>
                <a:lnTo>
                  <a:pt x="87965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4" name="object 334"/>
          <p:cNvSpPr/>
          <p:nvPr/>
        </p:nvSpPr>
        <p:spPr>
          <a:xfrm>
            <a:off x="3222371" y="2395981"/>
            <a:ext cx="0" cy="3024251"/>
          </a:xfrm>
          <a:custGeom>
            <a:avLst/>
            <a:gdLst/>
            <a:ahLst/>
            <a:cxnLst/>
            <a:rect b="b" l="l" r="r" t="t"/>
            <a:pathLst>
              <a:path h="3024251" w="0">
                <a:moveTo>
                  <a:pt x="0" y="0"/>
                </a:moveTo>
                <a:lnTo>
                  <a:pt x="0" y="302425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5" name="object 335"/>
          <p:cNvSpPr/>
          <p:nvPr/>
        </p:nvSpPr>
        <p:spPr>
          <a:xfrm>
            <a:off x="3225419" y="5417185"/>
            <a:ext cx="627887" cy="0"/>
          </a:xfrm>
          <a:custGeom>
            <a:avLst/>
            <a:gdLst/>
            <a:ahLst/>
            <a:cxnLst/>
            <a:rect b="b" l="l" r="r" t="t"/>
            <a:pathLst>
              <a:path h="0" w="627887">
                <a:moveTo>
                  <a:pt x="0" y="0"/>
                </a:moveTo>
                <a:lnTo>
                  <a:pt x="6278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6" name="object 336"/>
          <p:cNvSpPr/>
          <p:nvPr/>
        </p:nvSpPr>
        <p:spPr>
          <a:xfrm>
            <a:off x="3856355" y="2395981"/>
            <a:ext cx="0" cy="3024251"/>
          </a:xfrm>
          <a:custGeom>
            <a:avLst/>
            <a:gdLst/>
            <a:ahLst/>
            <a:cxnLst/>
            <a:rect b="b" l="l" r="r" t="t"/>
            <a:pathLst>
              <a:path h="3024251" w="0">
                <a:moveTo>
                  <a:pt x="0" y="0"/>
                </a:moveTo>
                <a:lnTo>
                  <a:pt x="0" y="3024251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7" name="object 337"/>
          <p:cNvSpPr/>
          <p:nvPr/>
        </p:nvSpPr>
        <p:spPr>
          <a:xfrm>
            <a:off x="3859403" y="5417185"/>
            <a:ext cx="629412" cy="0"/>
          </a:xfrm>
          <a:custGeom>
            <a:avLst/>
            <a:gdLst/>
            <a:ahLst/>
            <a:cxnLst/>
            <a:rect b="b" l="l" r="r" t="t"/>
            <a:pathLst>
              <a:path h="0" w="629412">
                <a:moveTo>
                  <a:pt x="0" y="0"/>
                </a:moveTo>
                <a:lnTo>
                  <a:pt x="62941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8" name="object 338"/>
          <p:cNvSpPr/>
          <p:nvPr/>
        </p:nvSpPr>
        <p:spPr>
          <a:xfrm>
            <a:off x="4491863" y="2155189"/>
            <a:ext cx="0" cy="3265043"/>
          </a:xfrm>
          <a:custGeom>
            <a:avLst/>
            <a:gdLst/>
            <a:ahLst/>
            <a:cxnLst/>
            <a:rect b="b" l="l" r="r" t="t"/>
            <a:pathLst>
              <a:path h="3265043" w="0">
                <a:moveTo>
                  <a:pt x="0" y="0"/>
                </a:moveTo>
                <a:lnTo>
                  <a:pt x="0" y="3265043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4840859" y="2161286"/>
            <a:ext cx="4777104" cy="234696"/>
          </a:xfrm>
          <a:custGeom>
            <a:avLst/>
            <a:gdLst/>
            <a:ahLst/>
            <a:cxnLst/>
            <a:rect b="b" l="l" r="r" t="t"/>
            <a:pathLst>
              <a:path h="234696" w="4777104">
                <a:moveTo>
                  <a:pt x="0" y="234696"/>
                </a:moveTo>
                <a:lnTo>
                  <a:pt x="4777104" y="234696"/>
                </a:lnTo>
                <a:lnTo>
                  <a:pt x="4777104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4906391" y="2213102"/>
            <a:ext cx="4647311" cy="131063"/>
          </a:xfrm>
          <a:custGeom>
            <a:avLst/>
            <a:gdLst/>
            <a:ahLst/>
            <a:cxnLst/>
            <a:rect b="b" l="l" r="r" t="t"/>
            <a:pathLst>
              <a:path h="131063" w="4647311">
                <a:moveTo>
                  <a:pt x="0" y="131063"/>
                </a:moveTo>
                <a:lnTo>
                  <a:pt x="4647311" y="131063"/>
                </a:lnTo>
                <a:lnTo>
                  <a:pt x="4647311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4840859" y="2158237"/>
            <a:ext cx="4778629" cy="0"/>
          </a:xfrm>
          <a:custGeom>
            <a:avLst/>
            <a:gdLst/>
            <a:ahLst/>
            <a:cxnLst/>
            <a:rect b="b" l="l" r="r" t="t"/>
            <a:pathLst>
              <a:path h="0" w="4778629">
                <a:moveTo>
                  <a:pt x="0" y="0"/>
                </a:moveTo>
                <a:lnTo>
                  <a:pt x="477862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4840859" y="2402154"/>
            <a:ext cx="1100632" cy="748588"/>
          </a:xfrm>
          <a:custGeom>
            <a:avLst/>
            <a:gdLst/>
            <a:ahLst/>
            <a:cxnLst/>
            <a:rect b="b" l="l" r="r" t="t"/>
            <a:pathLst>
              <a:path h="748588" w="1100632">
                <a:moveTo>
                  <a:pt x="0" y="748588"/>
                </a:moveTo>
                <a:lnTo>
                  <a:pt x="1100632" y="748588"/>
                </a:lnTo>
                <a:lnTo>
                  <a:pt x="1100632" y="0"/>
                </a:lnTo>
                <a:lnTo>
                  <a:pt x="0" y="0"/>
                </a:lnTo>
                <a:lnTo>
                  <a:pt x="0" y="748588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4906391" y="2644775"/>
            <a:ext cx="969568" cy="131063"/>
          </a:xfrm>
          <a:custGeom>
            <a:avLst/>
            <a:gdLst/>
            <a:ahLst/>
            <a:cxnLst/>
            <a:rect b="b" l="l" r="r" t="t"/>
            <a:pathLst>
              <a:path h="131063" w="969568">
                <a:moveTo>
                  <a:pt x="0" y="131063"/>
                </a:moveTo>
                <a:lnTo>
                  <a:pt x="969568" y="131063"/>
                </a:lnTo>
                <a:lnTo>
                  <a:pt x="969568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906391" y="2775839"/>
            <a:ext cx="969568" cy="131063"/>
          </a:xfrm>
          <a:custGeom>
            <a:avLst/>
            <a:gdLst/>
            <a:ahLst/>
            <a:cxnLst/>
            <a:rect b="b" l="l" r="r" t="t"/>
            <a:pathLst>
              <a:path h="131063" w="969568">
                <a:moveTo>
                  <a:pt x="0" y="131063"/>
                </a:moveTo>
                <a:lnTo>
                  <a:pt x="969568" y="131063"/>
                </a:lnTo>
                <a:lnTo>
                  <a:pt x="969568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840859" y="2399029"/>
            <a:ext cx="1100632" cy="0"/>
          </a:xfrm>
          <a:custGeom>
            <a:avLst/>
            <a:gdLst/>
            <a:ahLst/>
            <a:cxnLst/>
            <a:rect b="b" l="l" r="r" t="t"/>
            <a:pathLst>
              <a:path h="0" w="1100632">
                <a:moveTo>
                  <a:pt x="0" y="0"/>
                </a:moveTo>
                <a:lnTo>
                  <a:pt x="110063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5947537" y="2399029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840859" y="3156839"/>
            <a:ext cx="1100632" cy="370332"/>
          </a:xfrm>
          <a:custGeom>
            <a:avLst/>
            <a:gdLst/>
            <a:ahLst/>
            <a:cxnLst/>
            <a:rect b="b" l="l" r="r" t="t"/>
            <a:pathLst>
              <a:path h="370332" w="1100632">
                <a:moveTo>
                  <a:pt x="0" y="370332"/>
                </a:moveTo>
                <a:lnTo>
                  <a:pt x="1100632" y="370332"/>
                </a:lnTo>
                <a:lnTo>
                  <a:pt x="1100632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906391" y="3210179"/>
            <a:ext cx="969568" cy="131063"/>
          </a:xfrm>
          <a:custGeom>
            <a:avLst/>
            <a:gdLst/>
            <a:ahLst/>
            <a:cxnLst/>
            <a:rect b="b" l="l" r="r" t="t"/>
            <a:pathLst>
              <a:path h="131063" w="969568">
                <a:moveTo>
                  <a:pt x="0" y="131063"/>
                </a:moveTo>
                <a:lnTo>
                  <a:pt x="969568" y="131063"/>
                </a:lnTo>
                <a:lnTo>
                  <a:pt x="969568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4906391" y="3341242"/>
            <a:ext cx="969568" cy="132587"/>
          </a:xfrm>
          <a:custGeom>
            <a:avLst/>
            <a:gdLst/>
            <a:ahLst/>
            <a:cxnLst/>
            <a:rect b="b" l="l" r="r" t="t"/>
            <a:pathLst>
              <a:path h="132587" w="969568">
                <a:moveTo>
                  <a:pt x="0" y="132587"/>
                </a:moveTo>
                <a:lnTo>
                  <a:pt x="969568" y="132587"/>
                </a:lnTo>
                <a:lnTo>
                  <a:pt x="969568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4840859" y="3153790"/>
            <a:ext cx="1100632" cy="0"/>
          </a:xfrm>
          <a:custGeom>
            <a:avLst/>
            <a:gdLst/>
            <a:ahLst/>
            <a:cxnLst/>
            <a:rect b="b" l="l" r="r" t="t"/>
            <a:pathLst>
              <a:path h="0" w="1100632">
                <a:moveTo>
                  <a:pt x="0" y="0"/>
                </a:moveTo>
                <a:lnTo>
                  <a:pt x="110063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5947537" y="3153790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4840859" y="3533267"/>
            <a:ext cx="1100632" cy="371855"/>
          </a:xfrm>
          <a:custGeom>
            <a:avLst/>
            <a:gdLst/>
            <a:ahLst/>
            <a:cxnLst/>
            <a:rect b="b" l="l" r="r" t="t"/>
            <a:pathLst>
              <a:path h="371855" w="1100632">
                <a:moveTo>
                  <a:pt x="0" y="371855"/>
                </a:moveTo>
                <a:lnTo>
                  <a:pt x="1100632" y="371855"/>
                </a:lnTo>
                <a:lnTo>
                  <a:pt x="1100632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4906391" y="3588131"/>
            <a:ext cx="969568" cy="131063"/>
          </a:xfrm>
          <a:custGeom>
            <a:avLst/>
            <a:gdLst/>
            <a:ahLst/>
            <a:cxnLst/>
            <a:rect b="b" l="l" r="r" t="t"/>
            <a:pathLst>
              <a:path h="131063" w="969568">
                <a:moveTo>
                  <a:pt x="0" y="131063"/>
                </a:moveTo>
                <a:lnTo>
                  <a:pt x="969568" y="131063"/>
                </a:lnTo>
                <a:lnTo>
                  <a:pt x="969568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4906391" y="3719195"/>
            <a:ext cx="969568" cy="131063"/>
          </a:xfrm>
          <a:custGeom>
            <a:avLst/>
            <a:gdLst/>
            <a:ahLst/>
            <a:cxnLst/>
            <a:rect b="b" l="l" r="r" t="t"/>
            <a:pathLst>
              <a:path h="131063" w="969568">
                <a:moveTo>
                  <a:pt x="0" y="131063"/>
                </a:moveTo>
                <a:lnTo>
                  <a:pt x="969568" y="131063"/>
                </a:lnTo>
                <a:lnTo>
                  <a:pt x="969568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840859" y="3530218"/>
            <a:ext cx="1100632" cy="0"/>
          </a:xfrm>
          <a:custGeom>
            <a:avLst/>
            <a:gdLst/>
            <a:ahLst/>
            <a:cxnLst/>
            <a:rect b="b" l="l" r="r" t="t"/>
            <a:pathLst>
              <a:path h="0" w="1100632">
                <a:moveTo>
                  <a:pt x="0" y="0"/>
                </a:moveTo>
                <a:lnTo>
                  <a:pt x="110063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5947537" y="3530218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4840859" y="3911168"/>
            <a:ext cx="1100632" cy="370636"/>
          </a:xfrm>
          <a:custGeom>
            <a:avLst/>
            <a:gdLst/>
            <a:ahLst/>
            <a:cxnLst/>
            <a:rect b="b" l="l" r="r" t="t"/>
            <a:pathLst>
              <a:path h="370636" w="1100632">
                <a:moveTo>
                  <a:pt x="0" y="370636"/>
                </a:moveTo>
                <a:lnTo>
                  <a:pt x="1100632" y="370636"/>
                </a:lnTo>
                <a:lnTo>
                  <a:pt x="1100632" y="0"/>
                </a:lnTo>
                <a:lnTo>
                  <a:pt x="0" y="0"/>
                </a:lnTo>
                <a:lnTo>
                  <a:pt x="0" y="370636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4906391" y="3964559"/>
            <a:ext cx="969568" cy="131063"/>
          </a:xfrm>
          <a:custGeom>
            <a:avLst/>
            <a:gdLst/>
            <a:ahLst/>
            <a:cxnLst/>
            <a:rect b="b" l="l" r="r" t="t"/>
            <a:pathLst>
              <a:path h="131063" w="969568">
                <a:moveTo>
                  <a:pt x="0" y="131063"/>
                </a:moveTo>
                <a:lnTo>
                  <a:pt x="969568" y="131063"/>
                </a:lnTo>
                <a:lnTo>
                  <a:pt x="969568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906391" y="4095572"/>
            <a:ext cx="969568" cy="132892"/>
          </a:xfrm>
          <a:custGeom>
            <a:avLst/>
            <a:gdLst/>
            <a:ahLst/>
            <a:cxnLst/>
            <a:rect b="b" l="l" r="r" t="t"/>
            <a:pathLst>
              <a:path h="132892" w="969568">
                <a:moveTo>
                  <a:pt x="0" y="132892"/>
                </a:moveTo>
                <a:lnTo>
                  <a:pt x="969568" y="132892"/>
                </a:lnTo>
                <a:lnTo>
                  <a:pt x="969568" y="0"/>
                </a:lnTo>
                <a:lnTo>
                  <a:pt x="0" y="0"/>
                </a:lnTo>
                <a:lnTo>
                  <a:pt x="0" y="132892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840859" y="3908170"/>
            <a:ext cx="1100632" cy="0"/>
          </a:xfrm>
          <a:custGeom>
            <a:avLst/>
            <a:gdLst/>
            <a:ahLst/>
            <a:cxnLst/>
            <a:rect b="b" l="l" r="r" t="t"/>
            <a:pathLst>
              <a:path h="0" w="1100632">
                <a:moveTo>
                  <a:pt x="0" y="0"/>
                </a:moveTo>
                <a:lnTo>
                  <a:pt x="110063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5947537" y="3908170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840859" y="4287901"/>
            <a:ext cx="1100632" cy="1126236"/>
          </a:xfrm>
          <a:custGeom>
            <a:avLst/>
            <a:gdLst/>
            <a:ahLst/>
            <a:cxnLst/>
            <a:rect b="b" l="l" r="r" t="t"/>
            <a:pathLst>
              <a:path h="1126236" w="1100632">
                <a:moveTo>
                  <a:pt x="0" y="1126236"/>
                </a:moveTo>
                <a:lnTo>
                  <a:pt x="1100632" y="1126236"/>
                </a:lnTo>
                <a:lnTo>
                  <a:pt x="1100632" y="0"/>
                </a:lnTo>
                <a:lnTo>
                  <a:pt x="0" y="0"/>
                </a:lnTo>
                <a:lnTo>
                  <a:pt x="0" y="1126236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906391" y="4719193"/>
            <a:ext cx="969568" cy="131063"/>
          </a:xfrm>
          <a:custGeom>
            <a:avLst/>
            <a:gdLst/>
            <a:ahLst/>
            <a:cxnLst/>
            <a:rect b="b" l="l" r="r" t="t"/>
            <a:pathLst>
              <a:path h="131063" w="969568">
                <a:moveTo>
                  <a:pt x="0" y="131063"/>
                </a:moveTo>
                <a:lnTo>
                  <a:pt x="969568" y="131063"/>
                </a:lnTo>
                <a:lnTo>
                  <a:pt x="969568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906391" y="4850257"/>
            <a:ext cx="969568" cy="132587"/>
          </a:xfrm>
          <a:custGeom>
            <a:avLst/>
            <a:gdLst/>
            <a:ahLst/>
            <a:cxnLst/>
            <a:rect b="b" l="l" r="r" t="t"/>
            <a:pathLst>
              <a:path h="132587" w="969568">
                <a:moveTo>
                  <a:pt x="0" y="132588"/>
                </a:moveTo>
                <a:lnTo>
                  <a:pt x="969568" y="132588"/>
                </a:lnTo>
                <a:lnTo>
                  <a:pt x="969568" y="0"/>
                </a:lnTo>
                <a:lnTo>
                  <a:pt x="0" y="0"/>
                </a:lnTo>
                <a:lnTo>
                  <a:pt x="0" y="132588"/>
                </a:lnTo>
                <a:close/>
              </a:path>
            </a:pathLst>
          </a:custGeom>
          <a:solidFill>
            <a:srgbClr val="53A73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4840859" y="4284853"/>
            <a:ext cx="1100632" cy="0"/>
          </a:xfrm>
          <a:custGeom>
            <a:avLst/>
            <a:gdLst/>
            <a:ahLst/>
            <a:cxnLst/>
            <a:rect b="b" l="l" r="r" t="t"/>
            <a:pathLst>
              <a:path h="0" w="1100632">
                <a:moveTo>
                  <a:pt x="0" y="0"/>
                </a:moveTo>
                <a:lnTo>
                  <a:pt x="110063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5947537" y="4284853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5947537" y="4662805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5947537" y="5039232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837811" y="2155189"/>
            <a:ext cx="0" cy="3265043"/>
          </a:xfrm>
          <a:custGeom>
            <a:avLst/>
            <a:gdLst/>
            <a:ahLst/>
            <a:cxnLst/>
            <a:rect b="b" l="l" r="r" t="t"/>
            <a:pathLst>
              <a:path h="3265043" w="0">
                <a:moveTo>
                  <a:pt x="0" y="0"/>
                </a:moveTo>
                <a:lnTo>
                  <a:pt x="0" y="3265043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4840859" y="5417185"/>
            <a:ext cx="1100632" cy="0"/>
          </a:xfrm>
          <a:custGeom>
            <a:avLst/>
            <a:gdLst/>
            <a:ahLst/>
            <a:cxnLst/>
            <a:rect b="b" l="l" r="r" t="t"/>
            <a:pathLst>
              <a:path h="0" w="1100632">
                <a:moveTo>
                  <a:pt x="0" y="0"/>
                </a:moveTo>
                <a:lnTo>
                  <a:pt x="110063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5944489" y="2395981"/>
            <a:ext cx="0" cy="3024251"/>
          </a:xfrm>
          <a:custGeom>
            <a:avLst/>
            <a:gdLst/>
            <a:ahLst/>
            <a:cxnLst/>
            <a:rect b="b" l="l" r="r" t="t"/>
            <a:pathLst>
              <a:path h="3024251" w="0">
                <a:moveTo>
                  <a:pt x="0" y="0"/>
                </a:moveTo>
                <a:lnTo>
                  <a:pt x="0" y="3024251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5947537" y="5417185"/>
            <a:ext cx="3671951" cy="0"/>
          </a:xfrm>
          <a:custGeom>
            <a:avLst/>
            <a:gdLst/>
            <a:ahLst/>
            <a:cxnLst/>
            <a:rect b="b" l="l" r="r" t="t"/>
            <a:pathLst>
              <a:path h="0" w="3671951">
                <a:moveTo>
                  <a:pt x="0" y="0"/>
                </a:moveTo>
                <a:lnTo>
                  <a:pt x="367195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9622535" y="2155190"/>
            <a:ext cx="0" cy="3265042"/>
          </a:xfrm>
          <a:custGeom>
            <a:avLst/>
            <a:gdLst/>
            <a:ahLst/>
            <a:cxnLst/>
            <a:rect b="b" l="l" r="r" t="t"/>
            <a:pathLst>
              <a:path h="3265042" w="0">
                <a:moveTo>
                  <a:pt x="0" y="0"/>
                </a:moveTo>
                <a:lnTo>
                  <a:pt x="0" y="326504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466344" y="5557469"/>
            <a:ext cx="9153144" cy="216712"/>
          </a:xfrm>
          <a:custGeom>
            <a:avLst/>
            <a:gdLst/>
            <a:ahLst/>
            <a:cxnLst/>
            <a:rect b="b" l="l" r="r" t="t"/>
            <a:pathLst>
              <a:path h="216712" w="9153144">
                <a:moveTo>
                  <a:pt x="0" y="216712"/>
                </a:moveTo>
                <a:lnTo>
                  <a:pt x="9153144" y="216712"/>
                </a:lnTo>
                <a:lnTo>
                  <a:pt x="9153144" y="0"/>
                </a:lnTo>
                <a:lnTo>
                  <a:pt x="0" y="0"/>
                </a:lnTo>
                <a:lnTo>
                  <a:pt x="0" y="216712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531876" y="5600065"/>
            <a:ext cx="9021826" cy="131063"/>
          </a:xfrm>
          <a:custGeom>
            <a:avLst/>
            <a:gdLst/>
            <a:ahLst/>
            <a:cxnLst/>
            <a:rect b="b" l="l" r="r" t="t"/>
            <a:pathLst>
              <a:path h="131063" w="9021826">
                <a:moveTo>
                  <a:pt x="0" y="131063"/>
                </a:moveTo>
                <a:lnTo>
                  <a:pt x="9021826" y="131063"/>
                </a:lnTo>
                <a:lnTo>
                  <a:pt x="9021826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386F2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466344" y="5554344"/>
            <a:ext cx="9153144" cy="0"/>
          </a:xfrm>
          <a:custGeom>
            <a:avLst/>
            <a:gdLst/>
            <a:ahLst/>
            <a:cxnLst/>
            <a:rect b="b" l="l" r="r" t="t"/>
            <a:pathLst>
              <a:path h="0" w="9153144">
                <a:moveTo>
                  <a:pt x="0" y="0"/>
                </a:moveTo>
                <a:lnTo>
                  <a:pt x="915314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466026" y="5551296"/>
            <a:ext cx="0" cy="228980"/>
          </a:xfrm>
          <a:custGeom>
            <a:avLst/>
            <a:gdLst/>
            <a:ahLst/>
            <a:cxnLst/>
            <a:rect b="b" l="l" r="r" t="t"/>
            <a:pathLst>
              <a:path h="228980" w="0">
                <a:moveTo>
                  <a:pt x="0" y="0"/>
                </a:moveTo>
                <a:lnTo>
                  <a:pt x="0" y="22898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9622535" y="5551297"/>
            <a:ext cx="0" cy="228980"/>
          </a:xfrm>
          <a:custGeom>
            <a:avLst/>
            <a:gdLst/>
            <a:ahLst/>
            <a:cxnLst/>
            <a:rect b="b" l="l" r="r" t="t"/>
            <a:pathLst>
              <a:path h="228980" w="0">
                <a:moveTo>
                  <a:pt x="0" y="0"/>
                </a:moveTo>
                <a:lnTo>
                  <a:pt x="0" y="22898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472440" y="5777229"/>
            <a:ext cx="3929507" cy="0"/>
          </a:xfrm>
          <a:custGeom>
            <a:avLst/>
            <a:gdLst/>
            <a:ahLst/>
            <a:cxnLst/>
            <a:rect b="b" l="l" r="r" t="t"/>
            <a:pathLst>
              <a:path h="0" w="3929507">
                <a:moveTo>
                  <a:pt x="0" y="0"/>
                </a:moveTo>
                <a:lnTo>
                  <a:pt x="392950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4401947" y="5777229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4408043" y="5777229"/>
            <a:ext cx="5211445" cy="0"/>
          </a:xfrm>
          <a:custGeom>
            <a:avLst/>
            <a:gdLst/>
            <a:ahLst/>
            <a:cxnLst/>
            <a:rect b="b" l="l" r="r" t="t"/>
            <a:pathLst>
              <a:path h="0" w="5211445">
                <a:moveTo>
                  <a:pt x="0" y="0"/>
                </a:moveTo>
                <a:lnTo>
                  <a:pt x="521144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444500" y="467707"/>
            <a:ext cx="4085794" cy="228091"/>
          </a:xfrm>
          <a:prstGeom prst="rect">
            <a:avLst/>
          </a:prstGeom>
        </p:spPr>
        <p:txBody>
          <a:bodyPr bIns="0" lIns="0" rIns="0" rtlCol="0" tIns="10985" wrap="square">
            <a:noAutofit/>
          </a:bodyPr>
          <a:lstStyle/>
          <a:p>
            <a:pPr marL="12700">
              <a:lnSpc>
                <a:spcPts val="1730"/>
              </a:lnSpc>
            </a:pP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c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c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id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nt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/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nci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d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ent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ep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F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p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l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-3" sz="1600">
                <a:solidFill>
                  <a:srgbClr val="386F25"/>
                </a:solidFill>
                <a:latin typeface="Arial"/>
                <a:cs typeface="Arial"/>
              </a:rPr>
              <a:t>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04520" y="923635"/>
            <a:ext cx="818799" cy="968756"/>
          </a:xfrm>
          <a:prstGeom prst="rect">
            <a:avLst/>
          </a:prstGeom>
        </p:spPr>
        <p:txBody>
          <a:bodyPr bIns="0" lIns="0" rIns="0" rtlCol="0" tIns="7175" wrap="square">
            <a:noAutofit/>
          </a:bodyPr>
          <a:lstStyle/>
          <a:p>
            <a:pPr indent="-260604" marL="424180">
              <a:lnSpc>
                <a:spcPts val="1030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PLO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Y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indent="76200" marL="87375">
              <a:lnSpc>
                <a:spcPts val="1030"/>
              </a:lnSpc>
              <a:spcBef>
                <a:spcPts val="686"/>
              </a:spcBef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PLO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Y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SI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G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TUR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indent="-208788" marL="221488" marR="266">
              <a:lnSpc>
                <a:spcPts val="1030"/>
              </a:lnSpc>
              <a:spcBef>
                <a:spcPts val="686"/>
              </a:spcBef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LO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C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F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INCIDE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T:</a:t>
            </a:r>
            <a:endParaRPr sz="9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459738" y="1054699"/>
            <a:ext cx="1909699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1879600"/>
              </a:tabLst>
            </a:pP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637915" y="1054699"/>
            <a:ext cx="1136167" cy="488696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337312">
              <a:lnSpc>
                <a:spcPts val="1019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L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/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LE:</a:t>
            </a:r>
            <a:endParaRPr sz="900">
              <a:latin typeface="Arial"/>
              <a:cs typeface="Arial"/>
            </a:endParaRPr>
          </a:p>
          <a:p>
            <a:pPr indent="126492" marL="12700" marR="11311">
              <a:lnSpc>
                <a:spcPts val="1030"/>
              </a:lnSpc>
              <a:spcBef>
                <a:spcPts val="701"/>
              </a:spcBef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LEN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G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TH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OF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CU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RE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L</a:t>
            </a:r>
            <a:r>
              <a:rPr b="1" dirty="0" smtClean="0" spc="14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800727" y="1054699"/>
            <a:ext cx="1795399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1765300"/>
              </a:tabLst>
            </a:pP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853808" y="1054699"/>
            <a:ext cx="2719070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26797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D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TE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F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RE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P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5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459738" y="1403695"/>
            <a:ext cx="1909699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1879600"/>
              </a:tabLst>
            </a:pP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800727" y="1403695"/>
            <a:ext cx="1795399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1765300"/>
              </a:tabLst>
            </a:pP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791325" y="1403695"/>
            <a:ext cx="2781554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27432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D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TE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F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INCIDE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14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4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326249" y="1621627"/>
            <a:ext cx="2246630" cy="270763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5856" marR="17145">
              <a:lnSpc>
                <a:spcPts val="1019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F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0"/>
              </a:lnSpc>
              <a:tabLst>
                <a:tab algn="l" pos="22098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INCIDE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39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450594" y="1752691"/>
            <a:ext cx="5201920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5168900"/>
              </a:tabLst>
            </a:pP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51764" y="5932515"/>
            <a:ext cx="2979801" cy="272288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 marR="17145">
              <a:lnSpc>
                <a:spcPts val="1019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SUPE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VIS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  <a:p>
            <a:pPr marL="386080">
              <a:lnSpc>
                <a:spcPct val="100000"/>
              </a:lnSpc>
              <a:tabLst>
                <a:tab algn="l" pos="29464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3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052442" y="6065103"/>
            <a:ext cx="2728087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26924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REP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RTED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39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039736" y="6065103"/>
            <a:ext cx="2612644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25781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D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TE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F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RE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P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5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51764" y="6310467"/>
            <a:ext cx="2979801" cy="270713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 marR="17145">
              <a:lnSpc>
                <a:spcPts val="1019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SUPE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VIS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  <a:p>
            <a:pPr marL="49276">
              <a:lnSpc>
                <a:spcPts val="1030"/>
              </a:lnSpc>
              <a:tabLst>
                <a:tab algn="l" pos="29464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SI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G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TUR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3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389247" y="6441480"/>
            <a:ext cx="2391282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23495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B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U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9" sz="900">
                <a:solidFill>
                  <a:srgbClr val="386F25"/>
                </a:solidFill>
                <a:latin typeface="Arial"/>
                <a:cs typeface="Arial"/>
              </a:rPr>
              <a:t>U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4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390257" y="6441480"/>
            <a:ext cx="2262124" cy="1397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019"/>
              </a:lnSpc>
              <a:tabLst>
                <a:tab algn="l" pos="22225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WO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K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U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44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55752" y="6738660"/>
            <a:ext cx="9096629" cy="270764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52908" marR="17145">
              <a:lnSpc>
                <a:spcPts val="1019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D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DIT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0"/>
              </a:lnSpc>
              <a:tabLst>
                <a:tab algn="l" pos="9055100"/>
              </a:tabLst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INFOR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-14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4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-4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14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: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39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 u="sng">
                <a:solidFill>
                  <a:srgbClr val="386F25"/>
                </a:solid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66026" y="5554344"/>
            <a:ext cx="9156509" cy="219837"/>
          </a:xfrm>
          <a:prstGeom prst="rect">
            <a:avLst/>
          </a:prstGeom>
        </p:spPr>
        <p:txBody>
          <a:bodyPr bIns="0" lIns="0" rIns="0" rtlCol="0" tIns="41910" wrap="square">
            <a:noAutofit/>
          </a:bodyPr>
          <a:lstStyle/>
          <a:p>
            <a:pPr algn="ctr" marL="4152391" marR="4156900">
              <a:lnSpc>
                <a:spcPct val="95825"/>
              </a:lnSpc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VERIF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837811" y="2158237"/>
            <a:ext cx="4784724" cy="240792"/>
          </a:xfrm>
          <a:prstGeom prst="rect">
            <a:avLst/>
          </a:prstGeom>
        </p:spPr>
        <p:txBody>
          <a:bodyPr bIns="0" lIns="0" rIns="0" rtlCol="0" tIns="50800" wrap="square">
            <a:noAutofit/>
          </a:bodyPr>
          <a:lstStyle/>
          <a:p>
            <a:pPr algn="ctr" marL="1681289" marR="1684718">
              <a:lnSpc>
                <a:spcPct val="95825"/>
              </a:lnSpc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INCIDE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INFO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837811" y="2399029"/>
            <a:ext cx="1106677" cy="754760"/>
          </a:xfrm>
          <a:prstGeom prst="rect">
            <a:avLst/>
          </a:prstGeom>
        </p:spPr>
        <p:txBody>
          <a:bodyPr bIns="0" lIns="0" rIns="0" rtlCol="0" tIns="342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marL="68579" marR="236283">
              <a:lnSpc>
                <a:spcPts val="1030"/>
              </a:lnSpc>
              <a:spcBef>
                <a:spcPts val="1051"/>
              </a:spcBef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INCIDE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DES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RIPT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944489" y="2399029"/>
            <a:ext cx="3678046" cy="7547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4837811" y="3153790"/>
            <a:ext cx="1106677" cy="376427"/>
          </a:xfrm>
          <a:prstGeom prst="rect">
            <a:avLst/>
          </a:prstGeom>
        </p:spPr>
        <p:txBody>
          <a:bodyPr bIns="0" lIns="0" rIns="0" rtlCol="0" tIns="61785" wrap="square">
            <a:noAutofit/>
          </a:bodyPr>
          <a:lstStyle/>
          <a:p>
            <a:pPr marL="68579" marR="83578">
              <a:lnSpc>
                <a:spcPts val="1030"/>
              </a:lnSpc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SKS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INCIDE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9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944489" y="3153790"/>
            <a:ext cx="3678046" cy="37642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4837811" y="3530218"/>
            <a:ext cx="1106677" cy="377952"/>
          </a:xfrm>
          <a:prstGeom prst="rect">
            <a:avLst/>
          </a:prstGeom>
        </p:spPr>
        <p:txBody>
          <a:bodyPr bIns="0" lIns="0" rIns="0" rtlCol="0" tIns="63055" wrap="square">
            <a:noAutofit/>
          </a:bodyPr>
          <a:lstStyle/>
          <a:p>
            <a:pPr marL="68579" marR="211975">
              <a:lnSpc>
                <a:spcPts val="1030"/>
              </a:lnSpc>
            </a:pPr>
            <a:r>
              <a:rPr b="1" dirty="0" smtClean="0" spc="-14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9" sz="90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DIT</a:t>
            </a:r>
            <a:r>
              <a:rPr b="1" dirty="0" smtClean="0" spc="4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-4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pc="9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-14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INFOR</a:t>
            </a:r>
            <a:r>
              <a:rPr b="1" dirty="0" smtClean="0" spc="4" sz="90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b="1" dirty="0" smtClean="0" spc="-14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4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-4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944489" y="3530218"/>
            <a:ext cx="3678046" cy="3779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4" name="object 104"/>
          <p:cNvSpPr txBox="1"/>
          <p:nvPr/>
        </p:nvSpPr>
        <p:spPr>
          <a:xfrm>
            <a:off x="4837811" y="3908170"/>
            <a:ext cx="1106677" cy="376682"/>
          </a:xfrm>
          <a:prstGeom prst="rect">
            <a:avLst/>
          </a:prstGeom>
        </p:spPr>
        <p:txBody>
          <a:bodyPr bIns="0" lIns="0" rIns="0" rtlCol="0" tIns="52705" wrap="square">
            <a:noAutofit/>
          </a:bodyPr>
          <a:lstStyle/>
          <a:p>
            <a:pPr marL="68579" marR="337896">
              <a:lnSpc>
                <a:spcPct val="95825"/>
              </a:lnSpc>
            </a:pP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REP</a:t>
            </a: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RTING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944489" y="3908170"/>
            <a:ext cx="3678046" cy="37668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4837811" y="4284853"/>
            <a:ext cx="1106677" cy="113233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8579" marR="128270">
              <a:lnSpc>
                <a:spcPts val="1030"/>
              </a:lnSpc>
              <a:spcBef>
                <a:spcPts val="2463"/>
              </a:spcBef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TNESS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CT</a:t>
            </a:r>
            <a:endParaRPr sz="9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944489" y="4284853"/>
            <a:ext cx="3678046" cy="3779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5944489" y="4662805"/>
            <a:ext cx="3678046" cy="37642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5944489" y="5039232"/>
            <a:ext cx="3678046" cy="3779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8" name="object 98"/>
          <p:cNvSpPr txBox="1"/>
          <p:nvPr/>
        </p:nvSpPr>
        <p:spPr>
          <a:xfrm>
            <a:off x="460247" y="2158237"/>
            <a:ext cx="4031615" cy="237744"/>
          </a:xfrm>
          <a:prstGeom prst="rect">
            <a:avLst/>
          </a:prstGeom>
        </p:spPr>
        <p:txBody>
          <a:bodyPr bIns="0" lIns="0" rIns="0" rtlCol="0" tIns="50800" wrap="square">
            <a:noAutofit/>
          </a:bodyPr>
          <a:lstStyle/>
          <a:p>
            <a:pPr marL="1062482">
              <a:lnSpc>
                <a:spcPct val="95825"/>
              </a:lnSpc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RES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LT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NT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IDENT</a:t>
            </a:r>
            <a:endParaRPr sz="9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60247" y="2395982"/>
            <a:ext cx="1437386" cy="191325"/>
          </a:xfrm>
          <a:prstGeom prst="rect">
            <a:avLst/>
          </a:prstGeom>
        </p:spPr>
        <p:txBody>
          <a:bodyPr bIns="0" lIns="0" rIns="0" rtlCol="0" tIns="2730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HE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D</a:t>
            </a:r>
            <a:endParaRPr sz="9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897634" y="2395982"/>
            <a:ext cx="230124" cy="19132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2127758" y="2395982"/>
            <a:ext cx="208787" cy="30212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2336546" y="2395982"/>
            <a:ext cx="885825" cy="19132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3222371" y="2395982"/>
            <a:ext cx="633984" cy="191325"/>
          </a:xfrm>
          <a:prstGeom prst="rect">
            <a:avLst/>
          </a:prstGeom>
        </p:spPr>
        <p:txBody>
          <a:bodyPr bIns="0" lIns="0" rIns="0" rtlCol="0" tIns="27305" wrap="square">
            <a:noAutofit/>
          </a:bodyPr>
          <a:lstStyle/>
          <a:p>
            <a:pPr marL="173736">
              <a:lnSpc>
                <a:spcPct val="95825"/>
              </a:lnSpc>
            </a:pP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9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56355" y="2395982"/>
            <a:ext cx="635507" cy="191325"/>
          </a:xfrm>
          <a:prstGeom prst="rect">
            <a:avLst/>
          </a:prstGeom>
        </p:spPr>
        <p:txBody>
          <a:bodyPr bIns="0" lIns="0" rIns="0" rtlCol="0" tIns="27305" wrap="square">
            <a:noAutofit/>
          </a:bodyPr>
          <a:lstStyle/>
          <a:p>
            <a:pPr marL="140207">
              <a:lnSpc>
                <a:spcPct val="95825"/>
              </a:lnSpc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RI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HT</a:t>
            </a:r>
            <a:endParaRPr sz="9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60247" y="2587307"/>
            <a:ext cx="1437386" cy="188531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-2" sz="900">
                <a:solidFill>
                  <a:srgbClr val="386F25"/>
                </a:solidFill>
                <a:latin typeface="Arial"/>
                <a:cs typeface="Arial"/>
              </a:rPr>
              <a:t>F</a:t>
            </a:r>
            <a:r>
              <a:rPr b="1" dirty="0" smtClean="0" spc="-2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-2" sz="900">
                <a:solidFill>
                  <a:srgbClr val="386F25"/>
                </a:solidFill>
                <a:latin typeface="Arial"/>
                <a:cs typeface="Arial"/>
              </a:rPr>
              <a:t>CE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897634" y="2587307"/>
            <a:ext cx="230124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2336546" y="2587307"/>
            <a:ext cx="885825" cy="188531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SH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ULDER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222371" y="2587307"/>
            <a:ext cx="633984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3856355" y="2587307"/>
            <a:ext cx="635507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460247" y="2775839"/>
            <a:ext cx="1437386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NE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C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K</a:t>
            </a:r>
            <a:endParaRPr sz="9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897634" y="2775839"/>
            <a:ext cx="23012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2336546" y="2775839"/>
            <a:ext cx="885825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RM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P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222371" y="2775839"/>
            <a:ext cx="63398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3856355" y="2775839"/>
            <a:ext cx="635507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460247" y="2964815"/>
            <a:ext cx="1437386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UPPER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B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CK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897634" y="2964815"/>
            <a:ext cx="23012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2336546" y="2964815"/>
            <a:ext cx="885825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UPPER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ARM</a:t>
            </a:r>
            <a:endParaRPr sz="9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222371" y="2964815"/>
            <a:ext cx="63398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3856355" y="2964815"/>
            <a:ext cx="635507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460247" y="3153790"/>
            <a:ext cx="1437386" cy="187896"/>
          </a:xfrm>
          <a:prstGeom prst="rect">
            <a:avLst/>
          </a:prstGeom>
        </p:spPr>
        <p:txBody>
          <a:bodyPr bIns="0" lIns="0" rIns="0" rtlCol="0" tIns="2349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LOWER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B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K</a:t>
            </a:r>
            <a:endParaRPr sz="9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897634" y="3153790"/>
            <a:ext cx="230124" cy="1878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2336546" y="3153790"/>
            <a:ext cx="885825" cy="187896"/>
          </a:xfrm>
          <a:prstGeom prst="rect">
            <a:avLst/>
          </a:prstGeom>
        </p:spPr>
        <p:txBody>
          <a:bodyPr bIns="0" lIns="0" rIns="0" rtlCol="0" tIns="2349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LOWER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RM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222371" y="3153790"/>
            <a:ext cx="633984" cy="1878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3856355" y="3153790"/>
            <a:ext cx="635507" cy="1878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460247" y="3341687"/>
            <a:ext cx="1437386" cy="188531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H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EST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897634" y="3341687"/>
            <a:ext cx="230124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2336546" y="3341687"/>
            <a:ext cx="885825" cy="188531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ELB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W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222371" y="3341687"/>
            <a:ext cx="633984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3856355" y="3341687"/>
            <a:ext cx="635507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460247" y="3530218"/>
            <a:ext cx="1437386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B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D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M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EN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897634" y="3530218"/>
            <a:ext cx="23012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2336546" y="3530218"/>
            <a:ext cx="885825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WRIST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22371" y="3530218"/>
            <a:ext cx="63398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3856355" y="3530218"/>
            <a:ext cx="635507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460247" y="3719194"/>
            <a:ext cx="1437386" cy="188976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PELVIS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/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G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897634" y="3719194"/>
            <a:ext cx="230124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2336546" y="3719194"/>
            <a:ext cx="885825" cy="188976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HAND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22371" y="3719194"/>
            <a:ext cx="633984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3856355" y="3719194"/>
            <a:ext cx="635507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460247" y="3908170"/>
            <a:ext cx="1437386" cy="187871"/>
          </a:xfrm>
          <a:prstGeom prst="rect">
            <a:avLst/>
          </a:prstGeom>
        </p:spPr>
        <p:txBody>
          <a:bodyPr bIns="0" lIns="0" rIns="0" rtlCol="0" tIns="2349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1" sz="900">
                <a:solidFill>
                  <a:srgbClr val="386F25"/>
                </a:solidFill>
                <a:latin typeface="Arial"/>
                <a:cs typeface="Arial"/>
              </a:rPr>
              <a:t>L</a:t>
            </a:r>
            <a:r>
              <a:rPr b="1" dirty="0" smtClean="0" spc="1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pc="1" sz="900">
                <a:solidFill>
                  <a:srgbClr val="386F25"/>
                </a:solidFill>
                <a:latin typeface="Arial"/>
                <a:cs typeface="Arial"/>
              </a:rPr>
              <a:t>PS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897634" y="3908170"/>
            <a:ext cx="230124" cy="18787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2336546" y="3908170"/>
            <a:ext cx="885825" cy="187871"/>
          </a:xfrm>
          <a:prstGeom prst="rect">
            <a:avLst/>
          </a:prstGeom>
        </p:spPr>
        <p:txBody>
          <a:bodyPr bIns="0" lIns="0" rIns="0" rtlCol="0" tIns="2349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B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U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C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K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22371" y="3908170"/>
            <a:ext cx="633984" cy="18787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3856355" y="3908170"/>
            <a:ext cx="635507" cy="18787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460247" y="4096042"/>
            <a:ext cx="1437386" cy="188810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TEE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H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97634" y="4096042"/>
            <a:ext cx="230124" cy="1888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2336546" y="4096042"/>
            <a:ext cx="885825" cy="188810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HIP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22371" y="4096042"/>
            <a:ext cx="633984" cy="1888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3856355" y="4096042"/>
            <a:ext cx="635507" cy="1888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60247" y="4284853"/>
            <a:ext cx="1437386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TO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G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UE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7634" y="4284853"/>
            <a:ext cx="23012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2336546" y="4284853"/>
            <a:ext cx="885825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THIGH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22371" y="4284853"/>
            <a:ext cx="63398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3856355" y="4284853"/>
            <a:ext cx="635507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460247" y="4473829"/>
            <a:ext cx="1437386" cy="188976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SE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97634" y="4473829"/>
            <a:ext cx="230124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2336546" y="4473829"/>
            <a:ext cx="885825" cy="188976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LOWER</a:t>
            </a: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 </a:t>
            </a: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LEG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22371" y="4473829"/>
            <a:ext cx="633984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3856355" y="4473829"/>
            <a:ext cx="635507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460247" y="4662805"/>
            <a:ext cx="1437386" cy="187896"/>
          </a:xfrm>
          <a:prstGeom prst="rect">
            <a:avLst/>
          </a:prstGeom>
        </p:spPr>
        <p:txBody>
          <a:bodyPr bIns="0" lIns="0" rIns="0" rtlCol="0" tIns="2349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F</a:t>
            </a: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I</a:t>
            </a: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G</a:t>
            </a: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ERS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97634" y="4662805"/>
            <a:ext cx="230124" cy="1878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2336546" y="4662805"/>
            <a:ext cx="885825" cy="187896"/>
          </a:xfrm>
          <a:prstGeom prst="rect">
            <a:avLst/>
          </a:prstGeom>
        </p:spPr>
        <p:txBody>
          <a:bodyPr bIns="0" lIns="0" rIns="0" rtlCol="0" tIns="2349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K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-1" sz="900">
                <a:solidFill>
                  <a:srgbClr val="386F25"/>
                </a:solidFill>
                <a:latin typeface="Arial"/>
                <a:cs typeface="Arial"/>
              </a:rPr>
              <a:t>EE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22371" y="4662805"/>
            <a:ext cx="633984" cy="1878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3856355" y="4662805"/>
            <a:ext cx="635507" cy="1878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460247" y="4850701"/>
            <a:ext cx="1437386" cy="188531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TOES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97634" y="4850701"/>
            <a:ext cx="230124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2336546" y="4850701"/>
            <a:ext cx="885825" cy="188531"/>
          </a:xfrm>
          <a:prstGeom prst="rect">
            <a:avLst/>
          </a:prstGeom>
        </p:spPr>
        <p:txBody>
          <a:bodyPr bIns="0" lIns="0" rIns="0" rtlCol="0" tIns="24765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N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KLE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22371" y="4850701"/>
            <a:ext cx="633984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3856355" y="4850701"/>
            <a:ext cx="635507" cy="188531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460247" y="5039232"/>
            <a:ext cx="1437386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THER: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97634" y="5039232"/>
            <a:ext cx="23012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2336546" y="5039232"/>
            <a:ext cx="885825" cy="188975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z="900">
                <a:solidFill>
                  <a:srgbClr val="386F25"/>
                </a:solidFill>
                <a:latin typeface="Arial"/>
                <a:cs typeface="Arial"/>
              </a:rPr>
              <a:t>EYES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22371" y="5039232"/>
            <a:ext cx="633984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3856355" y="5039232"/>
            <a:ext cx="635507" cy="1889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60247" y="5228208"/>
            <a:ext cx="1437386" cy="188976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O</a:t>
            </a:r>
            <a:r>
              <a:rPr b="1" dirty="0" smtClean="0" spc="0" sz="900">
                <a:solidFill>
                  <a:srgbClr val="386F25"/>
                </a:solidFill>
                <a:latin typeface="Arial"/>
                <a:cs typeface="Arial"/>
              </a:rPr>
              <a:t>THER: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7634" y="5228208"/>
            <a:ext cx="230124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336546" y="5228208"/>
            <a:ext cx="885825" cy="188976"/>
          </a:xfrm>
          <a:prstGeom prst="rect">
            <a:avLst/>
          </a:prstGeom>
        </p:spPr>
        <p:txBody>
          <a:bodyPr bIns="0" lIns="0" rIns="0" rtlCol="0" tIns="25400" wrap="square">
            <a:noAutofit/>
          </a:bodyPr>
          <a:lstStyle/>
          <a:p>
            <a:pPr marL="68579">
              <a:lnSpc>
                <a:spcPct val="95825"/>
              </a:lnSpc>
            </a:pPr>
            <a:r>
              <a:rPr b="1" dirty="0" smtClean="0" spc="-3" sz="900">
                <a:solidFill>
                  <a:srgbClr val="386F25"/>
                </a:solidFill>
                <a:latin typeface="Arial"/>
                <a:cs typeface="Arial"/>
              </a:rPr>
              <a:t>E</a:t>
            </a:r>
            <a:r>
              <a:rPr b="1" dirty="0" smtClean="0" spc="-3" sz="900">
                <a:solidFill>
                  <a:srgbClr val="386F25"/>
                </a:solidFill>
                <a:latin typeface="Arial"/>
                <a:cs typeface="Arial"/>
              </a:rPr>
              <a:t>A</a:t>
            </a:r>
            <a:r>
              <a:rPr b="1" dirty="0" smtClean="0" spc="-3" sz="900">
                <a:solidFill>
                  <a:srgbClr val="386F25"/>
                </a:solidFill>
                <a:latin typeface="Arial"/>
                <a:cs typeface="Arial"/>
              </a:rPr>
              <a:t>RS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22371" y="5228208"/>
            <a:ext cx="633984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3856355" y="5228208"/>
            <a:ext cx="635507" cy="18897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472438" y="1020318"/>
            <a:ext cx="1867154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813427" y="1020318"/>
            <a:ext cx="175285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7983982" y="1020318"/>
            <a:ext cx="155905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472438" y="1369314"/>
            <a:ext cx="1867154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813427" y="1369314"/>
            <a:ext cx="175285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983982" y="1369314"/>
            <a:ext cx="155905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463294" y="1718310"/>
            <a:ext cx="515937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7974838" y="1718310"/>
            <a:ext cx="156819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480058" y="6030722"/>
            <a:ext cx="2121662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997831" y="6030722"/>
            <a:ext cx="1752853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169909" y="6030722"/>
            <a:ext cx="1452626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480058" y="6407099"/>
            <a:ext cx="212166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997831" y="6407099"/>
            <a:ext cx="175285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169909" y="6407099"/>
            <a:ext cx="145262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70914" y="6835343"/>
            <a:ext cx="8151622" cy="1523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