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1371854" y="6092438"/>
            <a:ext cx="5277770" cy="0"/>
          </a:xfrm>
          <a:custGeom>
            <a:avLst/>
            <a:gdLst/>
            <a:ahLst/>
            <a:cxnLst/>
            <a:rect l="l" t="t" r="r" b="b"/>
            <a:pathLst>
              <a:path w="5277770" h="0">
                <a:moveTo>
                  <a:pt x="0" y="0"/>
                </a:moveTo>
                <a:lnTo>
                  <a:pt x="5277770" y="0"/>
                </a:lnTo>
              </a:path>
            </a:pathLst>
          </a:custGeom>
          <a:ln w="92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425954" y="938434"/>
            <a:ext cx="296580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LOAN</a:t>
            </a:r>
            <a:r>
              <a:rPr dirty="0" smtClean="0" sz="2400" spc="0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AGRE</a:t>
            </a:r>
            <a:r>
              <a:rPr dirty="0" smtClean="0" sz="2400" spc="-9" b="1">
                <a:latin typeface="Arial"/>
                <a:cs typeface="Arial"/>
              </a:rPr>
              <a:t>E</a:t>
            </a:r>
            <a:r>
              <a:rPr dirty="0" smtClean="0" sz="2400" spc="0" b="1">
                <a:latin typeface="Arial"/>
                <a:cs typeface="Arial"/>
              </a:rPr>
              <a:t>M</a:t>
            </a:r>
            <a:r>
              <a:rPr dirty="0" smtClean="0" sz="2400" spc="9" b="1">
                <a:latin typeface="Arial"/>
                <a:cs typeface="Arial"/>
              </a:rPr>
              <a:t>E</a:t>
            </a:r>
            <a:r>
              <a:rPr dirty="0" smtClean="0" sz="2400" spc="0" b="1">
                <a:latin typeface="Arial"/>
                <a:cs typeface="Arial"/>
              </a:rPr>
              <a:t>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02004" y="1560641"/>
            <a:ext cx="4095343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4" b="1">
                <a:latin typeface="Arial"/>
                <a:cs typeface="Arial"/>
              </a:rPr>
              <a:t>L</a:t>
            </a:r>
            <a:r>
              <a:rPr dirty="0" smtClean="0" sz="1150" spc="4" b="1">
                <a:latin typeface="Arial"/>
                <a:cs typeface="Arial"/>
              </a:rPr>
              <a:t>o</a:t>
            </a:r>
            <a:r>
              <a:rPr dirty="0" smtClean="0" sz="1150" spc="-4" b="1">
                <a:latin typeface="Arial"/>
                <a:cs typeface="Arial"/>
              </a:rPr>
              <a:t>a</a:t>
            </a:r>
            <a:r>
              <a:rPr dirty="0" smtClean="0" sz="1150" spc="0" b="1">
                <a:latin typeface="Arial"/>
                <a:cs typeface="Arial"/>
              </a:rPr>
              <a:t>n</a:t>
            </a:r>
            <a:r>
              <a:rPr dirty="0" smtClean="0" sz="1150" spc="4" b="1">
                <a:latin typeface="Arial"/>
                <a:cs typeface="Arial"/>
              </a:rPr>
              <a:t> </a:t>
            </a:r>
            <a:r>
              <a:rPr dirty="0" smtClean="0" sz="1150" spc="-29" b="1">
                <a:latin typeface="Arial"/>
                <a:cs typeface="Arial"/>
              </a:rPr>
              <a:t>A</a:t>
            </a:r>
            <a:r>
              <a:rPr dirty="0" smtClean="0" sz="1150" spc="-4" b="1">
                <a:latin typeface="Arial"/>
                <a:cs typeface="Arial"/>
              </a:rPr>
              <a:t>m</a:t>
            </a:r>
            <a:r>
              <a:rPr dirty="0" smtClean="0" sz="1150" spc="4" b="1">
                <a:latin typeface="Arial"/>
                <a:cs typeface="Arial"/>
              </a:rPr>
              <a:t>o</a:t>
            </a:r>
            <a:r>
              <a:rPr dirty="0" smtClean="0" sz="1150" spc="4" b="1">
                <a:latin typeface="Arial"/>
                <a:cs typeface="Arial"/>
              </a:rPr>
              <a:t>u</a:t>
            </a:r>
            <a:r>
              <a:rPr dirty="0" smtClean="0" sz="1150" spc="4" b="1">
                <a:latin typeface="Arial"/>
                <a:cs typeface="Arial"/>
              </a:rPr>
              <a:t>n</a:t>
            </a:r>
            <a:r>
              <a:rPr dirty="0" smtClean="0" sz="1150" spc="0" b="1">
                <a:latin typeface="Arial"/>
                <a:cs typeface="Arial"/>
              </a:rPr>
              <a:t>t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 b="1" u="sng">
                <a:latin typeface="Arial"/>
                <a:cs typeface="Arial"/>
              </a:rPr>
              <a:t>                                </a:t>
            </a:r>
            <a:r>
              <a:rPr dirty="0" smtClean="0" sz="1150" spc="318" b="1" u="sng">
                <a:latin typeface="Arial"/>
                <a:cs typeface="Arial"/>
              </a:rPr>
              <a:t> </a:t>
            </a:r>
            <a:r>
              <a:rPr dirty="0" smtClean="0" sz="1150" spc="24" b="1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rs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(</a:t>
            </a:r>
            <a:r>
              <a:rPr dirty="0" smtClean="0" sz="1150" spc="-4">
                <a:latin typeface="Arial"/>
                <a:cs typeface="Arial"/>
              </a:rPr>
              <a:t>$</a:t>
            </a:r>
            <a:r>
              <a:rPr dirty="0" smtClean="0" sz="1150" spc="0" u="sng">
                <a:latin typeface="Arial"/>
                <a:cs typeface="Arial"/>
              </a:rPr>
              <a:t>                      </a:t>
            </a:r>
            <a:r>
              <a:rPr dirty="0" smtClean="0" sz="1150" spc="318" u="sng">
                <a:latin typeface="Arial"/>
                <a:cs typeface="Arial"/>
              </a:rPr>
              <a:t> </a:t>
            </a:r>
            <a:r>
              <a:rPr dirty="0" smtClean="0" sz="1150" spc="-293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)</a:t>
            </a:r>
            <a:endParaRPr sz="11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02004" y="1956881"/>
            <a:ext cx="2107474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tabLst>
                <a:tab pos="2070100" algn="l"/>
              </a:tabLst>
            </a:pPr>
            <a:r>
              <a:rPr dirty="0" smtClean="0" sz="1150" spc="-4" b="1">
                <a:latin typeface="Arial"/>
                <a:cs typeface="Arial"/>
              </a:rPr>
              <a:t>D</a:t>
            </a:r>
            <a:r>
              <a:rPr dirty="0" smtClean="0" sz="1150" spc="-4" b="1">
                <a:latin typeface="Arial"/>
                <a:cs typeface="Arial"/>
              </a:rPr>
              <a:t>a</a:t>
            </a:r>
            <a:r>
              <a:rPr dirty="0" smtClean="0" sz="1150" spc="0" b="1">
                <a:latin typeface="Arial"/>
                <a:cs typeface="Arial"/>
              </a:rPr>
              <a:t>te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 b="1" u="sng">
                <a:latin typeface="Arial"/>
                <a:cs typeface="Arial"/>
              </a:rPr>
              <a:t>                           </a:t>
            </a:r>
            <a:r>
              <a:rPr dirty="0" smtClean="0" sz="1150" spc="29" b="1" u="sng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2</a:t>
            </a:r>
            <a:r>
              <a:rPr dirty="0" smtClean="0" sz="1150" spc="-4">
                <a:latin typeface="Arial"/>
                <a:cs typeface="Arial"/>
              </a:rPr>
              <a:t>0</a:t>
            </a:r>
            <a:r>
              <a:rPr dirty="0" smtClean="0" sz="1150" spc="0" u="sng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	</a:t>
            </a:r>
            <a:endParaRPr sz="11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02004" y="2354645"/>
            <a:ext cx="5784033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I.</a:t>
            </a:r>
            <a:r>
              <a:rPr dirty="0" smtClean="0" sz="1150" spc="4" b="1">
                <a:latin typeface="Arial"/>
                <a:cs typeface="Arial"/>
              </a:rPr>
              <a:t> </a:t>
            </a:r>
            <a:r>
              <a:rPr dirty="0" smtClean="0" sz="1150" spc="-19" b="1">
                <a:latin typeface="Arial"/>
                <a:cs typeface="Arial"/>
              </a:rPr>
              <a:t>T</a:t>
            </a:r>
            <a:r>
              <a:rPr dirty="0" smtClean="0" sz="1150" spc="-4" b="1">
                <a:latin typeface="Arial"/>
                <a:cs typeface="Arial"/>
              </a:rPr>
              <a:t>H</a:t>
            </a:r>
            <a:r>
              <a:rPr dirty="0" smtClean="0" sz="1150" spc="0" b="1">
                <a:latin typeface="Arial"/>
                <a:cs typeface="Arial"/>
              </a:rPr>
              <a:t>E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14" b="1">
                <a:latin typeface="Arial"/>
                <a:cs typeface="Arial"/>
              </a:rPr>
              <a:t>P</a:t>
            </a:r>
            <a:r>
              <a:rPr dirty="0" smtClean="0" sz="1150" spc="-14" b="1">
                <a:latin typeface="Arial"/>
                <a:cs typeface="Arial"/>
              </a:rPr>
              <a:t>A</a:t>
            </a:r>
            <a:r>
              <a:rPr dirty="0" smtClean="0" sz="1150" spc="4" b="1">
                <a:latin typeface="Arial"/>
                <a:cs typeface="Arial"/>
              </a:rPr>
              <a:t>R</a:t>
            </a:r>
            <a:r>
              <a:rPr dirty="0" smtClean="0" sz="1150" spc="-19" b="1">
                <a:latin typeface="Arial"/>
                <a:cs typeface="Arial"/>
              </a:rPr>
              <a:t>T</a:t>
            </a:r>
            <a:r>
              <a:rPr dirty="0" smtClean="0" sz="1150" spc="0" b="1">
                <a:latin typeface="Arial"/>
                <a:cs typeface="Arial"/>
              </a:rPr>
              <a:t>IE</a:t>
            </a:r>
            <a:r>
              <a:rPr dirty="0" smtClean="0" sz="1150" spc="4" b="1">
                <a:latin typeface="Arial"/>
                <a:cs typeface="Arial"/>
              </a:rPr>
              <a:t>S</a:t>
            </a:r>
            <a:r>
              <a:rPr dirty="0" smtClean="0" sz="1150" spc="0">
                <a:latin typeface="Arial"/>
                <a:cs typeface="Arial"/>
              </a:rPr>
              <a:t>.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1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                                               </a:t>
            </a:r>
            <a:r>
              <a:rPr dirty="0" smtClean="0" sz="1150" spc="318" u="sng">
                <a:latin typeface="Arial"/>
                <a:cs typeface="Arial"/>
              </a:rPr>
              <a:t> </a:t>
            </a:r>
            <a:r>
              <a:rPr dirty="0" smtClean="0" sz="1150" spc="64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th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a</a:t>
            </a:r>
            <a:endParaRPr sz="11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02004" y="2584769"/>
            <a:ext cx="5748067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9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                                           </a:t>
            </a:r>
            <a:r>
              <a:rPr dirty="0" smtClean="0" sz="1150" spc="318" u="sng">
                <a:latin typeface="Arial"/>
                <a:cs typeface="Arial"/>
              </a:rPr>
              <a:t> </a:t>
            </a:r>
            <a:r>
              <a:rPr dirty="0" smtClean="0" sz="1150" spc="-253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                                               </a:t>
            </a:r>
            <a:r>
              <a:rPr dirty="0" smtClean="0" sz="1150" spc="318" u="sng">
                <a:latin typeface="Arial"/>
                <a:cs typeface="Arial"/>
              </a:rPr>
              <a:t> </a:t>
            </a:r>
            <a:r>
              <a:rPr dirty="0" smtClean="0" sz="1150" spc="-248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,</a:t>
            </a:r>
            <a:endParaRPr sz="11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02004" y="2813369"/>
            <a:ext cx="3967414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>
                <a:latin typeface="Arial"/>
                <a:cs typeface="Arial"/>
              </a:rPr>
              <a:t>State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                               </a:t>
            </a:r>
            <a:r>
              <a:rPr dirty="0" smtClean="0" sz="1150" spc="0" u="sng">
                <a:latin typeface="Arial"/>
                <a:cs typeface="Arial"/>
              </a:rPr>
              <a:t> </a:t>
            </a:r>
            <a:r>
              <a:rPr dirty="0" smtClean="0" sz="1150" spc="-278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(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“B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r”),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endParaRPr sz="11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02004" y="3041969"/>
            <a:ext cx="5964903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u="sng">
                <a:latin typeface="Arial"/>
                <a:cs typeface="Arial"/>
              </a:rPr>
              <a:t>                                                 </a:t>
            </a:r>
            <a:r>
              <a:rPr dirty="0" smtClean="0" sz="1150" spc="54" u="sng">
                <a:latin typeface="Arial"/>
                <a:cs typeface="Arial"/>
              </a:rPr>
              <a:t> 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th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a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                                           </a:t>
            </a:r>
            <a:r>
              <a:rPr dirty="0" smtClean="0" sz="1150" spc="318" u="sng">
                <a:latin typeface="Arial"/>
                <a:cs typeface="Arial"/>
              </a:rPr>
              <a:t> </a:t>
            </a:r>
            <a:r>
              <a:rPr dirty="0" smtClean="0" sz="1150" spc="-263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ty</a:t>
            </a:r>
            <a:endParaRPr sz="11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02004" y="3269426"/>
            <a:ext cx="5179737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                                               </a:t>
            </a:r>
            <a:r>
              <a:rPr dirty="0" smtClean="0" sz="1150" spc="318" u="sng">
                <a:latin typeface="Arial"/>
                <a:cs typeface="Arial"/>
              </a:rPr>
              <a:t> </a:t>
            </a:r>
            <a:r>
              <a:rPr dirty="0" smtClean="0" sz="1150" spc="-268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State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of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                             </a:t>
            </a:r>
            <a:r>
              <a:rPr dirty="0" smtClean="0" sz="1150" spc="318" u="sng">
                <a:latin typeface="Arial"/>
                <a:cs typeface="Arial"/>
              </a:rPr>
              <a:t> </a:t>
            </a:r>
            <a:r>
              <a:rPr dirty="0" smtClean="0" sz="1150" spc="-283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2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(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“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r”).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02004" y="3665666"/>
            <a:ext cx="5489437" cy="400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II.</a:t>
            </a:r>
            <a:r>
              <a:rPr dirty="0" smtClean="0" sz="1150" spc="-4" b="1">
                <a:latin typeface="Arial"/>
                <a:cs typeface="Arial"/>
              </a:rPr>
              <a:t> </a:t>
            </a:r>
            <a:r>
              <a:rPr dirty="0" smtClean="0" sz="1150" spc="9" b="1">
                <a:latin typeface="Arial"/>
                <a:cs typeface="Arial"/>
              </a:rPr>
              <a:t>P</a:t>
            </a:r>
            <a:r>
              <a:rPr dirty="0" smtClean="0" sz="1150" spc="-14" b="1">
                <a:latin typeface="Arial"/>
                <a:cs typeface="Arial"/>
              </a:rPr>
              <a:t>A</a:t>
            </a:r>
            <a:r>
              <a:rPr dirty="0" smtClean="0" sz="1150" spc="-14" b="1">
                <a:latin typeface="Arial"/>
                <a:cs typeface="Arial"/>
              </a:rPr>
              <a:t>Y</a:t>
            </a:r>
            <a:r>
              <a:rPr dirty="0" smtClean="0" sz="1150" spc="-9" b="1">
                <a:latin typeface="Arial"/>
                <a:cs typeface="Arial"/>
              </a:rPr>
              <a:t>M</a:t>
            </a:r>
            <a:r>
              <a:rPr dirty="0" smtClean="0" sz="1150" spc="9" b="1">
                <a:latin typeface="Arial"/>
                <a:cs typeface="Arial"/>
              </a:rPr>
              <a:t>E</a:t>
            </a:r>
            <a:r>
              <a:rPr dirty="0" smtClean="0" sz="1150" spc="4" b="1">
                <a:latin typeface="Arial"/>
                <a:cs typeface="Arial"/>
              </a:rPr>
              <a:t>N</a:t>
            </a:r>
            <a:r>
              <a:rPr dirty="0" smtClean="0" sz="1150" spc="-19" b="1">
                <a:latin typeface="Arial"/>
                <a:cs typeface="Arial"/>
              </a:rPr>
              <a:t>T</a:t>
            </a:r>
            <a:r>
              <a:rPr dirty="0" smtClean="0" sz="1150" spc="0" b="1">
                <a:latin typeface="Arial"/>
                <a:cs typeface="Arial"/>
              </a:rPr>
              <a:t>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25" b="1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14">
                <a:latin typeface="Arial"/>
                <a:cs typeface="Arial"/>
              </a:rPr>
              <a:t>e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9">
                <a:latin typeface="Arial"/>
                <a:cs typeface="Arial"/>
              </a:rPr>
              <a:t>(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“N</a:t>
            </a:r>
            <a:r>
              <a:rPr dirty="0" smtClean="0" sz="1150" spc="-9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”),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1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endParaRPr sz="1150">
              <a:latin typeface="Arial"/>
              <a:cs typeface="Arial"/>
            </a:endParaRPr>
          </a:p>
          <a:p>
            <a:pPr marL="12700" marR="21945">
              <a:lnSpc>
                <a:spcPct val="95825"/>
              </a:lnSpc>
              <a:spcBef>
                <a:spcPts val="411"/>
              </a:spcBef>
            </a:pP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ccr</a:t>
            </a:r>
            <a:r>
              <a:rPr dirty="0" smtClean="0" sz="1150" spc="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st,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1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29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0">
                <a:latin typeface="Arial"/>
                <a:cs typeface="Arial"/>
              </a:rPr>
              <a:t>s:</a:t>
            </a:r>
            <a:endParaRPr sz="11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59154" y="4267422"/>
            <a:ext cx="5281904" cy="184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75"/>
              </a:lnSpc>
              <a:spcBef>
                <a:spcPts val="68"/>
              </a:spcBef>
            </a:pPr>
            <a:r>
              <a:rPr dirty="0" smtClean="0" baseline="-2148" sz="1800">
                <a:latin typeface="MS Mincho"/>
                <a:cs typeface="MS Mincho"/>
              </a:rPr>
              <a:t>☐</a:t>
            </a:r>
            <a:r>
              <a:rPr dirty="0" smtClean="0" baseline="-2148" sz="1800" spc="-275">
                <a:latin typeface="MS Mincho"/>
                <a:cs typeface="MS Mincho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O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ce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p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0">
                <a:latin typeface="Arial"/>
                <a:cs typeface="Arial"/>
              </a:rPr>
              <a:t>r</a:t>
            </a:r>
            <a:r>
              <a:rPr dirty="0" smtClean="0" baseline="-2520" sz="1725" spc="14">
                <a:latin typeface="Arial"/>
                <a:cs typeface="Arial"/>
              </a:rPr>
              <a:t> </a:t>
            </a:r>
            <a:r>
              <a:rPr dirty="0" smtClean="0" baseline="-2520" sz="1725" spc="-29">
                <a:latin typeface="Arial"/>
                <a:cs typeface="Arial"/>
              </a:rPr>
              <a:t>w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0">
                <a:latin typeface="Arial"/>
                <a:cs typeface="Arial"/>
              </a:rPr>
              <a:t>k</a:t>
            </a:r>
            <a:r>
              <a:rPr dirty="0" smtClean="0" baseline="-2520" sz="1725" spc="4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b</a:t>
            </a:r>
            <a:r>
              <a:rPr dirty="0" smtClean="0" baseline="-2520" sz="1725" spc="4">
                <a:latin typeface="Arial"/>
                <a:cs typeface="Arial"/>
              </a:rPr>
              <a:t>e</a:t>
            </a:r>
            <a:r>
              <a:rPr dirty="0" smtClean="0" baseline="-2520" sz="1725" spc="-4">
                <a:latin typeface="Arial"/>
                <a:cs typeface="Arial"/>
              </a:rPr>
              <a:t>g</a:t>
            </a:r>
            <a:r>
              <a:rPr dirty="0" smtClean="0" baseline="-2520" sz="1725" spc="4">
                <a:latin typeface="Arial"/>
                <a:cs typeface="Arial"/>
              </a:rPr>
              <a:t>i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-4">
                <a:latin typeface="Arial"/>
                <a:cs typeface="Arial"/>
              </a:rPr>
              <a:t>i</a:t>
            </a:r>
            <a:r>
              <a:rPr dirty="0" smtClean="0" baseline="-2520" sz="1725" spc="4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g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o</a:t>
            </a:r>
            <a:r>
              <a:rPr dirty="0" smtClean="0" baseline="-2520" sz="1725" spc="0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0" u="sng">
                <a:latin typeface="Arial"/>
                <a:cs typeface="Arial"/>
              </a:rPr>
              <a:t>                          </a:t>
            </a:r>
            <a:r>
              <a:rPr dirty="0" smtClean="0" baseline="-2520" sz="1725" spc="318" u="sng">
                <a:latin typeface="Arial"/>
                <a:cs typeface="Arial"/>
              </a:rPr>
              <a:t> </a:t>
            </a:r>
            <a:r>
              <a:rPr dirty="0" smtClean="0" baseline="-2520" sz="1725" spc="-288">
                <a:latin typeface="Arial"/>
                <a:cs typeface="Arial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,</a:t>
            </a:r>
            <a:r>
              <a:rPr dirty="0" smtClean="0" baseline="-2520" sz="1725" spc="4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2</a:t>
            </a:r>
            <a:r>
              <a:rPr dirty="0" smtClean="0" baseline="-2520" sz="1725" spc="-4">
                <a:latin typeface="Arial"/>
                <a:cs typeface="Arial"/>
              </a:rPr>
              <a:t>0</a:t>
            </a:r>
            <a:r>
              <a:rPr dirty="0" smtClean="0" baseline="-2520" sz="1725" spc="0" u="sng">
                <a:latin typeface="Arial"/>
                <a:cs typeface="Arial"/>
              </a:rPr>
              <a:t>      </a:t>
            </a:r>
            <a:r>
              <a:rPr dirty="0" smtClean="0" baseline="-2520" sz="1725" spc="318" u="sng">
                <a:latin typeface="Arial"/>
                <a:cs typeface="Arial"/>
              </a:rPr>
              <a:t> </a:t>
            </a:r>
            <a:r>
              <a:rPr dirty="0" smtClean="0" baseline="-2520" sz="1725" spc="9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a</a:t>
            </a:r>
            <a:r>
              <a:rPr dirty="0" smtClean="0" baseline="-2520" sz="1725" spc="4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d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to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c</a:t>
            </a:r>
            <a:r>
              <a:rPr dirty="0" smtClean="0" baseline="-2520" sz="1725" spc="-4">
                <a:latin typeface="Arial"/>
                <a:cs typeface="Arial"/>
              </a:rPr>
              <a:t>o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t</a:t>
            </a:r>
            <a:r>
              <a:rPr dirty="0" smtClean="0" baseline="-2520" sz="1725" spc="-4">
                <a:latin typeface="Arial"/>
                <a:cs typeface="Arial"/>
              </a:rPr>
              <a:t>i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-4">
                <a:latin typeface="Arial"/>
                <a:cs typeface="Arial"/>
              </a:rPr>
              <a:t>u</a:t>
            </a:r>
            <a:r>
              <a:rPr dirty="0" smtClean="0" baseline="-2520" sz="1725" spc="0">
                <a:latin typeface="Arial"/>
                <a:cs typeface="Arial"/>
              </a:rPr>
              <a:t>e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4">
                <a:latin typeface="Arial"/>
                <a:cs typeface="Arial"/>
              </a:rPr>
              <a:t>e</a:t>
            </a:r>
            <a:r>
              <a:rPr dirty="0" smtClean="0" baseline="-2520" sz="1725" spc="-9">
                <a:latin typeface="Arial"/>
                <a:cs typeface="Arial"/>
              </a:rPr>
              <a:t>v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9">
                <a:latin typeface="Arial"/>
                <a:cs typeface="Arial"/>
              </a:rPr>
              <a:t>r</a:t>
            </a:r>
            <a:r>
              <a:rPr dirty="0" smtClean="0" baseline="-2520" sz="1725" spc="0">
                <a:latin typeface="Arial"/>
                <a:cs typeface="Arial"/>
              </a:rPr>
              <a:t>y</a:t>
            </a:r>
            <a:endParaRPr sz="11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59154" y="4519106"/>
            <a:ext cx="2610152" cy="171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(</a:t>
            </a:r>
            <a:r>
              <a:rPr dirty="0" smtClean="0" sz="1150" spc="-4">
                <a:latin typeface="Arial"/>
                <a:cs typeface="Arial"/>
              </a:rPr>
              <a:t>7</a:t>
            </a:r>
            <a:r>
              <a:rPr dirty="0" smtClean="0" sz="1150" spc="0">
                <a:latin typeface="Arial"/>
                <a:cs typeface="Arial"/>
              </a:rPr>
              <a:t>)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359154" y="4892262"/>
            <a:ext cx="5430075" cy="184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75"/>
              </a:lnSpc>
              <a:spcBef>
                <a:spcPts val="68"/>
              </a:spcBef>
            </a:pPr>
            <a:r>
              <a:rPr dirty="0" smtClean="0" baseline="-2148" sz="1800">
                <a:latin typeface="MS Mincho"/>
                <a:cs typeface="MS Mincho"/>
              </a:rPr>
              <a:t>☐</a:t>
            </a:r>
            <a:r>
              <a:rPr dirty="0" smtClean="0" baseline="-2148" sz="1800" spc="-275">
                <a:latin typeface="MS Mincho"/>
                <a:cs typeface="MS Mincho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O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ce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p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0">
                <a:latin typeface="Arial"/>
                <a:cs typeface="Arial"/>
              </a:rPr>
              <a:t>r</a:t>
            </a:r>
            <a:r>
              <a:rPr dirty="0" smtClean="0" baseline="-2520" sz="1725" spc="-4">
                <a:latin typeface="Arial"/>
                <a:cs typeface="Arial"/>
              </a:rPr>
              <a:t> </a:t>
            </a:r>
            <a:r>
              <a:rPr dirty="0" smtClean="0" baseline="-2520" sz="1725" spc="25">
                <a:latin typeface="Arial"/>
                <a:cs typeface="Arial"/>
              </a:rPr>
              <a:t>m</a:t>
            </a:r>
            <a:r>
              <a:rPr dirty="0" smtClean="0" baseline="-2520" sz="1725" spc="-4">
                <a:latin typeface="Arial"/>
                <a:cs typeface="Arial"/>
              </a:rPr>
              <a:t>o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th</a:t>
            </a:r>
            <a:r>
              <a:rPr dirty="0" smtClean="0" baseline="-2520" sz="1725" spc="-9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b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-4">
                <a:latin typeface="Arial"/>
                <a:cs typeface="Arial"/>
              </a:rPr>
              <a:t>g</a:t>
            </a:r>
            <a:r>
              <a:rPr dirty="0" smtClean="0" baseline="-2520" sz="1725" spc="4">
                <a:latin typeface="Arial"/>
                <a:cs typeface="Arial"/>
              </a:rPr>
              <a:t>i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-4">
                <a:latin typeface="Arial"/>
                <a:cs typeface="Arial"/>
              </a:rPr>
              <a:t>i</a:t>
            </a:r>
            <a:r>
              <a:rPr dirty="0" smtClean="0" baseline="-2520" sz="1725" spc="4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g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o</a:t>
            </a:r>
            <a:r>
              <a:rPr dirty="0" smtClean="0" baseline="-2520" sz="1725" spc="0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0" u="sng">
                <a:latin typeface="Arial"/>
                <a:cs typeface="Arial"/>
              </a:rPr>
              <a:t>                          </a:t>
            </a:r>
            <a:r>
              <a:rPr dirty="0" smtClean="0" baseline="-2520" sz="1725" spc="318" u="sng">
                <a:latin typeface="Arial"/>
                <a:cs typeface="Arial"/>
              </a:rPr>
              <a:t> </a:t>
            </a:r>
            <a:r>
              <a:rPr dirty="0" smtClean="0" baseline="-2520" sz="1725" spc="-288">
                <a:latin typeface="Arial"/>
                <a:cs typeface="Arial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,</a:t>
            </a:r>
            <a:r>
              <a:rPr dirty="0" smtClean="0" baseline="-2520" sz="1725" spc="29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2</a:t>
            </a:r>
            <a:r>
              <a:rPr dirty="0" smtClean="0" baseline="-2520" sz="1725" spc="-4">
                <a:latin typeface="Arial"/>
                <a:cs typeface="Arial"/>
              </a:rPr>
              <a:t>0</a:t>
            </a:r>
            <a:r>
              <a:rPr dirty="0" smtClean="0" baseline="-2520" sz="1725" spc="0" u="sng">
                <a:latin typeface="Arial"/>
                <a:cs typeface="Arial"/>
              </a:rPr>
              <a:t>      </a:t>
            </a:r>
            <a:r>
              <a:rPr dirty="0" smtClean="0" baseline="-2520" sz="1725" spc="318" u="sng">
                <a:latin typeface="Arial"/>
                <a:cs typeface="Arial"/>
              </a:rPr>
              <a:t> </a:t>
            </a:r>
            <a:r>
              <a:rPr dirty="0" smtClean="0" baseline="-2520" sz="1725" spc="9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a</a:t>
            </a:r>
            <a:r>
              <a:rPr dirty="0" smtClean="0" baseline="-2520" sz="1725" spc="4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d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p</a:t>
            </a:r>
            <a:r>
              <a:rPr dirty="0" smtClean="0" baseline="-2520" sz="1725" spc="4">
                <a:latin typeface="Arial"/>
                <a:cs typeface="Arial"/>
              </a:rPr>
              <a:t>a</a:t>
            </a:r>
            <a:r>
              <a:rPr dirty="0" smtClean="0" baseline="-2520" sz="1725" spc="-25">
                <a:latin typeface="Arial"/>
                <a:cs typeface="Arial"/>
              </a:rPr>
              <a:t>y</a:t>
            </a:r>
            <a:r>
              <a:rPr dirty="0" smtClean="0" baseline="-2520" sz="1725" spc="9">
                <a:latin typeface="Arial"/>
                <a:cs typeface="Arial"/>
              </a:rPr>
              <a:t>m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t</a:t>
            </a:r>
            <a:r>
              <a:rPr dirty="0" smtClean="0" baseline="-2520" sz="1725" spc="4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i</a:t>
            </a:r>
            <a:r>
              <a:rPr dirty="0" smtClean="0" baseline="-2520" sz="1725" spc="0">
                <a:latin typeface="Arial"/>
                <a:cs typeface="Arial"/>
              </a:rPr>
              <a:t>s</a:t>
            </a:r>
            <a:r>
              <a:rPr dirty="0" smtClean="0" baseline="-2520" sz="1725" spc="4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d</a:t>
            </a:r>
            <a:r>
              <a:rPr dirty="0" smtClean="0" baseline="-2520" sz="1725" spc="-4">
                <a:latin typeface="Arial"/>
                <a:cs typeface="Arial"/>
              </a:rPr>
              <a:t>u</a:t>
            </a:r>
            <a:r>
              <a:rPr dirty="0" smtClean="0" baseline="-2520" sz="1725" spc="0">
                <a:latin typeface="Arial"/>
                <a:cs typeface="Arial"/>
              </a:rPr>
              <a:t>e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o</a:t>
            </a:r>
            <a:r>
              <a:rPr dirty="0" smtClean="0" baseline="-2520" sz="1725" spc="0">
                <a:latin typeface="Arial"/>
                <a:cs typeface="Arial"/>
              </a:rPr>
              <a:t>n</a:t>
            </a:r>
            <a:endParaRPr sz="11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59154" y="5143946"/>
            <a:ext cx="3148578" cy="171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   </a:t>
            </a:r>
            <a:r>
              <a:rPr dirty="0" smtClean="0" sz="1150" spc="318" u="sng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th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59154" y="5515832"/>
            <a:ext cx="648749" cy="184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75"/>
              </a:lnSpc>
              <a:spcBef>
                <a:spcPts val="68"/>
              </a:spcBef>
            </a:pPr>
            <a:r>
              <a:rPr dirty="0" smtClean="0" baseline="-2148" sz="1800">
                <a:latin typeface="MS Mincho"/>
                <a:cs typeface="MS Mincho"/>
              </a:rPr>
              <a:t>☐</a:t>
            </a:r>
            <a:r>
              <a:rPr dirty="0" smtClean="0" baseline="-2148" sz="1800" spc="-275">
                <a:latin typeface="MS Mincho"/>
                <a:cs typeface="MS Mincho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Ot</a:t>
            </a:r>
            <a:r>
              <a:rPr dirty="0" smtClean="0" baseline="-2520" sz="1725" spc="-4">
                <a:latin typeface="Arial"/>
                <a:cs typeface="Arial"/>
              </a:rPr>
              <a:t>h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0">
                <a:latin typeface="Arial"/>
                <a:cs typeface="Arial"/>
              </a:rPr>
              <a:t>r:</a:t>
            </a:r>
            <a:endParaRPr sz="11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02004" y="6331001"/>
            <a:ext cx="5879608" cy="6308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945">
              <a:lnSpc>
                <a:spcPts val="1305"/>
              </a:lnSpc>
              <a:spcBef>
                <a:spcPts val="65"/>
              </a:spcBef>
            </a:pPr>
            <a:r>
              <a:rPr dirty="0" smtClean="0" sz="1150" spc="0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25">
                <a:latin typeface="Arial"/>
                <a:cs typeface="Arial"/>
              </a:rPr>
              <a:t>y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9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re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rst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(</a:t>
            </a:r>
            <a:r>
              <a:rPr dirty="0" smtClean="0" sz="1150" spc="25">
                <a:latin typeface="Arial"/>
                <a:cs typeface="Arial"/>
              </a:rPr>
              <a:t>1</a:t>
            </a:r>
            <a:r>
              <a:rPr dirty="0" smtClean="0" baseline="27055" sz="1125" spc="-4">
                <a:latin typeface="Arial"/>
                <a:cs typeface="Arial"/>
              </a:rPr>
              <a:t>s</a:t>
            </a:r>
            <a:r>
              <a:rPr dirty="0" smtClean="0" baseline="27055" sz="1125" spc="4">
                <a:latin typeface="Arial"/>
                <a:cs typeface="Arial"/>
              </a:rPr>
              <a:t>t</a:t>
            </a:r>
            <a:r>
              <a:rPr dirty="0" smtClean="0" sz="1150" spc="0">
                <a:latin typeface="Arial"/>
                <a:cs typeface="Arial"/>
              </a:rPr>
              <a:t>)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ccr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09"/>
              </a:spcBef>
            </a:pP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.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a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endParaRPr sz="1150">
              <a:latin typeface="Arial"/>
              <a:cs typeface="Arial"/>
            </a:endParaRPr>
          </a:p>
          <a:p>
            <a:pPr marL="12700" marR="21945">
              <a:lnSpc>
                <a:spcPct val="95825"/>
              </a:lnSpc>
              <a:spcBef>
                <a:spcPts val="465"/>
              </a:spcBef>
            </a:pPr>
            <a:r>
              <a:rPr dirty="0" smtClean="0" sz="1150" u="sng">
                <a:latin typeface="Arial"/>
                <a:cs typeface="Arial"/>
              </a:rPr>
              <a:t>        </a:t>
            </a:r>
            <a:r>
              <a:rPr dirty="0" smtClean="0" sz="115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                             </a:t>
            </a:r>
            <a:r>
              <a:rPr dirty="0" smtClean="0" sz="1150" spc="318" u="sng">
                <a:latin typeface="Arial"/>
                <a:cs typeface="Arial"/>
              </a:rPr>
              <a:t> </a:t>
            </a:r>
            <a:r>
              <a:rPr dirty="0" smtClean="0" sz="1150" spc="-278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2</a:t>
            </a:r>
            <a:r>
              <a:rPr dirty="0" smtClean="0" sz="1150" spc="-4">
                <a:latin typeface="Arial"/>
                <a:cs typeface="Arial"/>
              </a:rPr>
              <a:t>0</a:t>
            </a:r>
            <a:r>
              <a:rPr dirty="0" smtClean="0" sz="1150" spc="0" u="sng">
                <a:latin typeface="Arial"/>
                <a:cs typeface="Arial"/>
              </a:rPr>
              <a:t>      </a:t>
            </a:r>
            <a:r>
              <a:rPr dirty="0" smtClean="0" sz="1150" spc="318" u="sng">
                <a:latin typeface="Arial"/>
                <a:cs typeface="Arial"/>
              </a:rPr>
              <a:t> </a:t>
            </a:r>
            <a:r>
              <a:rPr dirty="0" smtClean="0" sz="1150" spc="-308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02004" y="7184836"/>
            <a:ext cx="2034432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III.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I</a:t>
            </a:r>
            <a:r>
              <a:rPr dirty="0" smtClean="0" sz="1150" spc="-4" b="1">
                <a:latin typeface="Arial"/>
                <a:cs typeface="Arial"/>
              </a:rPr>
              <a:t>N</a:t>
            </a:r>
            <a:r>
              <a:rPr dirty="0" smtClean="0" sz="1150" spc="-19" b="1">
                <a:latin typeface="Arial"/>
                <a:cs typeface="Arial"/>
              </a:rPr>
              <a:t>T</a:t>
            </a:r>
            <a:r>
              <a:rPr dirty="0" smtClean="0" sz="1150" spc="0" b="1">
                <a:latin typeface="Arial"/>
                <a:cs typeface="Arial"/>
              </a:rPr>
              <a:t>E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0" b="1">
                <a:latin typeface="Arial"/>
                <a:cs typeface="Arial"/>
              </a:rPr>
              <a:t>E</a:t>
            </a:r>
            <a:r>
              <a:rPr dirty="0" smtClean="0" sz="1150" spc="9" b="1">
                <a:latin typeface="Arial"/>
                <a:cs typeface="Arial"/>
              </a:rPr>
              <a:t>S</a:t>
            </a:r>
            <a:r>
              <a:rPr dirty="0" smtClean="0" sz="1150" spc="-19" b="1">
                <a:latin typeface="Arial"/>
                <a:cs typeface="Arial"/>
              </a:rPr>
              <a:t>T</a:t>
            </a:r>
            <a:r>
              <a:rPr dirty="0" smtClean="0" sz="1150" spc="0" b="1">
                <a:latin typeface="Arial"/>
                <a:cs typeface="Arial"/>
              </a:rPr>
              <a:t>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14" b="1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02004" y="7559897"/>
            <a:ext cx="5523939" cy="184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75"/>
              </a:lnSpc>
              <a:spcBef>
                <a:spcPts val="68"/>
              </a:spcBef>
            </a:pPr>
            <a:r>
              <a:rPr dirty="0" smtClean="0" baseline="-2148" sz="1800" spc="0">
                <a:latin typeface="MS Mincho"/>
                <a:cs typeface="MS Mincho"/>
              </a:rPr>
              <a:t>☐</a:t>
            </a:r>
            <a:r>
              <a:rPr dirty="0" smtClean="0" baseline="-2148" sz="1800" spc="0">
                <a:latin typeface="MS Mincho"/>
                <a:cs typeface="MS Mincho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-</a:t>
            </a:r>
            <a:r>
              <a:rPr dirty="0" smtClean="0" baseline="-2520" sz="1725" spc="4">
                <a:latin typeface="Arial"/>
                <a:cs typeface="Arial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B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-4">
                <a:latin typeface="Arial"/>
                <a:cs typeface="Arial"/>
              </a:rPr>
              <a:t>a</a:t>
            </a:r>
            <a:r>
              <a:rPr dirty="0" smtClean="0" baseline="-2520" sz="1725" spc="0">
                <a:latin typeface="Arial"/>
                <a:cs typeface="Arial"/>
              </a:rPr>
              <a:t>r</a:t>
            </a:r>
            <a:r>
              <a:rPr dirty="0" smtClean="0" baseline="-2520" sz="1725" spc="4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i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t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0">
                <a:latin typeface="Arial"/>
                <a:cs typeface="Arial"/>
              </a:rPr>
              <a:t>r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0">
                <a:latin typeface="Arial"/>
                <a:cs typeface="Arial"/>
              </a:rPr>
              <a:t>st</a:t>
            </a:r>
            <a:r>
              <a:rPr dirty="0" smtClean="0" baseline="-2520" sz="1725" spc="4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a</a:t>
            </a:r>
            <a:r>
              <a:rPr dirty="0" smtClean="0" baseline="-2520" sz="1725" spc="0">
                <a:latin typeface="Arial"/>
                <a:cs typeface="Arial"/>
              </a:rPr>
              <a:t>t</a:t>
            </a:r>
            <a:r>
              <a:rPr dirty="0" smtClean="0" baseline="-2520" sz="1725" spc="4">
                <a:latin typeface="Arial"/>
                <a:cs typeface="Arial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a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-9">
                <a:latin typeface="Arial"/>
                <a:cs typeface="Arial"/>
              </a:rPr>
              <a:t>r</a:t>
            </a:r>
            <a:r>
              <a:rPr dirty="0" smtClean="0" baseline="-2520" sz="1725" spc="-4">
                <a:latin typeface="Arial"/>
                <a:cs typeface="Arial"/>
              </a:rPr>
              <a:t>a</a:t>
            </a:r>
            <a:r>
              <a:rPr dirty="0" smtClean="0" baseline="-2520" sz="1725" spc="0">
                <a:latin typeface="Arial"/>
                <a:cs typeface="Arial"/>
              </a:rPr>
              <a:t>te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o</a:t>
            </a:r>
            <a:r>
              <a:rPr dirty="0" smtClean="0" baseline="-2520" sz="1725" spc="0">
                <a:latin typeface="Arial"/>
                <a:cs typeface="Arial"/>
              </a:rPr>
              <a:t>f</a:t>
            </a:r>
            <a:r>
              <a:rPr dirty="0" smtClean="0" baseline="-2520" sz="1725" spc="0">
                <a:latin typeface="Arial"/>
                <a:cs typeface="Arial"/>
              </a:rPr>
              <a:t> </a:t>
            </a:r>
            <a:r>
              <a:rPr dirty="0" smtClean="0" baseline="-2520" sz="1725" spc="0" u="sng">
                <a:latin typeface="Arial"/>
                <a:cs typeface="Arial"/>
              </a:rPr>
              <a:t>                            </a:t>
            </a:r>
            <a:r>
              <a:rPr dirty="0" smtClean="0" baseline="-2520" sz="1725" spc="318" u="sng">
                <a:latin typeface="Arial"/>
                <a:cs typeface="Arial"/>
              </a:rPr>
              <a:t> </a:t>
            </a:r>
            <a:r>
              <a:rPr dirty="0" smtClean="0" baseline="-2520" sz="1725" spc="34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p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0">
                <a:latin typeface="Arial"/>
                <a:cs typeface="Arial"/>
              </a:rPr>
              <a:t>rc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t</a:t>
            </a:r>
            <a:r>
              <a:rPr dirty="0" smtClean="0" baseline="-2520" sz="1725" spc="4">
                <a:latin typeface="Arial"/>
                <a:cs typeface="Arial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(</a:t>
            </a:r>
            <a:r>
              <a:rPr dirty="0" smtClean="0" baseline="-2520" sz="1725" spc="-4">
                <a:latin typeface="Arial"/>
                <a:cs typeface="Arial"/>
              </a:rPr>
              <a:t>_</a:t>
            </a:r>
            <a:r>
              <a:rPr dirty="0" smtClean="0" baseline="-2520" sz="1725" spc="0" u="sng">
                <a:latin typeface="Arial"/>
                <a:cs typeface="Arial"/>
              </a:rPr>
              <a:t>            </a:t>
            </a:r>
            <a:r>
              <a:rPr dirty="0" smtClean="0" baseline="-2520" sz="1725" spc="318" u="sng">
                <a:latin typeface="Arial"/>
                <a:cs typeface="Arial"/>
              </a:rPr>
              <a:t> </a:t>
            </a:r>
            <a:r>
              <a:rPr dirty="0" smtClean="0" baseline="-2520" sz="1725" spc="-298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%</a:t>
            </a:r>
            <a:r>
              <a:rPr dirty="0" smtClean="0" baseline="-2520" sz="1725" spc="0">
                <a:latin typeface="Arial"/>
                <a:cs typeface="Arial"/>
              </a:rPr>
              <a:t>)</a:t>
            </a:r>
            <a:r>
              <a:rPr dirty="0" smtClean="0" baseline="-2520" sz="1725" spc="14">
                <a:latin typeface="Arial"/>
                <a:cs typeface="Arial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c</a:t>
            </a:r>
            <a:r>
              <a:rPr dirty="0" smtClean="0" baseline="-2520" sz="1725" spc="-14">
                <a:latin typeface="Arial"/>
                <a:cs typeface="Arial"/>
              </a:rPr>
              <a:t>o</a:t>
            </a:r>
            <a:r>
              <a:rPr dirty="0" smtClean="0" baseline="-2520" sz="1725" spc="25">
                <a:latin typeface="Arial"/>
                <a:cs typeface="Arial"/>
              </a:rPr>
              <a:t>m</a:t>
            </a:r>
            <a:r>
              <a:rPr dirty="0" smtClean="0" baseline="-2520" sz="1725" spc="-4">
                <a:latin typeface="Arial"/>
                <a:cs typeface="Arial"/>
              </a:rPr>
              <a:t>p</a:t>
            </a:r>
            <a:r>
              <a:rPr dirty="0" smtClean="0" baseline="-2520" sz="1725" spc="-4">
                <a:latin typeface="Arial"/>
                <a:cs typeface="Arial"/>
              </a:rPr>
              <a:t>o</a:t>
            </a:r>
            <a:r>
              <a:rPr dirty="0" smtClean="0" baseline="-2520" sz="1725" spc="-4">
                <a:latin typeface="Arial"/>
                <a:cs typeface="Arial"/>
              </a:rPr>
              <a:t>u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-4">
                <a:latin typeface="Arial"/>
                <a:cs typeface="Arial"/>
              </a:rPr>
              <a:t>d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0">
                <a:latin typeface="Arial"/>
                <a:cs typeface="Arial"/>
              </a:rPr>
              <a:t>d</a:t>
            </a:r>
            <a:endParaRPr sz="11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02004" y="7811581"/>
            <a:ext cx="5919695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0">
                <a:latin typeface="Arial"/>
                <a:cs typeface="Arial"/>
              </a:rPr>
              <a:t>.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st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q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ry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State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of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29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02004" y="8183213"/>
            <a:ext cx="1486423" cy="184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75"/>
              </a:lnSpc>
              <a:spcBef>
                <a:spcPts val="68"/>
              </a:spcBef>
            </a:pPr>
            <a:r>
              <a:rPr dirty="0" smtClean="0" baseline="-2148" sz="1800" spc="0">
                <a:latin typeface="MS Mincho"/>
                <a:cs typeface="MS Mincho"/>
              </a:rPr>
              <a:t>☐</a:t>
            </a:r>
            <a:r>
              <a:rPr dirty="0" smtClean="0" baseline="-2148" sz="1800" spc="0">
                <a:latin typeface="MS Mincho"/>
                <a:cs typeface="MS Mincho"/>
              </a:rPr>
              <a:t> </a:t>
            </a:r>
            <a:r>
              <a:rPr dirty="0" smtClean="0" baseline="-2520" sz="1725" spc="0">
                <a:latin typeface="Arial"/>
                <a:cs typeface="Arial"/>
              </a:rPr>
              <a:t>-</a:t>
            </a:r>
            <a:r>
              <a:rPr dirty="0" smtClean="0" baseline="-2520" sz="1725" spc="4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-4">
                <a:latin typeface="Arial"/>
                <a:cs typeface="Arial"/>
              </a:rPr>
              <a:t>o</a:t>
            </a:r>
            <a:r>
              <a:rPr dirty="0" smtClean="0" baseline="-2520" sz="1725" spc="0">
                <a:latin typeface="Arial"/>
                <a:cs typeface="Arial"/>
              </a:rPr>
              <a:t>t</a:t>
            </a:r>
            <a:r>
              <a:rPr dirty="0" smtClean="0" baseline="-2520" sz="1725" spc="4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b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-4">
                <a:latin typeface="Arial"/>
                <a:cs typeface="Arial"/>
              </a:rPr>
              <a:t>a</a:t>
            </a:r>
            <a:r>
              <a:rPr dirty="0" smtClean="0" baseline="-2520" sz="1725" spc="0">
                <a:latin typeface="Arial"/>
                <a:cs typeface="Arial"/>
              </a:rPr>
              <a:t>r</a:t>
            </a:r>
            <a:r>
              <a:rPr dirty="0" smtClean="0" baseline="-2520" sz="1725" spc="4">
                <a:latin typeface="Arial"/>
                <a:cs typeface="Arial"/>
              </a:rPr>
              <a:t> </a:t>
            </a:r>
            <a:r>
              <a:rPr dirty="0" smtClean="0" baseline="-2520" sz="1725" spc="-4">
                <a:latin typeface="Arial"/>
                <a:cs typeface="Arial"/>
              </a:rPr>
              <a:t>i</a:t>
            </a:r>
            <a:r>
              <a:rPr dirty="0" smtClean="0" baseline="-2520" sz="1725" spc="-4">
                <a:latin typeface="Arial"/>
                <a:cs typeface="Arial"/>
              </a:rPr>
              <a:t>n</a:t>
            </a:r>
            <a:r>
              <a:rPr dirty="0" smtClean="0" baseline="-2520" sz="1725" spc="0">
                <a:latin typeface="Arial"/>
                <a:cs typeface="Arial"/>
              </a:rPr>
              <a:t>t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0">
                <a:latin typeface="Arial"/>
                <a:cs typeface="Arial"/>
              </a:rPr>
              <a:t>r</a:t>
            </a:r>
            <a:r>
              <a:rPr dirty="0" smtClean="0" baseline="-2520" sz="1725" spc="-4">
                <a:latin typeface="Arial"/>
                <a:cs typeface="Arial"/>
              </a:rPr>
              <a:t>e</a:t>
            </a:r>
            <a:r>
              <a:rPr dirty="0" smtClean="0" baseline="-2520" sz="1725" spc="0">
                <a:latin typeface="Arial"/>
                <a:cs typeface="Arial"/>
              </a:rPr>
              <a:t>st.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2004" y="8604061"/>
            <a:ext cx="5440036" cy="4002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IV.</a:t>
            </a:r>
            <a:r>
              <a:rPr dirty="0" smtClean="0" sz="1150" spc="9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P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0" b="1">
                <a:latin typeface="Arial"/>
                <a:cs typeface="Arial"/>
              </a:rPr>
              <a:t>EP</a:t>
            </a:r>
            <a:r>
              <a:rPr dirty="0" smtClean="0" sz="1150" spc="-14" b="1">
                <a:latin typeface="Arial"/>
                <a:cs typeface="Arial"/>
              </a:rPr>
              <a:t>A</a:t>
            </a:r>
            <a:r>
              <a:rPr dirty="0" smtClean="0" sz="1150" spc="0" b="1">
                <a:latin typeface="Arial"/>
                <a:cs typeface="Arial"/>
              </a:rPr>
              <a:t>Y</a:t>
            </a:r>
            <a:r>
              <a:rPr dirty="0" smtClean="0" sz="1150" spc="-9" b="1">
                <a:latin typeface="Arial"/>
                <a:cs typeface="Arial"/>
              </a:rPr>
              <a:t>M</a:t>
            </a:r>
            <a:r>
              <a:rPr dirty="0" smtClean="0" sz="1150" spc="0" b="1">
                <a:latin typeface="Arial"/>
                <a:cs typeface="Arial"/>
              </a:rPr>
              <a:t>E</a:t>
            </a:r>
            <a:r>
              <a:rPr dirty="0" smtClean="0" sz="1150" spc="4" b="1">
                <a:latin typeface="Arial"/>
                <a:cs typeface="Arial"/>
              </a:rPr>
              <a:t>N</a:t>
            </a:r>
            <a:r>
              <a:rPr dirty="0" smtClean="0" sz="1150" spc="-19" b="1">
                <a:latin typeface="Arial"/>
                <a:cs typeface="Arial"/>
              </a:rPr>
              <a:t>T</a:t>
            </a:r>
            <a:r>
              <a:rPr dirty="0" smtClean="0" sz="1150" spc="0" b="1">
                <a:latin typeface="Arial"/>
                <a:cs typeface="Arial"/>
              </a:rPr>
              <a:t>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14" b="1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ck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25">
                <a:latin typeface="Arial"/>
                <a:cs typeface="Arial"/>
              </a:rPr>
              <a:t>n</a:t>
            </a:r>
            <a:r>
              <a:rPr dirty="0" smtClean="0" sz="1150" spc="9">
                <a:latin typeface="Arial"/>
                <a:cs typeface="Arial"/>
              </a:rPr>
              <a:t>-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9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ke</a:t>
            </a:r>
            <a:endParaRPr sz="1150">
              <a:latin typeface="Arial"/>
              <a:cs typeface="Arial"/>
            </a:endParaRPr>
          </a:p>
          <a:p>
            <a:pPr marL="12700" marR="21945">
              <a:lnSpc>
                <a:spcPct val="95825"/>
              </a:lnSpc>
              <a:spcBef>
                <a:spcPts val="411"/>
              </a:spcBef>
            </a:pP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14">
                <a:latin typeface="Arial"/>
                <a:cs typeface="Arial"/>
              </a:rPr>
              <a:t>i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29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97633" y="1552194"/>
            <a:ext cx="137789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940476" y="1552194"/>
            <a:ext cx="97409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1271270" y="1948433"/>
            <a:ext cx="113707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2651209" y="1948433"/>
            <a:ext cx="32362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4198459" y="2346198"/>
            <a:ext cx="203128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140732" y="2576322"/>
            <a:ext cx="186683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4546981" y="2576322"/>
            <a:ext cx="202835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1459979" y="2804922"/>
            <a:ext cx="129713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914704" y="3033522"/>
            <a:ext cx="202982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4634191" y="3033522"/>
            <a:ext cx="18653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1079004" y="3260979"/>
            <a:ext cx="202689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3733982" y="3260979"/>
            <a:ext cx="129713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3462818" y="4271391"/>
            <a:ext cx="113707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4842757" y="4271391"/>
            <a:ext cx="32508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528411" y="4896231"/>
            <a:ext cx="113707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4911192" y="4896231"/>
            <a:ext cx="32508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615303" y="5135499"/>
            <a:ext cx="2428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1371854" y="5952738"/>
            <a:ext cx="527777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914704" y="6781673"/>
            <a:ext cx="32362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718645" y="6781673"/>
            <a:ext cx="129713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258641" y="6781673"/>
            <a:ext cx="32508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838953" y="7563866"/>
            <a:ext cx="121783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53488" y="7563866"/>
            <a:ext cx="40584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162677" y="7563866"/>
            <a:ext cx="16356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902004" y="978473"/>
            <a:ext cx="5980893" cy="1314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491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V.</a:t>
            </a:r>
            <a:r>
              <a:rPr dirty="0" smtClean="0" sz="1150" spc="9" b="1">
                <a:latin typeface="Arial"/>
                <a:cs typeface="Arial"/>
              </a:rPr>
              <a:t> 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0" b="1">
                <a:latin typeface="Arial"/>
                <a:cs typeface="Arial"/>
              </a:rPr>
              <a:t>E</a:t>
            </a:r>
            <a:r>
              <a:rPr dirty="0" smtClean="0" sz="1150" spc="-9" b="1">
                <a:latin typeface="Arial"/>
                <a:cs typeface="Arial"/>
              </a:rPr>
              <a:t>M</a:t>
            </a:r>
            <a:r>
              <a:rPr dirty="0" smtClean="0" sz="1150" spc="0" b="1">
                <a:latin typeface="Arial"/>
                <a:cs typeface="Arial"/>
              </a:rPr>
              <a:t>E</a:t>
            </a:r>
            <a:r>
              <a:rPr dirty="0" smtClean="0" sz="1150" spc="-4" b="1">
                <a:latin typeface="Arial"/>
                <a:cs typeface="Arial"/>
              </a:rPr>
              <a:t>D</a:t>
            </a:r>
            <a:r>
              <a:rPr dirty="0" smtClean="0" sz="1150" spc="0" b="1">
                <a:latin typeface="Arial"/>
                <a:cs typeface="Arial"/>
              </a:rPr>
              <a:t>IES.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14" b="1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ss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rt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x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rcis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426"/>
              </a:spcBef>
            </a:pP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a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29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ch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ch</a:t>
            </a:r>
            <a:r>
              <a:rPr dirty="0" smtClean="0" sz="1150" spc="0">
                <a:latin typeface="Arial"/>
                <a:cs typeface="Arial"/>
              </a:rPr>
              <a:t> 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477"/>
              </a:spcBef>
            </a:pP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ss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1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cc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9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3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14">
                <a:latin typeface="Arial"/>
                <a:cs typeface="Arial"/>
              </a:rPr>
              <a:t>e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0">
                <a:latin typeface="Arial"/>
                <a:cs typeface="Arial"/>
              </a:rPr>
              <a:t> 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477"/>
              </a:spcBef>
            </a:pP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14">
                <a:latin typeface="Arial"/>
                <a:cs typeface="Arial"/>
              </a:rPr>
              <a:t>a</a:t>
            </a:r>
            <a:r>
              <a:rPr dirty="0" smtClean="0" sz="1150" spc="9">
                <a:latin typeface="Arial"/>
                <a:cs typeface="Arial"/>
              </a:rPr>
              <a:t>m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4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9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re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cc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.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1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14">
                <a:latin typeface="Arial"/>
                <a:cs typeface="Arial"/>
              </a:rPr>
              <a:t>e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477"/>
              </a:spcBef>
            </a:pP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ve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rs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cc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ss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v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endParaRPr sz="1150">
              <a:latin typeface="Arial"/>
              <a:cs typeface="Arial"/>
            </a:endParaRPr>
          </a:p>
          <a:p>
            <a:pPr marL="12700" marR="12491">
              <a:lnSpc>
                <a:spcPct val="95825"/>
              </a:lnSpc>
              <a:spcBef>
                <a:spcPts val="477"/>
              </a:spcBef>
            </a:pP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scr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2517713"/>
            <a:ext cx="5888850" cy="4003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VI.</a:t>
            </a:r>
            <a:r>
              <a:rPr dirty="0" smtClean="0" sz="1150" spc="14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EVE</a:t>
            </a:r>
            <a:r>
              <a:rPr dirty="0" smtClean="0" sz="1150" spc="-4" b="1">
                <a:latin typeface="Arial"/>
                <a:cs typeface="Arial"/>
              </a:rPr>
              <a:t>N</a:t>
            </a:r>
            <a:r>
              <a:rPr dirty="0" smtClean="0" sz="1150" spc="-19" b="1">
                <a:latin typeface="Arial"/>
                <a:cs typeface="Arial"/>
              </a:rPr>
              <a:t>T</a:t>
            </a:r>
            <a:r>
              <a:rPr dirty="0" smtClean="0" sz="1150" spc="0" b="1">
                <a:latin typeface="Arial"/>
                <a:cs typeface="Arial"/>
              </a:rPr>
              <a:t>S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4" b="1">
                <a:latin typeface="Arial"/>
                <a:cs typeface="Arial"/>
              </a:rPr>
              <a:t>O</a:t>
            </a:r>
            <a:r>
              <a:rPr dirty="0" smtClean="0" sz="1150" spc="0" b="1">
                <a:latin typeface="Arial"/>
                <a:cs typeface="Arial"/>
              </a:rPr>
              <a:t>F</a:t>
            </a:r>
            <a:r>
              <a:rPr dirty="0" smtClean="0" sz="1150" spc="4" b="1">
                <a:latin typeface="Arial"/>
                <a:cs typeface="Arial"/>
              </a:rPr>
              <a:t> </a:t>
            </a:r>
            <a:r>
              <a:rPr dirty="0" smtClean="0" sz="1150" spc="-29" b="1">
                <a:latin typeface="Arial"/>
                <a:cs typeface="Arial"/>
              </a:rPr>
              <a:t>A</a:t>
            </a:r>
            <a:r>
              <a:rPr dirty="0" smtClean="0" sz="1150" spc="-4" b="1">
                <a:latin typeface="Arial"/>
                <a:cs typeface="Arial"/>
              </a:rPr>
              <a:t>C</a:t>
            </a:r>
            <a:r>
              <a:rPr dirty="0" smtClean="0" sz="1150" spc="-4" b="1">
                <a:latin typeface="Arial"/>
                <a:cs typeface="Arial"/>
              </a:rPr>
              <a:t>C</a:t>
            </a:r>
            <a:r>
              <a:rPr dirty="0" smtClean="0" sz="1150" spc="9" b="1">
                <a:latin typeface="Arial"/>
                <a:cs typeface="Arial"/>
              </a:rPr>
              <a:t>E</a:t>
            </a:r>
            <a:r>
              <a:rPr dirty="0" smtClean="0" sz="1150" spc="4" b="1">
                <a:latin typeface="Arial"/>
                <a:cs typeface="Arial"/>
              </a:rPr>
              <a:t>L</a:t>
            </a:r>
            <a:r>
              <a:rPr dirty="0" smtClean="0" sz="1150" spc="0" b="1">
                <a:latin typeface="Arial"/>
                <a:cs typeface="Arial"/>
              </a:rPr>
              <a:t>E</a:t>
            </a:r>
            <a:r>
              <a:rPr dirty="0" smtClean="0" sz="1150" spc="4" b="1">
                <a:latin typeface="Arial"/>
                <a:cs typeface="Arial"/>
              </a:rPr>
              <a:t>R</a:t>
            </a:r>
            <a:r>
              <a:rPr dirty="0" smtClean="0" sz="1150" spc="-14" b="1">
                <a:latin typeface="Arial"/>
                <a:cs typeface="Arial"/>
              </a:rPr>
              <a:t>A</a:t>
            </a:r>
            <a:r>
              <a:rPr dirty="0" smtClean="0" sz="1150" spc="-19" b="1">
                <a:latin typeface="Arial"/>
                <a:cs typeface="Arial"/>
              </a:rPr>
              <a:t>T</a:t>
            </a:r>
            <a:r>
              <a:rPr dirty="0" smtClean="0" sz="1150" spc="0" b="1">
                <a:latin typeface="Arial"/>
                <a:cs typeface="Arial"/>
              </a:rPr>
              <a:t>I</a:t>
            </a:r>
            <a:r>
              <a:rPr dirty="0" smtClean="0" sz="1150" spc="14" b="1">
                <a:latin typeface="Arial"/>
                <a:cs typeface="Arial"/>
              </a:rPr>
              <a:t>O</a:t>
            </a:r>
            <a:r>
              <a:rPr dirty="0" smtClean="0" sz="1150" spc="-4" b="1">
                <a:latin typeface="Arial"/>
                <a:cs typeface="Arial"/>
              </a:rPr>
              <a:t>N</a:t>
            </a:r>
            <a:r>
              <a:rPr dirty="0" smtClean="0" sz="1150" spc="0" b="1">
                <a:latin typeface="Arial"/>
                <a:cs typeface="Arial"/>
              </a:rPr>
              <a:t>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14" b="1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cc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st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te</a:t>
            </a:r>
            <a:endParaRPr sz="1150">
              <a:latin typeface="Arial"/>
              <a:cs typeface="Arial"/>
            </a:endParaRPr>
          </a:p>
          <a:p>
            <a:pPr marL="12700" marR="21945">
              <a:lnSpc>
                <a:spcPct val="95825"/>
              </a:lnSpc>
              <a:spcBef>
                <a:spcPts val="411"/>
              </a:spcBef>
            </a:pP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"E</a:t>
            </a:r>
            <a:r>
              <a:rPr dirty="0" smtClean="0" sz="1150" spc="-14">
                <a:latin typeface="Arial"/>
                <a:cs typeface="Arial"/>
              </a:rPr>
              <a:t>v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Acc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"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by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:</a:t>
            </a:r>
            <a:endParaRPr sz="11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9154" y="3144077"/>
            <a:ext cx="225543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>
                <a:latin typeface="Arial"/>
                <a:cs typeface="Arial"/>
              </a:rPr>
              <a:t>(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)</a:t>
            </a:r>
            <a:endParaRPr sz="11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3598" y="3144077"/>
            <a:ext cx="5018609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29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r’s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9">
                <a:latin typeface="Arial"/>
                <a:cs typeface="Arial"/>
              </a:rPr>
              <a:t>r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rt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e</a:t>
            </a:r>
            <a:endParaRPr sz="11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3371534"/>
            <a:ext cx="1247184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;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endParaRPr sz="11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89634" y="3767774"/>
            <a:ext cx="225543" cy="171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>
                <a:latin typeface="Arial"/>
                <a:cs typeface="Arial"/>
              </a:rPr>
              <a:t>(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)</a:t>
            </a:r>
            <a:endParaRPr sz="1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94077" y="3767774"/>
            <a:ext cx="4898847" cy="171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r’s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14">
                <a:latin typeface="Arial"/>
                <a:cs typeface="Arial"/>
              </a:rPr>
              <a:t>o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103054"/>
            <a:ext cx="5924843" cy="9291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5191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VI</a:t>
            </a:r>
            <a:r>
              <a:rPr dirty="0" smtClean="0" sz="1150" spc="4" b="1">
                <a:latin typeface="Arial"/>
                <a:cs typeface="Arial"/>
              </a:rPr>
              <a:t>I</a:t>
            </a:r>
            <a:r>
              <a:rPr dirty="0" smtClean="0" sz="1150" spc="0" b="1">
                <a:latin typeface="Arial"/>
                <a:cs typeface="Arial"/>
              </a:rPr>
              <a:t>.</a:t>
            </a:r>
            <a:r>
              <a:rPr dirty="0" smtClean="0" sz="1150" spc="9" b="1">
                <a:latin typeface="Arial"/>
                <a:cs typeface="Arial"/>
              </a:rPr>
              <a:t> </a:t>
            </a:r>
            <a:r>
              <a:rPr dirty="0" smtClean="0" sz="1150" spc="-29" b="1">
                <a:latin typeface="Arial"/>
                <a:cs typeface="Arial"/>
              </a:rPr>
              <a:t>A</a:t>
            </a:r>
            <a:r>
              <a:rPr dirty="0" smtClean="0" sz="1150" spc="-4" b="1">
                <a:latin typeface="Arial"/>
                <a:cs typeface="Arial"/>
              </a:rPr>
              <a:t>C</a:t>
            </a:r>
            <a:r>
              <a:rPr dirty="0" smtClean="0" sz="1150" spc="-4" b="1">
                <a:latin typeface="Arial"/>
                <a:cs typeface="Arial"/>
              </a:rPr>
              <a:t>C</a:t>
            </a:r>
            <a:r>
              <a:rPr dirty="0" smtClean="0" sz="1150" spc="0" b="1">
                <a:latin typeface="Arial"/>
                <a:cs typeface="Arial"/>
              </a:rPr>
              <a:t>ELE</a:t>
            </a:r>
            <a:r>
              <a:rPr dirty="0" smtClean="0" sz="1150" spc="4" b="1">
                <a:latin typeface="Arial"/>
                <a:cs typeface="Arial"/>
              </a:rPr>
              <a:t>R</a:t>
            </a:r>
            <a:r>
              <a:rPr dirty="0" smtClean="0" sz="1150" spc="-14" b="1">
                <a:latin typeface="Arial"/>
                <a:cs typeface="Arial"/>
              </a:rPr>
              <a:t>A</a:t>
            </a:r>
            <a:r>
              <a:rPr dirty="0" smtClean="0" sz="1150" spc="-9" b="1">
                <a:latin typeface="Arial"/>
                <a:cs typeface="Arial"/>
              </a:rPr>
              <a:t>T</a:t>
            </a:r>
            <a:r>
              <a:rPr dirty="0" smtClean="0" sz="1150" spc="0" b="1">
                <a:latin typeface="Arial"/>
                <a:cs typeface="Arial"/>
              </a:rPr>
              <a:t>IO</a:t>
            </a:r>
            <a:r>
              <a:rPr dirty="0" smtClean="0" sz="1150" spc="-4" b="1">
                <a:latin typeface="Arial"/>
                <a:cs typeface="Arial"/>
              </a:rPr>
              <a:t>N</a:t>
            </a:r>
            <a:r>
              <a:rPr dirty="0" smtClean="0" sz="1150" spc="0" b="1">
                <a:latin typeface="Arial"/>
                <a:cs typeface="Arial"/>
              </a:rPr>
              <a:t>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19" b="1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cc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9">
                <a:latin typeface="Arial"/>
                <a:cs typeface="Arial"/>
              </a:rPr>
              <a:t>c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-14">
                <a:latin typeface="Arial"/>
                <a:cs typeface="Arial"/>
              </a:rPr>
              <a:t>v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Acc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,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05"/>
              </a:spcBef>
            </a:pP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1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r’s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h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0">
                <a:latin typeface="Arial"/>
                <a:cs typeface="Arial"/>
              </a:rPr>
              <a:t>e</a:t>
            </a:r>
            <a:endParaRPr sz="1150">
              <a:latin typeface="Arial"/>
              <a:cs typeface="Arial"/>
            </a:endParaRPr>
          </a:p>
          <a:p>
            <a:pPr marL="12700" marR="573875">
              <a:lnSpc>
                <a:spcPct val="141304"/>
              </a:lnSpc>
              <a:spcBef>
                <a:spcPts val="354"/>
              </a:spcBef>
            </a:pP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t,</a:t>
            </a:r>
            <a:r>
              <a:rPr dirty="0" smtClean="0" sz="1150" spc="1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x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re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i</a:t>
            </a:r>
            <a:r>
              <a:rPr dirty="0" smtClean="0" sz="1150" spc="9">
                <a:latin typeface="Arial"/>
                <a:cs typeface="Arial"/>
              </a:rPr>
              <a:t>m</a:t>
            </a:r>
            <a:r>
              <a:rPr dirty="0" smtClean="0" sz="1150" spc="9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278058"/>
            <a:ext cx="5915132" cy="9293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491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VI</a:t>
            </a:r>
            <a:r>
              <a:rPr dirty="0" smtClean="0" sz="1150" spc="4" b="1">
                <a:latin typeface="Arial"/>
                <a:cs typeface="Arial"/>
              </a:rPr>
              <a:t>I</a:t>
            </a:r>
            <a:r>
              <a:rPr dirty="0" smtClean="0" sz="1150" spc="-9" b="1">
                <a:latin typeface="Arial"/>
                <a:cs typeface="Arial"/>
              </a:rPr>
              <a:t>I</a:t>
            </a:r>
            <a:r>
              <a:rPr dirty="0" smtClean="0" sz="1150" spc="0" b="1">
                <a:latin typeface="Arial"/>
                <a:cs typeface="Arial"/>
              </a:rPr>
              <a:t>.</a:t>
            </a:r>
            <a:r>
              <a:rPr dirty="0" smtClean="0" sz="1150" spc="9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S</a:t>
            </a:r>
            <a:r>
              <a:rPr dirty="0" smtClean="0" sz="1150" spc="-4" b="1">
                <a:latin typeface="Arial"/>
                <a:cs typeface="Arial"/>
              </a:rPr>
              <a:t>U</a:t>
            </a:r>
            <a:r>
              <a:rPr dirty="0" smtClean="0" sz="1150" spc="-4" b="1">
                <a:latin typeface="Arial"/>
                <a:cs typeface="Arial"/>
              </a:rPr>
              <a:t>B</a:t>
            </a:r>
            <a:r>
              <a:rPr dirty="0" smtClean="0" sz="1150" spc="0" b="1">
                <a:latin typeface="Arial"/>
                <a:cs typeface="Arial"/>
              </a:rPr>
              <a:t>O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-4" b="1">
                <a:latin typeface="Arial"/>
                <a:cs typeface="Arial"/>
              </a:rPr>
              <a:t>D</a:t>
            </a:r>
            <a:r>
              <a:rPr dirty="0" smtClean="0" sz="1150" spc="0" b="1">
                <a:latin typeface="Arial"/>
                <a:cs typeface="Arial"/>
              </a:rPr>
              <a:t>I</a:t>
            </a:r>
            <a:r>
              <a:rPr dirty="0" smtClean="0" sz="1150" spc="-4" b="1">
                <a:latin typeface="Arial"/>
                <a:cs typeface="Arial"/>
              </a:rPr>
              <a:t>N</a:t>
            </a:r>
            <a:r>
              <a:rPr dirty="0" smtClean="0" sz="1150" spc="-14" b="1">
                <a:latin typeface="Arial"/>
                <a:cs typeface="Arial"/>
              </a:rPr>
              <a:t>A</a:t>
            </a:r>
            <a:r>
              <a:rPr dirty="0" smtClean="0" sz="1150" spc="-9" b="1">
                <a:latin typeface="Arial"/>
                <a:cs typeface="Arial"/>
              </a:rPr>
              <a:t>T</a:t>
            </a:r>
            <a:r>
              <a:rPr dirty="0" smtClean="0" sz="1150" spc="0" b="1">
                <a:latin typeface="Arial"/>
                <a:cs typeface="Arial"/>
              </a:rPr>
              <a:t>ION</a:t>
            </a:r>
            <a:r>
              <a:rPr dirty="0" smtClean="0" sz="1150" spc="0">
                <a:latin typeface="Arial"/>
                <a:cs typeface="Arial"/>
              </a:rPr>
              <a:t>.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r’s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Pr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9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re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607"/>
              </a:spcBef>
            </a:pP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ss,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9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1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rd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39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0">
                <a:latin typeface="Arial"/>
                <a:cs typeface="Arial"/>
              </a:rPr>
              <a:t> 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669"/>
              </a:spcBef>
            </a:pP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x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ch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tst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ch</a:t>
            </a:r>
            <a:endParaRPr sz="1150">
              <a:latin typeface="Arial"/>
              <a:cs typeface="Arial"/>
            </a:endParaRPr>
          </a:p>
          <a:p>
            <a:pPr marL="12700" marR="12491">
              <a:lnSpc>
                <a:spcPct val="95825"/>
              </a:lnSpc>
              <a:spcBef>
                <a:spcPts val="674"/>
              </a:spcBef>
            </a:pP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4">
                <a:latin typeface="Arial"/>
                <a:cs typeface="Arial"/>
              </a:rPr>
              <a:t>q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9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v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ch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6549328"/>
            <a:ext cx="5921653" cy="21883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491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IX.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4" b="1">
                <a:latin typeface="Arial"/>
                <a:cs typeface="Arial"/>
              </a:rPr>
              <a:t>W</a:t>
            </a:r>
            <a:r>
              <a:rPr dirty="0" smtClean="0" sz="1150" spc="-29" b="1">
                <a:latin typeface="Arial"/>
                <a:cs typeface="Arial"/>
              </a:rPr>
              <a:t>A</a:t>
            </a:r>
            <a:r>
              <a:rPr dirty="0" smtClean="0" sz="1150" spc="0" b="1">
                <a:latin typeface="Arial"/>
                <a:cs typeface="Arial"/>
              </a:rPr>
              <a:t>IVE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0" b="1">
                <a:latin typeface="Arial"/>
                <a:cs typeface="Arial"/>
              </a:rPr>
              <a:t>S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9" b="1">
                <a:latin typeface="Arial"/>
                <a:cs typeface="Arial"/>
              </a:rPr>
              <a:t>B</a:t>
            </a:r>
            <a:r>
              <a:rPr dirty="0" smtClean="0" sz="1150" spc="0" b="1">
                <a:latin typeface="Arial"/>
                <a:cs typeface="Arial"/>
              </a:rPr>
              <a:t>Y</a:t>
            </a:r>
            <a:r>
              <a:rPr dirty="0" smtClean="0" sz="1150" spc="-9" b="1">
                <a:latin typeface="Arial"/>
                <a:cs typeface="Arial"/>
              </a:rPr>
              <a:t> </a:t>
            </a:r>
            <a:r>
              <a:rPr dirty="0" smtClean="0" sz="1150" spc="-4" b="1">
                <a:latin typeface="Arial"/>
                <a:cs typeface="Arial"/>
              </a:rPr>
              <a:t>B</a:t>
            </a:r>
            <a:r>
              <a:rPr dirty="0" smtClean="0" sz="1150" spc="0" b="1">
                <a:latin typeface="Arial"/>
                <a:cs typeface="Arial"/>
              </a:rPr>
              <a:t>O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0" b="1">
                <a:latin typeface="Arial"/>
                <a:cs typeface="Arial"/>
              </a:rPr>
              <a:t>O</a:t>
            </a:r>
            <a:r>
              <a:rPr dirty="0" smtClean="0" sz="1150" spc="4" b="1">
                <a:latin typeface="Arial"/>
                <a:cs typeface="Arial"/>
              </a:rPr>
              <a:t>W</a:t>
            </a:r>
            <a:r>
              <a:rPr dirty="0" smtClean="0" sz="1150" spc="0" b="1">
                <a:latin typeface="Arial"/>
                <a:cs typeface="Arial"/>
              </a:rPr>
              <a:t>E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0" b="1">
                <a:latin typeface="Arial"/>
                <a:cs typeface="Arial"/>
              </a:rPr>
              <a:t>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14" b="1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605"/>
              </a:spcBef>
            </a:pP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rs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rs,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9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ve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st,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9">
                <a:latin typeface="Arial"/>
                <a:cs typeface="Arial"/>
              </a:rPr>
              <a:t>t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ce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r,</a:t>
            </a:r>
            <a:r>
              <a:rPr dirty="0" smtClean="0" sz="1150" spc="0">
                <a:latin typeface="Arial"/>
                <a:cs typeface="Arial"/>
              </a:rPr>
              <a:t> 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662"/>
              </a:spcBef>
            </a:pP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ce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cc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9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rity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14">
                <a:latin typeface="Arial"/>
                <a:cs typeface="Arial"/>
              </a:rPr>
              <a:t>e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662"/>
              </a:spcBef>
            </a:pP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25">
                <a:latin typeface="Arial"/>
                <a:cs typeface="Arial"/>
              </a:rPr>
              <a:t>y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14">
                <a:latin typeface="Arial"/>
                <a:cs typeface="Arial"/>
              </a:rPr>
              <a:t>t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st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39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0">
                <a:latin typeface="Arial"/>
                <a:cs typeface="Arial"/>
              </a:rPr>
              <a:t> 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662"/>
              </a:spcBef>
            </a:pP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x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1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st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0">
                <a:latin typeface="Arial"/>
                <a:cs typeface="Arial"/>
              </a:rPr>
              <a:t> 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662"/>
              </a:spcBef>
            </a:pP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rity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9">
                <a:latin typeface="Arial"/>
                <a:cs typeface="Arial"/>
              </a:rPr>
              <a:t>t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x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x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14">
                <a:latin typeface="Arial"/>
                <a:cs typeface="Arial"/>
              </a:rPr>
              <a:t>i</a:t>
            </a:r>
            <a:r>
              <a:rPr dirty="0" smtClean="0" sz="1150" spc="9">
                <a:latin typeface="Arial"/>
                <a:cs typeface="Arial"/>
              </a:rPr>
              <a:t>m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25">
                <a:latin typeface="Arial"/>
                <a:cs typeface="Arial"/>
              </a:rPr>
              <a:t>y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0">
                <a:latin typeface="Arial"/>
                <a:cs typeface="Arial"/>
              </a:rPr>
              <a:t> 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662"/>
              </a:spcBef>
            </a:pP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st;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ch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14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25">
                <a:latin typeface="Arial"/>
                <a:cs typeface="Arial"/>
              </a:rPr>
              <a:t>e</a:t>
            </a:r>
            <a:r>
              <a:rPr dirty="0" smtClean="0" sz="1150" spc="9">
                <a:latin typeface="Arial"/>
                <a:cs typeface="Arial"/>
              </a:rPr>
              <a:t>r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k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ce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ch</a:t>
            </a:r>
            <a:r>
              <a:rPr dirty="0" smtClean="0" sz="1150" spc="0">
                <a:latin typeface="Arial"/>
                <a:cs typeface="Arial"/>
              </a:rPr>
              <a:t> 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2"/>
              </a:lnSpc>
              <a:spcBef>
                <a:spcPts val="662"/>
              </a:spcBef>
            </a:pP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14">
                <a:latin typeface="Arial"/>
                <a:cs typeface="Arial"/>
              </a:rPr>
              <a:t>a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29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ce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endParaRPr sz="1150">
              <a:latin typeface="Arial"/>
              <a:cs typeface="Arial"/>
            </a:endParaRPr>
          </a:p>
          <a:p>
            <a:pPr marL="12700" marR="12491">
              <a:lnSpc>
                <a:spcPct val="95825"/>
              </a:lnSpc>
              <a:spcBef>
                <a:spcPts val="672"/>
              </a:spcBef>
            </a:pP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14">
                <a:latin typeface="Arial"/>
                <a:cs typeface="Arial"/>
              </a:rPr>
              <a:t>e</a:t>
            </a:r>
            <a:r>
              <a:rPr dirty="0" smtClean="0" sz="1150" spc="9">
                <a:latin typeface="Arial"/>
                <a:cs typeface="Arial"/>
              </a:rPr>
              <a:t>m</a:t>
            </a:r>
            <a:r>
              <a:rPr dirty="0" smtClean="0" sz="1150" spc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4942696" y="5796782"/>
            <a:ext cx="1216920" cy="0"/>
          </a:xfrm>
          <a:custGeom>
            <a:avLst/>
            <a:gdLst/>
            <a:ahLst/>
            <a:cxnLst/>
            <a:rect l="l" t="t" r="r" b="b"/>
            <a:pathLst>
              <a:path w="1216920" h="0">
                <a:moveTo>
                  <a:pt x="0" y="0"/>
                </a:moveTo>
                <a:lnTo>
                  <a:pt x="1216920" y="0"/>
                </a:lnTo>
              </a:path>
            </a:pathLst>
          </a:custGeom>
          <a:ln w="92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6161278" y="5796782"/>
            <a:ext cx="405847" cy="0"/>
          </a:xfrm>
          <a:custGeom>
            <a:avLst/>
            <a:gdLst/>
            <a:ahLst/>
            <a:cxnLst/>
            <a:rect l="l" t="t" r="r" b="b"/>
            <a:pathLst>
              <a:path w="405847" h="0">
                <a:moveTo>
                  <a:pt x="0" y="0"/>
                </a:moveTo>
                <a:lnTo>
                  <a:pt x="405847" y="0"/>
                </a:lnTo>
              </a:path>
            </a:pathLst>
          </a:custGeom>
          <a:ln w="92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902004" y="978473"/>
            <a:ext cx="5790801" cy="859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945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X.</a:t>
            </a:r>
            <a:r>
              <a:rPr dirty="0" smtClean="0" sz="1150" spc="9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EXPE</a:t>
            </a:r>
            <a:r>
              <a:rPr dirty="0" smtClean="0" sz="1150" spc="-4" b="1">
                <a:latin typeface="Arial"/>
                <a:cs typeface="Arial"/>
              </a:rPr>
              <a:t>N</a:t>
            </a:r>
            <a:r>
              <a:rPr dirty="0" smtClean="0" sz="1150" spc="0" b="1">
                <a:latin typeface="Arial"/>
                <a:cs typeface="Arial"/>
              </a:rPr>
              <a:t>SE</a:t>
            </a:r>
            <a:r>
              <a:rPr dirty="0" smtClean="0" sz="1150" spc="-14" b="1">
                <a:latin typeface="Arial"/>
                <a:cs typeface="Arial"/>
              </a:rPr>
              <a:t>S</a:t>
            </a:r>
            <a:r>
              <a:rPr dirty="0" smtClean="0" sz="1150" spc="0" b="1">
                <a:latin typeface="Arial"/>
                <a:cs typeface="Arial"/>
              </a:rPr>
              <a:t>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In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v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endParaRPr sz="1150">
              <a:latin typeface="Arial"/>
              <a:cs typeface="Arial"/>
            </a:endParaRPr>
          </a:p>
          <a:p>
            <a:pPr marL="12700" marR="184944">
              <a:lnSpc>
                <a:spcPts val="1322"/>
              </a:lnSpc>
              <a:spcBef>
                <a:spcPts val="426"/>
              </a:spcBef>
            </a:pP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25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endParaRPr sz="1150">
              <a:latin typeface="Arial"/>
              <a:cs typeface="Arial"/>
            </a:endParaRPr>
          </a:p>
          <a:p>
            <a:pPr marL="12700" marR="184944">
              <a:lnSpc>
                <a:spcPts val="1322"/>
              </a:lnSpc>
              <a:spcBef>
                <a:spcPts val="477"/>
              </a:spcBef>
            </a:pP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tt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9">
                <a:latin typeface="Arial"/>
                <a:cs typeface="Arial"/>
              </a:rPr>
              <a:t>s</a:t>
            </a:r>
            <a:r>
              <a:rPr dirty="0" smtClean="0" sz="1150" spc="0">
                <a:latin typeface="Arial"/>
                <a:cs typeface="Arial"/>
              </a:rPr>
              <a:t>'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x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1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m</a:t>
            </a:r>
            <a:r>
              <a:rPr dirty="0" smtClean="0" sz="1150" spc="2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q</a:t>
            </a:r>
            <a:r>
              <a:rPr dirty="0" smtClean="0" sz="1150" spc="1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to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1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9">
                <a:latin typeface="Arial"/>
                <a:cs typeface="Arial"/>
              </a:rPr>
              <a:t>x</a:t>
            </a:r>
            <a:r>
              <a:rPr dirty="0" smtClean="0" sz="1150" spc="-14">
                <a:latin typeface="Arial"/>
                <a:cs typeface="Arial"/>
              </a:rPr>
              <a:t>i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1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m</a:t>
            </a:r>
            <a:r>
              <a:rPr dirty="0" smtClean="0" sz="1150" spc="1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ry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1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State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87"/>
              </a:spcBef>
            </a:pPr>
            <a:r>
              <a:rPr dirty="0" smtClean="0" sz="1150" u="sng">
                <a:latin typeface="Arial"/>
                <a:cs typeface="Arial"/>
              </a:rPr>
              <a:t>                                     </a:t>
            </a:r>
            <a:r>
              <a:rPr dirty="0" smtClean="0" sz="1150" spc="39" u="sng">
                <a:latin typeface="Arial"/>
                <a:cs typeface="Arial"/>
              </a:rPr>
              <a:t> 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tst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endParaRPr sz="11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2004" y="1894397"/>
            <a:ext cx="5859136" cy="398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x</a:t>
            </a:r>
            <a:r>
              <a:rPr dirty="0" smtClean="0" sz="1150" spc="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x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rcis</a:t>
            </a:r>
            <a:r>
              <a:rPr dirty="0" smtClean="0" sz="1150" spc="9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n</a:t>
            </a:r>
            <a:endParaRPr sz="1150">
              <a:latin typeface="Arial"/>
              <a:cs typeface="Arial"/>
            </a:endParaRPr>
          </a:p>
          <a:p>
            <a:pPr marL="12700" marR="21945">
              <a:lnSpc>
                <a:spcPct val="95825"/>
              </a:lnSpc>
              <a:spcBef>
                <a:spcPts val="401"/>
              </a:spcBef>
            </a:pP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2004" y="2517713"/>
            <a:ext cx="5961280" cy="4003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XI.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GOVE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-4" b="1">
                <a:latin typeface="Arial"/>
                <a:cs typeface="Arial"/>
              </a:rPr>
              <a:t>N</a:t>
            </a:r>
            <a:r>
              <a:rPr dirty="0" smtClean="0" sz="1150" spc="0" b="1">
                <a:latin typeface="Arial"/>
                <a:cs typeface="Arial"/>
              </a:rPr>
              <a:t>I</a:t>
            </a:r>
            <a:r>
              <a:rPr dirty="0" smtClean="0" sz="1150" spc="-4" b="1">
                <a:latin typeface="Arial"/>
                <a:cs typeface="Arial"/>
              </a:rPr>
              <a:t>N</a:t>
            </a:r>
            <a:r>
              <a:rPr dirty="0" smtClean="0" sz="1150" spc="0" b="1">
                <a:latin typeface="Arial"/>
                <a:cs typeface="Arial"/>
              </a:rPr>
              <a:t>G</a:t>
            </a:r>
            <a:r>
              <a:rPr dirty="0" smtClean="0" sz="1150" spc="-4" b="1">
                <a:latin typeface="Arial"/>
                <a:cs typeface="Arial"/>
              </a:rPr>
              <a:t> </a:t>
            </a:r>
            <a:r>
              <a:rPr dirty="0" smtClean="0" sz="1150" spc="4" b="1">
                <a:latin typeface="Arial"/>
                <a:cs typeface="Arial"/>
              </a:rPr>
              <a:t>L</a:t>
            </a:r>
            <a:r>
              <a:rPr dirty="0" smtClean="0" sz="1150" spc="-29" b="1">
                <a:latin typeface="Arial"/>
                <a:cs typeface="Arial"/>
              </a:rPr>
              <a:t>A</a:t>
            </a:r>
            <a:r>
              <a:rPr dirty="0" smtClean="0" sz="1150" spc="4" b="1">
                <a:latin typeface="Arial"/>
                <a:cs typeface="Arial"/>
              </a:rPr>
              <a:t>W</a:t>
            </a:r>
            <a:r>
              <a:rPr dirty="0" smtClean="0" sz="1150" spc="0" b="1">
                <a:latin typeface="Arial"/>
                <a:cs typeface="Arial"/>
              </a:rPr>
              <a:t>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19" b="1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v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b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str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cc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9">
                <a:latin typeface="Arial"/>
                <a:cs typeface="Arial"/>
              </a:rPr>
              <a:t>c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,</a:t>
            </a:r>
            <a:endParaRPr sz="1150">
              <a:latin typeface="Arial"/>
              <a:cs typeface="Arial"/>
            </a:endParaRPr>
          </a:p>
          <a:p>
            <a:pPr marL="12700" marR="21945">
              <a:lnSpc>
                <a:spcPct val="95825"/>
              </a:lnSpc>
              <a:spcBef>
                <a:spcPts val="411"/>
              </a:spcBef>
            </a:pP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State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                                   </a:t>
            </a:r>
            <a:r>
              <a:rPr dirty="0" smtClean="0" sz="1150" spc="318" u="sng">
                <a:latin typeface="Arial"/>
                <a:cs typeface="Arial"/>
              </a:rPr>
              <a:t> </a:t>
            </a:r>
            <a:r>
              <a:rPr dirty="0" smtClean="0" sz="1150" spc="5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(S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1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NA</a:t>
            </a:r>
            <a:r>
              <a:rPr dirty="0" smtClean="0" sz="1150" spc="-14">
                <a:latin typeface="Arial"/>
                <a:cs typeface="Arial"/>
              </a:rPr>
              <a:t>M</a:t>
            </a:r>
            <a:r>
              <a:rPr dirty="0" smtClean="0" sz="1150" spc="0">
                <a:latin typeface="Arial"/>
                <a:cs typeface="Arial"/>
              </a:rPr>
              <a:t>E).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3142553"/>
            <a:ext cx="5987335" cy="8578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XI</a:t>
            </a:r>
            <a:r>
              <a:rPr dirty="0" smtClean="0" sz="1150" spc="4" b="1">
                <a:latin typeface="Arial"/>
                <a:cs typeface="Arial"/>
              </a:rPr>
              <a:t>I</a:t>
            </a:r>
            <a:r>
              <a:rPr dirty="0" smtClean="0" sz="1150" spc="0" b="1">
                <a:latin typeface="Arial"/>
                <a:cs typeface="Arial"/>
              </a:rPr>
              <a:t>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S</a:t>
            </a:r>
            <a:r>
              <a:rPr dirty="0" smtClean="0" sz="1150" spc="-4" b="1">
                <a:latin typeface="Arial"/>
                <a:cs typeface="Arial"/>
              </a:rPr>
              <a:t>U</a:t>
            </a:r>
            <a:r>
              <a:rPr dirty="0" smtClean="0" sz="1150" spc="-4" b="1">
                <a:latin typeface="Arial"/>
                <a:cs typeface="Arial"/>
              </a:rPr>
              <a:t>C</a:t>
            </a:r>
            <a:r>
              <a:rPr dirty="0" smtClean="0" sz="1150" spc="-4" b="1">
                <a:latin typeface="Arial"/>
                <a:cs typeface="Arial"/>
              </a:rPr>
              <a:t>C</a:t>
            </a:r>
            <a:r>
              <a:rPr dirty="0" smtClean="0" sz="1150" spc="0" b="1">
                <a:latin typeface="Arial"/>
                <a:cs typeface="Arial"/>
              </a:rPr>
              <a:t>ESSORS.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14">
                <a:latin typeface="Arial"/>
                <a:cs typeface="Arial"/>
              </a:rPr>
              <a:t>o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l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endParaRPr sz="1150">
              <a:latin typeface="Arial"/>
              <a:cs typeface="Arial"/>
            </a:endParaRPr>
          </a:p>
          <a:p>
            <a:pPr marL="12700" marR="21945">
              <a:lnSpc>
                <a:spcPct val="95825"/>
              </a:lnSpc>
              <a:spcBef>
                <a:spcPts val="426"/>
              </a:spcBef>
            </a:pP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9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’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cc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ss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rs,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rs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ss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s;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v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r,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endParaRPr sz="1150">
              <a:latin typeface="Arial"/>
              <a:cs typeface="Arial"/>
            </a:endParaRPr>
          </a:p>
          <a:p>
            <a:pPr marL="12700" marR="118059">
              <a:lnSpc>
                <a:spcPct val="126811"/>
              </a:lnSpc>
              <a:spcBef>
                <a:spcPts val="364"/>
              </a:spcBef>
            </a:pP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ss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-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4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ts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g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4">
                <a:latin typeface="Arial"/>
                <a:cs typeface="Arial"/>
              </a:rPr>
              <a:t>u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14">
                <a:latin typeface="Arial"/>
                <a:cs typeface="Arial"/>
              </a:rPr>
              <a:t> </a:t>
            </a:r>
            <a:r>
              <a:rPr dirty="0" smtClean="0" sz="1150" spc="-14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p</a:t>
            </a:r>
            <a:r>
              <a:rPr dirty="0" smtClean="0" sz="1150" spc="0">
                <a:latin typeface="Arial"/>
                <a:cs typeface="Arial"/>
              </a:rPr>
              <a:t>ri</a:t>
            </a:r>
            <a:r>
              <a:rPr dirty="0" smtClean="0" sz="1150" spc="-9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14">
                <a:latin typeface="Arial"/>
                <a:cs typeface="Arial"/>
              </a:rPr>
              <a:t> </a:t>
            </a:r>
            <a:r>
              <a:rPr dirty="0" smtClean="0" sz="1150" spc="-29">
                <a:latin typeface="Arial"/>
                <a:cs typeface="Arial"/>
              </a:rPr>
              <a:t>w</a:t>
            </a:r>
            <a:r>
              <a:rPr dirty="0" smtClean="0" sz="1150" spc="0">
                <a:latin typeface="Arial"/>
                <a:cs typeface="Arial"/>
              </a:rPr>
              <a:t>rit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4">
                <a:latin typeface="Arial"/>
                <a:cs typeface="Arial"/>
              </a:rPr>
              <a:t>l</a:t>
            </a: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2004" y="4224974"/>
            <a:ext cx="5745509" cy="400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00329">
              <a:lnSpc>
                <a:spcPts val="1275"/>
              </a:lnSpc>
              <a:spcBef>
                <a:spcPts val="63"/>
              </a:spcBef>
            </a:pPr>
            <a:r>
              <a:rPr dirty="0" smtClean="0" sz="1150" spc="0" b="1">
                <a:latin typeface="Arial"/>
                <a:cs typeface="Arial"/>
              </a:rPr>
              <a:t>IN</a:t>
            </a:r>
            <a:r>
              <a:rPr dirty="0" smtClean="0" sz="1150" spc="-9" b="1">
                <a:latin typeface="Arial"/>
                <a:cs typeface="Arial"/>
              </a:rPr>
              <a:t> </a:t>
            </a:r>
            <a:r>
              <a:rPr dirty="0" smtClean="0" sz="1150" spc="4" b="1">
                <a:latin typeface="Arial"/>
                <a:cs typeface="Arial"/>
              </a:rPr>
              <a:t>W</a:t>
            </a:r>
            <a:r>
              <a:rPr dirty="0" smtClean="0" sz="1150" spc="0" b="1">
                <a:latin typeface="Arial"/>
                <a:cs typeface="Arial"/>
              </a:rPr>
              <a:t>I</a:t>
            </a:r>
            <a:r>
              <a:rPr dirty="0" smtClean="0" sz="1150" spc="-19" b="1">
                <a:latin typeface="Arial"/>
                <a:cs typeface="Arial"/>
              </a:rPr>
              <a:t>T</a:t>
            </a:r>
            <a:r>
              <a:rPr dirty="0" smtClean="0" sz="1150" spc="-4" b="1">
                <a:latin typeface="Arial"/>
                <a:cs typeface="Arial"/>
              </a:rPr>
              <a:t>N</a:t>
            </a:r>
            <a:r>
              <a:rPr dirty="0" smtClean="0" sz="1150" spc="0" b="1">
                <a:latin typeface="Arial"/>
                <a:cs typeface="Arial"/>
              </a:rPr>
              <a:t>ESS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4" b="1">
                <a:latin typeface="Arial"/>
                <a:cs typeface="Arial"/>
              </a:rPr>
              <a:t>W</a:t>
            </a:r>
            <a:r>
              <a:rPr dirty="0" smtClean="0" sz="1150" spc="-4" b="1">
                <a:latin typeface="Arial"/>
                <a:cs typeface="Arial"/>
              </a:rPr>
              <a:t>H</a:t>
            </a:r>
            <a:r>
              <a:rPr dirty="0" smtClean="0" sz="1150" spc="0" b="1">
                <a:latin typeface="Arial"/>
                <a:cs typeface="Arial"/>
              </a:rPr>
              <a:t>E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0" b="1">
                <a:latin typeface="Arial"/>
                <a:cs typeface="Arial"/>
              </a:rPr>
              <a:t>EO</a:t>
            </a:r>
            <a:r>
              <a:rPr dirty="0" smtClean="0" sz="1150" spc="4" b="1">
                <a:latin typeface="Arial"/>
                <a:cs typeface="Arial"/>
              </a:rPr>
              <a:t>F</a:t>
            </a:r>
            <a:r>
              <a:rPr dirty="0" smtClean="0" sz="1150" spc="0" b="1">
                <a:latin typeface="Arial"/>
                <a:cs typeface="Arial"/>
              </a:rPr>
              <a:t>,</a:t>
            </a:r>
            <a:r>
              <a:rPr dirty="0" smtClean="0" sz="1150" spc="14" b="1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rr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29">
                <a:latin typeface="Arial"/>
                <a:cs typeface="Arial"/>
              </a:rPr>
              <a:t>w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1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9">
                <a:latin typeface="Arial"/>
                <a:cs typeface="Arial"/>
              </a:rPr>
              <a:t>x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c</a:t>
            </a:r>
            <a:r>
              <a:rPr dirty="0" smtClean="0" sz="1150" spc="-4">
                <a:latin typeface="Arial"/>
                <a:cs typeface="Arial"/>
              </a:rPr>
              <a:t>u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4">
                <a:latin typeface="Arial"/>
                <a:cs typeface="Arial"/>
              </a:rPr>
              <a:t>e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Pr</a:t>
            </a:r>
            <a:r>
              <a:rPr dirty="0" smtClean="0" sz="1150" spc="-14">
                <a:latin typeface="Arial"/>
                <a:cs typeface="Arial"/>
              </a:rPr>
              <a:t>o</a:t>
            </a:r>
            <a:r>
              <a:rPr dirty="0" smtClean="0" sz="1150" spc="25">
                <a:latin typeface="Arial"/>
                <a:cs typeface="Arial"/>
              </a:rPr>
              <a:t>m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ss</a:t>
            </a:r>
            <a:r>
              <a:rPr dirty="0" smtClean="0" sz="1150" spc="-1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ry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te</a:t>
            </a:r>
            <a:r>
              <a:rPr dirty="0" smtClean="0" sz="1150" spc="0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s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9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h</a:t>
            </a:r>
            <a:r>
              <a:rPr dirty="0" smtClean="0" sz="1150" spc="0">
                <a:latin typeface="Arial"/>
                <a:cs typeface="Arial"/>
              </a:rPr>
              <a:t>e</a:t>
            </a:r>
            <a:endParaRPr sz="1150">
              <a:latin typeface="Arial"/>
              <a:cs typeface="Arial"/>
            </a:endParaRPr>
          </a:p>
          <a:p>
            <a:pPr marL="12700" marR="21945">
              <a:lnSpc>
                <a:spcPct val="95825"/>
              </a:lnSpc>
              <a:spcBef>
                <a:spcPts val="411"/>
              </a:spcBef>
            </a:pPr>
            <a:r>
              <a:rPr dirty="0" smtClean="0" sz="1150" spc="-4">
                <a:latin typeface="Arial"/>
                <a:cs typeface="Arial"/>
              </a:rPr>
              <a:t>d</a:t>
            </a:r>
            <a:r>
              <a:rPr dirty="0" smtClean="0" sz="1150" spc="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y</a:t>
            </a:r>
            <a:r>
              <a:rPr dirty="0" smtClean="0" sz="1150" spc="-9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-9">
                <a:latin typeface="Arial"/>
                <a:cs typeface="Arial"/>
              </a:rPr>
              <a:t>y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0">
                <a:latin typeface="Arial"/>
                <a:cs typeface="Arial"/>
              </a:rPr>
              <a:t>r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14">
                <a:latin typeface="Arial"/>
                <a:cs typeface="Arial"/>
              </a:rPr>
              <a:t>f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rst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-4">
                <a:latin typeface="Arial"/>
                <a:cs typeface="Arial"/>
              </a:rPr>
              <a:t>a</a:t>
            </a:r>
            <a:r>
              <a:rPr dirty="0" smtClean="0" sz="1150" spc="-4">
                <a:latin typeface="Arial"/>
                <a:cs typeface="Arial"/>
              </a:rPr>
              <a:t>b</a:t>
            </a:r>
            <a:r>
              <a:rPr dirty="0" smtClean="0" sz="1150" spc="-4">
                <a:latin typeface="Arial"/>
                <a:cs typeface="Arial"/>
              </a:rPr>
              <a:t>o</a:t>
            </a:r>
            <a:r>
              <a:rPr dirty="0" smtClean="0" sz="1150" spc="-9">
                <a:latin typeface="Arial"/>
                <a:cs typeface="Arial"/>
              </a:rPr>
              <a:t>v</a:t>
            </a:r>
            <a:r>
              <a:rPr dirty="0" smtClean="0" sz="1150" spc="0">
                <a:latin typeface="Arial"/>
                <a:cs typeface="Arial"/>
              </a:rPr>
              <a:t>e</a:t>
            </a:r>
            <a:r>
              <a:rPr dirty="0" smtClean="0" sz="1150" spc="25">
                <a:latin typeface="Arial"/>
                <a:cs typeface="Arial"/>
              </a:rPr>
              <a:t> </a:t>
            </a:r>
            <a:r>
              <a:rPr dirty="0" smtClean="0" sz="1150" spc="-29">
                <a:latin typeface="Arial"/>
                <a:cs typeface="Arial"/>
              </a:rPr>
              <a:t>w</a:t>
            </a:r>
            <a:r>
              <a:rPr dirty="0" smtClean="0" sz="1150" spc="0">
                <a:latin typeface="Arial"/>
                <a:cs typeface="Arial"/>
              </a:rPr>
              <a:t>rit</a:t>
            </a:r>
            <a:r>
              <a:rPr dirty="0" smtClean="0" sz="1150" spc="4">
                <a:latin typeface="Arial"/>
                <a:cs typeface="Arial"/>
              </a:rPr>
              <a:t>t</a:t>
            </a:r>
            <a:r>
              <a:rPr dirty="0" smtClean="0" sz="1150" spc="-4">
                <a:latin typeface="Arial"/>
                <a:cs typeface="Arial"/>
              </a:rPr>
              <a:t>e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2004" y="4848290"/>
            <a:ext cx="5862038" cy="171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tabLst>
                <a:tab pos="5816600" algn="l"/>
              </a:tabLst>
            </a:pPr>
            <a:r>
              <a:rPr dirty="0" smtClean="0" sz="1150" spc="-4" b="1">
                <a:latin typeface="Arial"/>
                <a:cs typeface="Arial"/>
              </a:rPr>
              <a:t>B</a:t>
            </a:r>
            <a:r>
              <a:rPr dirty="0" smtClean="0" sz="1150" spc="4" b="1">
                <a:latin typeface="Arial"/>
                <a:cs typeface="Arial"/>
              </a:rPr>
              <a:t>o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-9" b="1">
                <a:latin typeface="Arial"/>
                <a:cs typeface="Arial"/>
              </a:rPr>
              <a:t>o</a:t>
            </a:r>
            <a:r>
              <a:rPr dirty="0" smtClean="0" sz="1150" spc="14" b="1">
                <a:latin typeface="Arial"/>
                <a:cs typeface="Arial"/>
              </a:rPr>
              <a:t>w</a:t>
            </a:r>
            <a:r>
              <a:rPr dirty="0" smtClean="0" sz="1150" spc="-4" b="1">
                <a:latin typeface="Arial"/>
                <a:cs typeface="Arial"/>
              </a:rPr>
              <a:t>e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0" b="1">
                <a:latin typeface="Arial"/>
                <a:cs typeface="Arial"/>
              </a:rPr>
              <a:t>’s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Si</a:t>
            </a:r>
            <a:r>
              <a:rPr dirty="0" smtClean="0" sz="1150" spc="-4" b="1">
                <a:latin typeface="Arial"/>
                <a:cs typeface="Arial"/>
              </a:rPr>
              <a:t>g</a:t>
            </a:r>
            <a:r>
              <a:rPr dirty="0" smtClean="0" sz="1150" spc="4" b="1">
                <a:latin typeface="Arial"/>
                <a:cs typeface="Arial"/>
              </a:rPr>
              <a:t>n</a:t>
            </a:r>
            <a:r>
              <a:rPr dirty="0" smtClean="0" sz="1150" spc="-4" b="1">
                <a:latin typeface="Arial"/>
                <a:cs typeface="Arial"/>
              </a:rPr>
              <a:t>a</a:t>
            </a:r>
            <a:r>
              <a:rPr dirty="0" smtClean="0" sz="1150" spc="0" b="1">
                <a:latin typeface="Arial"/>
                <a:cs typeface="Arial"/>
              </a:rPr>
              <a:t>t</a:t>
            </a:r>
            <a:r>
              <a:rPr dirty="0" smtClean="0" sz="1150" spc="4" b="1">
                <a:latin typeface="Arial"/>
                <a:cs typeface="Arial"/>
              </a:rPr>
              <a:t>u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4" b="1">
                <a:latin typeface="Arial"/>
                <a:cs typeface="Arial"/>
              </a:rPr>
              <a:t>e</a:t>
            </a:r>
            <a:r>
              <a:rPr dirty="0" smtClean="0" sz="1150" spc="0" b="1">
                <a:latin typeface="Arial"/>
                <a:cs typeface="Arial"/>
              </a:rPr>
              <a:t>:</a:t>
            </a:r>
            <a:r>
              <a:rPr dirty="0" smtClean="0" sz="1150" spc="4" b="1">
                <a:latin typeface="Arial"/>
                <a:cs typeface="Arial"/>
              </a:rPr>
              <a:t> </a:t>
            </a:r>
            <a:r>
              <a:rPr dirty="0" smtClean="0" sz="1150" spc="0" b="1" u="heavy">
                <a:latin typeface="Arial"/>
                <a:cs typeface="Arial"/>
              </a:rPr>
              <a:t>                                                     </a:t>
            </a:r>
            <a:r>
              <a:rPr dirty="0" smtClean="0" sz="1150" spc="50" b="1" u="heavy">
                <a:latin typeface="Arial"/>
                <a:cs typeface="Arial"/>
              </a:rPr>
              <a:t> </a:t>
            </a:r>
            <a:r>
              <a:rPr dirty="0" smtClean="0" sz="1150" spc="9" b="1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Pr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t:</a:t>
            </a:r>
            <a:r>
              <a:rPr dirty="0" smtClean="0" sz="1150" spc="4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	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5641024"/>
            <a:ext cx="4034079" cy="171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50" spc="4" b="1">
                <a:latin typeface="Arial"/>
                <a:cs typeface="Arial"/>
              </a:rPr>
              <a:t>L</a:t>
            </a:r>
            <a:r>
              <a:rPr dirty="0" smtClean="0" sz="1150" spc="-4" b="1">
                <a:latin typeface="Arial"/>
                <a:cs typeface="Arial"/>
              </a:rPr>
              <a:t>e</a:t>
            </a:r>
            <a:r>
              <a:rPr dirty="0" smtClean="0" sz="1150" spc="4" b="1">
                <a:latin typeface="Arial"/>
                <a:cs typeface="Arial"/>
              </a:rPr>
              <a:t>n</a:t>
            </a:r>
            <a:r>
              <a:rPr dirty="0" smtClean="0" sz="1150" spc="4" b="1">
                <a:latin typeface="Arial"/>
                <a:cs typeface="Arial"/>
              </a:rPr>
              <a:t>d</a:t>
            </a:r>
            <a:r>
              <a:rPr dirty="0" smtClean="0" sz="1150" spc="-4" b="1">
                <a:latin typeface="Arial"/>
                <a:cs typeface="Arial"/>
              </a:rPr>
              <a:t>e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0" b="1">
                <a:latin typeface="Arial"/>
                <a:cs typeface="Arial"/>
              </a:rPr>
              <a:t>’s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S</a:t>
            </a:r>
            <a:r>
              <a:rPr dirty="0" smtClean="0" sz="1150" spc="-9" b="1">
                <a:latin typeface="Arial"/>
                <a:cs typeface="Arial"/>
              </a:rPr>
              <a:t>i</a:t>
            </a:r>
            <a:r>
              <a:rPr dirty="0" smtClean="0" sz="1150" spc="4" b="1">
                <a:latin typeface="Arial"/>
                <a:cs typeface="Arial"/>
              </a:rPr>
              <a:t>g</a:t>
            </a:r>
            <a:r>
              <a:rPr dirty="0" smtClean="0" sz="1150" spc="4" b="1">
                <a:latin typeface="Arial"/>
                <a:cs typeface="Arial"/>
              </a:rPr>
              <a:t>n</a:t>
            </a:r>
            <a:r>
              <a:rPr dirty="0" smtClean="0" sz="1150" spc="-4" b="1">
                <a:latin typeface="Arial"/>
                <a:cs typeface="Arial"/>
              </a:rPr>
              <a:t>a</a:t>
            </a:r>
            <a:r>
              <a:rPr dirty="0" smtClean="0" sz="1150" spc="-9" b="1">
                <a:latin typeface="Arial"/>
                <a:cs typeface="Arial"/>
              </a:rPr>
              <a:t>t</a:t>
            </a:r>
            <a:r>
              <a:rPr dirty="0" smtClean="0" sz="1150" spc="4" b="1">
                <a:latin typeface="Arial"/>
                <a:cs typeface="Arial"/>
              </a:rPr>
              <a:t>u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-4" b="1">
                <a:latin typeface="Arial"/>
                <a:cs typeface="Arial"/>
              </a:rPr>
              <a:t>e</a:t>
            </a:r>
            <a:r>
              <a:rPr dirty="0" smtClean="0" sz="1150" spc="0" b="1">
                <a:latin typeface="Arial"/>
                <a:cs typeface="Arial"/>
              </a:rPr>
              <a:t>: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 b="1" u="heavy">
                <a:latin typeface="Arial"/>
                <a:cs typeface="Arial"/>
              </a:rPr>
              <a:t>                                                      </a:t>
            </a:r>
            <a:r>
              <a:rPr dirty="0" smtClean="0" sz="1150" spc="64" b="1" u="heavy">
                <a:latin typeface="Arial"/>
                <a:cs typeface="Arial"/>
              </a:rPr>
              <a:t> </a:t>
            </a:r>
            <a:r>
              <a:rPr dirty="0" smtClean="0" sz="1150" spc="9" b="1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Pr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t:</a:t>
            </a:r>
            <a:endParaRPr sz="11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6433504"/>
            <a:ext cx="5772110" cy="171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tabLst>
                <a:tab pos="5727700" algn="l"/>
              </a:tabLst>
            </a:pPr>
            <a:r>
              <a:rPr dirty="0" smtClean="0" sz="1150" spc="4" b="1">
                <a:latin typeface="Arial"/>
                <a:cs typeface="Arial"/>
              </a:rPr>
              <a:t>W</a:t>
            </a:r>
            <a:r>
              <a:rPr dirty="0" smtClean="0" sz="1150" spc="0" b="1">
                <a:latin typeface="Arial"/>
                <a:cs typeface="Arial"/>
              </a:rPr>
              <a:t>it</a:t>
            </a:r>
            <a:r>
              <a:rPr dirty="0" smtClean="0" sz="1150" spc="4" b="1">
                <a:latin typeface="Arial"/>
                <a:cs typeface="Arial"/>
              </a:rPr>
              <a:t>n</a:t>
            </a:r>
            <a:r>
              <a:rPr dirty="0" smtClean="0" sz="1150" spc="-4" b="1">
                <a:latin typeface="Arial"/>
                <a:cs typeface="Arial"/>
              </a:rPr>
              <a:t>e</a:t>
            </a:r>
            <a:r>
              <a:rPr dirty="0" smtClean="0" sz="1150" spc="-4" b="1">
                <a:latin typeface="Arial"/>
                <a:cs typeface="Arial"/>
              </a:rPr>
              <a:t>s</a:t>
            </a:r>
            <a:r>
              <a:rPr dirty="0" smtClean="0" sz="1150" spc="-4" b="1">
                <a:latin typeface="Arial"/>
                <a:cs typeface="Arial"/>
              </a:rPr>
              <a:t>s</a:t>
            </a:r>
            <a:r>
              <a:rPr dirty="0" smtClean="0" sz="1150" spc="0" b="1">
                <a:latin typeface="Arial"/>
                <a:cs typeface="Arial"/>
              </a:rPr>
              <a:t>’s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S</a:t>
            </a:r>
            <a:r>
              <a:rPr dirty="0" smtClean="0" sz="1150" spc="-9" b="1">
                <a:latin typeface="Arial"/>
                <a:cs typeface="Arial"/>
              </a:rPr>
              <a:t>i</a:t>
            </a:r>
            <a:r>
              <a:rPr dirty="0" smtClean="0" sz="1150" spc="4" b="1">
                <a:latin typeface="Arial"/>
                <a:cs typeface="Arial"/>
              </a:rPr>
              <a:t>g</a:t>
            </a:r>
            <a:r>
              <a:rPr dirty="0" smtClean="0" sz="1150" spc="4" b="1">
                <a:latin typeface="Arial"/>
                <a:cs typeface="Arial"/>
              </a:rPr>
              <a:t>n</a:t>
            </a:r>
            <a:r>
              <a:rPr dirty="0" smtClean="0" sz="1150" spc="-4" b="1">
                <a:latin typeface="Arial"/>
                <a:cs typeface="Arial"/>
              </a:rPr>
              <a:t>a</a:t>
            </a:r>
            <a:r>
              <a:rPr dirty="0" smtClean="0" sz="1150" spc="-9" b="1">
                <a:latin typeface="Arial"/>
                <a:cs typeface="Arial"/>
              </a:rPr>
              <a:t>t</a:t>
            </a:r>
            <a:r>
              <a:rPr dirty="0" smtClean="0" sz="1150" spc="4" b="1">
                <a:latin typeface="Arial"/>
                <a:cs typeface="Arial"/>
              </a:rPr>
              <a:t>u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-4" b="1">
                <a:latin typeface="Arial"/>
                <a:cs typeface="Arial"/>
              </a:rPr>
              <a:t>e</a:t>
            </a:r>
            <a:r>
              <a:rPr dirty="0" smtClean="0" sz="1150" spc="0" b="1">
                <a:latin typeface="Arial"/>
                <a:cs typeface="Arial"/>
              </a:rPr>
              <a:t>:</a:t>
            </a:r>
            <a:r>
              <a:rPr dirty="0" smtClean="0" sz="1150" spc="14" b="1">
                <a:latin typeface="Arial"/>
                <a:cs typeface="Arial"/>
              </a:rPr>
              <a:t> </a:t>
            </a:r>
            <a:r>
              <a:rPr dirty="0" smtClean="0" sz="1150" spc="0" b="1" u="heavy">
                <a:latin typeface="Arial"/>
                <a:cs typeface="Arial"/>
              </a:rPr>
              <a:t>                                                      </a:t>
            </a:r>
            <a:r>
              <a:rPr dirty="0" smtClean="0" sz="1150" spc="54" b="1" u="heavy">
                <a:latin typeface="Arial"/>
                <a:cs typeface="Arial"/>
              </a:rPr>
              <a:t> </a:t>
            </a:r>
            <a:r>
              <a:rPr dirty="0" smtClean="0" sz="1150" spc="9" b="1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Pr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t: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	</a:t>
            </a:r>
            <a:endParaRPr sz="11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7225984"/>
            <a:ext cx="5772110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tabLst>
                <a:tab pos="5727700" algn="l"/>
              </a:tabLst>
            </a:pPr>
            <a:r>
              <a:rPr dirty="0" smtClean="0" sz="1150" spc="4" b="1">
                <a:latin typeface="Arial"/>
                <a:cs typeface="Arial"/>
              </a:rPr>
              <a:t>W</a:t>
            </a:r>
            <a:r>
              <a:rPr dirty="0" smtClean="0" sz="1150" spc="0" b="1">
                <a:latin typeface="Arial"/>
                <a:cs typeface="Arial"/>
              </a:rPr>
              <a:t>it</a:t>
            </a:r>
            <a:r>
              <a:rPr dirty="0" smtClean="0" sz="1150" spc="4" b="1">
                <a:latin typeface="Arial"/>
                <a:cs typeface="Arial"/>
              </a:rPr>
              <a:t>n</a:t>
            </a:r>
            <a:r>
              <a:rPr dirty="0" smtClean="0" sz="1150" spc="-4" b="1">
                <a:latin typeface="Arial"/>
                <a:cs typeface="Arial"/>
              </a:rPr>
              <a:t>e</a:t>
            </a:r>
            <a:r>
              <a:rPr dirty="0" smtClean="0" sz="1150" spc="-4" b="1">
                <a:latin typeface="Arial"/>
                <a:cs typeface="Arial"/>
              </a:rPr>
              <a:t>s</a:t>
            </a:r>
            <a:r>
              <a:rPr dirty="0" smtClean="0" sz="1150" spc="-4" b="1">
                <a:latin typeface="Arial"/>
                <a:cs typeface="Arial"/>
              </a:rPr>
              <a:t>s</a:t>
            </a:r>
            <a:r>
              <a:rPr dirty="0" smtClean="0" sz="1150" spc="0" b="1">
                <a:latin typeface="Arial"/>
                <a:cs typeface="Arial"/>
              </a:rPr>
              <a:t>’s</a:t>
            </a:r>
            <a:r>
              <a:rPr dirty="0" smtClean="0" sz="1150" spc="0" b="1">
                <a:latin typeface="Arial"/>
                <a:cs typeface="Arial"/>
              </a:rPr>
              <a:t> </a:t>
            </a:r>
            <a:r>
              <a:rPr dirty="0" smtClean="0" sz="1150" spc="0" b="1">
                <a:latin typeface="Arial"/>
                <a:cs typeface="Arial"/>
              </a:rPr>
              <a:t>S</a:t>
            </a:r>
            <a:r>
              <a:rPr dirty="0" smtClean="0" sz="1150" spc="-9" b="1">
                <a:latin typeface="Arial"/>
                <a:cs typeface="Arial"/>
              </a:rPr>
              <a:t>i</a:t>
            </a:r>
            <a:r>
              <a:rPr dirty="0" smtClean="0" sz="1150" spc="4" b="1">
                <a:latin typeface="Arial"/>
                <a:cs typeface="Arial"/>
              </a:rPr>
              <a:t>g</a:t>
            </a:r>
            <a:r>
              <a:rPr dirty="0" smtClean="0" sz="1150" spc="4" b="1">
                <a:latin typeface="Arial"/>
                <a:cs typeface="Arial"/>
              </a:rPr>
              <a:t>n</a:t>
            </a:r>
            <a:r>
              <a:rPr dirty="0" smtClean="0" sz="1150" spc="-4" b="1">
                <a:latin typeface="Arial"/>
                <a:cs typeface="Arial"/>
              </a:rPr>
              <a:t>a</a:t>
            </a:r>
            <a:r>
              <a:rPr dirty="0" smtClean="0" sz="1150" spc="-9" b="1">
                <a:latin typeface="Arial"/>
                <a:cs typeface="Arial"/>
              </a:rPr>
              <a:t>t</a:t>
            </a:r>
            <a:r>
              <a:rPr dirty="0" smtClean="0" sz="1150" spc="4" b="1">
                <a:latin typeface="Arial"/>
                <a:cs typeface="Arial"/>
              </a:rPr>
              <a:t>u</a:t>
            </a:r>
            <a:r>
              <a:rPr dirty="0" smtClean="0" sz="1150" spc="-4" b="1">
                <a:latin typeface="Arial"/>
                <a:cs typeface="Arial"/>
              </a:rPr>
              <a:t>r</a:t>
            </a:r>
            <a:r>
              <a:rPr dirty="0" smtClean="0" sz="1150" spc="-4" b="1">
                <a:latin typeface="Arial"/>
                <a:cs typeface="Arial"/>
              </a:rPr>
              <a:t>e</a:t>
            </a:r>
            <a:r>
              <a:rPr dirty="0" smtClean="0" sz="1150" spc="0" b="1">
                <a:latin typeface="Arial"/>
                <a:cs typeface="Arial"/>
              </a:rPr>
              <a:t>:</a:t>
            </a:r>
            <a:r>
              <a:rPr dirty="0" smtClean="0" sz="1150" spc="14" b="1">
                <a:latin typeface="Arial"/>
                <a:cs typeface="Arial"/>
              </a:rPr>
              <a:t> </a:t>
            </a:r>
            <a:r>
              <a:rPr dirty="0" smtClean="0" sz="1150" spc="0" b="1" u="heavy">
                <a:latin typeface="Arial"/>
                <a:cs typeface="Arial"/>
              </a:rPr>
              <a:t>                                                      </a:t>
            </a:r>
            <a:r>
              <a:rPr dirty="0" smtClean="0" sz="1150" spc="54" b="1" u="heavy">
                <a:latin typeface="Arial"/>
                <a:cs typeface="Arial"/>
              </a:rPr>
              <a:t> </a:t>
            </a:r>
            <a:r>
              <a:rPr dirty="0" smtClean="0" sz="1150" spc="9" b="1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Pr</a:t>
            </a:r>
            <a:r>
              <a:rPr dirty="0" smtClean="0" sz="1150" spc="-4">
                <a:latin typeface="Arial"/>
                <a:cs typeface="Arial"/>
              </a:rPr>
              <a:t>i</a:t>
            </a:r>
            <a:r>
              <a:rPr dirty="0" smtClean="0" sz="1150" spc="-4">
                <a:latin typeface="Arial"/>
                <a:cs typeface="Arial"/>
              </a:rPr>
              <a:t>n</a:t>
            </a:r>
            <a:r>
              <a:rPr dirty="0" smtClean="0" sz="1150" spc="0">
                <a:latin typeface="Arial"/>
                <a:cs typeface="Arial"/>
              </a:rPr>
              <a:t>t:</a:t>
            </a:r>
            <a:r>
              <a:rPr dirty="0" smtClean="0" sz="1150" spc="9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 </a:t>
            </a:r>
            <a:r>
              <a:rPr dirty="0" smtClean="0" sz="1150" spc="0" u="sng">
                <a:latin typeface="Arial"/>
                <a:cs typeface="Arial"/>
              </a:rPr>
              <a:t>	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4704" y="1657350"/>
            <a:ext cx="154233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440509" y="2737866"/>
            <a:ext cx="154233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490470" y="4839843"/>
            <a:ext cx="219134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105764" y="4839843"/>
            <a:ext cx="162363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325878" y="5632577"/>
            <a:ext cx="219280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400554" y="6425057"/>
            <a:ext cx="219134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016373" y="6425057"/>
            <a:ext cx="162309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400554" y="7217536"/>
            <a:ext cx="219134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016373" y="7217536"/>
            <a:ext cx="162309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