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

</file>

<file path=ppt/slides/_rels/slide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object 54"/>
          <p:cNvSpPr/>
          <p:nvPr/>
        </p:nvSpPr>
        <p:spPr>
          <a:xfrm>
            <a:off x="304800" y="304800"/>
            <a:ext cx="7164070" cy="94500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1409954" y="6720828"/>
            <a:ext cx="5144518" cy="0"/>
          </a:xfrm>
          <a:custGeom>
            <a:avLst/>
            <a:gdLst/>
            <a:ahLst/>
            <a:cxnLst/>
            <a:rect l="l" t="t" r="r" b="b"/>
            <a:pathLst>
              <a:path w="5144518" h="0">
                <a:moveTo>
                  <a:pt x="0" y="0"/>
                </a:moveTo>
                <a:lnTo>
                  <a:pt x="5144518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1409954" y="6891516"/>
            <a:ext cx="5214348" cy="0"/>
          </a:xfrm>
          <a:custGeom>
            <a:avLst/>
            <a:gdLst/>
            <a:ahLst/>
            <a:cxnLst/>
            <a:rect l="l" t="t" r="r" b="b"/>
            <a:pathLst>
              <a:path w="5214348" h="0">
                <a:moveTo>
                  <a:pt x="0" y="0"/>
                </a:moveTo>
                <a:lnTo>
                  <a:pt x="5214348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1409954" y="7062204"/>
            <a:ext cx="5214348" cy="0"/>
          </a:xfrm>
          <a:custGeom>
            <a:avLst/>
            <a:gdLst/>
            <a:ahLst/>
            <a:cxnLst/>
            <a:rect l="l" t="t" r="r" b="b"/>
            <a:pathLst>
              <a:path w="5214348" h="0">
                <a:moveTo>
                  <a:pt x="0" y="0"/>
                </a:moveTo>
                <a:lnTo>
                  <a:pt x="5214348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1409954" y="7231368"/>
            <a:ext cx="5214348" cy="0"/>
          </a:xfrm>
          <a:custGeom>
            <a:avLst/>
            <a:gdLst/>
            <a:ahLst/>
            <a:cxnLst/>
            <a:rect l="l" t="t" r="r" b="b"/>
            <a:pathLst>
              <a:path w="5214348" h="0">
                <a:moveTo>
                  <a:pt x="0" y="0"/>
                </a:moveTo>
                <a:lnTo>
                  <a:pt x="5214348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1397254" y="1071499"/>
            <a:ext cx="4994456" cy="7336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18960" marR="427747" algn="ctr">
              <a:lnSpc>
                <a:spcPts val="2950"/>
              </a:lnSpc>
              <a:spcBef>
                <a:spcPts val="147"/>
              </a:spcBef>
            </a:pPr>
            <a:r>
              <a:rPr dirty="0" smtClean="0" baseline="2925" sz="4200" spc="0" b="1">
                <a:solidFill>
                  <a:srgbClr val="C00000"/>
                </a:solidFill>
                <a:latin typeface="Calibri"/>
                <a:cs typeface="Calibri"/>
              </a:rPr>
              <a:t>SIMPLE</a:t>
            </a:r>
            <a:r>
              <a:rPr dirty="0" smtClean="0" baseline="2925" sz="4200" spc="-8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mtClean="0" baseline="2925" sz="4200" spc="4" b="1">
                <a:solidFill>
                  <a:srgbClr val="C00000"/>
                </a:solidFill>
                <a:latin typeface="Calibri"/>
                <a:cs typeface="Calibri"/>
              </a:rPr>
              <a:t>L</a:t>
            </a:r>
            <a:r>
              <a:rPr dirty="0" smtClean="0" baseline="2925" sz="4200" spc="0" b="1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dirty="0" smtClean="0" baseline="2925" sz="4200" spc="-9" b="1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dirty="0" smtClean="0" baseline="2925" sz="4200" spc="0" b="1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dirty="0" smtClean="0" baseline="2925" sz="4200" spc="-54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mtClean="0" baseline="2925" sz="4200" spc="0" b="1">
                <a:solidFill>
                  <a:srgbClr val="C00000"/>
                </a:solidFill>
                <a:latin typeface="Calibri"/>
                <a:cs typeface="Calibri"/>
              </a:rPr>
              <a:t>AGRE</a:t>
            </a:r>
            <a:r>
              <a:rPr dirty="0" smtClean="0" baseline="2925" sz="4200" spc="19" b="1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dirty="0" smtClean="0" baseline="2925" sz="4200" spc="0" b="1">
                <a:solidFill>
                  <a:srgbClr val="C00000"/>
                </a:solidFill>
                <a:latin typeface="Calibri"/>
                <a:cs typeface="Calibri"/>
              </a:rPr>
              <a:t>MENT</a:t>
            </a:r>
            <a:endParaRPr sz="280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1257"/>
              </a:spcBef>
            </a:pPr>
            <a:r>
              <a:rPr dirty="0" smtClean="0" sz="1100" spc="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arti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s: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ersi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 u="sng">
                <a:latin typeface="Calibri"/>
                <a:cs typeface="Calibri"/>
              </a:rPr>
              <a:t>                                              </a:t>
            </a:r>
            <a:r>
              <a:rPr dirty="0" smtClean="0" sz="1100" spc="248" u="sng">
                <a:latin typeface="Calibri"/>
                <a:cs typeface="Calibri"/>
              </a:rPr>
              <a:t> </a:t>
            </a:r>
            <a:r>
              <a:rPr dirty="0" smtClean="0" sz="1100" spc="-153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B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9">
                <a:latin typeface="Calibri"/>
                <a:cs typeface="Calibri"/>
              </a:rPr>
              <a:t>w</a:t>
            </a:r>
            <a:r>
              <a:rPr dirty="0" smtClean="0" sz="1100" spc="0">
                <a:latin typeface="Calibri"/>
                <a:cs typeface="Calibri"/>
              </a:rPr>
              <a:t>er,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173276" y="1639570"/>
            <a:ext cx="15397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1.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397254" y="1810258"/>
            <a:ext cx="2794015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u="sng">
                <a:latin typeface="Calibri"/>
                <a:cs typeface="Calibri"/>
              </a:rPr>
              <a:t>                                                                                   </a:t>
            </a:r>
            <a:r>
              <a:rPr dirty="0" smtClean="0" baseline="2482" sz="1650" spc="-64" u="sng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_.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173276" y="1980946"/>
            <a:ext cx="153972" cy="3362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2.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</a:pPr>
            <a:r>
              <a:rPr dirty="0" smtClean="0" sz="1100" spc="4">
                <a:latin typeface="Calibri"/>
                <a:cs typeface="Calibri"/>
              </a:rPr>
              <a:t>3.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397254" y="1980946"/>
            <a:ext cx="4573114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ate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re</a:t>
            </a:r>
            <a:r>
              <a:rPr dirty="0" smtClean="0" baseline="2482" sz="1650" spc="-4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en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: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 u="sng">
                <a:latin typeface="Calibri"/>
                <a:cs typeface="Calibri"/>
              </a:rPr>
              <a:t>                                                                                                      </a:t>
            </a:r>
            <a:r>
              <a:rPr dirty="0" smtClean="0" baseline="2482" sz="1650" spc="248" u="sng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_.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397254" y="2151634"/>
            <a:ext cx="5365690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14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  </a:t>
            </a:r>
            <a:r>
              <a:rPr dirty="0" smtClean="0" baseline="2482" sz="1650" spc="4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  </a:t>
            </a:r>
            <a:r>
              <a:rPr dirty="0" smtClean="0" baseline="2482" sz="1650" spc="3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P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0">
                <a:latin typeface="Calibri"/>
                <a:cs typeface="Calibri"/>
              </a:rPr>
              <a:t>:</a:t>
            </a:r>
            <a:r>
              <a:rPr dirty="0" smtClean="0" baseline="2482" sz="1650" spc="0">
                <a:latin typeface="Calibri"/>
                <a:cs typeface="Calibri"/>
              </a:rPr>
              <a:t>  </a:t>
            </a:r>
            <a:r>
              <a:rPr dirty="0" smtClean="0" baseline="2482" sz="1650" spc="3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Within</a:t>
            </a:r>
            <a:r>
              <a:rPr dirty="0" smtClean="0" baseline="2482" sz="1650" spc="0">
                <a:latin typeface="Calibri"/>
                <a:cs typeface="Calibri"/>
              </a:rPr>
              <a:t>  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 u="sng">
                <a:latin typeface="Calibri"/>
                <a:cs typeface="Calibri"/>
              </a:rPr>
              <a:t>         </a:t>
            </a:r>
            <a:r>
              <a:rPr dirty="0" smtClean="0" baseline="2482" sz="1650" spc="248" u="sng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  </a:t>
            </a:r>
            <a:r>
              <a:rPr dirty="0" smtClean="0" baseline="2482" sz="1650" spc="69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ths</a:t>
            </a:r>
            <a:r>
              <a:rPr dirty="0" smtClean="0" baseline="2482" sz="1650" spc="0">
                <a:latin typeface="Calibri"/>
                <a:cs typeface="Calibri"/>
              </a:rPr>
              <a:t>  </a:t>
            </a:r>
            <a:r>
              <a:rPr dirty="0" smtClean="0" baseline="2482" sz="1650" spc="2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fr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  </a:t>
            </a:r>
            <a:r>
              <a:rPr dirty="0" smtClean="0" baseline="2482" sz="1650" spc="39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ay,</a:t>
            </a:r>
            <a:r>
              <a:rPr dirty="0" smtClean="0" baseline="2482" sz="1650" spc="0">
                <a:latin typeface="Calibri"/>
                <a:cs typeface="Calibri"/>
              </a:rPr>
              <a:t>  </a:t>
            </a:r>
            <a:r>
              <a:rPr dirty="0" smtClean="0" baseline="2482" sz="1650" spc="3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B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rr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w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  </a:t>
            </a:r>
            <a:r>
              <a:rPr dirty="0" smtClean="0" baseline="2482" sz="1650" spc="29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is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  </a:t>
            </a:r>
            <a:r>
              <a:rPr dirty="0" smtClean="0" baseline="2482" sz="1650" spc="4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  </a:t>
            </a:r>
            <a:r>
              <a:rPr dirty="0" smtClean="0" baseline="2482" sz="1650" spc="49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ay</a:t>
            </a:r>
            <a:r>
              <a:rPr dirty="0" smtClean="0" baseline="2482" sz="1650" spc="0">
                <a:latin typeface="Calibri"/>
                <a:cs typeface="Calibri"/>
              </a:rPr>
              <a:t>  </a:t>
            </a:r>
            <a:r>
              <a:rPr dirty="0" smtClean="0" baseline="2482" sz="1650" spc="3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397254" y="2322322"/>
            <a:ext cx="536671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en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er</a:t>
            </a:r>
            <a:r>
              <a:rPr dirty="0" smtClean="0" baseline="2482" sz="1650" spc="-9">
                <a:latin typeface="Calibri"/>
                <a:cs typeface="Calibri"/>
              </a:rPr>
              <a:t>_</a:t>
            </a:r>
            <a:r>
              <a:rPr dirty="0" smtClean="0" baseline="2482" sz="1650" spc="0" u="sng">
                <a:latin typeface="Calibri"/>
                <a:cs typeface="Calibri"/>
              </a:rPr>
              <a:t>                                                   </a:t>
            </a:r>
            <a:r>
              <a:rPr dirty="0" smtClean="0" baseline="2482" sz="1650" spc="248" u="sng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188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lla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20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(</a:t>
            </a:r>
            <a:r>
              <a:rPr dirty="0" smtClean="0" baseline="2482" sz="1650" spc="-4">
                <a:latin typeface="Calibri"/>
                <a:cs typeface="Calibri"/>
              </a:rPr>
              <a:t>$</a:t>
            </a:r>
            <a:r>
              <a:rPr dirty="0" smtClean="0" baseline="2482" sz="1650" spc="0" u="sng">
                <a:latin typeface="Calibri"/>
                <a:cs typeface="Calibri"/>
              </a:rPr>
              <a:t>             </a:t>
            </a:r>
            <a:r>
              <a:rPr dirty="0" smtClean="0" baseline="2482" sz="1650" spc="248" u="sng">
                <a:latin typeface="Calibri"/>
                <a:cs typeface="Calibri"/>
              </a:rPr>
              <a:t> </a:t>
            </a:r>
            <a:r>
              <a:rPr dirty="0" smtClean="0" baseline="2482" sz="1650" spc="-133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)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213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203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rest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213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208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w</a:t>
            </a:r>
            <a:r>
              <a:rPr dirty="0" smtClean="0" baseline="2482" sz="1650" spc="0">
                <a:latin typeface="Calibri"/>
                <a:cs typeface="Calibri"/>
              </a:rPr>
              <a:t>ell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20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208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th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397254" y="2493010"/>
            <a:ext cx="5512903" cy="1017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146175" algn="just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ch</a:t>
            </a:r>
            <a:r>
              <a:rPr dirty="0" smtClean="0" baseline="2482" sz="1650" spc="-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es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4">
                <a:latin typeface="Calibri"/>
                <a:cs typeface="Calibri"/>
              </a:rPr>
              <a:t>v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w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be</a:t>
            </a:r>
            <a:r>
              <a:rPr dirty="0" smtClean="0" baseline="2482" sz="1650" spc="-14">
                <a:latin typeface="Calibri"/>
                <a:cs typeface="Calibri"/>
              </a:rPr>
              <a:t>l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w.</a:t>
            </a:r>
            <a:endParaRPr sz="1100">
              <a:latin typeface="Calibri"/>
              <a:cs typeface="Calibri"/>
            </a:endParaRPr>
          </a:p>
          <a:p>
            <a:pPr marL="12700" algn="just">
              <a:lnSpc>
                <a:spcPct val="101826"/>
              </a:lnSpc>
            </a:pPr>
            <a:r>
              <a:rPr dirty="0" smtClean="0" sz="1100" spc="0">
                <a:latin typeface="Calibri"/>
                <a:cs typeface="Calibri"/>
              </a:rPr>
              <a:t>Acc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tab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li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: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th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h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is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re</a:t>
            </a:r>
            <a:r>
              <a:rPr dirty="0" smtClean="0" sz="1100" spc="-4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9">
                <a:latin typeface="Calibri"/>
                <a:cs typeface="Calibri"/>
              </a:rPr>
              <a:t>m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sig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bel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w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than</a:t>
            </a:r>
            <a:r>
              <a:rPr dirty="0" smtClean="0" sz="1100" spc="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19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ers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each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ersi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ers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that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ch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ivid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als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res</a:t>
            </a:r>
            <a:r>
              <a:rPr dirty="0" smtClean="0" sz="1100" spc="-14">
                <a:latin typeface="Calibri"/>
                <a:cs typeface="Calibri"/>
              </a:rPr>
              <a:t>p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si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le</a:t>
            </a:r>
            <a:r>
              <a:rPr dirty="0" smtClean="0" sz="1100" spc="238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243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j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tly</a:t>
            </a:r>
            <a:r>
              <a:rPr dirty="0" smtClean="0" sz="1100" spc="243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se</a:t>
            </a:r>
            <a:r>
              <a:rPr dirty="0" smtClean="0" sz="1100" spc="-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erally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lia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payi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ack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fu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t.</a:t>
            </a:r>
            <a:endParaRPr sz="1100">
              <a:latin typeface="Calibri"/>
              <a:cs typeface="Calibri"/>
            </a:endParaRPr>
          </a:p>
          <a:p>
            <a:pPr marL="12700" marR="3269553" algn="just">
              <a:lnSpc>
                <a:spcPts val="1330"/>
              </a:lnSpc>
              <a:spcBef>
                <a:spcPts val="66"/>
              </a:spcBef>
            </a:pPr>
            <a:r>
              <a:rPr dirty="0" smtClean="0" baseline="2482" sz="1650" spc="0">
                <a:latin typeface="Calibri"/>
                <a:cs typeface="Calibri"/>
              </a:rPr>
              <a:t>Breakd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wn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L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: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B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rr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w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will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9">
                <a:latin typeface="Calibri"/>
                <a:cs typeface="Calibri"/>
              </a:rPr>
              <a:t>y</a:t>
            </a:r>
            <a:r>
              <a:rPr dirty="0" smtClean="0" baseline="2482" sz="1650" spc="0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  <a:p>
            <a:pPr marL="12700" marR="3731052" algn="just">
              <a:lnSpc>
                <a:spcPct val="100000"/>
              </a:lnSpc>
              <a:tabLst>
                <a:tab pos="1752600" algn="l"/>
              </a:tabLst>
            </a:pPr>
            <a:r>
              <a:rPr dirty="0" smtClean="0" sz="1100">
                <a:latin typeface="Calibri"/>
                <a:cs typeface="Calibri"/>
              </a:rPr>
              <a:t>Am</a:t>
            </a:r>
            <a:r>
              <a:rPr dirty="0" smtClean="0" sz="1100" spc="9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: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$</a:t>
            </a:r>
            <a:r>
              <a:rPr dirty="0" smtClean="0" sz="1100" spc="0" u="sng">
                <a:latin typeface="Calibri"/>
                <a:cs typeface="Calibri"/>
              </a:rPr>
              <a:t> </a:t>
            </a:r>
            <a:r>
              <a:rPr dirty="0" smtClean="0" sz="1100" spc="0" u="sng">
                <a:latin typeface="Calibri"/>
                <a:cs typeface="Calibri"/>
              </a:rPr>
              <a:t>	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173276" y="2663698"/>
            <a:ext cx="15397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4.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173276" y="3174238"/>
            <a:ext cx="15397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5.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397254" y="3515995"/>
            <a:ext cx="1786946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Ot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er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(</a:t>
            </a:r>
            <a:r>
              <a:rPr dirty="0" smtClean="0" baseline="2482" sz="1650" spc="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cri</a:t>
            </a:r>
            <a:r>
              <a:rPr dirty="0" smtClean="0" baseline="2482" sz="1650" spc="-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e)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$</a:t>
            </a:r>
            <a:r>
              <a:rPr dirty="0" smtClean="0" baseline="2482" sz="1650" spc="0" u="sng">
                <a:latin typeface="Calibri"/>
                <a:cs typeface="Calibri"/>
              </a:rPr>
              <a:t>                   </a:t>
            </a:r>
            <a:r>
              <a:rPr dirty="0" smtClean="0" baseline="2482" sz="1650" spc="0" u="sng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_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397254" y="3686683"/>
            <a:ext cx="186508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tabLst>
                <a:tab pos="1828800" algn="l"/>
              </a:tabLst>
            </a:pPr>
            <a:r>
              <a:rPr dirty="0" smtClean="0" baseline="2482" sz="1650">
                <a:latin typeface="Calibri"/>
                <a:cs typeface="Calibri"/>
              </a:rPr>
              <a:t>Am</a:t>
            </a:r>
            <a:r>
              <a:rPr dirty="0" smtClean="0" baseline="2482" sz="1650" spc="9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fi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ced: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$</a:t>
            </a:r>
            <a:r>
              <a:rPr dirty="0" smtClean="0" baseline="2482" sz="1650" spc="0" u="sng">
                <a:latin typeface="Calibri"/>
                <a:cs typeface="Calibri"/>
              </a:rPr>
              <a:t> </a:t>
            </a:r>
            <a:r>
              <a:rPr dirty="0" smtClean="0" baseline="2482" sz="1650" spc="0" u="sng">
                <a:latin typeface="Calibri"/>
                <a:cs typeface="Calibri"/>
              </a:rPr>
              <a:t>	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397254" y="3855847"/>
            <a:ext cx="1735530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tabLst>
                <a:tab pos="1689100" algn="l"/>
              </a:tabLst>
            </a:pPr>
            <a:r>
              <a:rPr dirty="0" smtClean="0" baseline="2482" sz="1650">
                <a:latin typeface="Calibri"/>
                <a:cs typeface="Calibri"/>
              </a:rPr>
              <a:t>F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ce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ch</a:t>
            </a:r>
            <a:r>
              <a:rPr dirty="0" smtClean="0" baseline="2482" sz="1650" spc="-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e: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$</a:t>
            </a:r>
            <a:r>
              <a:rPr dirty="0" smtClean="0" baseline="2482" sz="1650" spc="0" u="sng">
                <a:latin typeface="Calibri"/>
                <a:cs typeface="Calibri"/>
              </a:rPr>
              <a:t> </a:t>
            </a:r>
            <a:r>
              <a:rPr dirty="0" smtClean="0" baseline="2482" sz="1650" spc="0" u="sng">
                <a:latin typeface="Calibri"/>
                <a:cs typeface="Calibri"/>
              </a:rPr>
              <a:t>	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397254" y="4025011"/>
            <a:ext cx="1908960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tabLst>
                <a:tab pos="1866900" algn="l"/>
              </a:tabLst>
            </a:pPr>
            <a:r>
              <a:rPr dirty="0" smtClean="0" baseline="2482" sz="165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tal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pa</a:t>
            </a:r>
            <a:r>
              <a:rPr dirty="0" smtClean="0" baseline="2482" sz="1650" spc="-9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ent</a:t>
            </a:r>
            <a:r>
              <a:rPr dirty="0" smtClean="0" baseline="2482" sz="1650" spc="-9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: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$</a:t>
            </a:r>
            <a:r>
              <a:rPr dirty="0" smtClean="0" baseline="2482" sz="1650" spc="0" u="sng">
                <a:latin typeface="Calibri"/>
                <a:cs typeface="Calibri"/>
              </a:rPr>
              <a:t> </a:t>
            </a:r>
            <a:r>
              <a:rPr dirty="0" smtClean="0" baseline="2482" sz="1650" spc="0" u="sng">
                <a:latin typeface="Calibri"/>
                <a:cs typeface="Calibri"/>
              </a:rPr>
              <a:t>	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397254" y="4194175"/>
            <a:ext cx="2860951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9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U</a:t>
            </a:r>
            <a:r>
              <a:rPr dirty="0" smtClean="0" baseline="2482" sz="1650" spc="-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P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RCE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TAGE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RA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E_</a:t>
            </a:r>
            <a:r>
              <a:rPr dirty="0" smtClean="0" baseline="2482" sz="1650" spc="0" u="sng">
                <a:latin typeface="Calibri"/>
                <a:cs typeface="Calibri"/>
              </a:rPr>
              <a:t>                             </a:t>
            </a:r>
            <a:r>
              <a:rPr dirty="0" smtClean="0" baseline="2482" sz="1650" spc="248" u="sng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_%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171752" y="4364863"/>
            <a:ext cx="15397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6.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397254" y="4364863"/>
            <a:ext cx="5494518" cy="3362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Repa</a:t>
            </a:r>
            <a:r>
              <a:rPr dirty="0" smtClean="0" baseline="2482" sz="1650" spc="-9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en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: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B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rr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w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will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ay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ack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in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f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ll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wing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er: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B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w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will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epay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the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0000"/>
              </a:lnSpc>
              <a:tabLst>
                <a:tab pos="5397500" algn="l"/>
              </a:tabLst>
            </a:pPr>
            <a:r>
              <a:rPr dirty="0" smtClean="0" sz="1100">
                <a:latin typeface="Calibri"/>
                <a:cs typeface="Calibri"/>
              </a:rPr>
              <a:t>th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 u="sng">
                <a:latin typeface="Calibri"/>
                <a:cs typeface="Calibri"/>
              </a:rPr>
              <a:t>        </a:t>
            </a:r>
            <a:r>
              <a:rPr dirty="0" smtClean="0" sz="1100" spc="-44" u="sng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_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q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al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month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instal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$</a:t>
            </a:r>
            <a:r>
              <a:rPr dirty="0" smtClean="0" sz="1100" spc="0" u="sng">
                <a:latin typeface="Calibri"/>
                <a:cs typeface="Calibri"/>
              </a:rPr>
              <a:t>                         </a:t>
            </a:r>
            <a:r>
              <a:rPr dirty="0" smtClean="0" sz="1100" spc="104" u="sng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ea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h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 u="sng">
                <a:latin typeface="Calibri"/>
                <a:cs typeface="Calibri"/>
              </a:rPr>
              <a:t> </a:t>
            </a:r>
            <a:r>
              <a:rPr dirty="0" smtClean="0" sz="1100" spc="0" u="sng">
                <a:latin typeface="Calibri"/>
                <a:cs typeface="Calibri"/>
              </a:rPr>
              <a:t>	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397254" y="4706239"/>
            <a:ext cx="5493987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ay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163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173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ach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158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th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173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re</a:t>
            </a:r>
            <a:r>
              <a:rPr dirty="0" smtClean="0" baseline="2482" sz="1650" spc="-9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ary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163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15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the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248">
                <a:latin typeface="Calibri"/>
                <a:cs typeface="Calibri"/>
              </a:rPr>
              <a:t> </a:t>
            </a:r>
            <a:r>
              <a:rPr dirty="0" smtClean="0" baseline="2482" sz="1650" spc="0" u="sng">
                <a:latin typeface="Calibri"/>
                <a:cs typeface="Calibri"/>
              </a:rPr>
              <a:t>       </a:t>
            </a:r>
            <a:r>
              <a:rPr dirty="0" smtClean="0" baseline="2482" sz="1650" spc="248" u="sng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_d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163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248">
                <a:latin typeface="Calibri"/>
                <a:cs typeface="Calibri"/>
              </a:rPr>
              <a:t> </a:t>
            </a:r>
            <a:r>
              <a:rPr dirty="0" smtClean="0" baseline="2482" sz="1650" spc="0" u="sng">
                <a:latin typeface="Calibri"/>
                <a:cs typeface="Calibri"/>
              </a:rPr>
              <a:t>           </a:t>
            </a:r>
            <a:r>
              <a:rPr dirty="0" smtClean="0" baseline="2482" sz="1650" spc="248" u="sng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_,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163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2</a:t>
            </a:r>
            <a:r>
              <a:rPr dirty="0" smtClean="0" baseline="2482" sz="1650" spc="-9">
                <a:latin typeface="Calibri"/>
                <a:cs typeface="Calibri"/>
              </a:rPr>
              <a:t>0</a:t>
            </a:r>
            <a:r>
              <a:rPr dirty="0" smtClean="0" baseline="2482" sz="1650" spc="0" u="sng">
                <a:latin typeface="Calibri"/>
                <a:cs typeface="Calibri"/>
              </a:rPr>
              <a:t>     </a:t>
            </a:r>
            <a:r>
              <a:rPr dirty="0" smtClean="0" baseline="2482" sz="1650" spc="248" u="sng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_,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163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16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en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168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397254" y="4876927"/>
            <a:ext cx="1195077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u="sng">
                <a:latin typeface="Calibri"/>
                <a:cs typeface="Calibri"/>
              </a:rPr>
              <a:t>                   </a:t>
            </a:r>
            <a:r>
              <a:rPr dirty="0" smtClean="0" baseline="2482" sz="1650" spc="-34" u="sng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,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2</a:t>
            </a:r>
            <a:r>
              <a:rPr dirty="0" smtClean="0" baseline="2482" sz="1650" spc="4">
                <a:latin typeface="Calibri"/>
                <a:cs typeface="Calibri"/>
              </a:rPr>
              <a:t>0</a:t>
            </a:r>
            <a:r>
              <a:rPr dirty="0" smtClean="0" baseline="2482" sz="1650" spc="0" u="sng">
                <a:latin typeface="Calibri"/>
                <a:cs typeface="Calibri"/>
              </a:rPr>
              <a:t>        </a:t>
            </a:r>
            <a:r>
              <a:rPr dirty="0" smtClean="0" baseline="2482" sz="1650" spc="0" u="sng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171752" y="5047615"/>
            <a:ext cx="15397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7.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397254" y="5047615"/>
            <a:ext cx="5460718" cy="10177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06075" algn="just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rep</a:t>
            </a:r>
            <a:r>
              <a:rPr dirty="0" smtClean="0" baseline="2482" sz="1650" spc="-4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y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ent: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B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9">
                <a:latin typeface="Calibri"/>
                <a:cs typeface="Calibri"/>
              </a:rPr>
              <a:t>w</a:t>
            </a:r>
            <a:r>
              <a:rPr dirty="0" smtClean="0" baseline="2482" sz="1650" spc="0">
                <a:latin typeface="Calibri"/>
                <a:cs typeface="Calibri"/>
              </a:rPr>
              <a:t>er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as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ri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to</a:t>
            </a:r>
            <a:r>
              <a:rPr dirty="0" smtClean="0" baseline="2482" sz="1650" spc="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back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the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w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le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xc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-9">
                <a:latin typeface="Calibri"/>
                <a:cs typeface="Calibri"/>
              </a:rPr>
              <a:t>i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al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14">
                <a:latin typeface="Calibri"/>
                <a:cs typeface="Calibri"/>
              </a:rPr>
              <a:t>i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e.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If</a:t>
            </a:r>
            <a:endParaRPr sz="1100">
              <a:latin typeface="Calibri"/>
              <a:cs typeface="Calibri"/>
            </a:endParaRPr>
          </a:p>
          <a:p>
            <a:pPr marL="12700" marR="99546" algn="just">
              <a:lnSpc>
                <a:spcPct val="101928"/>
              </a:lnSpc>
            </a:pPr>
            <a:r>
              <a:rPr dirty="0" smtClean="0" sz="1100" spc="0">
                <a:latin typeface="Calibri"/>
                <a:cs typeface="Calibri"/>
              </a:rPr>
              <a:t>B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w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ays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1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if</a:t>
            </a:r>
            <a:r>
              <a:rPr dirty="0" smtClean="0" sz="1100" spc="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an</a:t>
            </a:r>
            <a:r>
              <a:rPr dirty="0" smtClean="0" sz="1100" spc="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is</a:t>
            </a:r>
            <a:r>
              <a:rPr dirty="0" smtClean="0" sz="1100" spc="1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efi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1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ep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aced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1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w</a:t>
            </a:r>
            <a:r>
              <a:rPr dirty="0" smtClean="0" sz="1100" spc="19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e,</a:t>
            </a:r>
            <a:r>
              <a:rPr dirty="0" smtClean="0" sz="1100" spc="1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en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will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ref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10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ear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ed</a:t>
            </a:r>
            <a:r>
              <a:rPr dirty="0" smtClean="0" sz="1100" spc="1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ce</a:t>
            </a:r>
            <a:r>
              <a:rPr dirty="0" smtClean="0" sz="1100" spc="15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ch</a:t>
            </a:r>
            <a:r>
              <a:rPr dirty="0" smtClean="0" sz="1100" spc="-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e,</a:t>
            </a:r>
            <a:r>
              <a:rPr dirty="0" smtClean="0" sz="1100" spc="15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fi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red</a:t>
            </a:r>
            <a:r>
              <a:rPr dirty="0" smtClean="0" sz="1100" spc="10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1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le</a:t>
            </a:r>
            <a:r>
              <a:rPr dirty="0" smtClean="0" sz="1100" spc="1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1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7</a:t>
            </a:r>
            <a:r>
              <a:rPr dirty="0" smtClean="0" sz="1100" spc="19">
                <a:latin typeface="Calibri"/>
                <a:cs typeface="Calibri"/>
              </a:rPr>
              <a:t>8</a:t>
            </a:r>
            <a:r>
              <a:rPr dirty="0" smtClean="0" sz="1100" spc="0">
                <a:latin typeface="Calibri"/>
                <a:cs typeface="Calibri"/>
              </a:rPr>
              <a:t>-a</a:t>
            </a:r>
            <a:r>
              <a:rPr dirty="0" smtClean="0" sz="1100" spc="1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ly</a:t>
            </a:r>
            <a:r>
              <a:rPr dirty="0" smtClean="0" sz="1100" spc="15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la</a:t>
            </a:r>
            <a:r>
              <a:rPr dirty="0" smtClean="0" sz="1100" spc="10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fi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at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instal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911"/>
              </a:lnSpc>
              <a:spcBef>
                <a:spcPts val="5"/>
              </a:spcBef>
            </a:pPr>
            <a:r>
              <a:rPr dirty="0" smtClean="0" sz="1100" spc="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ate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Cha</a:t>
            </a:r>
            <a:r>
              <a:rPr dirty="0" smtClean="0" sz="1100" spc="-4">
                <a:latin typeface="Calibri"/>
                <a:cs typeface="Calibri"/>
              </a:rPr>
              <a:t>r</a:t>
            </a:r>
            <a:r>
              <a:rPr dirty="0" smtClean="0" sz="1100" spc="-1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e: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pa</a:t>
            </a:r>
            <a:r>
              <a:rPr dirty="0" smtClean="0" sz="1100" spc="-9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w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th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(</a:t>
            </a:r>
            <a:r>
              <a:rPr dirty="0" smtClean="0" sz="1100" spc="4">
                <a:latin typeface="Calibri"/>
                <a:cs typeface="Calibri"/>
              </a:rPr>
              <a:t>1</a:t>
            </a:r>
            <a:r>
              <a:rPr dirty="0" smtClean="0" sz="1100" spc="4">
                <a:latin typeface="Calibri"/>
                <a:cs typeface="Calibri"/>
              </a:rPr>
              <a:t>0</a:t>
            </a:r>
            <a:r>
              <a:rPr dirty="0" smtClean="0" sz="1100" spc="0">
                <a:latin typeface="Calibri"/>
                <a:cs typeface="Calibri"/>
              </a:rPr>
              <a:t>)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its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all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su</a:t>
            </a:r>
            <a:r>
              <a:rPr dirty="0" smtClean="0" sz="1100" spc="-9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je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to</a:t>
            </a:r>
            <a:r>
              <a:rPr dirty="0" smtClean="0" sz="1100" spc="11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109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elat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1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ch</a:t>
            </a:r>
            <a:r>
              <a:rPr dirty="0" smtClean="0" sz="1100" spc="-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10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10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5</a:t>
            </a:r>
            <a:r>
              <a:rPr dirty="0" smtClean="0" sz="1100" spc="0">
                <a:latin typeface="Calibri"/>
                <a:cs typeface="Calibri"/>
              </a:rPr>
              <a:t>%</a:t>
            </a:r>
            <a:r>
              <a:rPr dirty="0" smtClean="0" sz="1100" spc="11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9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109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ent,</a:t>
            </a:r>
            <a:r>
              <a:rPr dirty="0" smtClean="0" sz="1100" spc="109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9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to</a:t>
            </a:r>
            <a:r>
              <a:rPr dirty="0" smtClean="0" sz="1100" spc="10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x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ed</a:t>
            </a:r>
            <a:r>
              <a:rPr dirty="0" smtClean="0" sz="1100" spc="109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$</a:t>
            </a:r>
            <a:r>
              <a:rPr dirty="0" smtClean="0" sz="1100" spc="0" u="sng">
                <a:latin typeface="Calibri"/>
                <a:cs typeface="Calibri"/>
              </a:rPr>
              <a:t>                        </a:t>
            </a:r>
            <a:r>
              <a:rPr dirty="0" smtClean="0" sz="1100" spc="248" u="sng">
                <a:latin typeface="Calibri"/>
                <a:cs typeface="Calibri"/>
              </a:rPr>
              <a:t> </a:t>
            </a:r>
            <a:r>
              <a:rPr dirty="0" smtClean="0" sz="1100" spc="2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10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1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such</a:t>
            </a:r>
            <a:r>
              <a:rPr dirty="0" smtClean="0" sz="1100" spc="10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71752" y="5730621"/>
            <a:ext cx="15397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8.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397254" y="6070473"/>
            <a:ext cx="5476149" cy="5069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2879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stall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1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1826"/>
              </a:lnSpc>
            </a:pPr>
            <a:r>
              <a:rPr dirty="0" smtClean="0" sz="1100" spc="0">
                <a:latin typeface="Calibri"/>
                <a:cs typeface="Calibri"/>
              </a:rPr>
              <a:t>Secu</a:t>
            </a:r>
            <a:r>
              <a:rPr dirty="0" smtClean="0" sz="1100" spc="-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it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: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pro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ect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en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w</a:t>
            </a:r>
            <a:r>
              <a:rPr dirty="0" smtClean="0" sz="1100" spc="-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es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what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k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wn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ecuri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inter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st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9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tga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19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: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[D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scri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:</a:t>
            </a:r>
            <a:r>
              <a:rPr dirty="0" smtClean="0" sz="1100" spc="0">
                <a:latin typeface="Calibri"/>
                <a:cs typeface="Calibri"/>
              </a:rPr>
              <a:t>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71752" y="6241161"/>
            <a:ext cx="15397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9.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71752" y="7260717"/>
            <a:ext cx="5769065" cy="8487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10</a:t>
            </a:r>
            <a:r>
              <a:rPr dirty="0" smtClean="0" baseline="2482" sz="1650" spc="0">
                <a:latin typeface="Calibri"/>
                <a:cs typeface="Calibri"/>
              </a:rPr>
              <a:t>.</a:t>
            </a:r>
            <a:r>
              <a:rPr dirty="0" smtClean="0" baseline="2482" sz="1650" spc="11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efau</a:t>
            </a:r>
            <a:r>
              <a:rPr dirty="0" smtClean="0" baseline="2482" sz="1650" spc="-4">
                <a:latin typeface="Calibri"/>
                <a:cs typeface="Calibri"/>
              </a:rPr>
              <a:t>l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:</a:t>
            </a:r>
            <a:r>
              <a:rPr dirty="0" smtClean="0" baseline="2482" sz="1650" spc="6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If</a:t>
            </a:r>
            <a:r>
              <a:rPr dirty="0" smtClean="0" baseline="2482" sz="1650" spc="59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f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5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6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ea</a:t>
            </a:r>
            <a:r>
              <a:rPr dirty="0" smtClean="0" baseline="2482" sz="1650" spc="-9">
                <a:latin typeface="Calibri"/>
                <a:cs typeface="Calibri"/>
              </a:rPr>
              <a:t>s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n</a:t>
            </a:r>
            <a:r>
              <a:rPr dirty="0" smtClean="0" baseline="2482" sz="1650" spc="59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B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rr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w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49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5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suc</a:t>
            </a:r>
            <a:r>
              <a:rPr dirty="0" smtClean="0" baseline="2482" sz="1650" spc="-14">
                <a:latin typeface="Calibri"/>
                <a:cs typeface="Calibri"/>
              </a:rPr>
              <a:t>c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4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to</a:t>
            </a:r>
            <a:r>
              <a:rPr dirty="0" smtClean="0" baseline="2482" sz="1650" spc="4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ake</a:t>
            </a:r>
            <a:r>
              <a:rPr dirty="0" smtClean="0" baseline="2482" sz="1650" spc="6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1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6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9">
                <a:latin typeface="Calibri"/>
                <a:cs typeface="Calibri"/>
              </a:rPr>
              <a:t>y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ent</a:t>
            </a:r>
            <a:r>
              <a:rPr dirty="0" smtClean="0" baseline="2482" sz="1650" spc="4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n</a:t>
            </a:r>
            <a:r>
              <a:rPr dirty="0" smtClean="0" baseline="2482" sz="1650" spc="5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-9">
                <a:latin typeface="Calibri"/>
                <a:cs typeface="Calibri"/>
              </a:rPr>
              <a:t>i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,</a:t>
            </a:r>
            <a:r>
              <a:rPr dirty="0" smtClean="0" baseline="2482" sz="1650" spc="4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B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w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4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sh</a:t>
            </a:r>
            <a:r>
              <a:rPr dirty="0" smtClean="0" baseline="2482" sz="1650" spc="-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ll</a:t>
            </a:r>
            <a:endParaRPr sz="1100">
              <a:latin typeface="Calibri"/>
              <a:cs typeface="Calibri"/>
            </a:endParaRPr>
          </a:p>
          <a:p>
            <a:pPr marL="238201" marR="4539" algn="just">
              <a:lnSpc>
                <a:spcPct val="101928"/>
              </a:lnSpc>
            </a:pP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defa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lt.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en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an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en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tant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pa</a:t>
            </a:r>
            <a:r>
              <a:rPr dirty="0" smtClean="0" sz="1100" spc="-9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9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ai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1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ba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ce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75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8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7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wit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75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iving</a:t>
            </a:r>
            <a:r>
              <a:rPr dirty="0" smtClean="0" sz="1100" spc="6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7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rther</a:t>
            </a:r>
            <a:r>
              <a:rPr dirty="0" smtClean="0" sz="1100" spc="69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tic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s.</a:t>
            </a:r>
            <a:r>
              <a:rPr dirty="0" smtClean="0" sz="1100" spc="6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If</a:t>
            </a:r>
            <a:r>
              <a:rPr dirty="0" smtClean="0" sz="1100" spc="6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w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7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as</a:t>
            </a:r>
            <a:r>
              <a:rPr dirty="0" smtClean="0" sz="1100" spc="7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89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aid</a:t>
            </a:r>
            <a:r>
              <a:rPr dirty="0" smtClean="0" sz="1100" spc="6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7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ll</a:t>
            </a:r>
            <a:r>
              <a:rPr dirty="0" smtClean="0" sz="1100" spc="8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7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15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an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when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15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al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r>
              <a:rPr dirty="0" smtClean="0" sz="1100" spc="15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e,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en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will</a:t>
            </a:r>
            <a:r>
              <a:rPr dirty="0" smtClean="0" sz="1100" spc="15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ch</a:t>
            </a:r>
            <a:r>
              <a:rPr dirty="0" smtClean="0" sz="1100" spc="-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B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rr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w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est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aid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al</a:t>
            </a:r>
            <a:r>
              <a:rPr dirty="0" smtClean="0" sz="1100" spc="-4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ce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 u="sng">
                <a:latin typeface="Calibri"/>
                <a:cs typeface="Calibri"/>
              </a:rPr>
              <a:t>            </a:t>
            </a:r>
            <a:r>
              <a:rPr dirty="0" smtClean="0" sz="1100" spc="0" u="sng">
                <a:latin typeface="Calibri"/>
                <a:cs typeface="Calibri"/>
              </a:rPr>
              <a:t> </a:t>
            </a:r>
            <a:r>
              <a:rPr dirty="0" smtClean="0" sz="1100" spc="5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per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(</a:t>
            </a:r>
            <a:r>
              <a:rPr dirty="0" smtClean="0" sz="1100" spc="4">
                <a:latin typeface="Calibri"/>
                <a:cs typeface="Calibri"/>
              </a:rPr>
              <a:t>%</a:t>
            </a:r>
            <a:r>
              <a:rPr dirty="0" smtClean="0" sz="1100" spc="0">
                <a:latin typeface="Calibri"/>
                <a:cs typeface="Calibri"/>
              </a:rPr>
              <a:t>)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ear.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71752" y="8114538"/>
            <a:ext cx="5731428" cy="8483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11</a:t>
            </a:r>
            <a:r>
              <a:rPr dirty="0" smtClean="0" baseline="2482" sz="1650" spc="0">
                <a:latin typeface="Calibri"/>
                <a:cs typeface="Calibri"/>
              </a:rPr>
              <a:t>.</a:t>
            </a:r>
            <a:r>
              <a:rPr dirty="0" smtClean="0" baseline="2482" sz="1650" spc="11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C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lle</a:t>
            </a:r>
            <a:r>
              <a:rPr dirty="0" smtClean="0" baseline="2482" sz="1650" spc="-9">
                <a:latin typeface="Calibri"/>
                <a:cs typeface="Calibri"/>
              </a:rPr>
              <a:t>c</a:t>
            </a:r>
            <a:r>
              <a:rPr dirty="0" smtClean="0" baseline="2482" sz="1650" spc="0">
                <a:latin typeface="Calibri"/>
                <a:cs typeface="Calibri"/>
              </a:rPr>
              <a:t>ti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n</a:t>
            </a:r>
            <a:r>
              <a:rPr dirty="0" smtClean="0" baseline="2482" sz="1650" spc="10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es:</a:t>
            </a:r>
            <a:r>
              <a:rPr dirty="0" smtClean="0" baseline="2482" sz="1650" spc="11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If</a:t>
            </a:r>
            <a:r>
              <a:rPr dirty="0" smtClean="0" baseline="2482" sz="1650" spc="9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th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109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11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is</a:t>
            </a:r>
            <a:r>
              <a:rPr dirty="0" smtClean="0" baseline="2482" sz="1650" spc="109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laced</a:t>
            </a:r>
            <a:r>
              <a:rPr dirty="0" smtClean="0" baseline="2482" sz="1650" spc="10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w</a:t>
            </a:r>
            <a:r>
              <a:rPr dirty="0" smtClean="0" baseline="2482" sz="1650" spc="-9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th</a:t>
            </a:r>
            <a:r>
              <a:rPr dirty="0" smtClean="0" baseline="2482" sz="1650" spc="10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10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legal</a:t>
            </a:r>
            <a:r>
              <a:rPr dirty="0" smtClean="0" baseline="2482" sz="1650" spc="10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res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tat</a:t>
            </a:r>
            <a:r>
              <a:rPr dirty="0" smtClean="0" baseline="2482" sz="1650" spc="-14">
                <a:latin typeface="Calibri"/>
                <a:cs typeface="Calibri"/>
              </a:rPr>
              <a:t>i</a:t>
            </a:r>
            <a:r>
              <a:rPr dirty="0" smtClean="0" baseline="2482" sz="1650" spc="4">
                <a:latin typeface="Calibri"/>
                <a:cs typeface="Calibri"/>
              </a:rPr>
              <a:t>v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11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f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109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c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lle</a:t>
            </a:r>
            <a:r>
              <a:rPr dirty="0" smtClean="0" baseline="2482" sz="1650" spc="-9">
                <a:latin typeface="Calibri"/>
                <a:cs typeface="Calibri"/>
              </a:rPr>
              <a:t>c</a:t>
            </a:r>
            <a:r>
              <a:rPr dirty="0" smtClean="0" baseline="2482" sz="1650" spc="0">
                <a:latin typeface="Calibri"/>
                <a:cs typeface="Calibri"/>
              </a:rPr>
              <a:t>ti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,</a:t>
            </a:r>
            <a:r>
              <a:rPr dirty="0" smtClean="0" baseline="2482" sz="1650" spc="9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then</a:t>
            </a:r>
            <a:r>
              <a:rPr dirty="0" smtClean="0" baseline="2482" sz="1650" spc="10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B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9">
                <a:latin typeface="Calibri"/>
                <a:cs typeface="Calibri"/>
              </a:rPr>
              <a:t>w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endParaRPr sz="1100">
              <a:latin typeface="Calibri"/>
              <a:cs typeface="Calibri"/>
            </a:endParaRPr>
          </a:p>
          <a:p>
            <a:pPr marL="238201" marR="9725">
              <a:lnSpc>
                <a:spcPct val="101826"/>
              </a:lnSpc>
            </a:pP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rees</a:t>
            </a:r>
            <a:r>
              <a:rPr dirty="0" smtClean="0" sz="1100" spc="89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89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8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</a:t>
            </a:r>
            <a:r>
              <a:rPr dirty="0" smtClean="0" sz="1100" spc="79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-14">
                <a:latin typeface="Calibri"/>
                <a:cs typeface="Calibri"/>
              </a:rPr>
              <a:t>'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8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fee</a:t>
            </a:r>
            <a:r>
              <a:rPr dirty="0" smtClean="0" sz="1100" spc="7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8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fi</a:t>
            </a:r>
            <a:r>
              <a:rPr dirty="0" smtClean="0" sz="1100" spc="-14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en</a:t>
            </a:r>
            <a:r>
              <a:rPr dirty="0" smtClean="0" sz="1100" spc="7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erc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89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(</a:t>
            </a:r>
            <a:r>
              <a:rPr dirty="0" smtClean="0" sz="1100" spc="-9">
                <a:latin typeface="Calibri"/>
                <a:cs typeface="Calibri"/>
              </a:rPr>
              <a:t>1</a:t>
            </a:r>
            <a:r>
              <a:rPr dirty="0" smtClean="0" sz="1100" spc="4">
                <a:latin typeface="Calibri"/>
                <a:cs typeface="Calibri"/>
              </a:rPr>
              <a:t>5</a:t>
            </a:r>
            <a:r>
              <a:rPr dirty="0" smtClean="0" sz="1100" spc="0">
                <a:latin typeface="Calibri"/>
                <a:cs typeface="Calibri"/>
              </a:rPr>
              <a:t>%)</a:t>
            </a:r>
            <a:r>
              <a:rPr dirty="0" smtClean="0" sz="1100" spc="7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7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7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ta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89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al</a:t>
            </a:r>
            <a:r>
              <a:rPr dirty="0" smtClean="0" sz="1100" spc="-4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ce.</a:t>
            </a:r>
            <a:r>
              <a:rPr dirty="0" smtClean="0" sz="1100" spc="8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This</a:t>
            </a:r>
            <a:r>
              <a:rPr dirty="0" smtClean="0" sz="1100" spc="8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ee</a:t>
            </a:r>
            <a:r>
              <a:rPr dirty="0" smtClean="0" sz="1100" spc="7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will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aid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ba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ce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ts val="1330"/>
              </a:lnSpc>
              <a:spcBef>
                <a:spcPts val="66"/>
              </a:spcBef>
            </a:pPr>
            <a:r>
              <a:rPr dirty="0" smtClean="0" baseline="2482" sz="1650" spc="4">
                <a:latin typeface="Calibri"/>
                <a:cs typeface="Calibri"/>
              </a:rPr>
              <a:t>12</a:t>
            </a:r>
            <a:r>
              <a:rPr dirty="0" smtClean="0" baseline="2482" sz="1650" spc="0">
                <a:latin typeface="Calibri"/>
                <a:cs typeface="Calibri"/>
              </a:rPr>
              <a:t>.</a:t>
            </a:r>
            <a:r>
              <a:rPr dirty="0" smtClean="0" baseline="2482" sz="1650" spc="11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C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-</a:t>
            </a:r>
            <a:r>
              <a:rPr dirty="0" smtClean="0" baseline="2482" sz="1650" spc="-4">
                <a:latin typeface="Calibri"/>
                <a:cs typeface="Calibri"/>
              </a:rPr>
              <a:t>b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9">
                <a:latin typeface="Calibri"/>
                <a:cs typeface="Calibri"/>
              </a:rPr>
              <a:t>w</a:t>
            </a:r>
            <a:r>
              <a:rPr dirty="0" smtClean="0" baseline="2482" sz="1650" spc="0">
                <a:latin typeface="Calibri"/>
                <a:cs typeface="Calibri"/>
              </a:rPr>
              <a:t>ers:</a:t>
            </a:r>
            <a:r>
              <a:rPr dirty="0" smtClean="0" baseline="2482" sz="1650" spc="223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19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223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C</a:t>
            </a:r>
            <a:r>
              <a:rPr dirty="0" smtClean="0" baseline="2482" sz="1650" spc="9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-</a:t>
            </a:r>
            <a:r>
              <a:rPr dirty="0" smtClean="0" baseline="2482" sz="1650" spc="-14">
                <a:latin typeface="Calibri"/>
                <a:cs typeface="Calibri"/>
              </a:rPr>
              <a:t>b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9">
                <a:latin typeface="Calibri"/>
                <a:cs typeface="Calibri"/>
              </a:rPr>
              <a:t>w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21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si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g</a:t>
            </a:r>
            <a:r>
              <a:rPr dirty="0" smtClean="0" baseline="2482" sz="1650" spc="213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th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21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re</a:t>
            </a:r>
            <a:r>
              <a:rPr dirty="0" smtClean="0" baseline="2482" sz="1650" spc="-4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ent</a:t>
            </a:r>
            <a:r>
              <a:rPr dirty="0" smtClean="0" baseline="2482" sz="1650" spc="21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218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223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21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lik</a:t>
            </a:r>
            <a:r>
              <a:rPr dirty="0" smtClean="0" baseline="2482" sz="1650" spc="-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wi</a:t>
            </a:r>
            <a:r>
              <a:rPr dirty="0" smtClean="0" baseline="2482" sz="1650" spc="-9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21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acc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tab</a:t>
            </a:r>
            <a:r>
              <a:rPr dirty="0" smtClean="0" baseline="2482" sz="1650" spc="-14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  <a:p>
            <a:pPr marL="238201" marR="21031">
              <a:lnSpc>
                <a:spcPct val="101725"/>
              </a:lnSpc>
            </a:pPr>
            <a:r>
              <a:rPr dirty="0" smtClean="0" sz="1100" spc="0">
                <a:latin typeface="Calibri"/>
                <a:cs typeface="Calibri"/>
              </a:rPr>
              <a:t>with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9">
                <a:latin typeface="Calibri"/>
                <a:cs typeface="Calibri"/>
              </a:rPr>
              <a:t>w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is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968646" y="1617726"/>
            <a:ext cx="153037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1409954" y="1788414"/>
            <a:ext cx="264362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2563024" y="1959102"/>
            <a:ext cx="326798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3013653" y="2129790"/>
            <a:ext cx="34828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1873061" y="2300478"/>
            <a:ext cx="167017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4216918" y="2300478"/>
            <a:ext cx="48835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2462355" y="3323463"/>
            <a:ext cx="69571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2453101" y="3494151"/>
            <a:ext cx="62548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2533020" y="3664839"/>
            <a:ext cx="69558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2403467" y="3834003"/>
            <a:ext cx="69558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2576624" y="4003166"/>
            <a:ext cx="69585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3081233" y="4172330"/>
            <a:ext cx="97445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2081410" y="4513707"/>
            <a:ext cx="27874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4891906" y="4513707"/>
            <a:ext cx="83411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6457329" y="4513707"/>
            <a:ext cx="34870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3958514" y="4684395"/>
            <a:ext cx="2783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4794575" y="4684395"/>
            <a:ext cx="41852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5542304" y="4684395"/>
            <a:ext cx="20989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1409954" y="4855083"/>
            <a:ext cx="62702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2244472" y="4855083"/>
            <a:ext cx="2783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4970255" y="5877941"/>
            <a:ext cx="83578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1409954" y="6581128"/>
            <a:ext cx="514451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409954" y="6751816"/>
            <a:ext cx="5214348" cy="152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409954" y="6922504"/>
            <a:ext cx="521434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409954" y="7091668"/>
            <a:ext cx="521434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028691" y="7922006"/>
            <a:ext cx="41852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304800" y="304800"/>
            <a:ext cx="7164070" cy="94500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889" y="1569708"/>
            <a:ext cx="1992782" cy="0"/>
          </a:xfrm>
          <a:custGeom>
            <a:avLst/>
            <a:gdLst/>
            <a:ahLst/>
            <a:cxnLst/>
            <a:rect l="l" t="t" r="r" b="b"/>
            <a:pathLst>
              <a:path w="1992782" h="0">
                <a:moveTo>
                  <a:pt x="0" y="0"/>
                </a:moveTo>
                <a:lnTo>
                  <a:pt x="1992782" y="0"/>
                </a:lnTo>
              </a:path>
            </a:pathLst>
          </a:custGeom>
          <a:ln w="87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926896" y="1912608"/>
            <a:ext cx="2125547" cy="0"/>
          </a:xfrm>
          <a:custGeom>
            <a:avLst/>
            <a:gdLst/>
            <a:ahLst/>
            <a:cxnLst/>
            <a:rect l="l" t="t" r="r" b="b"/>
            <a:pathLst>
              <a:path w="2125547" h="0">
                <a:moveTo>
                  <a:pt x="0" y="0"/>
                </a:moveTo>
                <a:lnTo>
                  <a:pt x="2125547" y="0"/>
                </a:lnTo>
              </a:path>
            </a:pathLst>
          </a:custGeom>
          <a:ln w="87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572889" y="1912608"/>
            <a:ext cx="1992782" cy="0"/>
          </a:xfrm>
          <a:custGeom>
            <a:avLst/>
            <a:gdLst/>
            <a:ahLst/>
            <a:cxnLst/>
            <a:rect l="l" t="t" r="r" b="b"/>
            <a:pathLst>
              <a:path w="1992782" h="0">
                <a:moveTo>
                  <a:pt x="0" y="0"/>
                </a:moveTo>
                <a:lnTo>
                  <a:pt x="1992782" y="0"/>
                </a:lnTo>
              </a:path>
            </a:pathLst>
          </a:custGeom>
          <a:ln w="87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914196" y="1436877"/>
            <a:ext cx="480374" cy="1595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4" b="1">
                <a:latin typeface="Calibri"/>
                <a:cs typeface="Calibri"/>
              </a:rPr>
              <a:t>A</a:t>
            </a:r>
            <a:r>
              <a:rPr dirty="0" smtClean="0" baseline="2600" sz="1575" spc="0" b="1">
                <a:latin typeface="Calibri"/>
                <a:cs typeface="Calibri"/>
              </a:rPr>
              <a:t>gr</a:t>
            </a:r>
            <a:r>
              <a:rPr dirty="0" smtClean="0" baseline="2600" sz="1575" spc="-4" b="1">
                <a:latin typeface="Calibri"/>
                <a:cs typeface="Calibri"/>
              </a:rPr>
              <a:t>e</a:t>
            </a:r>
            <a:r>
              <a:rPr dirty="0" smtClean="0" baseline="2600" sz="1575" spc="-4" b="1">
                <a:latin typeface="Calibri"/>
                <a:cs typeface="Calibri"/>
              </a:rPr>
              <a:t>e</a:t>
            </a:r>
            <a:r>
              <a:rPr dirty="0" smtClean="0" baseline="2600" sz="1575" spc="0" b="1">
                <a:latin typeface="Calibri"/>
                <a:cs typeface="Calibri"/>
              </a:rPr>
              <a:t>d: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72381" y="1610614"/>
            <a:ext cx="44072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en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er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4196" y="1951990"/>
            <a:ext cx="587161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B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w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60189" y="1951990"/>
            <a:ext cx="587161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B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w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2889" y="1430008"/>
            <a:ext cx="199278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26896" y="1772908"/>
            <a:ext cx="212554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4572889" y="1772908"/>
            <a:ext cx="199278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