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s/slide1.xml" ContentType="application/vnd.openxmlformats-officedocument.presentationml.slide+xml"/>
</Types>
</file>

<file path=_rels/.rels><?xml version="1.0" encoding="UTF-8" standalone="yes"?>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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/>
          <p:nvPr/>
        </p:nvSpPr>
        <p:spPr>
          <a:xfrm>
            <a:off x="902004" y="916227"/>
            <a:ext cx="1736801" cy="7038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2860">
              <a:lnSpc>
                <a:spcPts val="1325"/>
              </a:lnSpc>
              <a:spcBef>
                <a:spcPts val="66"/>
              </a:spcBef>
            </a:pPr>
            <a:r>
              <a:rPr dirty="0" smtClean="0" sz="1200" spc="4">
                <a:latin typeface="Times New Roman"/>
                <a:cs typeface="Times New Roman"/>
              </a:rPr>
              <a:t>[</a:t>
            </a:r>
            <a:r>
              <a:rPr dirty="0" smtClean="0" sz="1200" spc="0">
                <a:latin typeface="Times New Roman"/>
                <a:cs typeface="Times New Roman"/>
              </a:rPr>
              <a:t>Your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me]</a:t>
            </a:r>
            <a:endParaRPr sz="1200">
              <a:latin typeface="Times New Roman"/>
              <a:cs typeface="Times New Roman"/>
            </a:endParaRPr>
          </a:p>
          <a:p>
            <a:pPr marL="12700" marR="704318">
              <a:lnSpc>
                <a:spcPct val="95825"/>
              </a:lnSpc>
            </a:pPr>
            <a:r>
              <a:rPr dirty="0" smtClean="0" sz="1200" spc="4">
                <a:latin typeface="Times New Roman"/>
                <a:cs typeface="Times New Roman"/>
              </a:rPr>
              <a:t>[</a:t>
            </a:r>
            <a:r>
              <a:rPr dirty="0" smtClean="0" sz="1200" spc="4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tr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Add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ss]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[</a:t>
            </a:r>
            <a:r>
              <a:rPr dirty="0" smtClean="0" sz="1200" spc="0">
                <a:latin typeface="Times New Roman"/>
                <a:cs typeface="Times New Roman"/>
              </a:rPr>
              <a:t>Ci</a:t>
            </a:r>
            <a:r>
              <a:rPr dirty="0" smtClean="0" sz="1200" spc="14">
                <a:latin typeface="Times New Roman"/>
                <a:cs typeface="Times New Roman"/>
              </a:rPr>
              <a:t>t</a:t>
            </a:r>
            <a:r>
              <a:rPr dirty="0" smtClean="0" sz="1200" spc="-34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Z</a:t>
            </a:r>
            <a:r>
              <a:rPr dirty="0" smtClean="0" sz="1200" spc="0">
                <a:latin typeface="Times New Roman"/>
                <a:cs typeface="Times New Roman"/>
              </a:rPr>
              <a:t>ip]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dirty="0" smtClean="0" sz="1200" spc="4">
                <a:latin typeface="Times New Roman"/>
                <a:cs typeface="Times New Roman"/>
              </a:rPr>
              <a:t>[</a:t>
            </a:r>
            <a:r>
              <a:rPr dirty="0" smtClean="0" sz="1200" spc="0">
                <a:latin typeface="Times New Roman"/>
                <a:cs typeface="Times New Roman"/>
              </a:rPr>
              <a:t>Optional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–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Em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il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Add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ss]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02004" y="1792781"/>
            <a:ext cx="973632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4">
                <a:latin typeface="Times New Roman"/>
                <a:cs typeface="Times New Roman"/>
              </a:rPr>
              <a:t>[</a:t>
            </a:r>
            <a:r>
              <a:rPr dirty="0" smtClean="0" sz="1200" spc="0">
                <a:latin typeface="Times New Roman"/>
                <a:cs typeface="Times New Roman"/>
              </a:rPr>
              <a:t>Tod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’s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te]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02004" y="2143301"/>
            <a:ext cx="1299159" cy="878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4">
                <a:latin typeface="Times New Roman"/>
                <a:cs typeface="Times New Roman"/>
              </a:rPr>
              <a:t>[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ip</a:t>
            </a:r>
            <a:r>
              <a:rPr dirty="0" smtClean="0" sz="1200" spc="4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nt]</a:t>
            </a:r>
            <a:endParaRPr sz="1200">
              <a:latin typeface="Times New Roman"/>
              <a:cs typeface="Times New Roman"/>
            </a:endParaRPr>
          </a:p>
          <a:p>
            <a:pPr marL="12700" marR="445289">
              <a:lnSpc>
                <a:spcPct val="95825"/>
              </a:lnSpc>
            </a:pPr>
            <a:r>
              <a:rPr dirty="0" smtClean="0" sz="1200" spc="4">
                <a:latin typeface="Times New Roman"/>
                <a:cs typeface="Times New Roman"/>
              </a:rPr>
              <a:t>[</a:t>
            </a:r>
            <a:r>
              <a:rPr dirty="0" smtClean="0" sz="1200" spc="0">
                <a:latin typeface="Times New Roman"/>
                <a:cs typeface="Times New Roman"/>
              </a:rPr>
              <a:t>Tit</a:t>
            </a:r>
            <a:r>
              <a:rPr dirty="0" smtClean="0" sz="1200" spc="4">
                <a:latin typeface="Times New Roman"/>
                <a:cs typeface="Times New Roman"/>
              </a:rPr>
              <a:t>l</a:t>
            </a:r>
            <a:r>
              <a:rPr dirty="0" smtClean="0" sz="1200" spc="-1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]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[</a:t>
            </a:r>
            <a:r>
              <a:rPr dirty="0" smtClean="0" sz="1200" spc="0">
                <a:latin typeface="Times New Roman"/>
                <a:cs typeface="Times New Roman"/>
              </a:rPr>
              <a:t>Compa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-34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]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[</a:t>
            </a:r>
            <a:r>
              <a:rPr dirty="0" smtClean="0" sz="1200" spc="0">
                <a:latin typeface="Times New Roman"/>
                <a:cs typeface="Times New Roman"/>
              </a:rPr>
              <a:t>Add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ss]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[</a:t>
            </a:r>
            <a:r>
              <a:rPr dirty="0" smtClean="0" sz="1200" spc="0">
                <a:latin typeface="Times New Roman"/>
                <a:cs typeface="Times New Roman"/>
              </a:rPr>
              <a:t>Ci</a:t>
            </a:r>
            <a:r>
              <a:rPr dirty="0" smtClean="0" sz="1200" spc="14">
                <a:latin typeface="Times New Roman"/>
                <a:cs typeface="Times New Roman"/>
              </a:rPr>
              <a:t>t</a:t>
            </a:r>
            <a:r>
              <a:rPr dirty="0" smtClean="0" sz="1200" spc="-34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Z</a:t>
            </a:r>
            <a:r>
              <a:rPr dirty="0" smtClean="0" sz="1200" spc="0">
                <a:latin typeface="Times New Roman"/>
                <a:cs typeface="Times New Roman"/>
              </a:rPr>
              <a:t>ip]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02004" y="3195242"/>
            <a:ext cx="1673606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[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ip</a:t>
            </a:r>
            <a:r>
              <a:rPr dirty="0" smtClean="0" sz="1200" spc="4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4">
                <a:latin typeface="Times New Roman"/>
                <a:cs typeface="Times New Roman"/>
              </a:rPr>
              <a:t>t</a:t>
            </a:r>
            <a:r>
              <a:rPr dirty="0" smtClean="0" sz="1200" spc="4">
                <a:latin typeface="Times New Roman"/>
                <a:cs typeface="Times New Roman"/>
              </a:rPr>
              <a:t>]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02004" y="3545762"/>
            <a:ext cx="5708726" cy="3530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4">
                <a:latin typeface="Times New Roman"/>
                <a:cs typeface="Times New Roman"/>
              </a:rPr>
              <a:t>[</a:t>
            </a:r>
            <a:r>
              <a:rPr dirty="0" smtClean="0" sz="1200" spc="4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hort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introdu</a:t>
            </a:r>
            <a:r>
              <a:rPr dirty="0" smtClean="0" sz="1200" spc="-9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9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gr</a:t>
            </a:r>
            <a:r>
              <a:rPr dirty="0" smtClean="0" sz="1200" spc="-9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ph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-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ind</a:t>
            </a:r>
            <a:r>
              <a:rPr dirty="0" smtClean="0" sz="1200" spc="4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14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that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ip</a:t>
            </a:r>
            <a:r>
              <a:rPr dirty="0" smtClean="0" sz="1200" spc="4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nt’s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mp</a:t>
            </a:r>
            <a:r>
              <a:rPr dirty="0" smtClean="0" sz="1200" spc="4">
                <a:latin typeface="Times New Roman"/>
                <a:cs typeface="Times New Roman"/>
              </a:rPr>
              <a:t>l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14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</a:t>
            </a:r>
            <a:r>
              <a:rPr dirty="0" smtClean="0" sz="1200" spc="4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ompa</a:t>
            </a:r>
            <a:r>
              <a:rPr dirty="0" smtClean="0" sz="1200" spc="1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endParaRPr sz="1200">
              <a:latin typeface="Times New Roman"/>
              <a:cs typeface="Times New Roman"/>
            </a:endParaRPr>
          </a:p>
          <a:p>
            <a:pPr marL="12700" marR="22859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ted.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Either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indic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14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4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diat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14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ive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sp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ific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te.]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02004" y="4071542"/>
            <a:ext cx="5920079" cy="5283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4">
                <a:latin typeface="Times New Roman"/>
                <a:cs typeface="Times New Roman"/>
              </a:rPr>
              <a:t>[</a:t>
            </a:r>
            <a:r>
              <a:rPr dirty="0" smtClean="0" sz="1200" spc="4">
                <a:latin typeface="Times New Roman"/>
                <a:cs typeface="Times New Roman"/>
              </a:rPr>
              <a:t>P</a:t>
            </a:r>
            <a:r>
              <a:rPr dirty="0" smtClean="0" sz="1200" spc="0">
                <a:latin typeface="Times New Roman"/>
                <a:cs typeface="Times New Roman"/>
              </a:rPr>
              <a:t>rovide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if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sons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on.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sons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m</a:t>
            </a:r>
            <a:r>
              <a:rPr dirty="0" smtClean="0" sz="1200" spc="19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9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lat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their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rm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endParaRPr sz="1200">
              <a:latin typeface="Times New Roman"/>
              <a:cs typeface="Times New Roman"/>
            </a:endParaRPr>
          </a:p>
          <a:p>
            <a:pPr marL="12700" marR="22811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9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lat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state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busi</a:t>
            </a:r>
            <a:r>
              <a:rPr dirty="0" smtClean="0" sz="1200" spc="4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9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9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2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prior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rts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help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indiv</a:t>
            </a:r>
            <a:r>
              <a:rPr dirty="0" smtClean="0" sz="1200" spc="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du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4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prove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their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rm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w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nin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bout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mprove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rm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9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]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2004" y="4772582"/>
            <a:ext cx="5695746" cy="3530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4">
                <a:latin typeface="Times New Roman"/>
                <a:cs typeface="Times New Roman"/>
              </a:rPr>
              <a:t>[</a:t>
            </a:r>
            <a:r>
              <a:rPr dirty="0" smtClean="0" sz="1200" spc="4">
                <a:latin typeface="Times New Roman"/>
                <a:cs typeface="Times New Roman"/>
              </a:rPr>
              <a:t>P</a:t>
            </a:r>
            <a:r>
              <a:rPr dirty="0" smtClean="0" sz="1200" spc="0">
                <a:latin typeface="Times New Roman"/>
                <a:cs typeface="Times New Roman"/>
              </a:rPr>
              <a:t>rovide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info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mation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how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9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should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ndle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14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2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4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d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endParaRPr sz="1200">
              <a:latin typeface="Times New Roman"/>
              <a:cs typeface="Times New Roman"/>
            </a:endParaRPr>
          </a:p>
          <a:p>
            <a:pPr marL="12700" marR="22859">
              <a:lnSpc>
                <a:spcPct val="95825"/>
              </a:lnSpc>
            </a:pP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quip</a:t>
            </a:r>
            <a:r>
              <a:rPr dirty="0" smtClean="0" sz="1200" spc="4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nt.]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2004" y="5298362"/>
            <a:ext cx="5974740" cy="3533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4">
                <a:latin typeface="Times New Roman"/>
                <a:cs typeface="Times New Roman"/>
              </a:rPr>
              <a:t>[</a:t>
            </a:r>
            <a:r>
              <a:rPr dirty="0" smtClean="0" sz="1200" spc="4">
                <a:latin typeface="Times New Roman"/>
                <a:cs typeface="Times New Roman"/>
              </a:rPr>
              <a:t>P</a:t>
            </a:r>
            <a:r>
              <a:rPr dirty="0" smtClean="0" sz="1200" spc="0">
                <a:latin typeface="Times New Roman"/>
                <a:cs typeface="Times New Roman"/>
              </a:rPr>
              <a:t>rovide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tails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bout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any</a:t>
            </a:r>
            <a:r>
              <a:rPr dirty="0" smtClean="0" sz="1200" spc="-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fits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ompen</a:t>
            </a:r>
            <a:r>
              <a:rPr dirty="0" smtClean="0" sz="1200" spc="9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that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9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pro</a:t>
            </a:r>
            <a:r>
              <a:rPr dirty="0" smtClean="0" sz="1200" spc="-4">
                <a:latin typeface="Times New Roman"/>
                <a:cs typeface="Times New Roman"/>
              </a:rPr>
              <a:t>v</a:t>
            </a:r>
            <a:r>
              <a:rPr dirty="0" smtClean="0" sz="1200" spc="0">
                <a:latin typeface="Times New Roman"/>
                <a:cs typeface="Times New Roman"/>
              </a:rPr>
              <a:t>ided.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This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m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include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lp</a:t>
            </a:r>
            <a:endParaRPr sz="1200">
              <a:latin typeface="Times New Roman"/>
              <a:cs typeface="Times New Roman"/>
            </a:endParaRPr>
          </a:p>
          <a:p>
            <a:pPr marL="12700" marR="22859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king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ot</a:t>
            </a:r>
            <a:r>
              <a:rPr dirty="0" smtClean="0" sz="1200" spc="14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mp</a:t>
            </a:r>
            <a:r>
              <a:rPr dirty="0" smtClean="0" sz="1200" spc="4">
                <a:latin typeface="Times New Roman"/>
                <a:cs typeface="Times New Roman"/>
              </a:rPr>
              <a:t>l</a:t>
            </a:r>
            <a:r>
              <a:rPr dirty="0" smtClean="0" sz="1200" spc="25">
                <a:latin typeface="Times New Roman"/>
                <a:cs typeface="Times New Roman"/>
              </a:rPr>
              <a:t>o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9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sev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9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19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insu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tensions.]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5824396"/>
            <a:ext cx="5951880" cy="5283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4">
                <a:latin typeface="Times New Roman"/>
                <a:cs typeface="Times New Roman"/>
              </a:rPr>
              <a:t>[</a:t>
            </a:r>
            <a:r>
              <a:rPr dirty="0" smtClean="0" sz="1200" spc="0">
                <a:latin typeface="Times New Roman"/>
                <a:cs typeface="Times New Roman"/>
              </a:rPr>
              <a:t>Close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4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29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9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9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due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mp</a:t>
            </a:r>
            <a:r>
              <a:rPr dirty="0" smtClean="0" sz="1200" spc="4">
                <a:latin typeface="Times New Roman"/>
                <a:cs typeface="Times New Roman"/>
              </a:rPr>
              <a:t>l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’s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fo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man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ind</a:t>
            </a:r>
            <a:r>
              <a:rPr dirty="0" smtClean="0" sz="1200" spc="4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19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our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r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9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but</a:t>
            </a:r>
            <a:endParaRPr sz="1200">
              <a:latin typeface="Times New Roman"/>
              <a:cs typeface="Times New Roman"/>
            </a:endParaRPr>
          </a:p>
          <a:p>
            <a:pPr marL="12700" marR="79377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that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ou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k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on.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1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rmin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sult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ompa</a:t>
            </a:r>
            <a:r>
              <a:rPr dirty="0" smtClean="0" sz="1200" spc="1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4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indic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9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re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9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wil</a:t>
            </a:r>
            <a:r>
              <a:rPr dirty="0" smtClean="0" sz="1200" spc="4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lp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9">
                <a:latin typeface="Times New Roman"/>
                <a:cs typeface="Times New Roman"/>
              </a:rPr>
              <a:t>w</a:t>
            </a:r>
            <a:r>
              <a:rPr dirty="0" smtClean="0" sz="1200" spc="19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14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]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6700696"/>
            <a:ext cx="854405" cy="1777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sp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tful</a:t>
            </a:r>
            <a:r>
              <a:rPr dirty="0" smtClean="0" sz="1200" spc="14">
                <a:latin typeface="Times New Roman"/>
                <a:cs typeface="Times New Roman"/>
              </a:rPr>
              <a:t>l</a:t>
            </a:r>
            <a:r>
              <a:rPr dirty="0" smtClean="0" sz="1200" spc="-19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7051216"/>
            <a:ext cx="2536342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(Si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4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mail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02004" y="7401736"/>
            <a:ext cx="940206" cy="3534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9">
                <a:latin typeface="Times New Roman"/>
                <a:cs typeface="Times New Roman"/>
              </a:rPr>
              <a:t>[</a:t>
            </a:r>
            <a:r>
              <a:rPr dirty="0" smtClean="0" sz="1200" spc="9">
                <a:latin typeface="Times New Roman"/>
                <a:cs typeface="Times New Roman"/>
              </a:rPr>
              <a:t>T</a:t>
            </a:r>
            <a:r>
              <a:rPr dirty="0" smtClean="0" sz="1200" spc="-34">
                <a:latin typeface="Times New Roman"/>
                <a:cs typeface="Times New Roman"/>
              </a:rPr>
              <a:t>y</a:t>
            </a:r>
            <a:r>
              <a:rPr dirty="0" smtClean="0" sz="1200" spc="9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14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e]</a:t>
            </a:r>
            <a:endParaRPr sz="1200">
              <a:latin typeface="Times New Roman"/>
              <a:cs typeface="Times New Roman"/>
            </a:endParaRPr>
          </a:p>
          <a:p>
            <a:pPr marL="12700" marR="22860">
              <a:lnSpc>
                <a:spcPct val="95825"/>
              </a:lnSpc>
            </a:pPr>
            <a:r>
              <a:rPr dirty="0" smtClean="0" sz="1200" spc="4">
                <a:latin typeface="Times New Roman"/>
                <a:cs typeface="Times New Roman"/>
              </a:rPr>
              <a:t>[</a:t>
            </a:r>
            <a:r>
              <a:rPr dirty="0" smtClean="0" sz="1200" spc="0">
                <a:latin typeface="Times New Roman"/>
                <a:cs typeface="Times New Roman"/>
              </a:rPr>
              <a:t>Tit</a:t>
            </a:r>
            <a:r>
              <a:rPr dirty="0" smtClean="0" sz="1200" spc="4">
                <a:latin typeface="Times New Roman"/>
                <a:cs typeface="Times New Roman"/>
              </a:rPr>
              <a:t>l</a:t>
            </a:r>
            <a:r>
              <a:rPr dirty="0" smtClean="0" sz="1200" spc="-1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]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