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114300" y="2171700"/>
            <a:ext cx="7543800" cy="12573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143000" y="8458200"/>
            <a:ext cx="177419" cy="799553"/>
          </a:xfrm>
          <a:custGeom>
            <a:avLst/>
            <a:gdLst/>
            <a:ahLst/>
            <a:cxnLst/>
            <a:rect b="b" l="l" r="r" t="t"/>
            <a:pathLst>
              <a:path h="799553" w="177419">
                <a:moveTo>
                  <a:pt x="158" y="415775"/>
                </a:moveTo>
                <a:lnTo>
                  <a:pt x="633" y="431200"/>
                </a:lnTo>
                <a:lnTo>
                  <a:pt x="1423" y="446515"/>
                </a:lnTo>
                <a:lnTo>
                  <a:pt x="2526" y="461720"/>
                </a:lnTo>
                <a:lnTo>
                  <a:pt x="3941" y="476814"/>
                </a:lnTo>
                <a:lnTo>
                  <a:pt x="5668" y="491798"/>
                </a:lnTo>
                <a:lnTo>
                  <a:pt x="7704" y="506672"/>
                </a:lnTo>
                <a:lnTo>
                  <a:pt x="10048" y="521435"/>
                </a:lnTo>
                <a:lnTo>
                  <a:pt x="12699" y="536089"/>
                </a:lnTo>
                <a:lnTo>
                  <a:pt x="15655" y="550632"/>
                </a:lnTo>
                <a:lnTo>
                  <a:pt x="18916" y="565065"/>
                </a:lnTo>
                <a:lnTo>
                  <a:pt x="22480" y="579387"/>
                </a:lnTo>
                <a:lnTo>
                  <a:pt x="26345" y="593600"/>
                </a:lnTo>
                <a:lnTo>
                  <a:pt x="30511" y="607702"/>
                </a:lnTo>
                <a:lnTo>
                  <a:pt x="34975" y="621694"/>
                </a:lnTo>
                <a:lnTo>
                  <a:pt x="39737" y="635576"/>
                </a:lnTo>
                <a:lnTo>
                  <a:pt x="44796" y="649348"/>
                </a:lnTo>
                <a:lnTo>
                  <a:pt x="50149" y="663010"/>
                </a:lnTo>
                <a:lnTo>
                  <a:pt x="55795" y="676562"/>
                </a:lnTo>
                <a:lnTo>
                  <a:pt x="61734" y="690003"/>
                </a:lnTo>
                <a:lnTo>
                  <a:pt x="70555" y="707904"/>
                </a:lnTo>
                <a:lnTo>
                  <a:pt x="76899" y="719575"/>
                </a:lnTo>
                <a:lnTo>
                  <a:pt x="83523" y="730862"/>
                </a:lnTo>
                <a:lnTo>
                  <a:pt x="90420" y="741769"/>
                </a:lnTo>
                <a:lnTo>
                  <a:pt x="105005" y="762467"/>
                </a:lnTo>
                <a:lnTo>
                  <a:pt x="120603" y="781714"/>
                </a:lnTo>
                <a:lnTo>
                  <a:pt x="137159" y="799553"/>
                </a:lnTo>
                <a:lnTo>
                  <a:pt x="137521" y="799096"/>
                </a:lnTo>
                <a:lnTo>
                  <a:pt x="145444" y="789195"/>
                </a:lnTo>
                <a:lnTo>
                  <a:pt x="153454" y="779344"/>
                </a:lnTo>
                <a:lnTo>
                  <a:pt x="161493" y="769504"/>
                </a:lnTo>
                <a:lnTo>
                  <a:pt x="169501" y="759634"/>
                </a:lnTo>
                <a:lnTo>
                  <a:pt x="177419" y="749693"/>
                </a:lnTo>
                <a:lnTo>
                  <a:pt x="173514" y="742296"/>
                </a:lnTo>
                <a:lnTo>
                  <a:pt x="167298" y="730183"/>
                </a:lnTo>
                <a:lnTo>
                  <a:pt x="155643" y="706131"/>
                </a:lnTo>
                <a:lnTo>
                  <a:pt x="145054" y="682298"/>
                </a:lnTo>
                <a:lnTo>
                  <a:pt x="135568" y="658670"/>
                </a:lnTo>
                <a:lnTo>
                  <a:pt x="127221" y="635235"/>
                </a:lnTo>
                <a:lnTo>
                  <a:pt x="120052" y="611978"/>
                </a:lnTo>
                <a:lnTo>
                  <a:pt x="114096" y="588886"/>
                </a:lnTo>
                <a:lnTo>
                  <a:pt x="107691" y="557149"/>
                </a:lnTo>
                <a:lnTo>
                  <a:pt x="104087" y="533965"/>
                </a:lnTo>
                <a:lnTo>
                  <a:pt x="101125" y="509588"/>
                </a:lnTo>
                <a:lnTo>
                  <a:pt x="98809" y="484023"/>
                </a:lnTo>
                <a:lnTo>
                  <a:pt x="97146" y="457274"/>
                </a:lnTo>
                <a:lnTo>
                  <a:pt x="96144" y="429345"/>
                </a:lnTo>
                <a:lnTo>
                  <a:pt x="95872" y="387932"/>
                </a:lnTo>
                <a:lnTo>
                  <a:pt x="96110" y="373691"/>
                </a:lnTo>
                <a:lnTo>
                  <a:pt x="97107" y="345827"/>
                </a:lnTo>
                <a:lnTo>
                  <a:pt x="98790" y="318782"/>
                </a:lnTo>
                <a:lnTo>
                  <a:pt x="101149" y="292553"/>
                </a:lnTo>
                <a:lnTo>
                  <a:pt x="104173" y="267135"/>
                </a:lnTo>
                <a:lnTo>
                  <a:pt x="107851" y="242524"/>
                </a:lnTo>
                <a:lnTo>
                  <a:pt x="112174" y="218717"/>
                </a:lnTo>
                <a:lnTo>
                  <a:pt x="117130" y="195709"/>
                </a:lnTo>
                <a:lnTo>
                  <a:pt x="122710" y="173496"/>
                </a:lnTo>
                <a:lnTo>
                  <a:pt x="131816" y="145964"/>
                </a:lnTo>
                <a:lnTo>
                  <a:pt x="140626" y="124802"/>
                </a:lnTo>
                <a:lnTo>
                  <a:pt x="151194" y="101923"/>
                </a:lnTo>
                <a:lnTo>
                  <a:pt x="163474" y="77273"/>
                </a:lnTo>
                <a:lnTo>
                  <a:pt x="177419" y="50800"/>
                </a:lnTo>
                <a:lnTo>
                  <a:pt x="176612" y="49754"/>
                </a:lnTo>
                <a:lnTo>
                  <a:pt x="168773" y="39738"/>
                </a:lnTo>
                <a:lnTo>
                  <a:pt x="160851" y="29794"/>
                </a:lnTo>
                <a:lnTo>
                  <a:pt x="152903" y="19884"/>
                </a:lnTo>
                <a:lnTo>
                  <a:pt x="144987" y="9965"/>
                </a:lnTo>
                <a:lnTo>
                  <a:pt x="137159" y="0"/>
                </a:lnTo>
                <a:lnTo>
                  <a:pt x="130022" y="7667"/>
                </a:lnTo>
                <a:lnTo>
                  <a:pt x="122171" y="16587"/>
                </a:lnTo>
                <a:lnTo>
                  <a:pt x="107097" y="35322"/>
                </a:lnTo>
                <a:lnTo>
                  <a:pt x="92888" y="55278"/>
                </a:lnTo>
                <a:lnTo>
                  <a:pt x="79573" y="76488"/>
                </a:lnTo>
                <a:lnTo>
                  <a:pt x="67183" y="98983"/>
                </a:lnTo>
                <a:lnTo>
                  <a:pt x="61344" y="110722"/>
                </a:lnTo>
                <a:lnTo>
                  <a:pt x="55748" y="122795"/>
                </a:lnTo>
                <a:lnTo>
                  <a:pt x="50398" y="135205"/>
                </a:lnTo>
                <a:lnTo>
                  <a:pt x="45298" y="147956"/>
                </a:lnTo>
                <a:lnTo>
                  <a:pt x="40453" y="161052"/>
                </a:lnTo>
                <a:lnTo>
                  <a:pt x="35864" y="174497"/>
                </a:lnTo>
                <a:lnTo>
                  <a:pt x="28446" y="198596"/>
                </a:lnTo>
                <a:lnTo>
                  <a:pt x="21858" y="222956"/>
                </a:lnTo>
                <a:lnTo>
                  <a:pt x="16116" y="247555"/>
                </a:lnTo>
                <a:lnTo>
                  <a:pt x="11232" y="272393"/>
                </a:lnTo>
                <a:lnTo>
                  <a:pt x="7214" y="297473"/>
                </a:lnTo>
                <a:lnTo>
                  <a:pt x="4072" y="322797"/>
                </a:lnTo>
                <a:lnTo>
                  <a:pt x="1816" y="348364"/>
                </a:lnTo>
                <a:lnTo>
                  <a:pt x="455" y="374178"/>
                </a:lnTo>
                <a:lnTo>
                  <a:pt x="0" y="400240"/>
                </a:lnTo>
                <a:lnTo>
                  <a:pt x="158" y="41577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340358" y="8522589"/>
            <a:ext cx="411734" cy="670775"/>
          </a:xfrm>
          <a:custGeom>
            <a:avLst/>
            <a:gdLst/>
            <a:ahLst/>
            <a:cxnLst/>
            <a:rect b="b" l="l" r="r" t="t"/>
            <a:pathLst>
              <a:path h="670775" w="411734">
                <a:moveTo>
                  <a:pt x="4825" y="622173"/>
                </a:moveTo>
                <a:lnTo>
                  <a:pt x="9778" y="626618"/>
                </a:lnTo>
                <a:lnTo>
                  <a:pt x="14478" y="631228"/>
                </a:lnTo>
                <a:lnTo>
                  <a:pt x="18287" y="628815"/>
                </a:lnTo>
                <a:lnTo>
                  <a:pt x="21716" y="625614"/>
                </a:lnTo>
                <a:lnTo>
                  <a:pt x="25145" y="621385"/>
                </a:lnTo>
                <a:lnTo>
                  <a:pt x="26796" y="619429"/>
                </a:lnTo>
                <a:lnTo>
                  <a:pt x="30860" y="618502"/>
                </a:lnTo>
                <a:lnTo>
                  <a:pt x="34670" y="618502"/>
                </a:lnTo>
                <a:lnTo>
                  <a:pt x="39369" y="620369"/>
                </a:lnTo>
                <a:lnTo>
                  <a:pt x="45084" y="624205"/>
                </a:lnTo>
                <a:lnTo>
                  <a:pt x="48793" y="626662"/>
                </a:lnTo>
                <a:lnTo>
                  <a:pt x="73716" y="641973"/>
                </a:lnTo>
                <a:lnTo>
                  <a:pt x="96034" y="653504"/>
                </a:lnTo>
                <a:lnTo>
                  <a:pt x="115697" y="661314"/>
                </a:lnTo>
                <a:lnTo>
                  <a:pt x="140978" y="667562"/>
                </a:lnTo>
                <a:lnTo>
                  <a:pt x="166837" y="670416"/>
                </a:lnTo>
                <a:lnTo>
                  <a:pt x="180594" y="670775"/>
                </a:lnTo>
                <a:lnTo>
                  <a:pt x="184137" y="670747"/>
                </a:lnTo>
                <a:lnTo>
                  <a:pt x="210398" y="668684"/>
                </a:lnTo>
                <a:lnTo>
                  <a:pt x="235376" y="663337"/>
                </a:lnTo>
                <a:lnTo>
                  <a:pt x="259046" y="654687"/>
                </a:lnTo>
                <a:lnTo>
                  <a:pt x="281385" y="642713"/>
                </a:lnTo>
                <a:lnTo>
                  <a:pt x="302369" y="627396"/>
                </a:lnTo>
                <a:lnTo>
                  <a:pt x="321973" y="608716"/>
                </a:lnTo>
                <a:lnTo>
                  <a:pt x="340175" y="586652"/>
                </a:lnTo>
                <a:lnTo>
                  <a:pt x="354348" y="565479"/>
                </a:lnTo>
                <a:lnTo>
                  <a:pt x="365636" y="545437"/>
                </a:lnTo>
                <a:lnTo>
                  <a:pt x="375721" y="524273"/>
                </a:lnTo>
                <a:lnTo>
                  <a:pt x="384592" y="501983"/>
                </a:lnTo>
                <a:lnTo>
                  <a:pt x="392235" y="478561"/>
                </a:lnTo>
                <a:lnTo>
                  <a:pt x="398636" y="454002"/>
                </a:lnTo>
                <a:lnTo>
                  <a:pt x="403784" y="428302"/>
                </a:lnTo>
                <a:lnTo>
                  <a:pt x="407664" y="401457"/>
                </a:lnTo>
                <a:lnTo>
                  <a:pt x="410264" y="373460"/>
                </a:lnTo>
                <a:lnTo>
                  <a:pt x="411570" y="344309"/>
                </a:lnTo>
                <a:lnTo>
                  <a:pt x="411734" y="329298"/>
                </a:lnTo>
                <a:lnTo>
                  <a:pt x="411725" y="325840"/>
                </a:lnTo>
                <a:lnTo>
                  <a:pt x="411072" y="299807"/>
                </a:lnTo>
                <a:lnTo>
                  <a:pt x="409386" y="274185"/>
                </a:lnTo>
                <a:lnTo>
                  <a:pt x="406668" y="248936"/>
                </a:lnTo>
                <a:lnTo>
                  <a:pt x="402916" y="224023"/>
                </a:lnTo>
                <a:lnTo>
                  <a:pt x="398130" y="199406"/>
                </a:lnTo>
                <a:lnTo>
                  <a:pt x="393357" y="178980"/>
                </a:lnTo>
                <a:lnTo>
                  <a:pt x="385464" y="153537"/>
                </a:lnTo>
                <a:lnTo>
                  <a:pt x="375407" y="129758"/>
                </a:lnTo>
                <a:lnTo>
                  <a:pt x="363248" y="107571"/>
                </a:lnTo>
                <a:lnTo>
                  <a:pt x="349048" y="86906"/>
                </a:lnTo>
                <a:lnTo>
                  <a:pt x="332866" y="67691"/>
                </a:lnTo>
                <a:lnTo>
                  <a:pt x="326750" y="58409"/>
                </a:lnTo>
                <a:lnTo>
                  <a:pt x="318760" y="48234"/>
                </a:lnTo>
                <a:lnTo>
                  <a:pt x="310023" y="39038"/>
                </a:lnTo>
                <a:lnTo>
                  <a:pt x="300544" y="30820"/>
                </a:lnTo>
                <a:lnTo>
                  <a:pt x="290329" y="23578"/>
                </a:lnTo>
                <a:lnTo>
                  <a:pt x="279382" y="17309"/>
                </a:lnTo>
                <a:lnTo>
                  <a:pt x="267710" y="12010"/>
                </a:lnTo>
                <a:lnTo>
                  <a:pt x="255316" y="7680"/>
                </a:lnTo>
                <a:lnTo>
                  <a:pt x="242205" y="4316"/>
                </a:lnTo>
                <a:lnTo>
                  <a:pt x="228384" y="1917"/>
                </a:lnTo>
                <a:lnTo>
                  <a:pt x="213856" y="478"/>
                </a:lnTo>
                <a:lnTo>
                  <a:pt x="198628" y="0"/>
                </a:lnTo>
                <a:lnTo>
                  <a:pt x="185064" y="396"/>
                </a:lnTo>
                <a:lnTo>
                  <a:pt x="171574" y="1623"/>
                </a:lnTo>
                <a:lnTo>
                  <a:pt x="158476" y="3685"/>
                </a:lnTo>
                <a:lnTo>
                  <a:pt x="145774" y="6583"/>
                </a:lnTo>
                <a:lnTo>
                  <a:pt x="133471" y="10319"/>
                </a:lnTo>
                <a:lnTo>
                  <a:pt x="121573" y="14898"/>
                </a:lnTo>
                <a:lnTo>
                  <a:pt x="110084" y="20321"/>
                </a:lnTo>
                <a:lnTo>
                  <a:pt x="99008" y="26592"/>
                </a:lnTo>
                <a:lnTo>
                  <a:pt x="88350" y="33712"/>
                </a:lnTo>
                <a:lnTo>
                  <a:pt x="78115" y="41684"/>
                </a:lnTo>
                <a:lnTo>
                  <a:pt x="68305" y="50512"/>
                </a:lnTo>
                <a:lnTo>
                  <a:pt x="58928" y="60198"/>
                </a:lnTo>
                <a:lnTo>
                  <a:pt x="44545" y="77860"/>
                </a:lnTo>
                <a:lnTo>
                  <a:pt x="37697" y="87889"/>
                </a:lnTo>
                <a:lnTo>
                  <a:pt x="31427" y="98341"/>
                </a:lnTo>
                <a:lnTo>
                  <a:pt x="25739" y="109219"/>
                </a:lnTo>
                <a:lnTo>
                  <a:pt x="20637" y="120525"/>
                </a:lnTo>
                <a:lnTo>
                  <a:pt x="16124" y="132261"/>
                </a:lnTo>
                <a:lnTo>
                  <a:pt x="12201" y="144431"/>
                </a:lnTo>
                <a:lnTo>
                  <a:pt x="8874" y="157037"/>
                </a:lnTo>
                <a:lnTo>
                  <a:pt x="6145" y="170081"/>
                </a:lnTo>
                <a:lnTo>
                  <a:pt x="4017" y="183567"/>
                </a:lnTo>
                <a:lnTo>
                  <a:pt x="2493" y="197496"/>
                </a:lnTo>
                <a:lnTo>
                  <a:pt x="1576" y="211871"/>
                </a:lnTo>
                <a:lnTo>
                  <a:pt x="1269" y="226695"/>
                </a:lnTo>
                <a:lnTo>
                  <a:pt x="1278" y="228687"/>
                </a:lnTo>
                <a:lnTo>
                  <a:pt x="1720" y="241428"/>
                </a:lnTo>
                <a:lnTo>
                  <a:pt x="2833" y="254077"/>
                </a:lnTo>
                <a:lnTo>
                  <a:pt x="4613" y="266630"/>
                </a:lnTo>
                <a:lnTo>
                  <a:pt x="7056" y="279087"/>
                </a:lnTo>
                <a:lnTo>
                  <a:pt x="10157" y="291443"/>
                </a:lnTo>
                <a:lnTo>
                  <a:pt x="13912" y="303697"/>
                </a:lnTo>
                <a:lnTo>
                  <a:pt x="18317" y="315846"/>
                </a:lnTo>
                <a:lnTo>
                  <a:pt x="23367" y="327888"/>
                </a:lnTo>
                <a:lnTo>
                  <a:pt x="24014" y="330658"/>
                </a:lnTo>
                <a:lnTo>
                  <a:pt x="27711" y="343340"/>
                </a:lnTo>
                <a:lnTo>
                  <a:pt x="32452" y="355349"/>
                </a:lnTo>
                <a:lnTo>
                  <a:pt x="38217" y="366701"/>
                </a:lnTo>
                <a:lnTo>
                  <a:pt x="44988" y="377410"/>
                </a:lnTo>
                <a:lnTo>
                  <a:pt x="52744" y="387493"/>
                </a:lnTo>
                <a:lnTo>
                  <a:pt x="61467" y="396963"/>
                </a:lnTo>
                <a:lnTo>
                  <a:pt x="72288" y="407045"/>
                </a:lnTo>
                <a:lnTo>
                  <a:pt x="82615" y="415234"/>
                </a:lnTo>
                <a:lnTo>
                  <a:pt x="93357" y="422447"/>
                </a:lnTo>
                <a:lnTo>
                  <a:pt x="104511" y="428686"/>
                </a:lnTo>
                <a:lnTo>
                  <a:pt x="104478" y="249977"/>
                </a:lnTo>
                <a:lnTo>
                  <a:pt x="102320" y="236733"/>
                </a:lnTo>
                <a:lnTo>
                  <a:pt x="101600" y="222504"/>
                </a:lnTo>
                <a:lnTo>
                  <a:pt x="101807" y="214573"/>
                </a:lnTo>
                <a:lnTo>
                  <a:pt x="103300" y="200671"/>
                </a:lnTo>
                <a:lnTo>
                  <a:pt x="106227" y="187865"/>
                </a:lnTo>
                <a:lnTo>
                  <a:pt x="110584" y="176122"/>
                </a:lnTo>
                <a:lnTo>
                  <a:pt x="116367" y="165412"/>
                </a:lnTo>
                <a:lnTo>
                  <a:pt x="123570" y="155702"/>
                </a:lnTo>
                <a:lnTo>
                  <a:pt x="135722" y="143380"/>
                </a:lnTo>
                <a:lnTo>
                  <a:pt x="146127" y="135893"/>
                </a:lnTo>
                <a:lnTo>
                  <a:pt x="157420" y="130123"/>
                </a:lnTo>
                <a:lnTo>
                  <a:pt x="169584" y="126039"/>
                </a:lnTo>
                <a:lnTo>
                  <a:pt x="182606" y="123611"/>
                </a:lnTo>
                <a:lnTo>
                  <a:pt x="196469" y="122809"/>
                </a:lnTo>
                <a:lnTo>
                  <a:pt x="201258" y="122955"/>
                </a:lnTo>
                <a:lnTo>
                  <a:pt x="215019" y="124426"/>
                </a:lnTo>
                <a:lnTo>
                  <a:pt x="227877" y="127464"/>
                </a:lnTo>
                <a:lnTo>
                  <a:pt x="239813" y="132090"/>
                </a:lnTo>
                <a:lnTo>
                  <a:pt x="250805" y="138324"/>
                </a:lnTo>
                <a:lnTo>
                  <a:pt x="260833" y="146187"/>
                </a:lnTo>
                <a:lnTo>
                  <a:pt x="269875" y="155702"/>
                </a:lnTo>
                <a:lnTo>
                  <a:pt x="274470" y="161650"/>
                </a:lnTo>
                <a:lnTo>
                  <a:pt x="280839" y="172069"/>
                </a:lnTo>
                <a:lnTo>
                  <a:pt x="285838" y="183444"/>
                </a:lnTo>
                <a:lnTo>
                  <a:pt x="289441" y="195784"/>
                </a:lnTo>
                <a:lnTo>
                  <a:pt x="291621" y="209097"/>
                </a:lnTo>
                <a:lnTo>
                  <a:pt x="292353" y="223393"/>
                </a:lnTo>
                <a:lnTo>
                  <a:pt x="292175" y="230334"/>
                </a:lnTo>
                <a:lnTo>
                  <a:pt x="290671" y="243990"/>
                </a:lnTo>
                <a:lnTo>
                  <a:pt x="287661" y="256663"/>
                </a:lnTo>
                <a:lnTo>
                  <a:pt x="283173" y="268403"/>
                </a:lnTo>
                <a:lnTo>
                  <a:pt x="277235" y="279259"/>
                </a:lnTo>
                <a:lnTo>
                  <a:pt x="269875" y="289280"/>
                </a:lnTo>
                <a:lnTo>
                  <a:pt x="257559" y="301480"/>
                </a:lnTo>
                <a:lnTo>
                  <a:pt x="247175" y="308800"/>
                </a:lnTo>
                <a:lnTo>
                  <a:pt x="235880" y="314470"/>
                </a:lnTo>
                <a:lnTo>
                  <a:pt x="223668" y="318504"/>
                </a:lnTo>
                <a:lnTo>
                  <a:pt x="210533" y="320915"/>
                </a:lnTo>
                <a:lnTo>
                  <a:pt x="196469" y="321716"/>
                </a:lnTo>
                <a:lnTo>
                  <a:pt x="192409" y="321651"/>
                </a:lnTo>
                <a:lnTo>
                  <a:pt x="178615" y="320382"/>
                </a:lnTo>
                <a:lnTo>
                  <a:pt x="165729" y="317480"/>
                </a:lnTo>
                <a:lnTo>
                  <a:pt x="153766" y="312932"/>
                </a:lnTo>
                <a:lnTo>
                  <a:pt x="142742" y="306725"/>
                </a:lnTo>
                <a:lnTo>
                  <a:pt x="132672" y="298845"/>
                </a:lnTo>
                <a:lnTo>
                  <a:pt x="123570" y="289280"/>
                </a:lnTo>
                <a:lnTo>
                  <a:pt x="113091" y="273614"/>
                </a:lnTo>
                <a:lnTo>
                  <a:pt x="116074" y="433956"/>
                </a:lnTo>
                <a:lnTo>
                  <a:pt x="128045" y="438259"/>
                </a:lnTo>
                <a:lnTo>
                  <a:pt x="140421" y="441600"/>
                </a:lnTo>
                <a:lnTo>
                  <a:pt x="153200" y="443982"/>
                </a:lnTo>
                <a:lnTo>
                  <a:pt x="166380" y="445409"/>
                </a:lnTo>
                <a:lnTo>
                  <a:pt x="179958" y="445884"/>
                </a:lnTo>
                <a:lnTo>
                  <a:pt x="182979" y="445862"/>
                </a:lnTo>
                <a:lnTo>
                  <a:pt x="196532" y="445200"/>
                </a:lnTo>
                <a:lnTo>
                  <a:pt x="209585" y="443592"/>
                </a:lnTo>
                <a:lnTo>
                  <a:pt x="222132" y="441009"/>
                </a:lnTo>
                <a:lnTo>
                  <a:pt x="234165" y="437423"/>
                </a:lnTo>
                <a:lnTo>
                  <a:pt x="245679" y="432805"/>
                </a:lnTo>
                <a:lnTo>
                  <a:pt x="256666" y="427126"/>
                </a:lnTo>
                <a:lnTo>
                  <a:pt x="269929" y="418268"/>
                </a:lnTo>
                <a:lnTo>
                  <a:pt x="279386" y="410404"/>
                </a:lnTo>
                <a:lnTo>
                  <a:pt x="288263" y="401518"/>
                </a:lnTo>
                <a:lnTo>
                  <a:pt x="296535" y="391567"/>
                </a:lnTo>
                <a:lnTo>
                  <a:pt x="304173" y="380504"/>
                </a:lnTo>
                <a:lnTo>
                  <a:pt x="311149" y="368287"/>
                </a:lnTo>
                <a:lnTo>
                  <a:pt x="310575" y="377077"/>
                </a:lnTo>
                <a:lnTo>
                  <a:pt x="309297" y="390944"/>
                </a:lnTo>
                <a:lnTo>
                  <a:pt x="307618" y="404203"/>
                </a:lnTo>
                <a:lnTo>
                  <a:pt x="305558" y="416854"/>
                </a:lnTo>
                <a:lnTo>
                  <a:pt x="303139" y="428891"/>
                </a:lnTo>
                <a:lnTo>
                  <a:pt x="300381" y="440313"/>
                </a:lnTo>
                <a:lnTo>
                  <a:pt x="297306" y="451116"/>
                </a:lnTo>
                <a:lnTo>
                  <a:pt x="293679" y="461801"/>
                </a:lnTo>
                <a:lnTo>
                  <a:pt x="288837" y="473362"/>
                </a:lnTo>
                <a:lnTo>
                  <a:pt x="283155" y="484650"/>
                </a:lnTo>
                <a:lnTo>
                  <a:pt x="276663" y="495668"/>
                </a:lnTo>
                <a:lnTo>
                  <a:pt x="269390" y="506422"/>
                </a:lnTo>
                <a:lnTo>
                  <a:pt x="261365" y="516915"/>
                </a:lnTo>
                <a:lnTo>
                  <a:pt x="252204" y="525508"/>
                </a:lnTo>
                <a:lnTo>
                  <a:pt x="241913" y="533036"/>
                </a:lnTo>
                <a:lnTo>
                  <a:pt x="230856" y="539153"/>
                </a:lnTo>
                <a:lnTo>
                  <a:pt x="219050" y="543876"/>
                </a:lnTo>
                <a:lnTo>
                  <a:pt x="206514" y="547227"/>
                </a:lnTo>
                <a:lnTo>
                  <a:pt x="193266" y="549223"/>
                </a:lnTo>
                <a:lnTo>
                  <a:pt x="179323" y="549884"/>
                </a:lnTo>
                <a:lnTo>
                  <a:pt x="169615" y="549449"/>
                </a:lnTo>
                <a:lnTo>
                  <a:pt x="157356" y="547729"/>
                </a:lnTo>
                <a:lnTo>
                  <a:pt x="144755" y="544719"/>
                </a:lnTo>
                <a:lnTo>
                  <a:pt x="131825" y="540435"/>
                </a:lnTo>
                <a:lnTo>
                  <a:pt x="122439" y="536642"/>
                </a:lnTo>
                <a:lnTo>
                  <a:pt x="110588" y="530748"/>
                </a:lnTo>
                <a:lnTo>
                  <a:pt x="100099" y="524036"/>
                </a:lnTo>
                <a:lnTo>
                  <a:pt x="91058" y="516445"/>
                </a:lnTo>
                <a:lnTo>
                  <a:pt x="84309" y="509278"/>
                </a:lnTo>
                <a:lnTo>
                  <a:pt x="76943" y="498217"/>
                </a:lnTo>
                <a:lnTo>
                  <a:pt x="74422" y="487768"/>
                </a:lnTo>
                <a:lnTo>
                  <a:pt x="74422" y="484009"/>
                </a:lnTo>
                <a:lnTo>
                  <a:pt x="75056" y="476516"/>
                </a:lnTo>
                <a:lnTo>
                  <a:pt x="76326" y="464718"/>
                </a:lnTo>
                <a:lnTo>
                  <a:pt x="70357" y="461035"/>
                </a:lnTo>
                <a:lnTo>
                  <a:pt x="64261" y="457606"/>
                </a:lnTo>
                <a:lnTo>
                  <a:pt x="58292" y="453923"/>
                </a:lnTo>
                <a:lnTo>
                  <a:pt x="55451" y="462046"/>
                </a:lnTo>
                <a:lnTo>
                  <a:pt x="51234" y="474018"/>
                </a:lnTo>
                <a:lnTo>
                  <a:pt x="46988" y="485985"/>
                </a:lnTo>
                <a:lnTo>
                  <a:pt x="42721" y="497947"/>
                </a:lnTo>
                <a:lnTo>
                  <a:pt x="38437" y="509906"/>
                </a:lnTo>
                <a:lnTo>
                  <a:pt x="34141" y="521863"/>
                </a:lnTo>
                <a:lnTo>
                  <a:pt x="29839" y="533819"/>
                </a:lnTo>
                <a:lnTo>
                  <a:pt x="25536" y="545774"/>
                </a:lnTo>
                <a:lnTo>
                  <a:pt x="21237" y="557730"/>
                </a:lnTo>
                <a:lnTo>
                  <a:pt x="16948" y="569688"/>
                </a:lnTo>
                <a:lnTo>
                  <a:pt x="12675" y="581650"/>
                </a:lnTo>
                <a:lnTo>
                  <a:pt x="8422" y="593615"/>
                </a:lnTo>
                <a:lnTo>
                  <a:pt x="4195" y="605586"/>
                </a:lnTo>
                <a:lnTo>
                  <a:pt x="0" y="617562"/>
                </a:lnTo>
                <a:lnTo>
                  <a:pt x="4825" y="6221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444836" y="8772566"/>
            <a:ext cx="11595" cy="183978"/>
          </a:xfrm>
          <a:custGeom>
            <a:avLst/>
            <a:gdLst/>
            <a:ahLst/>
            <a:cxnLst/>
            <a:rect b="b" l="l" r="r" t="t"/>
            <a:pathLst>
              <a:path h="183978" w="11595">
                <a:moveTo>
                  <a:pt x="3591" y="12285"/>
                </a:moveTo>
                <a:lnTo>
                  <a:pt x="0" y="0"/>
                </a:lnTo>
                <a:lnTo>
                  <a:pt x="32" y="178708"/>
                </a:lnTo>
                <a:lnTo>
                  <a:pt x="11595" y="183978"/>
                </a:lnTo>
                <a:lnTo>
                  <a:pt x="8612" y="23636"/>
                </a:lnTo>
                <a:lnTo>
                  <a:pt x="3591" y="122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143000" y="8458200"/>
            <a:ext cx="177419" cy="799553"/>
          </a:xfrm>
          <a:custGeom>
            <a:avLst/>
            <a:gdLst/>
            <a:ahLst/>
            <a:cxnLst/>
            <a:rect b="b" l="l" r="r" t="t"/>
            <a:pathLst>
              <a:path h="799553" w="177419">
                <a:moveTo>
                  <a:pt x="137159" y="0"/>
                </a:moveTo>
                <a:lnTo>
                  <a:pt x="144987" y="9965"/>
                </a:lnTo>
                <a:lnTo>
                  <a:pt x="152903" y="19884"/>
                </a:lnTo>
                <a:lnTo>
                  <a:pt x="160851" y="29794"/>
                </a:lnTo>
                <a:lnTo>
                  <a:pt x="168773" y="39738"/>
                </a:lnTo>
                <a:lnTo>
                  <a:pt x="176612" y="49754"/>
                </a:lnTo>
                <a:lnTo>
                  <a:pt x="177419" y="50800"/>
                </a:lnTo>
                <a:lnTo>
                  <a:pt x="170241" y="64267"/>
                </a:lnTo>
                <a:lnTo>
                  <a:pt x="163474" y="77273"/>
                </a:lnTo>
                <a:lnTo>
                  <a:pt x="151194" y="101923"/>
                </a:lnTo>
                <a:lnTo>
                  <a:pt x="140626" y="124802"/>
                </a:lnTo>
                <a:lnTo>
                  <a:pt x="131816" y="145964"/>
                </a:lnTo>
                <a:lnTo>
                  <a:pt x="122710" y="173496"/>
                </a:lnTo>
                <a:lnTo>
                  <a:pt x="117130" y="195709"/>
                </a:lnTo>
                <a:lnTo>
                  <a:pt x="112174" y="218717"/>
                </a:lnTo>
                <a:lnTo>
                  <a:pt x="107851" y="242524"/>
                </a:lnTo>
                <a:lnTo>
                  <a:pt x="104173" y="267135"/>
                </a:lnTo>
                <a:lnTo>
                  <a:pt x="101149" y="292553"/>
                </a:lnTo>
                <a:lnTo>
                  <a:pt x="98790" y="318782"/>
                </a:lnTo>
                <a:lnTo>
                  <a:pt x="97107" y="345827"/>
                </a:lnTo>
                <a:lnTo>
                  <a:pt x="96110" y="373691"/>
                </a:lnTo>
                <a:lnTo>
                  <a:pt x="95808" y="400240"/>
                </a:lnTo>
                <a:lnTo>
                  <a:pt x="95892" y="414939"/>
                </a:lnTo>
                <a:lnTo>
                  <a:pt x="96562" y="443457"/>
                </a:lnTo>
                <a:lnTo>
                  <a:pt x="97895" y="470796"/>
                </a:lnTo>
                <a:lnTo>
                  <a:pt x="99885" y="496954"/>
                </a:lnTo>
                <a:lnTo>
                  <a:pt x="102526" y="521926"/>
                </a:lnTo>
                <a:lnTo>
                  <a:pt x="105809" y="545707"/>
                </a:lnTo>
                <a:lnTo>
                  <a:pt x="109730" y="568293"/>
                </a:lnTo>
                <a:lnTo>
                  <a:pt x="116920" y="600412"/>
                </a:lnTo>
                <a:lnTo>
                  <a:pt x="123487" y="623585"/>
                </a:lnTo>
                <a:lnTo>
                  <a:pt x="131250" y="646929"/>
                </a:lnTo>
                <a:lnTo>
                  <a:pt x="140171" y="670459"/>
                </a:lnTo>
                <a:lnTo>
                  <a:pt x="150213" y="694188"/>
                </a:lnTo>
                <a:lnTo>
                  <a:pt x="161340" y="718129"/>
                </a:lnTo>
                <a:lnTo>
                  <a:pt x="173514" y="742296"/>
                </a:lnTo>
                <a:lnTo>
                  <a:pt x="177419" y="749693"/>
                </a:lnTo>
                <a:lnTo>
                  <a:pt x="169501" y="759634"/>
                </a:lnTo>
                <a:lnTo>
                  <a:pt x="161493" y="769504"/>
                </a:lnTo>
                <a:lnTo>
                  <a:pt x="153454" y="779344"/>
                </a:lnTo>
                <a:lnTo>
                  <a:pt x="145444" y="789195"/>
                </a:lnTo>
                <a:lnTo>
                  <a:pt x="137521" y="799096"/>
                </a:lnTo>
                <a:lnTo>
                  <a:pt x="137159" y="799553"/>
                </a:lnTo>
                <a:lnTo>
                  <a:pt x="128765" y="790807"/>
                </a:lnTo>
                <a:lnTo>
                  <a:pt x="105005" y="762467"/>
                </a:lnTo>
                <a:lnTo>
                  <a:pt x="83523" y="730862"/>
                </a:lnTo>
                <a:lnTo>
                  <a:pt x="70555" y="707904"/>
                </a:lnTo>
                <a:lnTo>
                  <a:pt x="55795" y="676562"/>
                </a:lnTo>
                <a:lnTo>
                  <a:pt x="44796" y="649348"/>
                </a:lnTo>
                <a:lnTo>
                  <a:pt x="34975" y="621694"/>
                </a:lnTo>
                <a:lnTo>
                  <a:pt x="26345" y="593600"/>
                </a:lnTo>
                <a:lnTo>
                  <a:pt x="18916" y="565065"/>
                </a:lnTo>
                <a:lnTo>
                  <a:pt x="12699" y="536089"/>
                </a:lnTo>
                <a:lnTo>
                  <a:pt x="7704" y="506672"/>
                </a:lnTo>
                <a:lnTo>
                  <a:pt x="3941" y="476814"/>
                </a:lnTo>
                <a:lnTo>
                  <a:pt x="1423" y="446515"/>
                </a:lnTo>
                <a:lnTo>
                  <a:pt x="158" y="415775"/>
                </a:lnTo>
                <a:lnTo>
                  <a:pt x="0" y="400240"/>
                </a:lnTo>
                <a:lnTo>
                  <a:pt x="114" y="387178"/>
                </a:lnTo>
                <a:lnTo>
                  <a:pt x="1816" y="348364"/>
                </a:lnTo>
                <a:lnTo>
                  <a:pt x="5533" y="310104"/>
                </a:lnTo>
                <a:lnTo>
                  <a:pt x="11232" y="272393"/>
                </a:lnTo>
                <a:lnTo>
                  <a:pt x="18880" y="235226"/>
                </a:lnTo>
                <a:lnTo>
                  <a:pt x="28446" y="198596"/>
                </a:lnTo>
                <a:lnTo>
                  <a:pt x="40453" y="161052"/>
                </a:lnTo>
                <a:lnTo>
                  <a:pt x="50398" y="135205"/>
                </a:lnTo>
                <a:lnTo>
                  <a:pt x="61344" y="110722"/>
                </a:lnTo>
                <a:lnTo>
                  <a:pt x="79573" y="76488"/>
                </a:lnTo>
                <a:lnTo>
                  <a:pt x="99883" y="45145"/>
                </a:lnTo>
                <a:lnTo>
                  <a:pt x="122171" y="16587"/>
                </a:lnTo>
                <a:lnTo>
                  <a:pt x="130022" y="7667"/>
                </a:lnTo>
                <a:lnTo>
                  <a:pt x="13715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340358" y="8522589"/>
            <a:ext cx="411734" cy="670775"/>
          </a:xfrm>
          <a:custGeom>
            <a:avLst/>
            <a:gdLst/>
            <a:ahLst/>
            <a:cxnLst/>
            <a:rect b="b" l="l" r="r" t="t"/>
            <a:pathLst>
              <a:path h="670775" w="411734">
                <a:moveTo>
                  <a:pt x="0" y="617562"/>
                </a:moveTo>
                <a:lnTo>
                  <a:pt x="4195" y="605586"/>
                </a:lnTo>
                <a:lnTo>
                  <a:pt x="8422" y="593615"/>
                </a:lnTo>
                <a:lnTo>
                  <a:pt x="12675" y="581650"/>
                </a:lnTo>
                <a:lnTo>
                  <a:pt x="16948" y="569688"/>
                </a:lnTo>
                <a:lnTo>
                  <a:pt x="21237" y="557730"/>
                </a:lnTo>
                <a:lnTo>
                  <a:pt x="25536" y="545774"/>
                </a:lnTo>
                <a:lnTo>
                  <a:pt x="29839" y="533819"/>
                </a:lnTo>
                <a:lnTo>
                  <a:pt x="34141" y="521863"/>
                </a:lnTo>
                <a:lnTo>
                  <a:pt x="38437" y="509906"/>
                </a:lnTo>
                <a:lnTo>
                  <a:pt x="42721" y="497947"/>
                </a:lnTo>
                <a:lnTo>
                  <a:pt x="46988" y="485985"/>
                </a:lnTo>
                <a:lnTo>
                  <a:pt x="51234" y="474018"/>
                </a:lnTo>
                <a:lnTo>
                  <a:pt x="55451" y="462046"/>
                </a:lnTo>
                <a:lnTo>
                  <a:pt x="58292" y="453923"/>
                </a:lnTo>
                <a:lnTo>
                  <a:pt x="64261" y="457606"/>
                </a:lnTo>
                <a:lnTo>
                  <a:pt x="70357" y="461035"/>
                </a:lnTo>
                <a:lnTo>
                  <a:pt x="76326" y="464718"/>
                </a:lnTo>
                <a:lnTo>
                  <a:pt x="75056" y="476516"/>
                </a:lnTo>
                <a:lnTo>
                  <a:pt x="74422" y="484009"/>
                </a:lnTo>
                <a:lnTo>
                  <a:pt x="74422" y="487768"/>
                </a:lnTo>
                <a:lnTo>
                  <a:pt x="76943" y="498217"/>
                </a:lnTo>
                <a:lnTo>
                  <a:pt x="84309" y="509278"/>
                </a:lnTo>
                <a:lnTo>
                  <a:pt x="91058" y="516445"/>
                </a:lnTo>
                <a:lnTo>
                  <a:pt x="100099" y="524036"/>
                </a:lnTo>
                <a:lnTo>
                  <a:pt x="110588" y="530748"/>
                </a:lnTo>
                <a:lnTo>
                  <a:pt x="122439" y="536642"/>
                </a:lnTo>
                <a:lnTo>
                  <a:pt x="131825" y="540435"/>
                </a:lnTo>
                <a:lnTo>
                  <a:pt x="144755" y="544719"/>
                </a:lnTo>
                <a:lnTo>
                  <a:pt x="157356" y="547729"/>
                </a:lnTo>
                <a:lnTo>
                  <a:pt x="169615" y="549449"/>
                </a:lnTo>
                <a:lnTo>
                  <a:pt x="179323" y="549884"/>
                </a:lnTo>
                <a:lnTo>
                  <a:pt x="193266" y="549223"/>
                </a:lnTo>
                <a:lnTo>
                  <a:pt x="206514" y="547227"/>
                </a:lnTo>
                <a:lnTo>
                  <a:pt x="219050" y="543876"/>
                </a:lnTo>
                <a:lnTo>
                  <a:pt x="230856" y="539153"/>
                </a:lnTo>
                <a:lnTo>
                  <a:pt x="241913" y="533036"/>
                </a:lnTo>
                <a:lnTo>
                  <a:pt x="252204" y="525508"/>
                </a:lnTo>
                <a:lnTo>
                  <a:pt x="261365" y="516915"/>
                </a:lnTo>
                <a:lnTo>
                  <a:pt x="269390" y="506422"/>
                </a:lnTo>
                <a:lnTo>
                  <a:pt x="276663" y="495668"/>
                </a:lnTo>
                <a:lnTo>
                  <a:pt x="283155" y="484650"/>
                </a:lnTo>
                <a:lnTo>
                  <a:pt x="288837" y="473362"/>
                </a:lnTo>
                <a:lnTo>
                  <a:pt x="293679" y="461801"/>
                </a:lnTo>
                <a:lnTo>
                  <a:pt x="297306" y="451116"/>
                </a:lnTo>
                <a:lnTo>
                  <a:pt x="300381" y="440313"/>
                </a:lnTo>
                <a:lnTo>
                  <a:pt x="303139" y="428891"/>
                </a:lnTo>
                <a:lnTo>
                  <a:pt x="305558" y="416854"/>
                </a:lnTo>
                <a:lnTo>
                  <a:pt x="307618" y="404203"/>
                </a:lnTo>
                <a:lnTo>
                  <a:pt x="309297" y="390944"/>
                </a:lnTo>
                <a:lnTo>
                  <a:pt x="310575" y="377077"/>
                </a:lnTo>
                <a:lnTo>
                  <a:pt x="311149" y="368287"/>
                </a:lnTo>
                <a:lnTo>
                  <a:pt x="304173" y="380504"/>
                </a:lnTo>
                <a:lnTo>
                  <a:pt x="296535" y="391567"/>
                </a:lnTo>
                <a:lnTo>
                  <a:pt x="288263" y="401518"/>
                </a:lnTo>
                <a:lnTo>
                  <a:pt x="279386" y="410404"/>
                </a:lnTo>
                <a:lnTo>
                  <a:pt x="269929" y="418268"/>
                </a:lnTo>
                <a:lnTo>
                  <a:pt x="259921" y="425156"/>
                </a:lnTo>
                <a:lnTo>
                  <a:pt x="245679" y="432805"/>
                </a:lnTo>
                <a:lnTo>
                  <a:pt x="234165" y="437423"/>
                </a:lnTo>
                <a:lnTo>
                  <a:pt x="222132" y="441009"/>
                </a:lnTo>
                <a:lnTo>
                  <a:pt x="209585" y="443592"/>
                </a:lnTo>
                <a:lnTo>
                  <a:pt x="196532" y="445200"/>
                </a:lnTo>
                <a:lnTo>
                  <a:pt x="182979" y="445862"/>
                </a:lnTo>
                <a:lnTo>
                  <a:pt x="179958" y="445884"/>
                </a:lnTo>
                <a:lnTo>
                  <a:pt x="166380" y="445409"/>
                </a:lnTo>
                <a:lnTo>
                  <a:pt x="153200" y="443982"/>
                </a:lnTo>
                <a:lnTo>
                  <a:pt x="140421" y="441600"/>
                </a:lnTo>
                <a:lnTo>
                  <a:pt x="128045" y="438259"/>
                </a:lnTo>
                <a:lnTo>
                  <a:pt x="116074" y="433956"/>
                </a:lnTo>
                <a:lnTo>
                  <a:pt x="104511" y="428686"/>
                </a:lnTo>
                <a:lnTo>
                  <a:pt x="93357" y="422447"/>
                </a:lnTo>
                <a:lnTo>
                  <a:pt x="82615" y="415234"/>
                </a:lnTo>
                <a:lnTo>
                  <a:pt x="72288" y="407045"/>
                </a:lnTo>
                <a:lnTo>
                  <a:pt x="62377" y="397875"/>
                </a:lnTo>
                <a:lnTo>
                  <a:pt x="52744" y="387493"/>
                </a:lnTo>
                <a:lnTo>
                  <a:pt x="44988" y="377410"/>
                </a:lnTo>
                <a:lnTo>
                  <a:pt x="38217" y="366701"/>
                </a:lnTo>
                <a:lnTo>
                  <a:pt x="32452" y="355349"/>
                </a:lnTo>
                <a:lnTo>
                  <a:pt x="27711" y="343340"/>
                </a:lnTo>
                <a:lnTo>
                  <a:pt x="24014" y="330658"/>
                </a:lnTo>
                <a:lnTo>
                  <a:pt x="23367" y="327888"/>
                </a:lnTo>
                <a:lnTo>
                  <a:pt x="18317" y="315846"/>
                </a:lnTo>
                <a:lnTo>
                  <a:pt x="13912" y="303697"/>
                </a:lnTo>
                <a:lnTo>
                  <a:pt x="10157" y="291443"/>
                </a:lnTo>
                <a:lnTo>
                  <a:pt x="7056" y="279087"/>
                </a:lnTo>
                <a:lnTo>
                  <a:pt x="4613" y="266630"/>
                </a:lnTo>
                <a:lnTo>
                  <a:pt x="2833" y="254077"/>
                </a:lnTo>
                <a:lnTo>
                  <a:pt x="1720" y="241428"/>
                </a:lnTo>
                <a:lnTo>
                  <a:pt x="1278" y="228687"/>
                </a:lnTo>
                <a:lnTo>
                  <a:pt x="1269" y="226695"/>
                </a:lnTo>
                <a:lnTo>
                  <a:pt x="1576" y="211871"/>
                </a:lnTo>
                <a:lnTo>
                  <a:pt x="2493" y="197496"/>
                </a:lnTo>
                <a:lnTo>
                  <a:pt x="4017" y="183567"/>
                </a:lnTo>
                <a:lnTo>
                  <a:pt x="6145" y="170081"/>
                </a:lnTo>
                <a:lnTo>
                  <a:pt x="8874" y="157037"/>
                </a:lnTo>
                <a:lnTo>
                  <a:pt x="12201" y="144431"/>
                </a:lnTo>
                <a:lnTo>
                  <a:pt x="16124" y="132261"/>
                </a:lnTo>
                <a:lnTo>
                  <a:pt x="20637" y="120525"/>
                </a:lnTo>
                <a:lnTo>
                  <a:pt x="25739" y="109219"/>
                </a:lnTo>
                <a:lnTo>
                  <a:pt x="31427" y="98341"/>
                </a:lnTo>
                <a:lnTo>
                  <a:pt x="37697" y="87889"/>
                </a:lnTo>
                <a:lnTo>
                  <a:pt x="44545" y="77860"/>
                </a:lnTo>
                <a:lnTo>
                  <a:pt x="51970" y="68252"/>
                </a:lnTo>
                <a:lnTo>
                  <a:pt x="68305" y="50512"/>
                </a:lnTo>
                <a:lnTo>
                  <a:pt x="78115" y="41684"/>
                </a:lnTo>
                <a:lnTo>
                  <a:pt x="88350" y="33712"/>
                </a:lnTo>
                <a:lnTo>
                  <a:pt x="99008" y="26592"/>
                </a:lnTo>
                <a:lnTo>
                  <a:pt x="110084" y="20321"/>
                </a:lnTo>
                <a:lnTo>
                  <a:pt x="121573" y="14898"/>
                </a:lnTo>
                <a:lnTo>
                  <a:pt x="133471" y="10319"/>
                </a:lnTo>
                <a:lnTo>
                  <a:pt x="145774" y="6583"/>
                </a:lnTo>
                <a:lnTo>
                  <a:pt x="158476" y="3685"/>
                </a:lnTo>
                <a:lnTo>
                  <a:pt x="171574" y="1623"/>
                </a:lnTo>
                <a:lnTo>
                  <a:pt x="185064" y="396"/>
                </a:lnTo>
                <a:lnTo>
                  <a:pt x="198628" y="0"/>
                </a:lnTo>
                <a:lnTo>
                  <a:pt x="213856" y="478"/>
                </a:lnTo>
                <a:lnTo>
                  <a:pt x="228384" y="1917"/>
                </a:lnTo>
                <a:lnTo>
                  <a:pt x="242205" y="4316"/>
                </a:lnTo>
                <a:lnTo>
                  <a:pt x="255316" y="7680"/>
                </a:lnTo>
                <a:lnTo>
                  <a:pt x="267710" y="12010"/>
                </a:lnTo>
                <a:lnTo>
                  <a:pt x="279382" y="17309"/>
                </a:lnTo>
                <a:lnTo>
                  <a:pt x="290329" y="23578"/>
                </a:lnTo>
                <a:lnTo>
                  <a:pt x="300544" y="30820"/>
                </a:lnTo>
                <a:lnTo>
                  <a:pt x="310023" y="39038"/>
                </a:lnTo>
                <a:lnTo>
                  <a:pt x="318760" y="48234"/>
                </a:lnTo>
                <a:lnTo>
                  <a:pt x="326750" y="58409"/>
                </a:lnTo>
                <a:lnTo>
                  <a:pt x="332866" y="67691"/>
                </a:lnTo>
                <a:lnTo>
                  <a:pt x="341201" y="77121"/>
                </a:lnTo>
                <a:lnTo>
                  <a:pt x="356399" y="97053"/>
                </a:lnTo>
                <a:lnTo>
                  <a:pt x="369587" y="118470"/>
                </a:lnTo>
                <a:lnTo>
                  <a:pt x="380702" y="141444"/>
                </a:lnTo>
                <a:lnTo>
                  <a:pt x="389685" y="166046"/>
                </a:lnTo>
                <a:lnTo>
                  <a:pt x="395350" y="187198"/>
                </a:lnTo>
                <a:lnTo>
                  <a:pt x="400652" y="211680"/>
                </a:lnTo>
                <a:lnTo>
                  <a:pt x="404921" y="236440"/>
                </a:lnTo>
                <a:lnTo>
                  <a:pt x="408156" y="261516"/>
                </a:lnTo>
                <a:lnTo>
                  <a:pt x="410358" y="286947"/>
                </a:lnTo>
                <a:lnTo>
                  <a:pt x="411527" y="312770"/>
                </a:lnTo>
                <a:lnTo>
                  <a:pt x="411734" y="329298"/>
                </a:lnTo>
                <a:lnTo>
                  <a:pt x="411570" y="344309"/>
                </a:lnTo>
                <a:lnTo>
                  <a:pt x="410264" y="373460"/>
                </a:lnTo>
                <a:lnTo>
                  <a:pt x="407664" y="401457"/>
                </a:lnTo>
                <a:lnTo>
                  <a:pt x="403784" y="428302"/>
                </a:lnTo>
                <a:lnTo>
                  <a:pt x="398636" y="454002"/>
                </a:lnTo>
                <a:lnTo>
                  <a:pt x="392235" y="478561"/>
                </a:lnTo>
                <a:lnTo>
                  <a:pt x="384592" y="501983"/>
                </a:lnTo>
                <a:lnTo>
                  <a:pt x="375721" y="524273"/>
                </a:lnTo>
                <a:lnTo>
                  <a:pt x="365636" y="545437"/>
                </a:lnTo>
                <a:lnTo>
                  <a:pt x="354348" y="565479"/>
                </a:lnTo>
                <a:lnTo>
                  <a:pt x="340175" y="586652"/>
                </a:lnTo>
                <a:lnTo>
                  <a:pt x="321973" y="608716"/>
                </a:lnTo>
                <a:lnTo>
                  <a:pt x="302369" y="627396"/>
                </a:lnTo>
                <a:lnTo>
                  <a:pt x="281385" y="642713"/>
                </a:lnTo>
                <a:lnTo>
                  <a:pt x="259046" y="654687"/>
                </a:lnTo>
                <a:lnTo>
                  <a:pt x="235376" y="663337"/>
                </a:lnTo>
                <a:lnTo>
                  <a:pt x="210398" y="668684"/>
                </a:lnTo>
                <a:lnTo>
                  <a:pt x="184137" y="670747"/>
                </a:lnTo>
                <a:lnTo>
                  <a:pt x="180594" y="670775"/>
                </a:lnTo>
                <a:lnTo>
                  <a:pt x="166837" y="670416"/>
                </a:lnTo>
                <a:lnTo>
                  <a:pt x="140978" y="667562"/>
                </a:lnTo>
                <a:lnTo>
                  <a:pt x="117508" y="661901"/>
                </a:lnTo>
                <a:lnTo>
                  <a:pt x="96034" y="653504"/>
                </a:lnTo>
                <a:lnTo>
                  <a:pt x="73716" y="641973"/>
                </a:lnTo>
                <a:lnTo>
                  <a:pt x="48793" y="626662"/>
                </a:lnTo>
                <a:lnTo>
                  <a:pt x="39369" y="620369"/>
                </a:lnTo>
                <a:lnTo>
                  <a:pt x="34670" y="618502"/>
                </a:lnTo>
                <a:lnTo>
                  <a:pt x="30860" y="618502"/>
                </a:lnTo>
                <a:lnTo>
                  <a:pt x="28701" y="618502"/>
                </a:lnTo>
                <a:lnTo>
                  <a:pt x="26796" y="619429"/>
                </a:lnTo>
                <a:lnTo>
                  <a:pt x="25145" y="621385"/>
                </a:lnTo>
                <a:lnTo>
                  <a:pt x="21716" y="625614"/>
                </a:lnTo>
                <a:lnTo>
                  <a:pt x="18287" y="628815"/>
                </a:lnTo>
                <a:lnTo>
                  <a:pt x="14478" y="631228"/>
                </a:lnTo>
                <a:lnTo>
                  <a:pt x="9778" y="626618"/>
                </a:lnTo>
                <a:lnTo>
                  <a:pt x="4825" y="622173"/>
                </a:lnTo>
                <a:lnTo>
                  <a:pt x="0" y="6175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441958" y="8645398"/>
            <a:ext cx="190753" cy="198907"/>
          </a:xfrm>
          <a:custGeom>
            <a:avLst/>
            <a:gdLst/>
            <a:ahLst/>
            <a:cxnLst/>
            <a:rect b="b" l="l" r="r" t="t"/>
            <a:pathLst>
              <a:path h="198907" w="190753">
                <a:moveTo>
                  <a:pt x="94868" y="0"/>
                </a:moveTo>
                <a:lnTo>
                  <a:pt x="81006" y="802"/>
                </a:lnTo>
                <a:lnTo>
                  <a:pt x="67984" y="3230"/>
                </a:lnTo>
                <a:lnTo>
                  <a:pt x="55820" y="7314"/>
                </a:lnTo>
                <a:lnTo>
                  <a:pt x="44527" y="13084"/>
                </a:lnTo>
                <a:lnTo>
                  <a:pt x="34122" y="20571"/>
                </a:lnTo>
                <a:lnTo>
                  <a:pt x="24619" y="29806"/>
                </a:lnTo>
                <a:lnTo>
                  <a:pt x="14767" y="42603"/>
                </a:lnTo>
                <a:lnTo>
                  <a:pt x="8984" y="53313"/>
                </a:lnTo>
                <a:lnTo>
                  <a:pt x="4627" y="65056"/>
                </a:lnTo>
                <a:lnTo>
                  <a:pt x="1700" y="77862"/>
                </a:lnTo>
                <a:lnTo>
                  <a:pt x="207" y="91764"/>
                </a:lnTo>
                <a:lnTo>
                  <a:pt x="0" y="99694"/>
                </a:lnTo>
                <a:lnTo>
                  <a:pt x="720" y="113924"/>
                </a:lnTo>
                <a:lnTo>
                  <a:pt x="2878" y="127168"/>
                </a:lnTo>
                <a:lnTo>
                  <a:pt x="6470" y="139454"/>
                </a:lnTo>
                <a:lnTo>
                  <a:pt x="11491" y="150805"/>
                </a:lnTo>
                <a:lnTo>
                  <a:pt x="17937" y="161246"/>
                </a:lnTo>
                <a:lnTo>
                  <a:pt x="31072" y="176036"/>
                </a:lnTo>
                <a:lnTo>
                  <a:pt x="41142" y="183916"/>
                </a:lnTo>
                <a:lnTo>
                  <a:pt x="52166" y="190123"/>
                </a:lnTo>
                <a:lnTo>
                  <a:pt x="64129" y="194671"/>
                </a:lnTo>
                <a:lnTo>
                  <a:pt x="77015" y="197573"/>
                </a:lnTo>
                <a:lnTo>
                  <a:pt x="90809" y="198842"/>
                </a:lnTo>
                <a:lnTo>
                  <a:pt x="94868" y="198907"/>
                </a:lnTo>
                <a:lnTo>
                  <a:pt x="108933" y="198106"/>
                </a:lnTo>
                <a:lnTo>
                  <a:pt x="122068" y="195695"/>
                </a:lnTo>
                <a:lnTo>
                  <a:pt x="134280" y="191661"/>
                </a:lnTo>
                <a:lnTo>
                  <a:pt x="145575" y="185991"/>
                </a:lnTo>
                <a:lnTo>
                  <a:pt x="155959" y="178671"/>
                </a:lnTo>
                <a:lnTo>
                  <a:pt x="165439" y="169689"/>
                </a:lnTo>
                <a:lnTo>
                  <a:pt x="175635" y="156450"/>
                </a:lnTo>
                <a:lnTo>
                  <a:pt x="181573" y="145594"/>
                </a:lnTo>
                <a:lnTo>
                  <a:pt x="186061" y="133854"/>
                </a:lnTo>
                <a:lnTo>
                  <a:pt x="189071" y="121181"/>
                </a:lnTo>
                <a:lnTo>
                  <a:pt x="190575" y="107525"/>
                </a:lnTo>
                <a:lnTo>
                  <a:pt x="190753" y="100583"/>
                </a:lnTo>
                <a:lnTo>
                  <a:pt x="190021" y="86288"/>
                </a:lnTo>
                <a:lnTo>
                  <a:pt x="187841" y="72975"/>
                </a:lnTo>
                <a:lnTo>
                  <a:pt x="184238" y="60635"/>
                </a:lnTo>
                <a:lnTo>
                  <a:pt x="179239" y="49260"/>
                </a:lnTo>
                <a:lnTo>
                  <a:pt x="172870" y="38841"/>
                </a:lnTo>
                <a:lnTo>
                  <a:pt x="168275" y="32892"/>
                </a:lnTo>
                <a:lnTo>
                  <a:pt x="159233" y="23378"/>
                </a:lnTo>
                <a:lnTo>
                  <a:pt x="149205" y="15515"/>
                </a:lnTo>
                <a:lnTo>
                  <a:pt x="138213" y="9281"/>
                </a:lnTo>
                <a:lnTo>
                  <a:pt x="126277" y="4655"/>
                </a:lnTo>
                <a:lnTo>
                  <a:pt x="113419" y="1617"/>
                </a:lnTo>
                <a:lnTo>
                  <a:pt x="99658" y="146"/>
                </a:lnTo>
                <a:lnTo>
                  <a:pt x="9486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856486" y="8533892"/>
            <a:ext cx="183261" cy="648144"/>
          </a:xfrm>
          <a:custGeom>
            <a:avLst/>
            <a:gdLst/>
            <a:ahLst/>
            <a:cxnLst/>
            <a:rect b="b" l="l" r="r" t="t"/>
            <a:pathLst>
              <a:path h="648144" w="183261">
                <a:moveTo>
                  <a:pt x="168020" y="609612"/>
                </a:moveTo>
                <a:lnTo>
                  <a:pt x="166243" y="606259"/>
                </a:lnTo>
                <a:lnTo>
                  <a:pt x="164337" y="602970"/>
                </a:lnTo>
                <a:lnTo>
                  <a:pt x="163321" y="597814"/>
                </a:lnTo>
                <a:lnTo>
                  <a:pt x="163321" y="50291"/>
                </a:lnTo>
                <a:lnTo>
                  <a:pt x="164337" y="45211"/>
                </a:lnTo>
                <a:lnTo>
                  <a:pt x="166243" y="41782"/>
                </a:lnTo>
                <a:lnTo>
                  <a:pt x="168020" y="38607"/>
                </a:lnTo>
                <a:lnTo>
                  <a:pt x="173736" y="35305"/>
                </a:lnTo>
                <a:lnTo>
                  <a:pt x="183261" y="31495"/>
                </a:lnTo>
                <a:lnTo>
                  <a:pt x="183261" y="0"/>
                </a:lnTo>
                <a:lnTo>
                  <a:pt x="41275" y="0"/>
                </a:lnTo>
                <a:lnTo>
                  <a:pt x="41275" y="31495"/>
                </a:lnTo>
                <a:lnTo>
                  <a:pt x="50418" y="35305"/>
                </a:lnTo>
                <a:lnTo>
                  <a:pt x="55880" y="38988"/>
                </a:lnTo>
                <a:lnTo>
                  <a:pt x="58038" y="42290"/>
                </a:lnTo>
                <a:lnTo>
                  <a:pt x="60197" y="45719"/>
                </a:lnTo>
                <a:lnTo>
                  <a:pt x="61213" y="50799"/>
                </a:lnTo>
                <a:lnTo>
                  <a:pt x="61213" y="77215"/>
                </a:lnTo>
                <a:lnTo>
                  <a:pt x="53466" y="80263"/>
                </a:lnTo>
                <a:lnTo>
                  <a:pt x="45593" y="83057"/>
                </a:lnTo>
                <a:lnTo>
                  <a:pt x="37845" y="86105"/>
                </a:lnTo>
                <a:lnTo>
                  <a:pt x="35687" y="86486"/>
                </a:lnTo>
                <a:lnTo>
                  <a:pt x="32131" y="86994"/>
                </a:lnTo>
                <a:lnTo>
                  <a:pt x="27812" y="86105"/>
                </a:lnTo>
                <a:lnTo>
                  <a:pt x="25907" y="82803"/>
                </a:lnTo>
                <a:lnTo>
                  <a:pt x="23621" y="74294"/>
                </a:lnTo>
                <a:lnTo>
                  <a:pt x="20827" y="59689"/>
                </a:lnTo>
                <a:lnTo>
                  <a:pt x="0" y="59689"/>
                </a:lnTo>
                <a:lnTo>
                  <a:pt x="0" y="245998"/>
                </a:lnTo>
                <a:lnTo>
                  <a:pt x="20827" y="245998"/>
                </a:lnTo>
                <a:lnTo>
                  <a:pt x="21429" y="243034"/>
                </a:lnTo>
                <a:lnTo>
                  <a:pt x="25152" y="227877"/>
                </a:lnTo>
                <a:lnTo>
                  <a:pt x="28447" y="219709"/>
                </a:lnTo>
                <a:lnTo>
                  <a:pt x="30606" y="216280"/>
                </a:lnTo>
                <a:lnTo>
                  <a:pt x="34416" y="214121"/>
                </a:lnTo>
                <a:lnTo>
                  <a:pt x="39750" y="212089"/>
                </a:lnTo>
                <a:lnTo>
                  <a:pt x="46862" y="208533"/>
                </a:lnTo>
                <a:lnTo>
                  <a:pt x="54101" y="205358"/>
                </a:lnTo>
                <a:lnTo>
                  <a:pt x="61213" y="201802"/>
                </a:lnTo>
                <a:lnTo>
                  <a:pt x="61213" y="597814"/>
                </a:lnTo>
                <a:lnTo>
                  <a:pt x="60197" y="602970"/>
                </a:lnTo>
                <a:lnTo>
                  <a:pt x="58038" y="606259"/>
                </a:lnTo>
                <a:lnTo>
                  <a:pt x="55880" y="609612"/>
                </a:lnTo>
                <a:lnTo>
                  <a:pt x="50418" y="613282"/>
                </a:lnTo>
                <a:lnTo>
                  <a:pt x="41275" y="617118"/>
                </a:lnTo>
                <a:lnTo>
                  <a:pt x="41275" y="648144"/>
                </a:lnTo>
                <a:lnTo>
                  <a:pt x="183261" y="648144"/>
                </a:lnTo>
                <a:lnTo>
                  <a:pt x="183261" y="617588"/>
                </a:lnTo>
                <a:lnTo>
                  <a:pt x="173736" y="613282"/>
                </a:lnTo>
                <a:lnTo>
                  <a:pt x="168020" y="60961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856486" y="8533892"/>
            <a:ext cx="183261" cy="648144"/>
          </a:xfrm>
          <a:custGeom>
            <a:avLst/>
            <a:gdLst/>
            <a:ahLst/>
            <a:cxnLst/>
            <a:rect b="b" l="l" r="r" t="t"/>
            <a:pathLst>
              <a:path h="648144" w="183261">
                <a:moveTo>
                  <a:pt x="0" y="245998"/>
                </a:moveTo>
                <a:lnTo>
                  <a:pt x="0" y="233298"/>
                </a:lnTo>
                <a:lnTo>
                  <a:pt x="0" y="220598"/>
                </a:lnTo>
                <a:lnTo>
                  <a:pt x="0" y="207898"/>
                </a:lnTo>
                <a:lnTo>
                  <a:pt x="0" y="195198"/>
                </a:lnTo>
                <a:lnTo>
                  <a:pt x="0" y="182498"/>
                </a:lnTo>
                <a:lnTo>
                  <a:pt x="0" y="169798"/>
                </a:lnTo>
                <a:lnTo>
                  <a:pt x="0" y="157098"/>
                </a:lnTo>
                <a:lnTo>
                  <a:pt x="0" y="144398"/>
                </a:lnTo>
                <a:lnTo>
                  <a:pt x="0" y="131698"/>
                </a:lnTo>
                <a:lnTo>
                  <a:pt x="0" y="118998"/>
                </a:lnTo>
                <a:lnTo>
                  <a:pt x="0" y="106298"/>
                </a:lnTo>
                <a:lnTo>
                  <a:pt x="0" y="93598"/>
                </a:lnTo>
                <a:lnTo>
                  <a:pt x="0" y="80898"/>
                </a:lnTo>
                <a:lnTo>
                  <a:pt x="0" y="68198"/>
                </a:lnTo>
                <a:lnTo>
                  <a:pt x="0" y="59689"/>
                </a:lnTo>
                <a:lnTo>
                  <a:pt x="6984" y="59689"/>
                </a:lnTo>
                <a:lnTo>
                  <a:pt x="13843" y="59689"/>
                </a:lnTo>
                <a:lnTo>
                  <a:pt x="20827" y="59689"/>
                </a:lnTo>
                <a:lnTo>
                  <a:pt x="23621" y="74294"/>
                </a:lnTo>
                <a:lnTo>
                  <a:pt x="25907" y="82803"/>
                </a:lnTo>
                <a:lnTo>
                  <a:pt x="26796" y="84200"/>
                </a:lnTo>
                <a:lnTo>
                  <a:pt x="27812" y="86105"/>
                </a:lnTo>
                <a:lnTo>
                  <a:pt x="29718" y="86994"/>
                </a:lnTo>
                <a:lnTo>
                  <a:pt x="32131" y="86994"/>
                </a:lnTo>
                <a:lnTo>
                  <a:pt x="33781" y="86994"/>
                </a:lnTo>
                <a:lnTo>
                  <a:pt x="35687" y="86486"/>
                </a:lnTo>
                <a:lnTo>
                  <a:pt x="37845" y="86105"/>
                </a:lnTo>
                <a:lnTo>
                  <a:pt x="45593" y="83057"/>
                </a:lnTo>
                <a:lnTo>
                  <a:pt x="53466" y="80263"/>
                </a:lnTo>
                <a:lnTo>
                  <a:pt x="61213" y="77215"/>
                </a:lnTo>
                <a:lnTo>
                  <a:pt x="61213" y="70484"/>
                </a:lnTo>
                <a:lnTo>
                  <a:pt x="61213" y="64007"/>
                </a:lnTo>
                <a:lnTo>
                  <a:pt x="61213" y="57403"/>
                </a:lnTo>
                <a:lnTo>
                  <a:pt x="61213" y="50799"/>
                </a:lnTo>
                <a:lnTo>
                  <a:pt x="60197" y="45719"/>
                </a:lnTo>
                <a:lnTo>
                  <a:pt x="58038" y="42290"/>
                </a:lnTo>
                <a:lnTo>
                  <a:pt x="55880" y="38988"/>
                </a:lnTo>
                <a:lnTo>
                  <a:pt x="50418" y="35305"/>
                </a:lnTo>
                <a:lnTo>
                  <a:pt x="41275" y="31495"/>
                </a:lnTo>
                <a:lnTo>
                  <a:pt x="41274" y="18790"/>
                </a:lnTo>
                <a:lnTo>
                  <a:pt x="41275" y="6108"/>
                </a:lnTo>
                <a:lnTo>
                  <a:pt x="41275" y="0"/>
                </a:lnTo>
                <a:lnTo>
                  <a:pt x="53983" y="0"/>
                </a:lnTo>
                <a:lnTo>
                  <a:pt x="66686" y="0"/>
                </a:lnTo>
                <a:lnTo>
                  <a:pt x="79386" y="0"/>
                </a:lnTo>
                <a:lnTo>
                  <a:pt x="92083" y="0"/>
                </a:lnTo>
                <a:lnTo>
                  <a:pt x="104778" y="0"/>
                </a:lnTo>
                <a:lnTo>
                  <a:pt x="117472" y="0"/>
                </a:lnTo>
                <a:lnTo>
                  <a:pt x="130167" y="0"/>
                </a:lnTo>
                <a:lnTo>
                  <a:pt x="142863" y="0"/>
                </a:lnTo>
                <a:lnTo>
                  <a:pt x="155562" y="0"/>
                </a:lnTo>
                <a:lnTo>
                  <a:pt x="168265" y="0"/>
                </a:lnTo>
                <a:lnTo>
                  <a:pt x="180973" y="0"/>
                </a:lnTo>
                <a:lnTo>
                  <a:pt x="183261" y="0"/>
                </a:lnTo>
                <a:lnTo>
                  <a:pt x="183260" y="12705"/>
                </a:lnTo>
                <a:lnTo>
                  <a:pt x="183261" y="25387"/>
                </a:lnTo>
                <a:lnTo>
                  <a:pt x="183261" y="31495"/>
                </a:lnTo>
                <a:lnTo>
                  <a:pt x="173736" y="35305"/>
                </a:lnTo>
                <a:lnTo>
                  <a:pt x="168020" y="38607"/>
                </a:lnTo>
                <a:lnTo>
                  <a:pt x="166243" y="41782"/>
                </a:lnTo>
                <a:lnTo>
                  <a:pt x="164337" y="45211"/>
                </a:lnTo>
                <a:lnTo>
                  <a:pt x="163321" y="50291"/>
                </a:lnTo>
                <a:lnTo>
                  <a:pt x="163321" y="57403"/>
                </a:lnTo>
                <a:lnTo>
                  <a:pt x="163321" y="84073"/>
                </a:lnTo>
                <a:lnTo>
                  <a:pt x="163322" y="110741"/>
                </a:lnTo>
                <a:lnTo>
                  <a:pt x="163321" y="137409"/>
                </a:lnTo>
                <a:lnTo>
                  <a:pt x="163322" y="164076"/>
                </a:lnTo>
                <a:lnTo>
                  <a:pt x="163322" y="190742"/>
                </a:lnTo>
                <a:lnTo>
                  <a:pt x="163321" y="217408"/>
                </a:lnTo>
                <a:lnTo>
                  <a:pt x="163321" y="244074"/>
                </a:lnTo>
                <a:lnTo>
                  <a:pt x="163322" y="270740"/>
                </a:lnTo>
                <a:lnTo>
                  <a:pt x="163321" y="297406"/>
                </a:lnTo>
                <a:lnTo>
                  <a:pt x="163321" y="324072"/>
                </a:lnTo>
                <a:lnTo>
                  <a:pt x="163321" y="350738"/>
                </a:lnTo>
                <a:lnTo>
                  <a:pt x="163322" y="377405"/>
                </a:lnTo>
                <a:lnTo>
                  <a:pt x="163321" y="404073"/>
                </a:lnTo>
                <a:lnTo>
                  <a:pt x="163321" y="430741"/>
                </a:lnTo>
                <a:lnTo>
                  <a:pt x="163322" y="457411"/>
                </a:lnTo>
                <a:lnTo>
                  <a:pt x="163321" y="484081"/>
                </a:lnTo>
                <a:lnTo>
                  <a:pt x="163322" y="510753"/>
                </a:lnTo>
                <a:lnTo>
                  <a:pt x="163321" y="537426"/>
                </a:lnTo>
                <a:lnTo>
                  <a:pt x="163321" y="564101"/>
                </a:lnTo>
                <a:lnTo>
                  <a:pt x="163321" y="590778"/>
                </a:lnTo>
                <a:lnTo>
                  <a:pt x="163321" y="597814"/>
                </a:lnTo>
                <a:lnTo>
                  <a:pt x="164337" y="602970"/>
                </a:lnTo>
                <a:lnTo>
                  <a:pt x="166243" y="606259"/>
                </a:lnTo>
                <a:lnTo>
                  <a:pt x="168020" y="609612"/>
                </a:lnTo>
                <a:lnTo>
                  <a:pt x="173736" y="613282"/>
                </a:lnTo>
                <a:lnTo>
                  <a:pt x="183261" y="617588"/>
                </a:lnTo>
                <a:lnTo>
                  <a:pt x="183261" y="630285"/>
                </a:lnTo>
                <a:lnTo>
                  <a:pt x="183261" y="642995"/>
                </a:lnTo>
                <a:lnTo>
                  <a:pt x="183261" y="648144"/>
                </a:lnTo>
                <a:lnTo>
                  <a:pt x="170552" y="648144"/>
                </a:lnTo>
                <a:lnTo>
                  <a:pt x="157849" y="648144"/>
                </a:lnTo>
                <a:lnTo>
                  <a:pt x="145149" y="648144"/>
                </a:lnTo>
                <a:lnTo>
                  <a:pt x="132452" y="648144"/>
                </a:lnTo>
                <a:lnTo>
                  <a:pt x="119757" y="648144"/>
                </a:lnTo>
                <a:lnTo>
                  <a:pt x="107063" y="648144"/>
                </a:lnTo>
                <a:lnTo>
                  <a:pt x="94368" y="648144"/>
                </a:lnTo>
                <a:lnTo>
                  <a:pt x="81672" y="648144"/>
                </a:lnTo>
                <a:lnTo>
                  <a:pt x="68973" y="648144"/>
                </a:lnTo>
                <a:lnTo>
                  <a:pt x="56270" y="648144"/>
                </a:lnTo>
                <a:lnTo>
                  <a:pt x="43562" y="648144"/>
                </a:lnTo>
                <a:lnTo>
                  <a:pt x="41275" y="648144"/>
                </a:lnTo>
                <a:lnTo>
                  <a:pt x="41275" y="635448"/>
                </a:lnTo>
                <a:lnTo>
                  <a:pt x="41275" y="622736"/>
                </a:lnTo>
                <a:lnTo>
                  <a:pt x="41275" y="617118"/>
                </a:lnTo>
                <a:lnTo>
                  <a:pt x="50418" y="613282"/>
                </a:lnTo>
                <a:lnTo>
                  <a:pt x="55880" y="609612"/>
                </a:lnTo>
                <a:lnTo>
                  <a:pt x="58038" y="606259"/>
                </a:lnTo>
                <a:lnTo>
                  <a:pt x="60197" y="602970"/>
                </a:lnTo>
                <a:lnTo>
                  <a:pt x="61213" y="597814"/>
                </a:lnTo>
                <a:lnTo>
                  <a:pt x="61213" y="590778"/>
                </a:lnTo>
                <a:lnTo>
                  <a:pt x="61213" y="571323"/>
                </a:lnTo>
                <a:lnTo>
                  <a:pt x="61214" y="551868"/>
                </a:lnTo>
                <a:lnTo>
                  <a:pt x="61213" y="532415"/>
                </a:lnTo>
                <a:lnTo>
                  <a:pt x="61214" y="512962"/>
                </a:lnTo>
                <a:lnTo>
                  <a:pt x="61213" y="493510"/>
                </a:lnTo>
                <a:lnTo>
                  <a:pt x="61213" y="474059"/>
                </a:lnTo>
                <a:lnTo>
                  <a:pt x="61213" y="454609"/>
                </a:lnTo>
                <a:lnTo>
                  <a:pt x="61213" y="435159"/>
                </a:lnTo>
                <a:lnTo>
                  <a:pt x="61213" y="415710"/>
                </a:lnTo>
                <a:lnTo>
                  <a:pt x="61213" y="396262"/>
                </a:lnTo>
                <a:lnTo>
                  <a:pt x="61213" y="376814"/>
                </a:lnTo>
                <a:lnTo>
                  <a:pt x="61213" y="357367"/>
                </a:lnTo>
                <a:lnTo>
                  <a:pt x="61213" y="337920"/>
                </a:lnTo>
                <a:lnTo>
                  <a:pt x="61213" y="318473"/>
                </a:lnTo>
                <a:lnTo>
                  <a:pt x="61213" y="299027"/>
                </a:lnTo>
                <a:lnTo>
                  <a:pt x="61213" y="279582"/>
                </a:lnTo>
                <a:lnTo>
                  <a:pt x="61214" y="260137"/>
                </a:lnTo>
                <a:lnTo>
                  <a:pt x="61213" y="240692"/>
                </a:lnTo>
                <a:lnTo>
                  <a:pt x="61213" y="221247"/>
                </a:lnTo>
                <a:lnTo>
                  <a:pt x="61213" y="201802"/>
                </a:lnTo>
                <a:lnTo>
                  <a:pt x="54101" y="205358"/>
                </a:lnTo>
                <a:lnTo>
                  <a:pt x="46862" y="208533"/>
                </a:lnTo>
                <a:lnTo>
                  <a:pt x="39750" y="212089"/>
                </a:lnTo>
                <a:lnTo>
                  <a:pt x="34416" y="214121"/>
                </a:lnTo>
                <a:lnTo>
                  <a:pt x="30606" y="216280"/>
                </a:lnTo>
                <a:lnTo>
                  <a:pt x="28447" y="219709"/>
                </a:lnTo>
                <a:lnTo>
                  <a:pt x="25152" y="227877"/>
                </a:lnTo>
                <a:lnTo>
                  <a:pt x="21429" y="243034"/>
                </a:lnTo>
                <a:lnTo>
                  <a:pt x="20827" y="245998"/>
                </a:lnTo>
                <a:lnTo>
                  <a:pt x="13843" y="245998"/>
                </a:lnTo>
                <a:lnTo>
                  <a:pt x="6984" y="245998"/>
                </a:lnTo>
                <a:lnTo>
                  <a:pt x="0" y="24599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154174" y="8522589"/>
            <a:ext cx="411733" cy="670775"/>
          </a:xfrm>
          <a:custGeom>
            <a:avLst/>
            <a:gdLst/>
            <a:ahLst/>
            <a:cxnLst/>
            <a:rect b="b" l="l" r="r" t="t"/>
            <a:pathLst>
              <a:path h="670775" w="411733">
                <a:moveTo>
                  <a:pt x="4825" y="622173"/>
                </a:moveTo>
                <a:lnTo>
                  <a:pt x="9651" y="626618"/>
                </a:lnTo>
                <a:lnTo>
                  <a:pt x="14477" y="631228"/>
                </a:lnTo>
                <a:lnTo>
                  <a:pt x="18161" y="628815"/>
                </a:lnTo>
                <a:lnTo>
                  <a:pt x="21843" y="625614"/>
                </a:lnTo>
                <a:lnTo>
                  <a:pt x="25145" y="621385"/>
                </a:lnTo>
                <a:lnTo>
                  <a:pt x="26796" y="619429"/>
                </a:lnTo>
                <a:lnTo>
                  <a:pt x="30861" y="618502"/>
                </a:lnTo>
                <a:lnTo>
                  <a:pt x="34670" y="618502"/>
                </a:lnTo>
                <a:lnTo>
                  <a:pt x="39369" y="620369"/>
                </a:lnTo>
                <a:lnTo>
                  <a:pt x="45084" y="624205"/>
                </a:lnTo>
                <a:lnTo>
                  <a:pt x="48808" y="626662"/>
                </a:lnTo>
                <a:lnTo>
                  <a:pt x="73772" y="641973"/>
                </a:lnTo>
                <a:lnTo>
                  <a:pt x="96060" y="653504"/>
                </a:lnTo>
                <a:lnTo>
                  <a:pt x="115696" y="661314"/>
                </a:lnTo>
                <a:lnTo>
                  <a:pt x="141019" y="667575"/>
                </a:lnTo>
                <a:lnTo>
                  <a:pt x="166882" y="670418"/>
                </a:lnTo>
                <a:lnTo>
                  <a:pt x="180720" y="670775"/>
                </a:lnTo>
                <a:lnTo>
                  <a:pt x="184144" y="670749"/>
                </a:lnTo>
                <a:lnTo>
                  <a:pt x="210382" y="668697"/>
                </a:lnTo>
                <a:lnTo>
                  <a:pt x="235347" y="663359"/>
                </a:lnTo>
                <a:lnTo>
                  <a:pt x="259013" y="654713"/>
                </a:lnTo>
                <a:lnTo>
                  <a:pt x="281354" y="642740"/>
                </a:lnTo>
                <a:lnTo>
                  <a:pt x="302344" y="627420"/>
                </a:lnTo>
                <a:lnTo>
                  <a:pt x="321958" y="608733"/>
                </a:lnTo>
                <a:lnTo>
                  <a:pt x="340170" y="586658"/>
                </a:lnTo>
                <a:lnTo>
                  <a:pt x="354364" y="565479"/>
                </a:lnTo>
                <a:lnTo>
                  <a:pt x="365676" y="545437"/>
                </a:lnTo>
                <a:lnTo>
                  <a:pt x="375775" y="524273"/>
                </a:lnTo>
                <a:lnTo>
                  <a:pt x="384648" y="501983"/>
                </a:lnTo>
                <a:lnTo>
                  <a:pt x="392287" y="478561"/>
                </a:lnTo>
                <a:lnTo>
                  <a:pt x="398679" y="454002"/>
                </a:lnTo>
                <a:lnTo>
                  <a:pt x="403814" y="428302"/>
                </a:lnTo>
                <a:lnTo>
                  <a:pt x="407682" y="401457"/>
                </a:lnTo>
                <a:lnTo>
                  <a:pt x="410271" y="373460"/>
                </a:lnTo>
                <a:lnTo>
                  <a:pt x="411571" y="344309"/>
                </a:lnTo>
                <a:lnTo>
                  <a:pt x="411733" y="329298"/>
                </a:lnTo>
                <a:lnTo>
                  <a:pt x="411725" y="325855"/>
                </a:lnTo>
                <a:lnTo>
                  <a:pt x="411074" y="299819"/>
                </a:lnTo>
                <a:lnTo>
                  <a:pt x="409394" y="274194"/>
                </a:lnTo>
                <a:lnTo>
                  <a:pt x="406690" y="248943"/>
                </a:lnTo>
                <a:lnTo>
                  <a:pt x="402966" y="224026"/>
                </a:lnTo>
                <a:lnTo>
                  <a:pt x="398227" y="199407"/>
                </a:lnTo>
                <a:lnTo>
                  <a:pt x="393463" y="178980"/>
                </a:lnTo>
                <a:lnTo>
                  <a:pt x="385520" y="153537"/>
                </a:lnTo>
                <a:lnTo>
                  <a:pt x="375441" y="129758"/>
                </a:lnTo>
                <a:lnTo>
                  <a:pt x="363286" y="107571"/>
                </a:lnTo>
                <a:lnTo>
                  <a:pt x="349116" y="86906"/>
                </a:lnTo>
                <a:lnTo>
                  <a:pt x="332994" y="67691"/>
                </a:lnTo>
                <a:lnTo>
                  <a:pt x="326789" y="58321"/>
                </a:lnTo>
                <a:lnTo>
                  <a:pt x="318773" y="48161"/>
                </a:lnTo>
                <a:lnTo>
                  <a:pt x="310016" y="38979"/>
                </a:lnTo>
                <a:lnTo>
                  <a:pt x="300524" y="30774"/>
                </a:lnTo>
                <a:lnTo>
                  <a:pt x="290299" y="23542"/>
                </a:lnTo>
                <a:lnTo>
                  <a:pt x="279348" y="17283"/>
                </a:lnTo>
                <a:lnTo>
                  <a:pt x="267674" y="11992"/>
                </a:lnTo>
                <a:lnTo>
                  <a:pt x="255282" y="7669"/>
                </a:lnTo>
                <a:lnTo>
                  <a:pt x="242177" y="4310"/>
                </a:lnTo>
                <a:lnTo>
                  <a:pt x="228363" y="1914"/>
                </a:lnTo>
                <a:lnTo>
                  <a:pt x="213845" y="478"/>
                </a:lnTo>
                <a:lnTo>
                  <a:pt x="198627" y="0"/>
                </a:lnTo>
                <a:lnTo>
                  <a:pt x="185061" y="396"/>
                </a:lnTo>
                <a:lnTo>
                  <a:pt x="171566" y="1623"/>
                </a:lnTo>
                <a:lnTo>
                  <a:pt x="158458" y="3685"/>
                </a:lnTo>
                <a:lnTo>
                  <a:pt x="145746" y="6583"/>
                </a:lnTo>
                <a:lnTo>
                  <a:pt x="133433" y="10319"/>
                </a:lnTo>
                <a:lnTo>
                  <a:pt x="121526" y="14898"/>
                </a:lnTo>
                <a:lnTo>
                  <a:pt x="110030" y="20321"/>
                </a:lnTo>
                <a:lnTo>
                  <a:pt x="98952" y="26592"/>
                </a:lnTo>
                <a:lnTo>
                  <a:pt x="88297" y="33712"/>
                </a:lnTo>
                <a:lnTo>
                  <a:pt x="78070" y="41684"/>
                </a:lnTo>
                <a:lnTo>
                  <a:pt x="68279" y="50512"/>
                </a:lnTo>
                <a:lnTo>
                  <a:pt x="58927" y="60198"/>
                </a:lnTo>
                <a:lnTo>
                  <a:pt x="44507" y="77860"/>
                </a:lnTo>
                <a:lnTo>
                  <a:pt x="37647" y="87889"/>
                </a:lnTo>
                <a:lnTo>
                  <a:pt x="31372" y="98341"/>
                </a:lnTo>
                <a:lnTo>
                  <a:pt x="25683" y="109219"/>
                </a:lnTo>
                <a:lnTo>
                  <a:pt x="20584" y="120525"/>
                </a:lnTo>
                <a:lnTo>
                  <a:pt x="16075" y="132261"/>
                </a:lnTo>
                <a:lnTo>
                  <a:pt x="12161" y="144431"/>
                </a:lnTo>
                <a:lnTo>
                  <a:pt x="8843" y="157037"/>
                </a:lnTo>
                <a:lnTo>
                  <a:pt x="6122" y="170081"/>
                </a:lnTo>
                <a:lnTo>
                  <a:pt x="4003" y="183567"/>
                </a:lnTo>
                <a:lnTo>
                  <a:pt x="2486" y="197496"/>
                </a:lnTo>
                <a:lnTo>
                  <a:pt x="1574" y="211871"/>
                </a:lnTo>
                <a:lnTo>
                  <a:pt x="1269" y="226695"/>
                </a:lnTo>
                <a:lnTo>
                  <a:pt x="1277" y="228661"/>
                </a:lnTo>
                <a:lnTo>
                  <a:pt x="1718" y="241405"/>
                </a:lnTo>
                <a:lnTo>
                  <a:pt x="2828" y="254057"/>
                </a:lnTo>
                <a:lnTo>
                  <a:pt x="4603" y="266614"/>
                </a:lnTo>
                <a:lnTo>
                  <a:pt x="7036" y="279074"/>
                </a:lnTo>
                <a:lnTo>
                  <a:pt x="10122" y="291433"/>
                </a:lnTo>
                <a:lnTo>
                  <a:pt x="13855" y="303691"/>
                </a:lnTo>
                <a:lnTo>
                  <a:pt x="18230" y="315843"/>
                </a:lnTo>
                <a:lnTo>
                  <a:pt x="23240" y="327888"/>
                </a:lnTo>
                <a:lnTo>
                  <a:pt x="23915" y="330719"/>
                </a:lnTo>
                <a:lnTo>
                  <a:pt x="27662" y="343388"/>
                </a:lnTo>
                <a:lnTo>
                  <a:pt x="32435" y="355385"/>
                </a:lnTo>
                <a:lnTo>
                  <a:pt x="38218" y="366726"/>
                </a:lnTo>
                <a:lnTo>
                  <a:pt x="44995" y="377426"/>
                </a:lnTo>
                <a:lnTo>
                  <a:pt x="52750" y="387500"/>
                </a:lnTo>
                <a:lnTo>
                  <a:pt x="61468" y="396963"/>
                </a:lnTo>
                <a:lnTo>
                  <a:pt x="72371" y="407116"/>
                </a:lnTo>
                <a:lnTo>
                  <a:pt x="82694" y="415290"/>
                </a:lnTo>
                <a:lnTo>
                  <a:pt x="93431" y="422490"/>
                </a:lnTo>
                <a:lnTo>
                  <a:pt x="104581" y="428718"/>
                </a:lnTo>
                <a:lnTo>
                  <a:pt x="104386" y="249963"/>
                </a:lnTo>
                <a:lnTo>
                  <a:pt x="102203" y="236725"/>
                </a:lnTo>
                <a:lnTo>
                  <a:pt x="101473" y="222504"/>
                </a:lnTo>
                <a:lnTo>
                  <a:pt x="101686" y="214532"/>
                </a:lnTo>
                <a:lnTo>
                  <a:pt x="103202" y="200641"/>
                </a:lnTo>
                <a:lnTo>
                  <a:pt x="106162" y="187844"/>
                </a:lnTo>
                <a:lnTo>
                  <a:pt x="110552" y="176110"/>
                </a:lnTo>
                <a:lnTo>
                  <a:pt x="116359" y="165406"/>
                </a:lnTo>
                <a:lnTo>
                  <a:pt x="123570" y="155702"/>
                </a:lnTo>
                <a:lnTo>
                  <a:pt x="135649" y="143441"/>
                </a:lnTo>
                <a:lnTo>
                  <a:pt x="146058" y="135931"/>
                </a:lnTo>
                <a:lnTo>
                  <a:pt x="157351" y="130144"/>
                </a:lnTo>
                <a:lnTo>
                  <a:pt x="169507" y="126048"/>
                </a:lnTo>
                <a:lnTo>
                  <a:pt x="182511" y="123613"/>
                </a:lnTo>
                <a:lnTo>
                  <a:pt x="196342" y="122809"/>
                </a:lnTo>
                <a:lnTo>
                  <a:pt x="201273" y="122961"/>
                </a:lnTo>
                <a:lnTo>
                  <a:pt x="215052" y="124442"/>
                </a:lnTo>
                <a:lnTo>
                  <a:pt x="227917" y="127486"/>
                </a:lnTo>
                <a:lnTo>
                  <a:pt x="239849" y="132113"/>
                </a:lnTo>
                <a:lnTo>
                  <a:pt x="250832" y="138344"/>
                </a:lnTo>
                <a:lnTo>
                  <a:pt x="260846" y="146200"/>
                </a:lnTo>
                <a:lnTo>
                  <a:pt x="269875" y="155702"/>
                </a:lnTo>
                <a:lnTo>
                  <a:pt x="274413" y="161622"/>
                </a:lnTo>
                <a:lnTo>
                  <a:pt x="280746" y="172044"/>
                </a:lnTo>
                <a:lnTo>
                  <a:pt x="285723" y="183424"/>
                </a:lnTo>
                <a:lnTo>
                  <a:pt x="289316" y="195770"/>
                </a:lnTo>
                <a:lnTo>
                  <a:pt x="291494" y="209090"/>
                </a:lnTo>
                <a:lnTo>
                  <a:pt x="292226" y="223393"/>
                </a:lnTo>
                <a:lnTo>
                  <a:pt x="292050" y="230293"/>
                </a:lnTo>
                <a:lnTo>
                  <a:pt x="290551" y="243959"/>
                </a:lnTo>
                <a:lnTo>
                  <a:pt x="287552" y="256642"/>
                </a:lnTo>
                <a:lnTo>
                  <a:pt x="283085" y="268390"/>
                </a:lnTo>
                <a:lnTo>
                  <a:pt x="277181" y="279253"/>
                </a:lnTo>
                <a:lnTo>
                  <a:pt x="269875" y="289280"/>
                </a:lnTo>
                <a:lnTo>
                  <a:pt x="257486" y="301539"/>
                </a:lnTo>
                <a:lnTo>
                  <a:pt x="247106" y="308837"/>
                </a:lnTo>
                <a:lnTo>
                  <a:pt x="235810" y="314491"/>
                </a:lnTo>
                <a:lnTo>
                  <a:pt x="223590" y="318513"/>
                </a:lnTo>
                <a:lnTo>
                  <a:pt x="210437" y="320917"/>
                </a:lnTo>
                <a:lnTo>
                  <a:pt x="196342" y="321716"/>
                </a:lnTo>
                <a:lnTo>
                  <a:pt x="192423" y="321655"/>
                </a:lnTo>
                <a:lnTo>
                  <a:pt x="178660" y="320397"/>
                </a:lnTo>
                <a:lnTo>
                  <a:pt x="165801" y="317502"/>
                </a:lnTo>
                <a:lnTo>
                  <a:pt x="153852" y="312956"/>
                </a:lnTo>
                <a:lnTo>
                  <a:pt x="142825" y="306746"/>
                </a:lnTo>
                <a:lnTo>
                  <a:pt x="132728" y="298858"/>
                </a:lnTo>
                <a:lnTo>
                  <a:pt x="123570" y="289280"/>
                </a:lnTo>
                <a:lnTo>
                  <a:pt x="119513" y="284027"/>
                </a:lnTo>
                <a:lnTo>
                  <a:pt x="113054" y="273589"/>
                </a:lnTo>
                <a:lnTo>
                  <a:pt x="116144" y="433978"/>
                </a:lnTo>
                <a:lnTo>
                  <a:pt x="128117" y="438273"/>
                </a:lnTo>
                <a:lnTo>
                  <a:pt x="140499" y="441608"/>
                </a:lnTo>
                <a:lnTo>
                  <a:pt x="153289" y="443986"/>
                </a:lnTo>
                <a:lnTo>
                  <a:pt x="166485" y="445410"/>
                </a:lnTo>
                <a:lnTo>
                  <a:pt x="180086" y="445884"/>
                </a:lnTo>
                <a:lnTo>
                  <a:pt x="182963" y="445864"/>
                </a:lnTo>
                <a:lnTo>
                  <a:pt x="196483" y="445209"/>
                </a:lnTo>
                <a:lnTo>
                  <a:pt x="209508" y="443605"/>
                </a:lnTo>
                <a:lnTo>
                  <a:pt x="222039" y="441024"/>
                </a:lnTo>
                <a:lnTo>
                  <a:pt x="234076" y="437436"/>
                </a:lnTo>
                <a:lnTo>
                  <a:pt x="245618" y="432813"/>
                </a:lnTo>
                <a:lnTo>
                  <a:pt x="256667" y="427126"/>
                </a:lnTo>
                <a:lnTo>
                  <a:pt x="269929" y="418268"/>
                </a:lnTo>
                <a:lnTo>
                  <a:pt x="279386" y="410404"/>
                </a:lnTo>
                <a:lnTo>
                  <a:pt x="288263" y="401518"/>
                </a:lnTo>
                <a:lnTo>
                  <a:pt x="296535" y="391567"/>
                </a:lnTo>
                <a:lnTo>
                  <a:pt x="304173" y="380504"/>
                </a:lnTo>
                <a:lnTo>
                  <a:pt x="311150" y="368287"/>
                </a:lnTo>
                <a:lnTo>
                  <a:pt x="310575" y="377077"/>
                </a:lnTo>
                <a:lnTo>
                  <a:pt x="309297" y="390944"/>
                </a:lnTo>
                <a:lnTo>
                  <a:pt x="307618" y="404203"/>
                </a:lnTo>
                <a:lnTo>
                  <a:pt x="305558" y="416854"/>
                </a:lnTo>
                <a:lnTo>
                  <a:pt x="303139" y="428891"/>
                </a:lnTo>
                <a:lnTo>
                  <a:pt x="300381" y="440313"/>
                </a:lnTo>
                <a:lnTo>
                  <a:pt x="297306" y="451116"/>
                </a:lnTo>
                <a:lnTo>
                  <a:pt x="293679" y="461801"/>
                </a:lnTo>
                <a:lnTo>
                  <a:pt x="288837" y="473362"/>
                </a:lnTo>
                <a:lnTo>
                  <a:pt x="283155" y="484650"/>
                </a:lnTo>
                <a:lnTo>
                  <a:pt x="276663" y="495668"/>
                </a:lnTo>
                <a:lnTo>
                  <a:pt x="269390" y="506422"/>
                </a:lnTo>
                <a:lnTo>
                  <a:pt x="261365" y="516915"/>
                </a:lnTo>
                <a:lnTo>
                  <a:pt x="252284" y="525442"/>
                </a:lnTo>
                <a:lnTo>
                  <a:pt x="241987" y="532991"/>
                </a:lnTo>
                <a:lnTo>
                  <a:pt x="230926" y="539124"/>
                </a:lnTo>
                <a:lnTo>
                  <a:pt x="219122" y="543860"/>
                </a:lnTo>
                <a:lnTo>
                  <a:pt x="206594" y="547220"/>
                </a:lnTo>
                <a:lnTo>
                  <a:pt x="193364" y="549221"/>
                </a:lnTo>
                <a:lnTo>
                  <a:pt x="179450" y="549884"/>
                </a:lnTo>
                <a:lnTo>
                  <a:pt x="169583" y="549441"/>
                </a:lnTo>
                <a:lnTo>
                  <a:pt x="157310" y="547717"/>
                </a:lnTo>
                <a:lnTo>
                  <a:pt x="144724" y="544710"/>
                </a:lnTo>
                <a:lnTo>
                  <a:pt x="131825" y="540435"/>
                </a:lnTo>
                <a:lnTo>
                  <a:pt x="122490" y="536680"/>
                </a:lnTo>
                <a:lnTo>
                  <a:pt x="110645" y="530777"/>
                </a:lnTo>
                <a:lnTo>
                  <a:pt x="100205" y="524053"/>
                </a:lnTo>
                <a:lnTo>
                  <a:pt x="91186" y="516445"/>
                </a:lnTo>
                <a:lnTo>
                  <a:pt x="84276" y="509234"/>
                </a:lnTo>
                <a:lnTo>
                  <a:pt x="76906" y="498196"/>
                </a:lnTo>
                <a:lnTo>
                  <a:pt x="74421" y="487768"/>
                </a:lnTo>
                <a:lnTo>
                  <a:pt x="74421" y="484009"/>
                </a:lnTo>
                <a:lnTo>
                  <a:pt x="75056" y="476516"/>
                </a:lnTo>
                <a:lnTo>
                  <a:pt x="76326" y="464718"/>
                </a:lnTo>
                <a:lnTo>
                  <a:pt x="70357" y="461035"/>
                </a:lnTo>
                <a:lnTo>
                  <a:pt x="64262" y="457606"/>
                </a:lnTo>
                <a:lnTo>
                  <a:pt x="58293" y="453923"/>
                </a:lnTo>
                <a:lnTo>
                  <a:pt x="55451" y="462046"/>
                </a:lnTo>
                <a:lnTo>
                  <a:pt x="51234" y="474018"/>
                </a:lnTo>
                <a:lnTo>
                  <a:pt x="46988" y="485985"/>
                </a:lnTo>
                <a:lnTo>
                  <a:pt x="42721" y="497947"/>
                </a:lnTo>
                <a:lnTo>
                  <a:pt x="38437" y="509906"/>
                </a:lnTo>
                <a:lnTo>
                  <a:pt x="34141" y="521863"/>
                </a:lnTo>
                <a:lnTo>
                  <a:pt x="29839" y="533819"/>
                </a:lnTo>
                <a:lnTo>
                  <a:pt x="25536" y="545774"/>
                </a:lnTo>
                <a:lnTo>
                  <a:pt x="21237" y="557730"/>
                </a:lnTo>
                <a:lnTo>
                  <a:pt x="16948" y="569688"/>
                </a:lnTo>
                <a:lnTo>
                  <a:pt x="12675" y="581650"/>
                </a:lnTo>
                <a:lnTo>
                  <a:pt x="8422" y="593615"/>
                </a:lnTo>
                <a:lnTo>
                  <a:pt x="4195" y="605586"/>
                </a:lnTo>
                <a:lnTo>
                  <a:pt x="0" y="617562"/>
                </a:lnTo>
                <a:lnTo>
                  <a:pt x="4825" y="6221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258560" y="8772552"/>
            <a:ext cx="11758" cy="184014"/>
          </a:xfrm>
          <a:custGeom>
            <a:avLst/>
            <a:gdLst/>
            <a:ahLst/>
            <a:cxnLst/>
            <a:rect b="b" l="l" r="r" t="t"/>
            <a:pathLst>
              <a:path h="184014" w="11758">
                <a:moveTo>
                  <a:pt x="3621" y="12279"/>
                </a:moveTo>
                <a:lnTo>
                  <a:pt x="0" y="0"/>
                </a:lnTo>
                <a:lnTo>
                  <a:pt x="195" y="178754"/>
                </a:lnTo>
                <a:lnTo>
                  <a:pt x="11758" y="184014"/>
                </a:lnTo>
                <a:lnTo>
                  <a:pt x="8668" y="23626"/>
                </a:lnTo>
                <a:lnTo>
                  <a:pt x="3621" y="1227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597150" y="8458200"/>
            <a:ext cx="177545" cy="799553"/>
          </a:xfrm>
          <a:custGeom>
            <a:avLst/>
            <a:gdLst/>
            <a:ahLst/>
            <a:cxnLst/>
            <a:rect b="b" l="l" r="r" t="t"/>
            <a:pathLst>
              <a:path h="799553" w="177545">
                <a:moveTo>
                  <a:pt x="32340" y="686020"/>
                </a:moveTo>
                <a:lnTo>
                  <a:pt x="26717" y="697598"/>
                </a:lnTo>
                <a:lnTo>
                  <a:pt x="20657" y="709749"/>
                </a:lnTo>
                <a:lnTo>
                  <a:pt x="14176" y="722478"/>
                </a:lnTo>
                <a:lnTo>
                  <a:pt x="7285" y="735791"/>
                </a:lnTo>
                <a:lnTo>
                  <a:pt x="0" y="749693"/>
                </a:lnTo>
                <a:lnTo>
                  <a:pt x="414" y="750215"/>
                </a:lnTo>
                <a:lnTo>
                  <a:pt x="8375" y="760139"/>
                </a:lnTo>
                <a:lnTo>
                  <a:pt x="16388" y="769994"/>
                </a:lnTo>
                <a:lnTo>
                  <a:pt x="24417" y="779822"/>
                </a:lnTo>
                <a:lnTo>
                  <a:pt x="32428" y="789661"/>
                </a:lnTo>
                <a:lnTo>
                  <a:pt x="40386" y="799553"/>
                </a:lnTo>
                <a:lnTo>
                  <a:pt x="47255" y="792176"/>
                </a:lnTo>
                <a:lnTo>
                  <a:pt x="55125" y="783247"/>
                </a:lnTo>
                <a:lnTo>
                  <a:pt x="77459" y="754663"/>
                </a:lnTo>
                <a:lnTo>
                  <a:pt x="97806" y="723315"/>
                </a:lnTo>
                <a:lnTo>
                  <a:pt x="116068" y="689113"/>
                </a:lnTo>
                <a:lnTo>
                  <a:pt x="127036" y="664682"/>
                </a:lnTo>
                <a:lnTo>
                  <a:pt x="137004" y="638917"/>
                </a:lnTo>
                <a:lnTo>
                  <a:pt x="148910" y="601908"/>
                </a:lnTo>
                <a:lnTo>
                  <a:pt x="158520" y="565343"/>
                </a:lnTo>
                <a:lnTo>
                  <a:pt x="166215" y="528202"/>
                </a:lnTo>
                <a:lnTo>
                  <a:pt x="171958" y="490485"/>
                </a:lnTo>
                <a:lnTo>
                  <a:pt x="175710" y="452193"/>
                </a:lnTo>
                <a:lnTo>
                  <a:pt x="177430" y="413324"/>
                </a:lnTo>
                <a:lnTo>
                  <a:pt x="177545" y="400240"/>
                </a:lnTo>
                <a:lnTo>
                  <a:pt x="177384" y="384703"/>
                </a:lnTo>
                <a:lnTo>
                  <a:pt x="176096" y="353964"/>
                </a:lnTo>
                <a:lnTo>
                  <a:pt x="173535" y="323668"/>
                </a:lnTo>
                <a:lnTo>
                  <a:pt x="169715" y="293815"/>
                </a:lnTo>
                <a:lnTo>
                  <a:pt x="164649" y="264404"/>
                </a:lnTo>
                <a:lnTo>
                  <a:pt x="158354" y="235434"/>
                </a:lnTo>
                <a:lnTo>
                  <a:pt x="150843" y="206903"/>
                </a:lnTo>
                <a:lnTo>
                  <a:pt x="142130" y="178811"/>
                </a:lnTo>
                <a:lnTo>
                  <a:pt x="132231" y="151155"/>
                </a:lnTo>
                <a:lnTo>
                  <a:pt x="121159" y="123936"/>
                </a:lnTo>
                <a:lnTo>
                  <a:pt x="106273" y="92249"/>
                </a:lnTo>
                <a:lnTo>
                  <a:pt x="86588" y="58446"/>
                </a:lnTo>
                <a:lnTo>
                  <a:pt x="64543" y="27785"/>
                </a:lnTo>
                <a:lnTo>
                  <a:pt x="40386" y="0"/>
                </a:lnTo>
                <a:lnTo>
                  <a:pt x="39765" y="785"/>
                </a:lnTo>
                <a:lnTo>
                  <a:pt x="31844" y="10719"/>
                </a:lnTo>
                <a:lnTo>
                  <a:pt x="23872" y="20601"/>
                </a:lnTo>
                <a:lnTo>
                  <a:pt x="15884" y="30467"/>
                </a:lnTo>
                <a:lnTo>
                  <a:pt x="7915" y="40353"/>
                </a:lnTo>
                <a:lnTo>
                  <a:pt x="0" y="50291"/>
                </a:lnTo>
                <a:lnTo>
                  <a:pt x="3959" y="57792"/>
                </a:lnTo>
                <a:lnTo>
                  <a:pt x="10171" y="69896"/>
                </a:lnTo>
                <a:lnTo>
                  <a:pt x="21826" y="93930"/>
                </a:lnTo>
                <a:lnTo>
                  <a:pt x="32421" y="117749"/>
                </a:lnTo>
                <a:lnTo>
                  <a:pt x="41913" y="141368"/>
                </a:lnTo>
                <a:lnTo>
                  <a:pt x="50264" y="164805"/>
                </a:lnTo>
                <a:lnTo>
                  <a:pt x="57430" y="188077"/>
                </a:lnTo>
                <a:lnTo>
                  <a:pt x="63373" y="211200"/>
                </a:lnTo>
                <a:lnTo>
                  <a:pt x="67803" y="232220"/>
                </a:lnTo>
                <a:lnTo>
                  <a:pt x="71711" y="254874"/>
                </a:lnTo>
                <a:lnTo>
                  <a:pt x="74982" y="278689"/>
                </a:lnTo>
                <a:lnTo>
                  <a:pt x="77609" y="303666"/>
                </a:lnTo>
                <a:lnTo>
                  <a:pt x="79588" y="329804"/>
                </a:lnTo>
                <a:lnTo>
                  <a:pt x="80912" y="357105"/>
                </a:lnTo>
                <a:lnTo>
                  <a:pt x="81577" y="385571"/>
                </a:lnTo>
                <a:lnTo>
                  <a:pt x="81556" y="415940"/>
                </a:lnTo>
                <a:lnTo>
                  <a:pt x="80839" y="443698"/>
                </a:lnTo>
                <a:lnTo>
                  <a:pt x="79454" y="470750"/>
                </a:lnTo>
                <a:lnTo>
                  <a:pt x="77408" y="497105"/>
                </a:lnTo>
                <a:lnTo>
                  <a:pt x="74713" y="522772"/>
                </a:lnTo>
                <a:lnTo>
                  <a:pt x="71376" y="547758"/>
                </a:lnTo>
                <a:lnTo>
                  <a:pt x="67409" y="572074"/>
                </a:lnTo>
                <a:lnTo>
                  <a:pt x="62820" y="595728"/>
                </a:lnTo>
                <a:lnTo>
                  <a:pt x="57619" y="618728"/>
                </a:lnTo>
                <a:lnTo>
                  <a:pt x="51816" y="641083"/>
                </a:lnTo>
                <a:lnTo>
                  <a:pt x="42227" y="664561"/>
                </a:lnTo>
                <a:lnTo>
                  <a:pt x="37515" y="675009"/>
                </a:lnTo>
                <a:lnTo>
                  <a:pt x="32340" y="68602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154174" y="8522589"/>
            <a:ext cx="411733" cy="670775"/>
          </a:xfrm>
          <a:custGeom>
            <a:avLst/>
            <a:gdLst/>
            <a:ahLst/>
            <a:cxnLst/>
            <a:rect b="b" l="l" r="r" t="t"/>
            <a:pathLst>
              <a:path h="670775" w="411733">
                <a:moveTo>
                  <a:pt x="0" y="617562"/>
                </a:moveTo>
                <a:lnTo>
                  <a:pt x="4195" y="605586"/>
                </a:lnTo>
                <a:lnTo>
                  <a:pt x="8422" y="593615"/>
                </a:lnTo>
                <a:lnTo>
                  <a:pt x="12675" y="581650"/>
                </a:lnTo>
                <a:lnTo>
                  <a:pt x="16948" y="569688"/>
                </a:lnTo>
                <a:lnTo>
                  <a:pt x="21237" y="557730"/>
                </a:lnTo>
                <a:lnTo>
                  <a:pt x="25536" y="545774"/>
                </a:lnTo>
                <a:lnTo>
                  <a:pt x="29839" y="533819"/>
                </a:lnTo>
                <a:lnTo>
                  <a:pt x="34141" y="521863"/>
                </a:lnTo>
                <a:lnTo>
                  <a:pt x="38437" y="509906"/>
                </a:lnTo>
                <a:lnTo>
                  <a:pt x="42721" y="497947"/>
                </a:lnTo>
                <a:lnTo>
                  <a:pt x="46988" y="485985"/>
                </a:lnTo>
                <a:lnTo>
                  <a:pt x="51234" y="474018"/>
                </a:lnTo>
                <a:lnTo>
                  <a:pt x="55451" y="462046"/>
                </a:lnTo>
                <a:lnTo>
                  <a:pt x="58293" y="453923"/>
                </a:lnTo>
                <a:lnTo>
                  <a:pt x="64262" y="457606"/>
                </a:lnTo>
                <a:lnTo>
                  <a:pt x="70357" y="461035"/>
                </a:lnTo>
                <a:lnTo>
                  <a:pt x="76326" y="464718"/>
                </a:lnTo>
                <a:lnTo>
                  <a:pt x="75056" y="476516"/>
                </a:lnTo>
                <a:lnTo>
                  <a:pt x="74421" y="484009"/>
                </a:lnTo>
                <a:lnTo>
                  <a:pt x="74421" y="487768"/>
                </a:lnTo>
                <a:lnTo>
                  <a:pt x="76906" y="498196"/>
                </a:lnTo>
                <a:lnTo>
                  <a:pt x="84276" y="509234"/>
                </a:lnTo>
                <a:lnTo>
                  <a:pt x="91186" y="516445"/>
                </a:lnTo>
                <a:lnTo>
                  <a:pt x="100205" y="524053"/>
                </a:lnTo>
                <a:lnTo>
                  <a:pt x="110645" y="530777"/>
                </a:lnTo>
                <a:lnTo>
                  <a:pt x="122490" y="536680"/>
                </a:lnTo>
                <a:lnTo>
                  <a:pt x="131825" y="540435"/>
                </a:lnTo>
                <a:lnTo>
                  <a:pt x="144724" y="544710"/>
                </a:lnTo>
                <a:lnTo>
                  <a:pt x="157310" y="547717"/>
                </a:lnTo>
                <a:lnTo>
                  <a:pt x="169583" y="549441"/>
                </a:lnTo>
                <a:lnTo>
                  <a:pt x="179450" y="549884"/>
                </a:lnTo>
                <a:lnTo>
                  <a:pt x="193364" y="549221"/>
                </a:lnTo>
                <a:lnTo>
                  <a:pt x="206594" y="547220"/>
                </a:lnTo>
                <a:lnTo>
                  <a:pt x="219122" y="543860"/>
                </a:lnTo>
                <a:lnTo>
                  <a:pt x="230926" y="539124"/>
                </a:lnTo>
                <a:lnTo>
                  <a:pt x="241987" y="532991"/>
                </a:lnTo>
                <a:lnTo>
                  <a:pt x="252284" y="525442"/>
                </a:lnTo>
                <a:lnTo>
                  <a:pt x="261365" y="516915"/>
                </a:lnTo>
                <a:lnTo>
                  <a:pt x="269390" y="506422"/>
                </a:lnTo>
                <a:lnTo>
                  <a:pt x="276663" y="495668"/>
                </a:lnTo>
                <a:lnTo>
                  <a:pt x="283155" y="484650"/>
                </a:lnTo>
                <a:lnTo>
                  <a:pt x="288837" y="473362"/>
                </a:lnTo>
                <a:lnTo>
                  <a:pt x="293679" y="461801"/>
                </a:lnTo>
                <a:lnTo>
                  <a:pt x="297306" y="451116"/>
                </a:lnTo>
                <a:lnTo>
                  <a:pt x="300381" y="440313"/>
                </a:lnTo>
                <a:lnTo>
                  <a:pt x="303139" y="428891"/>
                </a:lnTo>
                <a:lnTo>
                  <a:pt x="305558" y="416854"/>
                </a:lnTo>
                <a:lnTo>
                  <a:pt x="307618" y="404203"/>
                </a:lnTo>
                <a:lnTo>
                  <a:pt x="309297" y="390944"/>
                </a:lnTo>
                <a:lnTo>
                  <a:pt x="310575" y="377077"/>
                </a:lnTo>
                <a:lnTo>
                  <a:pt x="311150" y="368287"/>
                </a:lnTo>
                <a:lnTo>
                  <a:pt x="304173" y="380504"/>
                </a:lnTo>
                <a:lnTo>
                  <a:pt x="296535" y="391567"/>
                </a:lnTo>
                <a:lnTo>
                  <a:pt x="288263" y="401518"/>
                </a:lnTo>
                <a:lnTo>
                  <a:pt x="279386" y="410404"/>
                </a:lnTo>
                <a:lnTo>
                  <a:pt x="269929" y="418268"/>
                </a:lnTo>
                <a:lnTo>
                  <a:pt x="259921" y="425156"/>
                </a:lnTo>
                <a:lnTo>
                  <a:pt x="245618" y="432813"/>
                </a:lnTo>
                <a:lnTo>
                  <a:pt x="234076" y="437436"/>
                </a:lnTo>
                <a:lnTo>
                  <a:pt x="222039" y="441024"/>
                </a:lnTo>
                <a:lnTo>
                  <a:pt x="209508" y="443605"/>
                </a:lnTo>
                <a:lnTo>
                  <a:pt x="196483" y="445209"/>
                </a:lnTo>
                <a:lnTo>
                  <a:pt x="182963" y="445864"/>
                </a:lnTo>
                <a:lnTo>
                  <a:pt x="180086" y="445884"/>
                </a:lnTo>
                <a:lnTo>
                  <a:pt x="166485" y="445410"/>
                </a:lnTo>
                <a:lnTo>
                  <a:pt x="153289" y="443986"/>
                </a:lnTo>
                <a:lnTo>
                  <a:pt x="140499" y="441608"/>
                </a:lnTo>
                <a:lnTo>
                  <a:pt x="128117" y="438273"/>
                </a:lnTo>
                <a:lnTo>
                  <a:pt x="116144" y="433978"/>
                </a:lnTo>
                <a:lnTo>
                  <a:pt x="104581" y="428718"/>
                </a:lnTo>
                <a:lnTo>
                  <a:pt x="93431" y="422490"/>
                </a:lnTo>
                <a:lnTo>
                  <a:pt x="82694" y="415290"/>
                </a:lnTo>
                <a:lnTo>
                  <a:pt x="72371" y="407116"/>
                </a:lnTo>
                <a:lnTo>
                  <a:pt x="62465" y="397963"/>
                </a:lnTo>
                <a:lnTo>
                  <a:pt x="52750" y="387500"/>
                </a:lnTo>
                <a:lnTo>
                  <a:pt x="44995" y="377426"/>
                </a:lnTo>
                <a:lnTo>
                  <a:pt x="38218" y="366726"/>
                </a:lnTo>
                <a:lnTo>
                  <a:pt x="32435" y="355385"/>
                </a:lnTo>
                <a:lnTo>
                  <a:pt x="27662" y="343388"/>
                </a:lnTo>
                <a:lnTo>
                  <a:pt x="23915" y="330719"/>
                </a:lnTo>
                <a:lnTo>
                  <a:pt x="23240" y="327888"/>
                </a:lnTo>
                <a:lnTo>
                  <a:pt x="18230" y="315843"/>
                </a:lnTo>
                <a:lnTo>
                  <a:pt x="13855" y="303691"/>
                </a:lnTo>
                <a:lnTo>
                  <a:pt x="10122" y="291433"/>
                </a:lnTo>
                <a:lnTo>
                  <a:pt x="7036" y="279074"/>
                </a:lnTo>
                <a:lnTo>
                  <a:pt x="4603" y="266614"/>
                </a:lnTo>
                <a:lnTo>
                  <a:pt x="2828" y="254057"/>
                </a:lnTo>
                <a:lnTo>
                  <a:pt x="1718" y="241405"/>
                </a:lnTo>
                <a:lnTo>
                  <a:pt x="1277" y="228661"/>
                </a:lnTo>
                <a:lnTo>
                  <a:pt x="1269" y="226695"/>
                </a:lnTo>
                <a:lnTo>
                  <a:pt x="1574" y="211871"/>
                </a:lnTo>
                <a:lnTo>
                  <a:pt x="2486" y="197496"/>
                </a:lnTo>
                <a:lnTo>
                  <a:pt x="4003" y="183567"/>
                </a:lnTo>
                <a:lnTo>
                  <a:pt x="6122" y="170081"/>
                </a:lnTo>
                <a:lnTo>
                  <a:pt x="8843" y="157037"/>
                </a:lnTo>
                <a:lnTo>
                  <a:pt x="12161" y="144431"/>
                </a:lnTo>
                <a:lnTo>
                  <a:pt x="16075" y="132261"/>
                </a:lnTo>
                <a:lnTo>
                  <a:pt x="20584" y="120525"/>
                </a:lnTo>
                <a:lnTo>
                  <a:pt x="25683" y="109219"/>
                </a:lnTo>
                <a:lnTo>
                  <a:pt x="31372" y="98341"/>
                </a:lnTo>
                <a:lnTo>
                  <a:pt x="37647" y="87889"/>
                </a:lnTo>
                <a:lnTo>
                  <a:pt x="44507" y="77860"/>
                </a:lnTo>
                <a:lnTo>
                  <a:pt x="51949" y="68252"/>
                </a:lnTo>
                <a:lnTo>
                  <a:pt x="68279" y="50512"/>
                </a:lnTo>
                <a:lnTo>
                  <a:pt x="78070" y="41684"/>
                </a:lnTo>
                <a:lnTo>
                  <a:pt x="88297" y="33712"/>
                </a:lnTo>
                <a:lnTo>
                  <a:pt x="98952" y="26592"/>
                </a:lnTo>
                <a:lnTo>
                  <a:pt x="110030" y="20321"/>
                </a:lnTo>
                <a:lnTo>
                  <a:pt x="121526" y="14898"/>
                </a:lnTo>
                <a:lnTo>
                  <a:pt x="133433" y="10319"/>
                </a:lnTo>
                <a:lnTo>
                  <a:pt x="145746" y="6583"/>
                </a:lnTo>
                <a:lnTo>
                  <a:pt x="158458" y="3685"/>
                </a:lnTo>
                <a:lnTo>
                  <a:pt x="171566" y="1623"/>
                </a:lnTo>
                <a:lnTo>
                  <a:pt x="185061" y="396"/>
                </a:lnTo>
                <a:lnTo>
                  <a:pt x="198627" y="0"/>
                </a:lnTo>
                <a:lnTo>
                  <a:pt x="213845" y="478"/>
                </a:lnTo>
                <a:lnTo>
                  <a:pt x="228363" y="1914"/>
                </a:lnTo>
                <a:lnTo>
                  <a:pt x="242177" y="4310"/>
                </a:lnTo>
                <a:lnTo>
                  <a:pt x="255282" y="7669"/>
                </a:lnTo>
                <a:lnTo>
                  <a:pt x="267674" y="11992"/>
                </a:lnTo>
                <a:lnTo>
                  <a:pt x="279348" y="17283"/>
                </a:lnTo>
                <a:lnTo>
                  <a:pt x="290299" y="23542"/>
                </a:lnTo>
                <a:lnTo>
                  <a:pt x="300524" y="30774"/>
                </a:lnTo>
                <a:lnTo>
                  <a:pt x="310016" y="38979"/>
                </a:lnTo>
                <a:lnTo>
                  <a:pt x="318773" y="48161"/>
                </a:lnTo>
                <a:lnTo>
                  <a:pt x="326789" y="58321"/>
                </a:lnTo>
                <a:lnTo>
                  <a:pt x="332994" y="67691"/>
                </a:lnTo>
                <a:lnTo>
                  <a:pt x="341295" y="77121"/>
                </a:lnTo>
                <a:lnTo>
                  <a:pt x="356449" y="97053"/>
                </a:lnTo>
                <a:lnTo>
                  <a:pt x="369619" y="118470"/>
                </a:lnTo>
                <a:lnTo>
                  <a:pt x="380744" y="141444"/>
                </a:lnTo>
                <a:lnTo>
                  <a:pt x="389762" y="166046"/>
                </a:lnTo>
                <a:lnTo>
                  <a:pt x="395477" y="187198"/>
                </a:lnTo>
                <a:lnTo>
                  <a:pt x="400723" y="211682"/>
                </a:lnTo>
                <a:lnTo>
                  <a:pt x="404956" y="236445"/>
                </a:lnTo>
                <a:lnTo>
                  <a:pt x="408170" y="261524"/>
                </a:lnTo>
                <a:lnTo>
                  <a:pt x="410362" y="286957"/>
                </a:lnTo>
                <a:lnTo>
                  <a:pt x="411528" y="312783"/>
                </a:lnTo>
                <a:lnTo>
                  <a:pt x="411733" y="329298"/>
                </a:lnTo>
                <a:lnTo>
                  <a:pt x="411571" y="344309"/>
                </a:lnTo>
                <a:lnTo>
                  <a:pt x="410271" y="373460"/>
                </a:lnTo>
                <a:lnTo>
                  <a:pt x="407682" y="401457"/>
                </a:lnTo>
                <a:lnTo>
                  <a:pt x="403814" y="428302"/>
                </a:lnTo>
                <a:lnTo>
                  <a:pt x="398679" y="454002"/>
                </a:lnTo>
                <a:lnTo>
                  <a:pt x="392287" y="478561"/>
                </a:lnTo>
                <a:lnTo>
                  <a:pt x="384648" y="501983"/>
                </a:lnTo>
                <a:lnTo>
                  <a:pt x="375775" y="524273"/>
                </a:lnTo>
                <a:lnTo>
                  <a:pt x="365676" y="545437"/>
                </a:lnTo>
                <a:lnTo>
                  <a:pt x="354364" y="565479"/>
                </a:lnTo>
                <a:lnTo>
                  <a:pt x="340170" y="586658"/>
                </a:lnTo>
                <a:lnTo>
                  <a:pt x="321958" y="608733"/>
                </a:lnTo>
                <a:lnTo>
                  <a:pt x="302344" y="627420"/>
                </a:lnTo>
                <a:lnTo>
                  <a:pt x="281354" y="642740"/>
                </a:lnTo>
                <a:lnTo>
                  <a:pt x="259013" y="654713"/>
                </a:lnTo>
                <a:lnTo>
                  <a:pt x="235347" y="663359"/>
                </a:lnTo>
                <a:lnTo>
                  <a:pt x="210382" y="668697"/>
                </a:lnTo>
                <a:lnTo>
                  <a:pt x="184144" y="670749"/>
                </a:lnTo>
                <a:lnTo>
                  <a:pt x="180720" y="670775"/>
                </a:lnTo>
                <a:lnTo>
                  <a:pt x="166882" y="670418"/>
                </a:lnTo>
                <a:lnTo>
                  <a:pt x="141019" y="667575"/>
                </a:lnTo>
                <a:lnTo>
                  <a:pt x="117614" y="661935"/>
                </a:lnTo>
                <a:lnTo>
                  <a:pt x="96060" y="653504"/>
                </a:lnTo>
                <a:lnTo>
                  <a:pt x="73772" y="641973"/>
                </a:lnTo>
                <a:lnTo>
                  <a:pt x="48808" y="626662"/>
                </a:lnTo>
                <a:lnTo>
                  <a:pt x="39369" y="620369"/>
                </a:lnTo>
                <a:lnTo>
                  <a:pt x="34670" y="618502"/>
                </a:lnTo>
                <a:lnTo>
                  <a:pt x="30861" y="618502"/>
                </a:lnTo>
                <a:lnTo>
                  <a:pt x="28701" y="618502"/>
                </a:lnTo>
                <a:lnTo>
                  <a:pt x="26796" y="619429"/>
                </a:lnTo>
                <a:lnTo>
                  <a:pt x="25145" y="621385"/>
                </a:lnTo>
                <a:lnTo>
                  <a:pt x="21843" y="625614"/>
                </a:lnTo>
                <a:lnTo>
                  <a:pt x="18161" y="628815"/>
                </a:lnTo>
                <a:lnTo>
                  <a:pt x="14477" y="631228"/>
                </a:lnTo>
                <a:lnTo>
                  <a:pt x="9651" y="626618"/>
                </a:lnTo>
                <a:lnTo>
                  <a:pt x="4825" y="622173"/>
                </a:lnTo>
                <a:lnTo>
                  <a:pt x="0" y="6175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255647" y="8645398"/>
            <a:ext cx="190753" cy="198907"/>
          </a:xfrm>
          <a:custGeom>
            <a:avLst/>
            <a:gdLst/>
            <a:ahLst/>
            <a:cxnLst/>
            <a:rect b="b" l="l" r="r" t="t"/>
            <a:pathLst>
              <a:path h="198907" w="190753">
                <a:moveTo>
                  <a:pt x="94868" y="0"/>
                </a:moveTo>
                <a:lnTo>
                  <a:pt x="81038" y="804"/>
                </a:lnTo>
                <a:lnTo>
                  <a:pt x="68034" y="3239"/>
                </a:lnTo>
                <a:lnTo>
                  <a:pt x="55878" y="7335"/>
                </a:lnTo>
                <a:lnTo>
                  <a:pt x="44585" y="13122"/>
                </a:lnTo>
                <a:lnTo>
                  <a:pt x="34176" y="20632"/>
                </a:lnTo>
                <a:lnTo>
                  <a:pt x="24668" y="29894"/>
                </a:lnTo>
                <a:lnTo>
                  <a:pt x="14886" y="42597"/>
                </a:lnTo>
                <a:lnTo>
                  <a:pt x="9079" y="53301"/>
                </a:lnTo>
                <a:lnTo>
                  <a:pt x="4689" y="65035"/>
                </a:lnTo>
                <a:lnTo>
                  <a:pt x="1729" y="77832"/>
                </a:lnTo>
                <a:lnTo>
                  <a:pt x="213" y="91723"/>
                </a:lnTo>
                <a:lnTo>
                  <a:pt x="0" y="99694"/>
                </a:lnTo>
                <a:lnTo>
                  <a:pt x="730" y="113916"/>
                </a:lnTo>
                <a:lnTo>
                  <a:pt x="2913" y="127154"/>
                </a:lnTo>
                <a:lnTo>
                  <a:pt x="6534" y="139433"/>
                </a:lnTo>
                <a:lnTo>
                  <a:pt x="11581" y="150780"/>
                </a:lnTo>
                <a:lnTo>
                  <a:pt x="18040" y="161218"/>
                </a:lnTo>
                <a:lnTo>
                  <a:pt x="22097" y="166471"/>
                </a:lnTo>
                <a:lnTo>
                  <a:pt x="31255" y="176049"/>
                </a:lnTo>
                <a:lnTo>
                  <a:pt x="41352" y="183937"/>
                </a:lnTo>
                <a:lnTo>
                  <a:pt x="52379" y="190147"/>
                </a:lnTo>
                <a:lnTo>
                  <a:pt x="64328" y="194693"/>
                </a:lnTo>
                <a:lnTo>
                  <a:pt x="77187" y="197588"/>
                </a:lnTo>
                <a:lnTo>
                  <a:pt x="90950" y="198846"/>
                </a:lnTo>
                <a:lnTo>
                  <a:pt x="94868" y="198907"/>
                </a:lnTo>
                <a:lnTo>
                  <a:pt x="108964" y="198108"/>
                </a:lnTo>
                <a:lnTo>
                  <a:pt x="122117" y="195704"/>
                </a:lnTo>
                <a:lnTo>
                  <a:pt x="134337" y="191682"/>
                </a:lnTo>
                <a:lnTo>
                  <a:pt x="145633" y="186028"/>
                </a:lnTo>
                <a:lnTo>
                  <a:pt x="156013" y="178730"/>
                </a:lnTo>
                <a:lnTo>
                  <a:pt x="165487" y="169774"/>
                </a:lnTo>
                <a:lnTo>
                  <a:pt x="175708" y="156444"/>
                </a:lnTo>
                <a:lnTo>
                  <a:pt x="181612" y="145581"/>
                </a:lnTo>
                <a:lnTo>
                  <a:pt x="186079" y="133833"/>
                </a:lnTo>
                <a:lnTo>
                  <a:pt x="189078" y="121150"/>
                </a:lnTo>
                <a:lnTo>
                  <a:pt x="190577" y="107484"/>
                </a:lnTo>
                <a:lnTo>
                  <a:pt x="190753" y="100583"/>
                </a:lnTo>
                <a:lnTo>
                  <a:pt x="190021" y="86281"/>
                </a:lnTo>
                <a:lnTo>
                  <a:pt x="187843" y="72961"/>
                </a:lnTo>
                <a:lnTo>
                  <a:pt x="184250" y="60615"/>
                </a:lnTo>
                <a:lnTo>
                  <a:pt x="179273" y="49235"/>
                </a:lnTo>
                <a:lnTo>
                  <a:pt x="172940" y="38813"/>
                </a:lnTo>
                <a:lnTo>
                  <a:pt x="168401" y="32892"/>
                </a:lnTo>
                <a:lnTo>
                  <a:pt x="159373" y="23391"/>
                </a:lnTo>
                <a:lnTo>
                  <a:pt x="149359" y="15535"/>
                </a:lnTo>
                <a:lnTo>
                  <a:pt x="138376" y="9304"/>
                </a:lnTo>
                <a:lnTo>
                  <a:pt x="126444" y="4677"/>
                </a:lnTo>
                <a:lnTo>
                  <a:pt x="113579" y="1633"/>
                </a:lnTo>
                <a:lnTo>
                  <a:pt x="99800" y="152"/>
                </a:lnTo>
                <a:lnTo>
                  <a:pt x="9486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2597150" y="8458200"/>
            <a:ext cx="177545" cy="799553"/>
          </a:xfrm>
          <a:custGeom>
            <a:avLst/>
            <a:gdLst/>
            <a:ahLst/>
            <a:cxnLst/>
            <a:rect b="b" l="l" r="r" t="t"/>
            <a:pathLst>
              <a:path h="799553" w="177545">
                <a:moveTo>
                  <a:pt x="40386" y="0"/>
                </a:moveTo>
                <a:lnTo>
                  <a:pt x="64543" y="27785"/>
                </a:lnTo>
                <a:lnTo>
                  <a:pt x="86588" y="58446"/>
                </a:lnTo>
                <a:lnTo>
                  <a:pt x="106273" y="92249"/>
                </a:lnTo>
                <a:lnTo>
                  <a:pt x="121159" y="123936"/>
                </a:lnTo>
                <a:lnTo>
                  <a:pt x="132231" y="151155"/>
                </a:lnTo>
                <a:lnTo>
                  <a:pt x="142130" y="178811"/>
                </a:lnTo>
                <a:lnTo>
                  <a:pt x="150843" y="206903"/>
                </a:lnTo>
                <a:lnTo>
                  <a:pt x="158354" y="235434"/>
                </a:lnTo>
                <a:lnTo>
                  <a:pt x="164649" y="264404"/>
                </a:lnTo>
                <a:lnTo>
                  <a:pt x="169715" y="293815"/>
                </a:lnTo>
                <a:lnTo>
                  <a:pt x="173535" y="323668"/>
                </a:lnTo>
                <a:lnTo>
                  <a:pt x="176096" y="353964"/>
                </a:lnTo>
                <a:lnTo>
                  <a:pt x="177384" y="384703"/>
                </a:lnTo>
                <a:lnTo>
                  <a:pt x="177545" y="400240"/>
                </a:lnTo>
                <a:lnTo>
                  <a:pt x="177430" y="413324"/>
                </a:lnTo>
                <a:lnTo>
                  <a:pt x="175710" y="452193"/>
                </a:lnTo>
                <a:lnTo>
                  <a:pt x="171958" y="490485"/>
                </a:lnTo>
                <a:lnTo>
                  <a:pt x="166215" y="528202"/>
                </a:lnTo>
                <a:lnTo>
                  <a:pt x="158520" y="565343"/>
                </a:lnTo>
                <a:lnTo>
                  <a:pt x="148910" y="601908"/>
                </a:lnTo>
                <a:lnTo>
                  <a:pt x="137004" y="638917"/>
                </a:lnTo>
                <a:lnTo>
                  <a:pt x="127036" y="664682"/>
                </a:lnTo>
                <a:lnTo>
                  <a:pt x="116068" y="689113"/>
                </a:lnTo>
                <a:lnTo>
                  <a:pt x="97806" y="723315"/>
                </a:lnTo>
                <a:lnTo>
                  <a:pt x="77459" y="754663"/>
                </a:lnTo>
                <a:lnTo>
                  <a:pt x="55125" y="783247"/>
                </a:lnTo>
                <a:lnTo>
                  <a:pt x="40386" y="799553"/>
                </a:lnTo>
                <a:lnTo>
                  <a:pt x="32428" y="789661"/>
                </a:lnTo>
                <a:lnTo>
                  <a:pt x="24417" y="779822"/>
                </a:lnTo>
                <a:lnTo>
                  <a:pt x="16388" y="769994"/>
                </a:lnTo>
                <a:lnTo>
                  <a:pt x="8375" y="760139"/>
                </a:lnTo>
                <a:lnTo>
                  <a:pt x="414" y="750215"/>
                </a:lnTo>
                <a:lnTo>
                  <a:pt x="0" y="749693"/>
                </a:lnTo>
                <a:lnTo>
                  <a:pt x="7285" y="735791"/>
                </a:lnTo>
                <a:lnTo>
                  <a:pt x="14176" y="722478"/>
                </a:lnTo>
                <a:lnTo>
                  <a:pt x="26717" y="697598"/>
                </a:lnTo>
                <a:lnTo>
                  <a:pt x="37515" y="675009"/>
                </a:lnTo>
                <a:lnTo>
                  <a:pt x="50210" y="645331"/>
                </a:lnTo>
                <a:lnTo>
                  <a:pt x="57619" y="618728"/>
                </a:lnTo>
                <a:lnTo>
                  <a:pt x="62820" y="595728"/>
                </a:lnTo>
                <a:lnTo>
                  <a:pt x="67409" y="572074"/>
                </a:lnTo>
                <a:lnTo>
                  <a:pt x="71376" y="547758"/>
                </a:lnTo>
                <a:lnTo>
                  <a:pt x="74713" y="522772"/>
                </a:lnTo>
                <a:lnTo>
                  <a:pt x="77408" y="497105"/>
                </a:lnTo>
                <a:lnTo>
                  <a:pt x="79454" y="470750"/>
                </a:lnTo>
                <a:lnTo>
                  <a:pt x="80839" y="443698"/>
                </a:lnTo>
                <a:lnTo>
                  <a:pt x="81556" y="415940"/>
                </a:lnTo>
                <a:lnTo>
                  <a:pt x="81661" y="400240"/>
                </a:lnTo>
                <a:lnTo>
                  <a:pt x="81577" y="385571"/>
                </a:lnTo>
                <a:lnTo>
                  <a:pt x="80912" y="357105"/>
                </a:lnTo>
                <a:lnTo>
                  <a:pt x="79588" y="329804"/>
                </a:lnTo>
                <a:lnTo>
                  <a:pt x="77609" y="303666"/>
                </a:lnTo>
                <a:lnTo>
                  <a:pt x="74982" y="278689"/>
                </a:lnTo>
                <a:lnTo>
                  <a:pt x="71711" y="254874"/>
                </a:lnTo>
                <a:lnTo>
                  <a:pt x="67803" y="232220"/>
                </a:lnTo>
                <a:lnTo>
                  <a:pt x="60557" y="199656"/>
                </a:lnTo>
                <a:lnTo>
                  <a:pt x="53998" y="176461"/>
                </a:lnTo>
                <a:lnTo>
                  <a:pt x="46234" y="153108"/>
                </a:lnTo>
                <a:lnTo>
                  <a:pt x="37307" y="129582"/>
                </a:lnTo>
                <a:lnTo>
                  <a:pt x="27258" y="105865"/>
                </a:lnTo>
                <a:lnTo>
                  <a:pt x="16129" y="81941"/>
                </a:lnTo>
                <a:lnTo>
                  <a:pt x="3959" y="57792"/>
                </a:lnTo>
                <a:lnTo>
                  <a:pt x="0" y="50291"/>
                </a:lnTo>
                <a:lnTo>
                  <a:pt x="7915" y="40353"/>
                </a:lnTo>
                <a:lnTo>
                  <a:pt x="15884" y="30467"/>
                </a:lnTo>
                <a:lnTo>
                  <a:pt x="23872" y="20601"/>
                </a:lnTo>
                <a:lnTo>
                  <a:pt x="31844" y="10719"/>
                </a:lnTo>
                <a:lnTo>
                  <a:pt x="39765" y="785"/>
                </a:lnTo>
                <a:lnTo>
                  <a:pt x="40386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982849" y="8522589"/>
            <a:ext cx="425576" cy="670775"/>
          </a:xfrm>
          <a:custGeom>
            <a:avLst/>
            <a:gdLst/>
            <a:ahLst/>
            <a:cxnLst/>
            <a:rect b="b" l="l" r="r" t="t"/>
            <a:pathLst>
              <a:path h="670775" w="425576">
                <a:moveTo>
                  <a:pt x="392175" y="102489"/>
                </a:moveTo>
                <a:lnTo>
                  <a:pt x="387001" y="90958"/>
                </a:lnTo>
                <a:lnTo>
                  <a:pt x="380751" y="79454"/>
                </a:lnTo>
                <a:lnTo>
                  <a:pt x="373758" y="68714"/>
                </a:lnTo>
                <a:lnTo>
                  <a:pt x="366052" y="58719"/>
                </a:lnTo>
                <a:lnTo>
                  <a:pt x="357661" y="49452"/>
                </a:lnTo>
                <a:lnTo>
                  <a:pt x="348614" y="40894"/>
                </a:lnTo>
                <a:lnTo>
                  <a:pt x="331827" y="27928"/>
                </a:lnTo>
                <a:lnTo>
                  <a:pt x="321094" y="21334"/>
                </a:lnTo>
                <a:lnTo>
                  <a:pt x="309888" y="15638"/>
                </a:lnTo>
                <a:lnTo>
                  <a:pt x="298213" y="10835"/>
                </a:lnTo>
                <a:lnTo>
                  <a:pt x="286072" y="6919"/>
                </a:lnTo>
                <a:lnTo>
                  <a:pt x="273468" y="3883"/>
                </a:lnTo>
                <a:lnTo>
                  <a:pt x="260406" y="1721"/>
                </a:lnTo>
                <a:lnTo>
                  <a:pt x="246888" y="429"/>
                </a:lnTo>
                <a:lnTo>
                  <a:pt x="232918" y="0"/>
                </a:lnTo>
                <a:lnTo>
                  <a:pt x="229396" y="25"/>
                </a:lnTo>
                <a:lnTo>
                  <a:pt x="216692" y="550"/>
                </a:lnTo>
                <a:lnTo>
                  <a:pt x="204143" y="1752"/>
                </a:lnTo>
                <a:lnTo>
                  <a:pt x="191749" y="3635"/>
                </a:lnTo>
                <a:lnTo>
                  <a:pt x="179514" y="6199"/>
                </a:lnTo>
                <a:lnTo>
                  <a:pt x="167441" y="9447"/>
                </a:lnTo>
                <a:lnTo>
                  <a:pt x="155531" y="13380"/>
                </a:lnTo>
                <a:lnTo>
                  <a:pt x="143787" y="17999"/>
                </a:lnTo>
                <a:lnTo>
                  <a:pt x="132212" y="23307"/>
                </a:lnTo>
                <a:lnTo>
                  <a:pt x="120809" y="29305"/>
                </a:lnTo>
                <a:lnTo>
                  <a:pt x="109580" y="35995"/>
                </a:lnTo>
                <a:lnTo>
                  <a:pt x="98527" y="43378"/>
                </a:lnTo>
                <a:lnTo>
                  <a:pt x="87654" y="51457"/>
                </a:lnTo>
                <a:lnTo>
                  <a:pt x="76962" y="60233"/>
                </a:lnTo>
                <a:lnTo>
                  <a:pt x="66454" y="69708"/>
                </a:lnTo>
                <a:lnTo>
                  <a:pt x="56133" y="79883"/>
                </a:lnTo>
                <a:lnTo>
                  <a:pt x="50164" y="86106"/>
                </a:lnTo>
                <a:lnTo>
                  <a:pt x="45719" y="88900"/>
                </a:lnTo>
                <a:lnTo>
                  <a:pt x="40005" y="88900"/>
                </a:lnTo>
                <a:lnTo>
                  <a:pt x="34036" y="86233"/>
                </a:lnTo>
                <a:lnTo>
                  <a:pt x="24892" y="80899"/>
                </a:lnTo>
                <a:lnTo>
                  <a:pt x="20574" y="86741"/>
                </a:lnTo>
                <a:lnTo>
                  <a:pt x="16128" y="92456"/>
                </a:lnTo>
                <a:lnTo>
                  <a:pt x="11937" y="98298"/>
                </a:lnTo>
                <a:lnTo>
                  <a:pt x="15699" y="105378"/>
                </a:lnTo>
                <a:lnTo>
                  <a:pt x="21690" y="116574"/>
                </a:lnTo>
                <a:lnTo>
                  <a:pt x="27716" y="127752"/>
                </a:lnTo>
                <a:lnTo>
                  <a:pt x="33770" y="138917"/>
                </a:lnTo>
                <a:lnTo>
                  <a:pt x="39845" y="150071"/>
                </a:lnTo>
                <a:lnTo>
                  <a:pt x="45932" y="161219"/>
                </a:lnTo>
                <a:lnTo>
                  <a:pt x="52024" y="172365"/>
                </a:lnTo>
                <a:lnTo>
                  <a:pt x="58115" y="183511"/>
                </a:lnTo>
                <a:lnTo>
                  <a:pt x="64195" y="194663"/>
                </a:lnTo>
                <a:lnTo>
                  <a:pt x="70257" y="205823"/>
                </a:lnTo>
                <a:lnTo>
                  <a:pt x="76295" y="216996"/>
                </a:lnTo>
                <a:lnTo>
                  <a:pt x="82300" y="228185"/>
                </a:lnTo>
                <a:lnTo>
                  <a:pt x="88264" y="239395"/>
                </a:lnTo>
                <a:lnTo>
                  <a:pt x="93344" y="233934"/>
                </a:lnTo>
                <a:lnTo>
                  <a:pt x="98551" y="228473"/>
                </a:lnTo>
                <a:lnTo>
                  <a:pt x="103631" y="222885"/>
                </a:lnTo>
                <a:lnTo>
                  <a:pt x="100837" y="212217"/>
                </a:lnTo>
                <a:lnTo>
                  <a:pt x="99568" y="204089"/>
                </a:lnTo>
                <a:lnTo>
                  <a:pt x="102106" y="187821"/>
                </a:lnTo>
                <a:lnTo>
                  <a:pt x="108659" y="176835"/>
                </a:lnTo>
                <a:lnTo>
                  <a:pt x="119125" y="165608"/>
                </a:lnTo>
                <a:lnTo>
                  <a:pt x="128909" y="157486"/>
                </a:lnTo>
                <a:lnTo>
                  <a:pt x="139672" y="149909"/>
                </a:lnTo>
                <a:lnTo>
                  <a:pt x="150826" y="143384"/>
                </a:lnTo>
                <a:lnTo>
                  <a:pt x="162361" y="137897"/>
                </a:lnTo>
                <a:lnTo>
                  <a:pt x="174269" y="133437"/>
                </a:lnTo>
                <a:lnTo>
                  <a:pt x="186538" y="129990"/>
                </a:lnTo>
                <a:lnTo>
                  <a:pt x="199160" y="127544"/>
                </a:lnTo>
                <a:lnTo>
                  <a:pt x="212126" y="126086"/>
                </a:lnTo>
                <a:lnTo>
                  <a:pt x="225425" y="125603"/>
                </a:lnTo>
                <a:lnTo>
                  <a:pt x="229923" y="125658"/>
                </a:lnTo>
                <a:lnTo>
                  <a:pt x="244864" y="126747"/>
                </a:lnTo>
                <a:lnTo>
                  <a:pt x="258331" y="129222"/>
                </a:lnTo>
                <a:lnTo>
                  <a:pt x="270305" y="133076"/>
                </a:lnTo>
                <a:lnTo>
                  <a:pt x="280763" y="138306"/>
                </a:lnTo>
                <a:lnTo>
                  <a:pt x="289687" y="144907"/>
                </a:lnTo>
                <a:lnTo>
                  <a:pt x="301553" y="159409"/>
                </a:lnTo>
                <a:lnTo>
                  <a:pt x="306857" y="170822"/>
                </a:lnTo>
                <a:lnTo>
                  <a:pt x="310069" y="183681"/>
                </a:lnTo>
                <a:lnTo>
                  <a:pt x="311150" y="197993"/>
                </a:lnTo>
                <a:lnTo>
                  <a:pt x="310832" y="205766"/>
                </a:lnTo>
                <a:lnTo>
                  <a:pt x="308619" y="219048"/>
                </a:lnTo>
                <a:lnTo>
                  <a:pt x="304330" y="231101"/>
                </a:lnTo>
                <a:lnTo>
                  <a:pt x="298006" y="241942"/>
                </a:lnTo>
                <a:lnTo>
                  <a:pt x="289687" y="251587"/>
                </a:lnTo>
                <a:lnTo>
                  <a:pt x="278764" y="259746"/>
                </a:lnTo>
                <a:lnTo>
                  <a:pt x="268108" y="264645"/>
                </a:lnTo>
                <a:lnTo>
                  <a:pt x="255727" y="268135"/>
                </a:lnTo>
                <a:lnTo>
                  <a:pt x="241624" y="270222"/>
                </a:lnTo>
                <a:lnTo>
                  <a:pt x="225806" y="270916"/>
                </a:lnTo>
                <a:lnTo>
                  <a:pt x="210670" y="270431"/>
                </a:lnTo>
                <a:lnTo>
                  <a:pt x="197765" y="268710"/>
                </a:lnTo>
                <a:lnTo>
                  <a:pt x="189737" y="265811"/>
                </a:lnTo>
                <a:lnTo>
                  <a:pt x="181819" y="253637"/>
                </a:lnTo>
                <a:lnTo>
                  <a:pt x="177800" y="237490"/>
                </a:lnTo>
                <a:lnTo>
                  <a:pt x="156718" y="237490"/>
                </a:lnTo>
                <a:lnTo>
                  <a:pt x="156718" y="411111"/>
                </a:lnTo>
                <a:lnTo>
                  <a:pt x="177800" y="411111"/>
                </a:lnTo>
                <a:lnTo>
                  <a:pt x="178857" y="405397"/>
                </a:lnTo>
                <a:lnTo>
                  <a:pt x="183594" y="392017"/>
                </a:lnTo>
                <a:lnTo>
                  <a:pt x="190373" y="384302"/>
                </a:lnTo>
                <a:lnTo>
                  <a:pt x="198481" y="381493"/>
                </a:lnTo>
                <a:lnTo>
                  <a:pt x="211074" y="379742"/>
                </a:lnTo>
                <a:lnTo>
                  <a:pt x="227964" y="379145"/>
                </a:lnTo>
                <a:lnTo>
                  <a:pt x="239675" y="379492"/>
                </a:lnTo>
                <a:lnTo>
                  <a:pt x="254188" y="381049"/>
                </a:lnTo>
                <a:lnTo>
                  <a:pt x="267287" y="383856"/>
                </a:lnTo>
                <a:lnTo>
                  <a:pt x="278956" y="387912"/>
                </a:lnTo>
                <a:lnTo>
                  <a:pt x="289180" y="393217"/>
                </a:lnTo>
                <a:lnTo>
                  <a:pt x="297941" y="399770"/>
                </a:lnTo>
                <a:lnTo>
                  <a:pt x="306629" y="409657"/>
                </a:lnTo>
                <a:lnTo>
                  <a:pt x="312868" y="420230"/>
                </a:lnTo>
                <a:lnTo>
                  <a:pt x="317338" y="432149"/>
                </a:lnTo>
                <a:lnTo>
                  <a:pt x="320029" y="445413"/>
                </a:lnTo>
                <a:lnTo>
                  <a:pt x="320928" y="460019"/>
                </a:lnTo>
                <a:lnTo>
                  <a:pt x="320228" y="472899"/>
                </a:lnTo>
                <a:lnTo>
                  <a:pt x="317664" y="486546"/>
                </a:lnTo>
                <a:lnTo>
                  <a:pt x="313247" y="498768"/>
                </a:lnTo>
                <a:lnTo>
                  <a:pt x="307006" y="509606"/>
                </a:lnTo>
                <a:lnTo>
                  <a:pt x="298974" y="519104"/>
                </a:lnTo>
                <a:lnTo>
                  <a:pt x="289178" y="527304"/>
                </a:lnTo>
                <a:lnTo>
                  <a:pt x="276066" y="534704"/>
                </a:lnTo>
                <a:lnTo>
                  <a:pt x="264498" y="539261"/>
                </a:lnTo>
                <a:lnTo>
                  <a:pt x="252138" y="542516"/>
                </a:lnTo>
                <a:lnTo>
                  <a:pt x="239018" y="544470"/>
                </a:lnTo>
                <a:lnTo>
                  <a:pt x="225170" y="545122"/>
                </a:lnTo>
                <a:lnTo>
                  <a:pt x="219806" y="545049"/>
                </a:lnTo>
                <a:lnTo>
                  <a:pt x="207294" y="544314"/>
                </a:lnTo>
                <a:lnTo>
                  <a:pt x="194792" y="542773"/>
                </a:lnTo>
                <a:lnTo>
                  <a:pt x="182320" y="540411"/>
                </a:lnTo>
                <a:lnTo>
                  <a:pt x="169899" y="537213"/>
                </a:lnTo>
                <a:lnTo>
                  <a:pt x="157548" y="533162"/>
                </a:lnTo>
                <a:lnTo>
                  <a:pt x="145287" y="528243"/>
                </a:lnTo>
                <a:lnTo>
                  <a:pt x="134527" y="523443"/>
                </a:lnTo>
                <a:lnTo>
                  <a:pt x="122308" y="517102"/>
                </a:lnTo>
                <a:lnTo>
                  <a:pt x="111175" y="510242"/>
                </a:lnTo>
                <a:lnTo>
                  <a:pt x="101145" y="502844"/>
                </a:lnTo>
                <a:lnTo>
                  <a:pt x="92233" y="494889"/>
                </a:lnTo>
                <a:lnTo>
                  <a:pt x="84455" y="486359"/>
                </a:lnTo>
                <a:lnTo>
                  <a:pt x="75470" y="472189"/>
                </a:lnTo>
                <a:lnTo>
                  <a:pt x="71350" y="460196"/>
                </a:lnTo>
                <a:lnTo>
                  <a:pt x="69976" y="447751"/>
                </a:lnTo>
                <a:lnTo>
                  <a:pt x="69976" y="446354"/>
                </a:lnTo>
                <a:lnTo>
                  <a:pt x="70612" y="441198"/>
                </a:lnTo>
                <a:lnTo>
                  <a:pt x="71500" y="433222"/>
                </a:lnTo>
                <a:lnTo>
                  <a:pt x="65150" y="429704"/>
                </a:lnTo>
                <a:lnTo>
                  <a:pt x="58674" y="426339"/>
                </a:lnTo>
                <a:lnTo>
                  <a:pt x="52324" y="422833"/>
                </a:lnTo>
                <a:lnTo>
                  <a:pt x="48809" y="435342"/>
                </a:lnTo>
                <a:lnTo>
                  <a:pt x="45353" y="447563"/>
                </a:lnTo>
                <a:lnTo>
                  <a:pt x="41880" y="459779"/>
                </a:lnTo>
                <a:lnTo>
                  <a:pt x="38393" y="471990"/>
                </a:lnTo>
                <a:lnTo>
                  <a:pt x="34894" y="484197"/>
                </a:lnTo>
                <a:lnTo>
                  <a:pt x="31388" y="496402"/>
                </a:lnTo>
                <a:lnTo>
                  <a:pt x="27877" y="508606"/>
                </a:lnTo>
                <a:lnTo>
                  <a:pt x="24365" y="520809"/>
                </a:lnTo>
                <a:lnTo>
                  <a:pt x="20854" y="533013"/>
                </a:lnTo>
                <a:lnTo>
                  <a:pt x="17348" y="545218"/>
                </a:lnTo>
                <a:lnTo>
                  <a:pt x="13850" y="557427"/>
                </a:lnTo>
                <a:lnTo>
                  <a:pt x="10363" y="569639"/>
                </a:lnTo>
                <a:lnTo>
                  <a:pt x="6890" y="581857"/>
                </a:lnTo>
                <a:lnTo>
                  <a:pt x="3435" y="594080"/>
                </a:lnTo>
                <a:lnTo>
                  <a:pt x="0" y="606310"/>
                </a:lnTo>
                <a:lnTo>
                  <a:pt x="5333" y="610133"/>
                </a:lnTo>
                <a:lnTo>
                  <a:pt x="10668" y="613803"/>
                </a:lnTo>
                <a:lnTo>
                  <a:pt x="16001" y="617562"/>
                </a:lnTo>
                <a:lnTo>
                  <a:pt x="17002" y="616398"/>
                </a:lnTo>
                <a:lnTo>
                  <a:pt x="28786" y="604587"/>
                </a:lnTo>
                <a:lnTo>
                  <a:pt x="36194" y="600684"/>
                </a:lnTo>
                <a:lnTo>
                  <a:pt x="36761" y="600715"/>
                </a:lnTo>
                <a:lnTo>
                  <a:pt x="43716" y="603199"/>
                </a:lnTo>
                <a:lnTo>
                  <a:pt x="54992" y="609739"/>
                </a:lnTo>
                <a:lnTo>
                  <a:pt x="70612" y="620445"/>
                </a:lnTo>
                <a:lnTo>
                  <a:pt x="80170" y="627171"/>
                </a:lnTo>
                <a:lnTo>
                  <a:pt x="91189" y="634185"/>
                </a:lnTo>
                <a:lnTo>
                  <a:pt x="102430" y="640577"/>
                </a:lnTo>
                <a:lnTo>
                  <a:pt x="113891" y="646348"/>
                </a:lnTo>
                <a:lnTo>
                  <a:pt x="125567" y="651501"/>
                </a:lnTo>
                <a:lnTo>
                  <a:pt x="137455" y="656038"/>
                </a:lnTo>
                <a:lnTo>
                  <a:pt x="149552" y="659963"/>
                </a:lnTo>
                <a:lnTo>
                  <a:pt x="161854" y="663277"/>
                </a:lnTo>
                <a:lnTo>
                  <a:pt x="174357" y="665983"/>
                </a:lnTo>
                <a:lnTo>
                  <a:pt x="187059" y="668083"/>
                </a:lnTo>
                <a:lnTo>
                  <a:pt x="199954" y="669581"/>
                </a:lnTo>
                <a:lnTo>
                  <a:pt x="213040" y="670477"/>
                </a:lnTo>
                <a:lnTo>
                  <a:pt x="226313" y="670775"/>
                </a:lnTo>
                <a:lnTo>
                  <a:pt x="230839" y="670739"/>
                </a:lnTo>
                <a:lnTo>
                  <a:pt x="244880" y="670140"/>
                </a:lnTo>
                <a:lnTo>
                  <a:pt x="258505" y="668805"/>
                </a:lnTo>
                <a:lnTo>
                  <a:pt x="271712" y="666732"/>
                </a:lnTo>
                <a:lnTo>
                  <a:pt x="284499" y="663918"/>
                </a:lnTo>
                <a:lnTo>
                  <a:pt x="296861" y="660361"/>
                </a:lnTo>
                <a:lnTo>
                  <a:pt x="308796" y="656058"/>
                </a:lnTo>
                <a:lnTo>
                  <a:pt x="320300" y="651006"/>
                </a:lnTo>
                <a:lnTo>
                  <a:pt x="331371" y="645204"/>
                </a:lnTo>
                <a:lnTo>
                  <a:pt x="342005" y="638647"/>
                </a:lnTo>
                <a:lnTo>
                  <a:pt x="352199" y="631335"/>
                </a:lnTo>
                <a:lnTo>
                  <a:pt x="361950" y="623265"/>
                </a:lnTo>
                <a:lnTo>
                  <a:pt x="377831" y="607179"/>
                </a:lnTo>
                <a:lnTo>
                  <a:pt x="385422" y="597785"/>
                </a:lnTo>
                <a:lnTo>
                  <a:pt x="392363" y="587859"/>
                </a:lnTo>
                <a:lnTo>
                  <a:pt x="398650" y="577398"/>
                </a:lnTo>
                <a:lnTo>
                  <a:pt x="404283" y="566402"/>
                </a:lnTo>
                <a:lnTo>
                  <a:pt x="409260" y="554870"/>
                </a:lnTo>
                <a:lnTo>
                  <a:pt x="413578" y="542802"/>
                </a:lnTo>
                <a:lnTo>
                  <a:pt x="417237" y="530197"/>
                </a:lnTo>
                <a:lnTo>
                  <a:pt x="420235" y="517054"/>
                </a:lnTo>
                <a:lnTo>
                  <a:pt x="422569" y="503373"/>
                </a:lnTo>
                <a:lnTo>
                  <a:pt x="424239" y="489152"/>
                </a:lnTo>
                <a:lnTo>
                  <a:pt x="425242" y="474392"/>
                </a:lnTo>
                <a:lnTo>
                  <a:pt x="425576" y="459092"/>
                </a:lnTo>
                <a:lnTo>
                  <a:pt x="425499" y="452083"/>
                </a:lnTo>
                <a:lnTo>
                  <a:pt x="424664" y="435779"/>
                </a:lnTo>
                <a:lnTo>
                  <a:pt x="422915" y="420419"/>
                </a:lnTo>
                <a:lnTo>
                  <a:pt x="420253" y="406000"/>
                </a:lnTo>
                <a:lnTo>
                  <a:pt x="416680" y="392518"/>
                </a:lnTo>
                <a:lnTo>
                  <a:pt x="412194" y="379970"/>
                </a:lnTo>
                <a:lnTo>
                  <a:pt x="406799" y="368352"/>
                </a:lnTo>
                <a:lnTo>
                  <a:pt x="400493" y="357659"/>
                </a:lnTo>
                <a:lnTo>
                  <a:pt x="393278" y="347889"/>
                </a:lnTo>
                <a:lnTo>
                  <a:pt x="385155" y="339038"/>
                </a:lnTo>
                <a:lnTo>
                  <a:pt x="376125" y="331101"/>
                </a:lnTo>
                <a:lnTo>
                  <a:pt x="366188" y="324075"/>
                </a:lnTo>
                <a:lnTo>
                  <a:pt x="355346" y="317957"/>
                </a:lnTo>
                <a:lnTo>
                  <a:pt x="363534" y="311222"/>
                </a:lnTo>
                <a:lnTo>
                  <a:pt x="372057" y="302793"/>
                </a:lnTo>
                <a:lnTo>
                  <a:pt x="379692" y="293573"/>
                </a:lnTo>
                <a:lnTo>
                  <a:pt x="386438" y="283553"/>
                </a:lnTo>
                <a:lnTo>
                  <a:pt x="392293" y="272729"/>
                </a:lnTo>
                <a:lnTo>
                  <a:pt x="397253" y="261092"/>
                </a:lnTo>
                <a:lnTo>
                  <a:pt x="401317" y="248637"/>
                </a:lnTo>
                <a:lnTo>
                  <a:pt x="404481" y="235357"/>
                </a:lnTo>
                <a:lnTo>
                  <a:pt x="406745" y="221245"/>
                </a:lnTo>
                <a:lnTo>
                  <a:pt x="408105" y="206295"/>
                </a:lnTo>
                <a:lnTo>
                  <a:pt x="408559" y="190500"/>
                </a:lnTo>
                <a:lnTo>
                  <a:pt x="408558" y="189832"/>
                </a:lnTo>
                <a:lnTo>
                  <a:pt x="408196" y="176403"/>
                </a:lnTo>
                <a:lnTo>
                  <a:pt x="407174" y="163312"/>
                </a:lnTo>
                <a:lnTo>
                  <a:pt x="405493" y="150548"/>
                </a:lnTo>
                <a:lnTo>
                  <a:pt x="403153" y="138096"/>
                </a:lnTo>
                <a:lnTo>
                  <a:pt x="400153" y="125944"/>
                </a:lnTo>
                <a:lnTo>
                  <a:pt x="396494" y="114080"/>
                </a:lnTo>
                <a:lnTo>
                  <a:pt x="392175" y="10248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982849" y="8522589"/>
            <a:ext cx="425576" cy="670775"/>
          </a:xfrm>
          <a:custGeom>
            <a:avLst/>
            <a:gdLst/>
            <a:ahLst/>
            <a:cxnLst/>
            <a:rect b="b" l="l" r="r" t="t"/>
            <a:pathLst>
              <a:path h="670775" w="425576">
                <a:moveTo>
                  <a:pt x="355346" y="317957"/>
                </a:moveTo>
                <a:lnTo>
                  <a:pt x="366188" y="324075"/>
                </a:lnTo>
                <a:lnTo>
                  <a:pt x="376125" y="331101"/>
                </a:lnTo>
                <a:lnTo>
                  <a:pt x="385155" y="339038"/>
                </a:lnTo>
                <a:lnTo>
                  <a:pt x="393278" y="347889"/>
                </a:lnTo>
                <a:lnTo>
                  <a:pt x="400493" y="357659"/>
                </a:lnTo>
                <a:lnTo>
                  <a:pt x="406799" y="368352"/>
                </a:lnTo>
                <a:lnTo>
                  <a:pt x="412194" y="379970"/>
                </a:lnTo>
                <a:lnTo>
                  <a:pt x="416680" y="392518"/>
                </a:lnTo>
                <a:lnTo>
                  <a:pt x="420253" y="406000"/>
                </a:lnTo>
                <a:lnTo>
                  <a:pt x="422915" y="420419"/>
                </a:lnTo>
                <a:lnTo>
                  <a:pt x="424664" y="435779"/>
                </a:lnTo>
                <a:lnTo>
                  <a:pt x="425499" y="452083"/>
                </a:lnTo>
                <a:lnTo>
                  <a:pt x="425576" y="459092"/>
                </a:lnTo>
                <a:lnTo>
                  <a:pt x="425242" y="474392"/>
                </a:lnTo>
                <a:lnTo>
                  <a:pt x="424239" y="489152"/>
                </a:lnTo>
                <a:lnTo>
                  <a:pt x="422569" y="503373"/>
                </a:lnTo>
                <a:lnTo>
                  <a:pt x="420235" y="517054"/>
                </a:lnTo>
                <a:lnTo>
                  <a:pt x="417237" y="530197"/>
                </a:lnTo>
                <a:lnTo>
                  <a:pt x="413578" y="542802"/>
                </a:lnTo>
                <a:lnTo>
                  <a:pt x="409260" y="554870"/>
                </a:lnTo>
                <a:lnTo>
                  <a:pt x="404283" y="566402"/>
                </a:lnTo>
                <a:lnTo>
                  <a:pt x="398650" y="577398"/>
                </a:lnTo>
                <a:lnTo>
                  <a:pt x="392363" y="587859"/>
                </a:lnTo>
                <a:lnTo>
                  <a:pt x="385422" y="597785"/>
                </a:lnTo>
                <a:lnTo>
                  <a:pt x="377831" y="607179"/>
                </a:lnTo>
                <a:lnTo>
                  <a:pt x="369590" y="616039"/>
                </a:lnTo>
                <a:lnTo>
                  <a:pt x="352199" y="631335"/>
                </a:lnTo>
                <a:lnTo>
                  <a:pt x="342005" y="638647"/>
                </a:lnTo>
                <a:lnTo>
                  <a:pt x="331371" y="645204"/>
                </a:lnTo>
                <a:lnTo>
                  <a:pt x="320300" y="651006"/>
                </a:lnTo>
                <a:lnTo>
                  <a:pt x="308796" y="656058"/>
                </a:lnTo>
                <a:lnTo>
                  <a:pt x="296861" y="660361"/>
                </a:lnTo>
                <a:lnTo>
                  <a:pt x="284499" y="663918"/>
                </a:lnTo>
                <a:lnTo>
                  <a:pt x="271712" y="666732"/>
                </a:lnTo>
                <a:lnTo>
                  <a:pt x="258505" y="668805"/>
                </a:lnTo>
                <a:lnTo>
                  <a:pt x="244880" y="670140"/>
                </a:lnTo>
                <a:lnTo>
                  <a:pt x="230839" y="670739"/>
                </a:lnTo>
                <a:lnTo>
                  <a:pt x="226313" y="670775"/>
                </a:lnTo>
                <a:lnTo>
                  <a:pt x="213040" y="670477"/>
                </a:lnTo>
                <a:lnTo>
                  <a:pt x="199954" y="669581"/>
                </a:lnTo>
                <a:lnTo>
                  <a:pt x="187059" y="668083"/>
                </a:lnTo>
                <a:lnTo>
                  <a:pt x="174357" y="665983"/>
                </a:lnTo>
                <a:lnTo>
                  <a:pt x="161854" y="663277"/>
                </a:lnTo>
                <a:lnTo>
                  <a:pt x="149552" y="659963"/>
                </a:lnTo>
                <a:lnTo>
                  <a:pt x="137455" y="656038"/>
                </a:lnTo>
                <a:lnTo>
                  <a:pt x="125567" y="651501"/>
                </a:lnTo>
                <a:lnTo>
                  <a:pt x="113891" y="646348"/>
                </a:lnTo>
                <a:lnTo>
                  <a:pt x="102430" y="640577"/>
                </a:lnTo>
                <a:lnTo>
                  <a:pt x="91189" y="634185"/>
                </a:lnTo>
                <a:lnTo>
                  <a:pt x="80170" y="627171"/>
                </a:lnTo>
                <a:lnTo>
                  <a:pt x="70612" y="620445"/>
                </a:lnTo>
                <a:lnTo>
                  <a:pt x="54992" y="609739"/>
                </a:lnTo>
                <a:lnTo>
                  <a:pt x="43716" y="603199"/>
                </a:lnTo>
                <a:lnTo>
                  <a:pt x="36761" y="600715"/>
                </a:lnTo>
                <a:lnTo>
                  <a:pt x="36194" y="600684"/>
                </a:lnTo>
                <a:lnTo>
                  <a:pt x="28786" y="604587"/>
                </a:lnTo>
                <a:lnTo>
                  <a:pt x="17002" y="616398"/>
                </a:lnTo>
                <a:lnTo>
                  <a:pt x="16001" y="617562"/>
                </a:lnTo>
                <a:lnTo>
                  <a:pt x="10668" y="613803"/>
                </a:lnTo>
                <a:lnTo>
                  <a:pt x="5333" y="610133"/>
                </a:lnTo>
                <a:lnTo>
                  <a:pt x="0" y="606310"/>
                </a:lnTo>
                <a:lnTo>
                  <a:pt x="3435" y="594080"/>
                </a:lnTo>
                <a:lnTo>
                  <a:pt x="6890" y="581857"/>
                </a:lnTo>
                <a:lnTo>
                  <a:pt x="10363" y="569639"/>
                </a:lnTo>
                <a:lnTo>
                  <a:pt x="13850" y="557427"/>
                </a:lnTo>
                <a:lnTo>
                  <a:pt x="17348" y="545218"/>
                </a:lnTo>
                <a:lnTo>
                  <a:pt x="20854" y="533013"/>
                </a:lnTo>
                <a:lnTo>
                  <a:pt x="24365" y="520809"/>
                </a:lnTo>
                <a:lnTo>
                  <a:pt x="27877" y="508606"/>
                </a:lnTo>
                <a:lnTo>
                  <a:pt x="31388" y="496402"/>
                </a:lnTo>
                <a:lnTo>
                  <a:pt x="34894" y="484197"/>
                </a:lnTo>
                <a:lnTo>
                  <a:pt x="38393" y="471990"/>
                </a:lnTo>
                <a:lnTo>
                  <a:pt x="41880" y="459779"/>
                </a:lnTo>
                <a:lnTo>
                  <a:pt x="45353" y="447563"/>
                </a:lnTo>
                <a:lnTo>
                  <a:pt x="48809" y="435342"/>
                </a:lnTo>
                <a:lnTo>
                  <a:pt x="52245" y="423114"/>
                </a:lnTo>
                <a:lnTo>
                  <a:pt x="52324" y="422833"/>
                </a:lnTo>
                <a:lnTo>
                  <a:pt x="58674" y="426339"/>
                </a:lnTo>
                <a:lnTo>
                  <a:pt x="65150" y="429704"/>
                </a:lnTo>
                <a:lnTo>
                  <a:pt x="71500" y="433222"/>
                </a:lnTo>
                <a:lnTo>
                  <a:pt x="70612" y="441198"/>
                </a:lnTo>
                <a:lnTo>
                  <a:pt x="69976" y="446354"/>
                </a:lnTo>
                <a:lnTo>
                  <a:pt x="69976" y="447751"/>
                </a:lnTo>
                <a:lnTo>
                  <a:pt x="71350" y="460196"/>
                </a:lnTo>
                <a:lnTo>
                  <a:pt x="75470" y="472189"/>
                </a:lnTo>
                <a:lnTo>
                  <a:pt x="82338" y="483631"/>
                </a:lnTo>
                <a:lnTo>
                  <a:pt x="92233" y="494889"/>
                </a:lnTo>
                <a:lnTo>
                  <a:pt x="101145" y="502844"/>
                </a:lnTo>
                <a:lnTo>
                  <a:pt x="111175" y="510242"/>
                </a:lnTo>
                <a:lnTo>
                  <a:pt x="122308" y="517102"/>
                </a:lnTo>
                <a:lnTo>
                  <a:pt x="134527" y="523443"/>
                </a:lnTo>
                <a:lnTo>
                  <a:pt x="145287" y="528243"/>
                </a:lnTo>
                <a:lnTo>
                  <a:pt x="157548" y="533162"/>
                </a:lnTo>
                <a:lnTo>
                  <a:pt x="169899" y="537213"/>
                </a:lnTo>
                <a:lnTo>
                  <a:pt x="182320" y="540411"/>
                </a:lnTo>
                <a:lnTo>
                  <a:pt x="194792" y="542773"/>
                </a:lnTo>
                <a:lnTo>
                  <a:pt x="207294" y="544314"/>
                </a:lnTo>
                <a:lnTo>
                  <a:pt x="219806" y="545049"/>
                </a:lnTo>
                <a:lnTo>
                  <a:pt x="225170" y="545122"/>
                </a:lnTo>
                <a:lnTo>
                  <a:pt x="239018" y="544470"/>
                </a:lnTo>
                <a:lnTo>
                  <a:pt x="252138" y="542516"/>
                </a:lnTo>
                <a:lnTo>
                  <a:pt x="264498" y="539261"/>
                </a:lnTo>
                <a:lnTo>
                  <a:pt x="276066" y="534704"/>
                </a:lnTo>
                <a:lnTo>
                  <a:pt x="286811" y="528846"/>
                </a:lnTo>
                <a:lnTo>
                  <a:pt x="298974" y="519104"/>
                </a:lnTo>
                <a:lnTo>
                  <a:pt x="307006" y="509606"/>
                </a:lnTo>
                <a:lnTo>
                  <a:pt x="313247" y="498768"/>
                </a:lnTo>
                <a:lnTo>
                  <a:pt x="317664" y="486546"/>
                </a:lnTo>
                <a:lnTo>
                  <a:pt x="320228" y="472899"/>
                </a:lnTo>
                <a:lnTo>
                  <a:pt x="320928" y="460019"/>
                </a:lnTo>
                <a:lnTo>
                  <a:pt x="320029" y="445413"/>
                </a:lnTo>
                <a:lnTo>
                  <a:pt x="317338" y="432149"/>
                </a:lnTo>
                <a:lnTo>
                  <a:pt x="312868" y="420230"/>
                </a:lnTo>
                <a:lnTo>
                  <a:pt x="306629" y="409657"/>
                </a:lnTo>
                <a:lnTo>
                  <a:pt x="298635" y="400429"/>
                </a:lnTo>
                <a:lnTo>
                  <a:pt x="289180" y="393217"/>
                </a:lnTo>
                <a:lnTo>
                  <a:pt x="278956" y="387912"/>
                </a:lnTo>
                <a:lnTo>
                  <a:pt x="267287" y="383856"/>
                </a:lnTo>
                <a:lnTo>
                  <a:pt x="254188" y="381049"/>
                </a:lnTo>
                <a:lnTo>
                  <a:pt x="239675" y="379492"/>
                </a:lnTo>
                <a:lnTo>
                  <a:pt x="227964" y="379145"/>
                </a:lnTo>
                <a:lnTo>
                  <a:pt x="211074" y="379742"/>
                </a:lnTo>
                <a:lnTo>
                  <a:pt x="198481" y="381493"/>
                </a:lnTo>
                <a:lnTo>
                  <a:pt x="190373" y="384302"/>
                </a:lnTo>
                <a:lnTo>
                  <a:pt x="183594" y="392017"/>
                </a:lnTo>
                <a:lnTo>
                  <a:pt x="178857" y="405397"/>
                </a:lnTo>
                <a:lnTo>
                  <a:pt x="177800" y="411111"/>
                </a:lnTo>
                <a:lnTo>
                  <a:pt x="170687" y="411111"/>
                </a:lnTo>
                <a:lnTo>
                  <a:pt x="163702" y="411111"/>
                </a:lnTo>
                <a:lnTo>
                  <a:pt x="156718" y="411111"/>
                </a:lnTo>
                <a:lnTo>
                  <a:pt x="156718" y="398421"/>
                </a:lnTo>
                <a:lnTo>
                  <a:pt x="156717" y="385728"/>
                </a:lnTo>
                <a:lnTo>
                  <a:pt x="156718" y="373033"/>
                </a:lnTo>
                <a:lnTo>
                  <a:pt x="156717" y="360336"/>
                </a:lnTo>
                <a:lnTo>
                  <a:pt x="156718" y="347637"/>
                </a:lnTo>
                <a:lnTo>
                  <a:pt x="156718" y="334936"/>
                </a:lnTo>
                <a:lnTo>
                  <a:pt x="156718" y="322235"/>
                </a:lnTo>
                <a:lnTo>
                  <a:pt x="156717" y="309532"/>
                </a:lnTo>
                <a:lnTo>
                  <a:pt x="156717" y="296829"/>
                </a:lnTo>
                <a:lnTo>
                  <a:pt x="156718" y="284125"/>
                </a:lnTo>
                <a:lnTo>
                  <a:pt x="156718" y="271421"/>
                </a:lnTo>
                <a:lnTo>
                  <a:pt x="156718" y="258717"/>
                </a:lnTo>
                <a:lnTo>
                  <a:pt x="156717" y="246013"/>
                </a:lnTo>
                <a:lnTo>
                  <a:pt x="156718" y="237490"/>
                </a:lnTo>
                <a:lnTo>
                  <a:pt x="163702" y="237490"/>
                </a:lnTo>
                <a:lnTo>
                  <a:pt x="170687" y="237490"/>
                </a:lnTo>
                <a:lnTo>
                  <a:pt x="177800" y="237490"/>
                </a:lnTo>
                <a:lnTo>
                  <a:pt x="181819" y="253637"/>
                </a:lnTo>
                <a:lnTo>
                  <a:pt x="187095" y="263494"/>
                </a:lnTo>
                <a:lnTo>
                  <a:pt x="197765" y="268710"/>
                </a:lnTo>
                <a:lnTo>
                  <a:pt x="210670" y="270431"/>
                </a:lnTo>
                <a:lnTo>
                  <a:pt x="225806" y="270916"/>
                </a:lnTo>
                <a:lnTo>
                  <a:pt x="241624" y="270222"/>
                </a:lnTo>
                <a:lnTo>
                  <a:pt x="255727" y="268135"/>
                </a:lnTo>
                <a:lnTo>
                  <a:pt x="268108" y="264645"/>
                </a:lnTo>
                <a:lnTo>
                  <a:pt x="278764" y="259746"/>
                </a:lnTo>
                <a:lnTo>
                  <a:pt x="287687" y="253427"/>
                </a:lnTo>
                <a:lnTo>
                  <a:pt x="298006" y="241942"/>
                </a:lnTo>
                <a:lnTo>
                  <a:pt x="304330" y="231101"/>
                </a:lnTo>
                <a:lnTo>
                  <a:pt x="308619" y="219048"/>
                </a:lnTo>
                <a:lnTo>
                  <a:pt x="310832" y="205766"/>
                </a:lnTo>
                <a:lnTo>
                  <a:pt x="311150" y="197993"/>
                </a:lnTo>
                <a:lnTo>
                  <a:pt x="310069" y="183681"/>
                </a:lnTo>
                <a:lnTo>
                  <a:pt x="306857" y="170822"/>
                </a:lnTo>
                <a:lnTo>
                  <a:pt x="301553" y="159409"/>
                </a:lnTo>
                <a:lnTo>
                  <a:pt x="294200" y="149433"/>
                </a:lnTo>
                <a:lnTo>
                  <a:pt x="280763" y="138306"/>
                </a:lnTo>
                <a:lnTo>
                  <a:pt x="270305" y="133076"/>
                </a:lnTo>
                <a:lnTo>
                  <a:pt x="258331" y="129222"/>
                </a:lnTo>
                <a:lnTo>
                  <a:pt x="244864" y="126747"/>
                </a:lnTo>
                <a:lnTo>
                  <a:pt x="229923" y="125658"/>
                </a:lnTo>
                <a:lnTo>
                  <a:pt x="225425" y="125603"/>
                </a:lnTo>
                <a:lnTo>
                  <a:pt x="212126" y="126086"/>
                </a:lnTo>
                <a:lnTo>
                  <a:pt x="199160" y="127544"/>
                </a:lnTo>
                <a:lnTo>
                  <a:pt x="186538" y="129990"/>
                </a:lnTo>
                <a:lnTo>
                  <a:pt x="174269" y="133437"/>
                </a:lnTo>
                <a:lnTo>
                  <a:pt x="162361" y="137897"/>
                </a:lnTo>
                <a:lnTo>
                  <a:pt x="150826" y="143384"/>
                </a:lnTo>
                <a:lnTo>
                  <a:pt x="139672" y="149909"/>
                </a:lnTo>
                <a:lnTo>
                  <a:pt x="128909" y="157486"/>
                </a:lnTo>
                <a:lnTo>
                  <a:pt x="119125" y="165608"/>
                </a:lnTo>
                <a:lnTo>
                  <a:pt x="108659" y="176835"/>
                </a:lnTo>
                <a:lnTo>
                  <a:pt x="102106" y="187821"/>
                </a:lnTo>
                <a:lnTo>
                  <a:pt x="99592" y="198716"/>
                </a:lnTo>
                <a:lnTo>
                  <a:pt x="99568" y="199898"/>
                </a:lnTo>
                <a:lnTo>
                  <a:pt x="99568" y="204089"/>
                </a:lnTo>
                <a:lnTo>
                  <a:pt x="100837" y="212217"/>
                </a:lnTo>
                <a:lnTo>
                  <a:pt x="103631" y="222885"/>
                </a:lnTo>
                <a:lnTo>
                  <a:pt x="98551" y="228473"/>
                </a:lnTo>
                <a:lnTo>
                  <a:pt x="93344" y="233934"/>
                </a:lnTo>
                <a:lnTo>
                  <a:pt x="88264" y="239395"/>
                </a:lnTo>
                <a:lnTo>
                  <a:pt x="82300" y="228185"/>
                </a:lnTo>
                <a:lnTo>
                  <a:pt x="76295" y="216996"/>
                </a:lnTo>
                <a:lnTo>
                  <a:pt x="70257" y="205823"/>
                </a:lnTo>
                <a:lnTo>
                  <a:pt x="64195" y="194663"/>
                </a:lnTo>
                <a:lnTo>
                  <a:pt x="58115" y="183511"/>
                </a:lnTo>
                <a:lnTo>
                  <a:pt x="52024" y="172365"/>
                </a:lnTo>
                <a:lnTo>
                  <a:pt x="45932" y="161219"/>
                </a:lnTo>
                <a:lnTo>
                  <a:pt x="39845" y="150071"/>
                </a:lnTo>
                <a:lnTo>
                  <a:pt x="33770" y="138917"/>
                </a:lnTo>
                <a:lnTo>
                  <a:pt x="27716" y="127752"/>
                </a:lnTo>
                <a:lnTo>
                  <a:pt x="21690" y="116574"/>
                </a:lnTo>
                <a:lnTo>
                  <a:pt x="15699" y="105378"/>
                </a:lnTo>
                <a:lnTo>
                  <a:pt x="11937" y="98298"/>
                </a:lnTo>
                <a:lnTo>
                  <a:pt x="16128" y="92456"/>
                </a:lnTo>
                <a:lnTo>
                  <a:pt x="20574" y="86741"/>
                </a:lnTo>
                <a:lnTo>
                  <a:pt x="24892" y="80899"/>
                </a:lnTo>
                <a:lnTo>
                  <a:pt x="34036" y="86233"/>
                </a:lnTo>
                <a:lnTo>
                  <a:pt x="40005" y="88900"/>
                </a:lnTo>
                <a:lnTo>
                  <a:pt x="42799" y="88900"/>
                </a:lnTo>
                <a:lnTo>
                  <a:pt x="45719" y="88900"/>
                </a:lnTo>
                <a:lnTo>
                  <a:pt x="50164" y="86106"/>
                </a:lnTo>
                <a:lnTo>
                  <a:pt x="56133" y="79883"/>
                </a:lnTo>
                <a:lnTo>
                  <a:pt x="66454" y="69708"/>
                </a:lnTo>
                <a:lnTo>
                  <a:pt x="76962" y="60233"/>
                </a:lnTo>
                <a:lnTo>
                  <a:pt x="87654" y="51457"/>
                </a:lnTo>
                <a:lnTo>
                  <a:pt x="98527" y="43378"/>
                </a:lnTo>
                <a:lnTo>
                  <a:pt x="109580" y="35995"/>
                </a:lnTo>
                <a:lnTo>
                  <a:pt x="120809" y="29305"/>
                </a:lnTo>
                <a:lnTo>
                  <a:pt x="132212" y="23307"/>
                </a:lnTo>
                <a:lnTo>
                  <a:pt x="143787" y="17999"/>
                </a:lnTo>
                <a:lnTo>
                  <a:pt x="155531" y="13380"/>
                </a:lnTo>
                <a:lnTo>
                  <a:pt x="167441" y="9447"/>
                </a:lnTo>
                <a:lnTo>
                  <a:pt x="179514" y="6199"/>
                </a:lnTo>
                <a:lnTo>
                  <a:pt x="191749" y="3635"/>
                </a:lnTo>
                <a:lnTo>
                  <a:pt x="204143" y="1752"/>
                </a:lnTo>
                <a:lnTo>
                  <a:pt x="216692" y="550"/>
                </a:lnTo>
                <a:lnTo>
                  <a:pt x="229396" y="25"/>
                </a:lnTo>
                <a:lnTo>
                  <a:pt x="232918" y="0"/>
                </a:lnTo>
                <a:lnTo>
                  <a:pt x="246888" y="429"/>
                </a:lnTo>
                <a:lnTo>
                  <a:pt x="260406" y="1721"/>
                </a:lnTo>
                <a:lnTo>
                  <a:pt x="273468" y="3883"/>
                </a:lnTo>
                <a:lnTo>
                  <a:pt x="286072" y="6919"/>
                </a:lnTo>
                <a:lnTo>
                  <a:pt x="298213" y="10835"/>
                </a:lnTo>
                <a:lnTo>
                  <a:pt x="309888" y="15638"/>
                </a:lnTo>
                <a:lnTo>
                  <a:pt x="321094" y="21334"/>
                </a:lnTo>
                <a:lnTo>
                  <a:pt x="331827" y="27928"/>
                </a:lnTo>
                <a:lnTo>
                  <a:pt x="342084" y="35426"/>
                </a:lnTo>
                <a:lnTo>
                  <a:pt x="357661" y="49452"/>
                </a:lnTo>
                <a:lnTo>
                  <a:pt x="366052" y="58719"/>
                </a:lnTo>
                <a:lnTo>
                  <a:pt x="373758" y="68714"/>
                </a:lnTo>
                <a:lnTo>
                  <a:pt x="380751" y="79454"/>
                </a:lnTo>
                <a:lnTo>
                  <a:pt x="387001" y="90958"/>
                </a:lnTo>
                <a:lnTo>
                  <a:pt x="392175" y="102489"/>
                </a:lnTo>
                <a:lnTo>
                  <a:pt x="396494" y="114080"/>
                </a:lnTo>
                <a:lnTo>
                  <a:pt x="400153" y="125944"/>
                </a:lnTo>
                <a:lnTo>
                  <a:pt x="403153" y="138096"/>
                </a:lnTo>
                <a:lnTo>
                  <a:pt x="405493" y="150548"/>
                </a:lnTo>
                <a:lnTo>
                  <a:pt x="407174" y="163312"/>
                </a:lnTo>
                <a:lnTo>
                  <a:pt x="408196" y="176403"/>
                </a:lnTo>
                <a:lnTo>
                  <a:pt x="408558" y="189832"/>
                </a:lnTo>
                <a:lnTo>
                  <a:pt x="408559" y="190500"/>
                </a:lnTo>
                <a:lnTo>
                  <a:pt x="408105" y="206295"/>
                </a:lnTo>
                <a:lnTo>
                  <a:pt x="406745" y="221245"/>
                </a:lnTo>
                <a:lnTo>
                  <a:pt x="404481" y="235357"/>
                </a:lnTo>
                <a:lnTo>
                  <a:pt x="401317" y="248637"/>
                </a:lnTo>
                <a:lnTo>
                  <a:pt x="397253" y="261092"/>
                </a:lnTo>
                <a:lnTo>
                  <a:pt x="392293" y="272729"/>
                </a:lnTo>
                <a:lnTo>
                  <a:pt x="386438" y="283553"/>
                </a:lnTo>
                <a:lnTo>
                  <a:pt x="379692" y="293573"/>
                </a:lnTo>
                <a:lnTo>
                  <a:pt x="372057" y="302793"/>
                </a:lnTo>
                <a:lnTo>
                  <a:pt x="363534" y="311222"/>
                </a:lnTo>
                <a:lnTo>
                  <a:pt x="355346" y="31795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456432" y="8522589"/>
            <a:ext cx="412750" cy="670775"/>
          </a:xfrm>
          <a:custGeom>
            <a:avLst/>
            <a:gdLst/>
            <a:ahLst/>
            <a:cxnLst/>
            <a:rect b="b" l="l" r="r" t="t"/>
            <a:pathLst>
              <a:path h="670775" w="412750">
                <a:moveTo>
                  <a:pt x="0" y="335381"/>
                </a:moveTo>
                <a:lnTo>
                  <a:pt x="415" y="358473"/>
                </a:lnTo>
                <a:lnTo>
                  <a:pt x="1026" y="371594"/>
                </a:lnTo>
                <a:lnTo>
                  <a:pt x="1906" y="384588"/>
                </a:lnTo>
                <a:lnTo>
                  <a:pt x="3050" y="397455"/>
                </a:lnTo>
                <a:lnTo>
                  <a:pt x="4456" y="410194"/>
                </a:lnTo>
                <a:lnTo>
                  <a:pt x="6120" y="422805"/>
                </a:lnTo>
                <a:lnTo>
                  <a:pt x="8038" y="435286"/>
                </a:lnTo>
                <a:lnTo>
                  <a:pt x="10208" y="447638"/>
                </a:lnTo>
                <a:lnTo>
                  <a:pt x="12626" y="459859"/>
                </a:lnTo>
                <a:lnTo>
                  <a:pt x="15289" y="471948"/>
                </a:lnTo>
                <a:lnTo>
                  <a:pt x="18193" y="483906"/>
                </a:lnTo>
                <a:lnTo>
                  <a:pt x="21335" y="495731"/>
                </a:lnTo>
                <a:lnTo>
                  <a:pt x="24939" y="507475"/>
                </a:lnTo>
                <a:lnTo>
                  <a:pt x="29284" y="519940"/>
                </a:lnTo>
                <a:lnTo>
                  <a:pt x="34031" y="532001"/>
                </a:lnTo>
                <a:lnTo>
                  <a:pt x="39168" y="543681"/>
                </a:lnTo>
                <a:lnTo>
                  <a:pt x="44683" y="555001"/>
                </a:lnTo>
                <a:lnTo>
                  <a:pt x="50564" y="565981"/>
                </a:lnTo>
                <a:lnTo>
                  <a:pt x="56798" y="576642"/>
                </a:lnTo>
                <a:lnTo>
                  <a:pt x="63372" y="587006"/>
                </a:lnTo>
                <a:lnTo>
                  <a:pt x="72449" y="599852"/>
                </a:lnTo>
                <a:lnTo>
                  <a:pt x="81623" y="611261"/>
                </a:lnTo>
                <a:lnTo>
                  <a:pt x="91169" y="621656"/>
                </a:lnTo>
                <a:lnTo>
                  <a:pt x="101083" y="631043"/>
                </a:lnTo>
                <a:lnTo>
                  <a:pt x="111360" y="639424"/>
                </a:lnTo>
                <a:lnTo>
                  <a:pt x="108938" y="374644"/>
                </a:lnTo>
                <a:lnTo>
                  <a:pt x="107967" y="360733"/>
                </a:lnTo>
                <a:lnTo>
                  <a:pt x="107383" y="346397"/>
                </a:lnTo>
                <a:lnTo>
                  <a:pt x="107187" y="331635"/>
                </a:lnTo>
                <a:lnTo>
                  <a:pt x="107253" y="323024"/>
                </a:lnTo>
                <a:lnTo>
                  <a:pt x="107674" y="308486"/>
                </a:lnTo>
                <a:lnTo>
                  <a:pt x="108483" y="294377"/>
                </a:lnTo>
                <a:lnTo>
                  <a:pt x="109676" y="280699"/>
                </a:lnTo>
                <a:lnTo>
                  <a:pt x="113205" y="254635"/>
                </a:lnTo>
                <a:lnTo>
                  <a:pt x="118237" y="230298"/>
                </a:lnTo>
                <a:lnTo>
                  <a:pt x="124748" y="207691"/>
                </a:lnTo>
                <a:lnTo>
                  <a:pt x="132714" y="186817"/>
                </a:lnTo>
                <a:lnTo>
                  <a:pt x="144379" y="164538"/>
                </a:lnTo>
                <a:lnTo>
                  <a:pt x="152957" y="152581"/>
                </a:lnTo>
                <a:lnTo>
                  <a:pt x="172132" y="135272"/>
                </a:lnTo>
                <a:lnTo>
                  <a:pt x="193966" y="126672"/>
                </a:lnTo>
                <a:lnTo>
                  <a:pt x="205866" y="125603"/>
                </a:lnTo>
                <a:lnTo>
                  <a:pt x="216894" y="126421"/>
                </a:lnTo>
                <a:lnTo>
                  <a:pt x="241020" y="134033"/>
                </a:lnTo>
                <a:lnTo>
                  <a:pt x="261511" y="149599"/>
                </a:lnTo>
                <a:lnTo>
                  <a:pt x="270398" y="160359"/>
                </a:lnTo>
                <a:lnTo>
                  <a:pt x="278383" y="173101"/>
                </a:lnTo>
                <a:lnTo>
                  <a:pt x="285602" y="194223"/>
                </a:lnTo>
                <a:lnTo>
                  <a:pt x="292094" y="217535"/>
                </a:lnTo>
                <a:lnTo>
                  <a:pt x="297351" y="241786"/>
                </a:lnTo>
                <a:lnTo>
                  <a:pt x="301340" y="267005"/>
                </a:lnTo>
                <a:lnTo>
                  <a:pt x="304030" y="293216"/>
                </a:lnTo>
                <a:lnTo>
                  <a:pt x="305390" y="320448"/>
                </a:lnTo>
                <a:lnTo>
                  <a:pt x="305562" y="334454"/>
                </a:lnTo>
                <a:lnTo>
                  <a:pt x="305532" y="339970"/>
                </a:lnTo>
                <a:lnTo>
                  <a:pt x="305162" y="354358"/>
                </a:lnTo>
                <a:lnTo>
                  <a:pt x="304375" y="368334"/>
                </a:lnTo>
                <a:lnTo>
                  <a:pt x="301568" y="395072"/>
                </a:lnTo>
                <a:lnTo>
                  <a:pt x="297145" y="420231"/>
                </a:lnTo>
                <a:lnTo>
                  <a:pt x="291146" y="443856"/>
                </a:lnTo>
                <a:lnTo>
                  <a:pt x="283608" y="465992"/>
                </a:lnTo>
                <a:lnTo>
                  <a:pt x="275781" y="484087"/>
                </a:lnTo>
                <a:lnTo>
                  <a:pt x="267983" y="498198"/>
                </a:lnTo>
                <a:lnTo>
                  <a:pt x="259459" y="510122"/>
                </a:lnTo>
                <a:lnTo>
                  <a:pt x="240250" y="527434"/>
                </a:lnTo>
                <a:lnTo>
                  <a:pt x="218199" y="536069"/>
                </a:lnTo>
                <a:lnTo>
                  <a:pt x="206120" y="537146"/>
                </a:lnTo>
                <a:lnTo>
                  <a:pt x="200137" y="536882"/>
                </a:lnTo>
                <a:lnTo>
                  <a:pt x="177574" y="530451"/>
                </a:lnTo>
                <a:lnTo>
                  <a:pt x="157578" y="515389"/>
                </a:lnTo>
                <a:lnTo>
                  <a:pt x="148588" y="504608"/>
                </a:lnTo>
                <a:lnTo>
                  <a:pt x="140294" y="491652"/>
                </a:lnTo>
                <a:lnTo>
                  <a:pt x="132714" y="476516"/>
                </a:lnTo>
                <a:lnTo>
                  <a:pt x="130241" y="470584"/>
                </a:lnTo>
                <a:lnTo>
                  <a:pt x="132987" y="653188"/>
                </a:lnTo>
                <a:lnTo>
                  <a:pt x="156013" y="662980"/>
                </a:lnTo>
                <a:lnTo>
                  <a:pt x="180403" y="668832"/>
                </a:lnTo>
                <a:lnTo>
                  <a:pt x="206120" y="670775"/>
                </a:lnTo>
                <a:lnTo>
                  <a:pt x="216333" y="670473"/>
                </a:lnTo>
                <a:lnTo>
                  <a:pt x="241827" y="666882"/>
                </a:lnTo>
                <a:lnTo>
                  <a:pt x="266053" y="659167"/>
                </a:lnTo>
                <a:lnTo>
                  <a:pt x="288935" y="647242"/>
                </a:lnTo>
                <a:lnTo>
                  <a:pt x="310885" y="630591"/>
                </a:lnTo>
                <a:lnTo>
                  <a:pt x="328071" y="613722"/>
                </a:lnTo>
                <a:lnTo>
                  <a:pt x="343894" y="594445"/>
                </a:lnTo>
                <a:lnTo>
                  <a:pt x="358250" y="572693"/>
                </a:lnTo>
                <a:lnTo>
                  <a:pt x="371036" y="548400"/>
                </a:lnTo>
                <a:lnTo>
                  <a:pt x="383249" y="518645"/>
                </a:lnTo>
                <a:lnTo>
                  <a:pt x="390841" y="495407"/>
                </a:lnTo>
                <a:lnTo>
                  <a:pt x="397537" y="470190"/>
                </a:lnTo>
                <a:lnTo>
                  <a:pt x="403225" y="443064"/>
                </a:lnTo>
                <a:lnTo>
                  <a:pt x="407525" y="415416"/>
                </a:lnTo>
                <a:lnTo>
                  <a:pt x="410405" y="389959"/>
                </a:lnTo>
                <a:lnTo>
                  <a:pt x="412158" y="364843"/>
                </a:lnTo>
                <a:lnTo>
                  <a:pt x="412750" y="340080"/>
                </a:lnTo>
                <a:lnTo>
                  <a:pt x="412584" y="324025"/>
                </a:lnTo>
                <a:lnTo>
                  <a:pt x="411266" y="292948"/>
                </a:lnTo>
                <a:lnTo>
                  <a:pt x="408642" y="263242"/>
                </a:lnTo>
                <a:lnTo>
                  <a:pt x="404726" y="234905"/>
                </a:lnTo>
                <a:lnTo>
                  <a:pt x="399533" y="207933"/>
                </a:lnTo>
                <a:lnTo>
                  <a:pt x="393076" y="182322"/>
                </a:lnTo>
                <a:lnTo>
                  <a:pt x="385368" y="158068"/>
                </a:lnTo>
                <a:lnTo>
                  <a:pt x="376424" y="135169"/>
                </a:lnTo>
                <a:lnTo>
                  <a:pt x="366256" y="113620"/>
                </a:lnTo>
                <a:lnTo>
                  <a:pt x="354879" y="93417"/>
                </a:lnTo>
                <a:lnTo>
                  <a:pt x="333998" y="63763"/>
                </a:lnTo>
                <a:lnTo>
                  <a:pt x="314447" y="42561"/>
                </a:lnTo>
                <a:lnTo>
                  <a:pt x="293718" y="25672"/>
                </a:lnTo>
                <a:lnTo>
                  <a:pt x="271852" y="13059"/>
                </a:lnTo>
                <a:lnTo>
                  <a:pt x="248888" y="4687"/>
                </a:lnTo>
                <a:lnTo>
                  <a:pt x="224866" y="519"/>
                </a:lnTo>
                <a:lnTo>
                  <a:pt x="212470" y="0"/>
                </a:lnTo>
                <a:lnTo>
                  <a:pt x="208565" y="117"/>
                </a:lnTo>
                <a:lnTo>
                  <a:pt x="180974" y="2849"/>
                </a:lnTo>
                <a:lnTo>
                  <a:pt x="155684" y="8932"/>
                </a:lnTo>
                <a:lnTo>
                  <a:pt x="132760" y="18452"/>
                </a:lnTo>
                <a:lnTo>
                  <a:pt x="112267" y="31496"/>
                </a:lnTo>
                <a:lnTo>
                  <a:pt x="88272" y="53174"/>
                </a:lnTo>
                <a:lnTo>
                  <a:pt x="72244" y="72645"/>
                </a:lnTo>
                <a:lnTo>
                  <a:pt x="58694" y="94379"/>
                </a:lnTo>
                <a:lnTo>
                  <a:pt x="47697" y="118420"/>
                </a:lnTo>
                <a:lnTo>
                  <a:pt x="43179" y="131318"/>
                </a:lnTo>
                <a:lnTo>
                  <a:pt x="41023" y="135935"/>
                </a:lnTo>
                <a:lnTo>
                  <a:pt x="36146" y="146967"/>
                </a:lnTo>
                <a:lnTo>
                  <a:pt x="31566" y="158188"/>
                </a:lnTo>
                <a:lnTo>
                  <a:pt x="27285" y="169600"/>
                </a:lnTo>
                <a:lnTo>
                  <a:pt x="23307" y="181202"/>
                </a:lnTo>
                <a:lnTo>
                  <a:pt x="19633" y="192994"/>
                </a:lnTo>
                <a:lnTo>
                  <a:pt x="16265" y="204977"/>
                </a:lnTo>
                <a:lnTo>
                  <a:pt x="13207" y="217152"/>
                </a:lnTo>
                <a:lnTo>
                  <a:pt x="10461" y="229518"/>
                </a:lnTo>
                <a:lnTo>
                  <a:pt x="8029" y="242076"/>
                </a:lnTo>
                <a:lnTo>
                  <a:pt x="5913" y="254826"/>
                </a:lnTo>
                <a:lnTo>
                  <a:pt x="4116" y="267769"/>
                </a:lnTo>
                <a:lnTo>
                  <a:pt x="2641" y="280905"/>
                </a:lnTo>
                <a:lnTo>
                  <a:pt x="1489" y="294233"/>
                </a:lnTo>
                <a:lnTo>
                  <a:pt x="663" y="307755"/>
                </a:lnTo>
                <a:lnTo>
                  <a:pt x="166" y="321471"/>
                </a:lnTo>
                <a:lnTo>
                  <a:pt x="0" y="3353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565370" y="8897233"/>
            <a:ext cx="24049" cy="278544"/>
          </a:xfrm>
          <a:custGeom>
            <a:avLst/>
            <a:gdLst/>
            <a:ahLst/>
            <a:cxnLst/>
            <a:rect b="b" l="l" r="r" t="t"/>
            <a:pathLst>
              <a:path h="278544" w="24049">
                <a:moveTo>
                  <a:pt x="21303" y="95940"/>
                </a:moveTo>
                <a:lnTo>
                  <a:pt x="17351" y="85439"/>
                </a:lnTo>
                <a:lnTo>
                  <a:pt x="13762" y="74513"/>
                </a:lnTo>
                <a:lnTo>
                  <a:pt x="10537" y="63159"/>
                </a:lnTo>
                <a:lnTo>
                  <a:pt x="7681" y="51380"/>
                </a:lnTo>
                <a:lnTo>
                  <a:pt x="5197" y="39174"/>
                </a:lnTo>
                <a:lnTo>
                  <a:pt x="3086" y="26542"/>
                </a:lnTo>
                <a:lnTo>
                  <a:pt x="1353" y="13484"/>
                </a:lnTo>
                <a:lnTo>
                  <a:pt x="0" y="0"/>
                </a:lnTo>
                <a:lnTo>
                  <a:pt x="2422" y="264780"/>
                </a:lnTo>
                <a:lnTo>
                  <a:pt x="13058" y="272161"/>
                </a:lnTo>
                <a:lnTo>
                  <a:pt x="24049" y="278544"/>
                </a:lnTo>
                <a:lnTo>
                  <a:pt x="21303" y="959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456432" y="8522589"/>
            <a:ext cx="412750" cy="670775"/>
          </a:xfrm>
          <a:custGeom>
            <a:avLst/>
            <a:gdLst/>
            <a:ahLst/>
            <a:cxnLst/>
            <a:rect b="b" l="l" r="r" t="t"/>
            <a:pathLst>
              <a:path h="670775" w="412750">
                <a:moveTo>
                  <a:pt x="212470" y="0"/>
                </a:moveTo>
                <a:lnTo>
                  <a:pt x="237007" y="2080"/>
                </a:lnTo>
                <a:lnTo>
                  <a:pt x="260505" y="8346"/>
                </a:lnTo>
                <a:lnTo>
                  <a:pt x="282925" y="18833"/>
                </a:lnTo>
                <a:lnTo>
                  <a:pt x="304227" y="33579"/>
                </a:lnTo>
                <a:lnTo>
                  <a:pt x="324372" y="52620"/>
                </a:lnTo>
                <a:lnTo>
                  <a:pt x="343320" y="75993"/>
                </a:lnTo>
                <a:lnTo>
                  <a:pt x="360718" y="103350"/>
                </a:lnTo>
                <a:lnTo>
                  <a:pt x="371492" y="124226"/>
                </a:lnTo>
                <a:lnTo>
                  <a:pt x="381050" y="146449"/>
                </a:lnTo>
                <a:lnTo>
                  <a:pt x="389377" y="170025"/>
                </a:lnTo>
                <a:lnTo>
                  <a:pt x="396462" y="194957"/>
                </a:lnTo>
                <a:lnTo>
                  <a:pt x="402289" y="221248"/>
                </a:lnTo>
                <a:lnTo>
                  <a:pt x="406845" y="248903"/>
                </a:lnTo>
                <a:lnTo>
                  <a:pt x="410116" y="277923"/>
                </a:lnTo>
                <a:lnTo>
                  <a:pt x="412089" y="308315"/>
                </a:lnTo>
                <a:lnTo>
                  <a:pt x="412750" y="340080"/>
                </a:lnTo>
                <a:lnTo>
                  <a:pt x="412601" y="352416"/>
                </a:lnTo>
                <a:lnTo>
                  <a:pt x="411424" y="377357"/>
                </a:lnTo>
                <a:lnTo>
                  <a:pt x="409103" y="402646"/>
                </a:lnTo>
                <a:lnTo>
                  <a:pt x="405672" y="428269"/>
                </a:lnTo>
                <a:lnTo>
                  <a:pt x="400514" y="456861"/>
                </a:lnTo>
                <a:lnTo>
                  <a:pt x="394308" y="483042"/>
                </a:lnTo>
                <a:lnTo>
                  <a:pt x="387150" y="507278"/>
                </a:lnTo>
                <a:lnTo>
                  <a:pt x="379153" y="529499"/>
                </a:lnTo>
                <a:lnTo>
                  <a:pt x="364846" y="560868"/>
                </a:lnTo>
                <a:lnTo>
                  <a:pt x="351262" y="583882"/>
                </a:lnTo>
                <a:lnTo>
                  <a:pt x="336160" y="604388"/>
                </a:lnTo>
                <a:lnTo>
                  <a:pt x="319642" y="622453"/>
                </a:lnTo>
                <a:lnTo>
                  <a:pt x="301812" y="638144"/>
                </a:lnTo>
                <a:lnTo>
                  <a:pt x="277667" y="653736"/>
                </a:lnTo>
                <a:lnTo>
                  <a:pt x="254104" y="663545"/>
                </a:lnTo>
                <a:lnTo>
                  <a:pt x="229234" y="669188"/>
                </a:lnTo>
                <a:lnTo>
                  <a:pt x="206120" y="670775"/>
                </a:lnTo>
                <a:lnTo>
                  <a:pt x="193098" y="670290"/>
                </a:lnTo>
                <a:lnTo>
                  <a:pt x="168040" y="666397"/>
                </a:lnTo>
                <a:lnTo>
                  <a:pt x="144327" y="658579"/>
                </a:lnTo>
                <a:lnTo>
                  <a:pt x="121996" y="646805"/>
                </a:lnTo>
                <a:lnTo>
                  <a:pt x="101083" y="631043"/>
                </a:lnTo>
                <a:lnTo>
                  <a:pt x="81623" y="611261"/>
                </a:lnTo>
                <a:lnTo>
                  <a:pt x="63652" y="587427"/>
                </a:lnTo>
                <a:lnTo>
                  <a:pt x="50564" y="565981"/>
                </a:lnTo>
                <a:lnTo>
                  <a:pt x="39168" y="543681"/>
                </a:lnTo>
                <a:lnTo>
                  <a:pt x="29284" y="519940"/>
                </a:lnTo>
                <a:lnTo>
                  <a:pt x="21335" y="495731"/>
                </a:lnTo>
                <a:lnTo>
                  <a:pt x="15289" y="471948"/>
                </a:lnTo>
                <a:lnTo>
                  <a:pt x="10208" y="447638"/>
                </a:lnTo>
                <a:lnTo>
                  <a:pt x="6120" y="422805"/>
                </a:lnTo>
                <a:lnTo>
                  <a:pt x="3050" y="397455"/>
                </a:lnTo>
                <a:lnTo>
                  <a:pt x="1026" y="371594"/>
                </a:lnTo>
                <a:lnTo>
                  <a:pt x="75" y="345227"/>
                </a:lnTo>
                <a:lnTo>
                  <a:pt x="0" y="335381"/>
                </a:lnTo>
                <a:lnTo>
                  <a:pt x="166" y="321471"/>
                </a:lnTo>
                <a:lnTo>
                  <a:pt x="1489" y="294233"/>
                </a:lnTo>
                <a:lnTo>
                  <a:pt x="4116" y="267769"/>
                </a:lnTo>
                <a:lnTo>
                  <a:pt x="8029" y="242076"/>
                </a:lnTo>
                <a:lnTo>
                  <a:pt x="13207" y="217152"/>
                </a:lnTo>
                <a:lnTo>
                  <a:pt x="19633" y="192994"/>
                </a:lnTo>
                <a:lnTo>
                  <a:pt x="27285" y="169600"/>
                </a:lnTo>
                <a:lnTo>
                  <a:pt x="36146" y="146967"/>
                </a:lnTo>
                <a:lnTo>
                  <a:pt x="43179" y="131318"/>
                </a:lnTo>
                <a:lnTo>
                  <a:pt x="47697" y="118420"/>
                </a:lnTo>
                <a:lnTo>
                  <a:pt x="52871" y="106109"/>
                </a:lnTo>
                <a:lnTo>
                  <a:pt x="58694" y="94379"/>
                </a:lnTo>
                <a:lnTo>
                  <a:pt x="65155" y="83226"/>
                </a:lnTo>
                <a:lnTo>
                  <a:pt x="72244" y="72645"/>
                </a:lnTo>
                <a:lnTo>
                  <a:pt x="79953" y="62629"/>
                </a:lnTo>
                <a:lnTo>
                  <a:pt x="88272" y="53174"/>
                </a:lnTo>
                <a:lnTo>
                  <a:pt x="97190" y="44274"/>
                </a:lnTo>
                <a:lnTo>
                  <a:pt x="106699" y="35925"/>
                </a:lnTo>
                <a:lnTo>
                  <a:pt x="112267" y="31496"/>
                </a:lnTo>
                <a:lnTo>
                  <a:pt x="122206" y="24528"/>
                </a:lnTo>
                <a:lnTo>
                  <a:pt x="132760" y="18452"/>
                </a:lnTo>
                <a:lnTo>
                  <a:pt x="143922" y="13257"/>
                </a:lnTo>
                <a:lnTo>
                  <a:pt x="155684" y="8932"/>
                </a:lnTo>
                <a:lnTo>
                  <a:pt x="168037" y="5466"/>
                </a:lnTo>
                <a:lnTo>
                  <a:pt x="180974" y="2849"/>
                </a:lnTo>
                <a:lnTo>
                  <a:pt x="194485" y="1069"/>
                </a:lnTo>
                <a:lnTo>
                  <a:pt x="208565" y="117"/>
                </a:lnTo>
                <a:lnTo>
                  <a:pt x="21247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563620" y="8648192"/>
            <a:ext cx="198374" cy="411543"/>
          </a:xfrm>
          <a:custGeom>
            <a:avLst/>
            <a:gdLst/>
            <a:ahLst/>
            <a:cxnLst/>
            <a:rect b="b" l="l" r="r" t="t"/>
            <a:pathLst>
              <a:path h="411543" w="198374">
                <a:moveTo>
                  <a:pt x="98678" y="0"/>
                </a:moveTo>
                <a:lnTo>
                  <a:pt x="75532" y="4287"/>
                </a:lnTo>
                <a:lnTo>
                  <a:pt x="55022" y="17227"/>
                </a:lnTo>
                <a:lnTo>
                  <a:pt x="37191" y="38935"/>
                </a:lnTo>
                <a:lnTo>
                  <a:pt x="29295" y="53112"/>
                </a:lnTo>
                <a:lnTo>
                  <a:pt x="21363" y="71434"/>
                </a:lnTo>
                <a:lnTo>
                  <a:pt x="14121" y="93175"/>
                </a:lnTo>
                <a:lnTo>
                  <a:pt x="8346" y="116648"/>
                </a:lnTo>
                <a:lnTo>
                  <a:pt x="4063" y="141849"/>
                </a:lnTo>
                <a:lnTo>
                  <a:pt x="1295" y="168774"/>
                </a:lnTo>
                <a:lnTo>
                  <a:pt x="486" y="182883"/>
                </a:lnTo>
                <a:lnTo>
                  <a:pt x="65" y="197421"/>
                </a:lnTo>
                <a:lnTo>
                  <a:pt x="0" y="206032"/>
                </a:lnTo>
                <a:lnTo>
                  <a:pt x="195" y="220794"/>
                </a:lnTo>
                <a:lnTo>
                  <a:pt x="779" y="235130"/>
                </a:lnTo>
                <a:lnTo>
                  <a:pt x="1750" y="249041"/>
                </a:lnTo>
                <a:lnTo>
                  <a:pt x="4836" y="275583"/>
                </a:lnTo>
                <a:lnTo>
                  <a:pt x="9431" y="300421"/>
                </a:lnTo>
                <a:lnTo>
                  <a:pt x="15512" y="323554"/>
                </a:lnTo>
                <a:lnTo>
                  <a:pt x="23053" y="344981"/>
                </a:lnTo>
                <a:lnTo>
                  <a:pt x="33106" y="366049"/>
                </a:lnTo>
                <a:lnTo>
                  <a:pt x="41400" y="379005"/>
                </a:lnTo>
                <a:lnTo>
                  <a:pt x="50390" y="389786"/>
                </a:lnTo>
                <a:lnTo>
                  <a:pt x="70386" y="404848"/>
                </a:lnTo>
                <a:lnTo>
                  <a:pt x="92949" y="411279"/>
                </a:lnTo>
                <a:lnTo>
                  <a:pt x="98932" y="411543"/>
                </a:lnTo>
                <a:lnTo>
                  <a:pt x="111011" y="410466"/>
                </a:lnTo>
                <a:lnTo>
                  <a:pt x="133062" y="401831"/>
                </a:lnTo>
                <a:lnTo>
                  <a:pt x="152271" y="384519"/>
                </a:lnTo>
                <a:lnTo>
                  <a:pt x="160795" y="372595"/>
                </a:lnTo>
                <a:lnTo>
                  <a:pt x="168593" y="358484"/>
                </a:lnTo>
                <a:lnTo>
                  <a:pt x="176420" y="340389"/>
                </a:lnTo>
                <a:lnTo>
                  <a:pt x="183958" y="318253"/>
                </a:lnTo>
                <a:lnTo>
                  <a:pt x="189957" y="294628"/>
                </a:lnTo>
                <a:lnTo>
                  <a:pt x="194380" y="269469"/>
                </a:lnTo>
                <a:lnTo>
                  <a:pt x="197187" y="242731"/>
                </a:lnTo>
                <a:lnTo>
                  <a:pt x="197974" y="228755"/>
                </a:lnTo>
                <a:lnTo>
                  <a:pt x="198344" y="214367"/>
                </a:lnTo>
                <a:lnTo>
                  <a:pt x="198374" y="208851"/>
                </a:lnTo>
                <a:lnTo>
                  <a:pt x="198202" y="194845"/>
                </a:lnTo>
                <a:lnTo>
                  <a:pt x="197690" y="181100"/>
                </a:lnTo>
                <a:lnTo>
                  <a:pt x="195661" y="154382"/>
                </a:lnTo>
                <a:lnTo>
                  <a:pt x="192317" y="128670"/>
                </a:lnTo>
                <a:lnTo>
                  <a:pt x="187691" y="103938"/>
                </a:lnTo>
                <a:lnTo>
                  <a:pt x="181812" y="80160"/>
                </a:lnTo>
                <a:lnTo>
                  <a:pt x="174714" y="57309"/>
                </a:lnTo>
                <a:lnTo>
                  <a:pt x="163210" y="34756"/>
                </a:lnTo>
                <a:lnTo>
                  <a:pt x="154323" y="23996"/>
                </a:lnTo>
                <a:lnTo>
                  <a:pt x="133832" y="8430"/>
                </a:lnTo>
                <a:lnTo>
                  <a:pt x="109706" y="818"/>
                </a:lnTo>
                <a:lnTo>
                  <a:pt x="9867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916679" y="8522589"/>
            <a:ext cx="414020" cy="689063"/>
          </a:xfrm>
          <a:custGeom>
            <a:avLst/>
            <a:gdLst/>
            <a:ahLst/>
            <a:cxnLst/>
            <a:rect b="b" l="l" r="r" t="t"/>
            <a:pathLst>
              <a:path h="689063" w="414020">
                <a:moveTo>
                  <a:pt x="414020" y="497611"/>
                </a:moveTo>
                <a:lnTo>
                  <a:pt x="392684" y="497611"/>
                </a:lnTo>
                <a:lnTo>
                  <a:pt x="392391" y="499219"/>
                </a:lnTo>
                <a:lnTo>
                  <a:pt x="388915" y="515052"/>
                </a:lnTo>
                <a:lnTo>
                  <a:pt x="385699" y="523087"/>
                </a:lnTo>
                <a:lnTo>
                  <a:pt x="383540" y="525894"/>
                </a:lnTo>
                <a:lnTo>
                  <a:pt x="379730" y="527304"/>
                </a:lnTo>
                <a:lnTo>
                  <a:pt x="123317" y="527304"/>
                </a:lnTo>
                <a:lnTo>
                  <a:pt x="124794" y="526337"/>
                </a:lnTo>
                <a:lnTo>
                  <a:pt x="134019" y="519467"/>
                </a:lnTo>
                <a:lnTo>
                  <a:pt x="144780" y="509879"/>
                </a:lnTo>
                <a:lnTo>
                  <a:pt x="145798" y="508949"/>
                </a:lnTo>
                <a:lnTo>
                  <a:pt x="153158" y="502996"/>
                </a:lnTo>
                <a:lnTo>
                  <a:pt x="162737" y="496221"/>
                </a:lnTo>
                <a:lnTo>
                  <a:pt x="174482" y="488521"/>
                </a:lnTo>
                <a:lnTo>
                  <a:pt x="188341" y="479793"/>
                </a:lnTo>
                <a:lnTo>
                  <a:pt x="191255" y="478002"/>
                </a:lnTo>
                <a:lnTo>
                  <a:pt x="205554" y="469229"/>
                </a:lnTo>
                <a:lnTo>
                  <a:pt x="215944" y="462689"/>
                </a:lnTo>
                <a:lnTo>
                  <a:pt x="222377" y="458152"/>
                </a:lnTo>
                <a:lnTo>
                  <a:pt x="227324" y="454805"/>
                </a:lnTo>
                <a:lnTo>
                  <a:pt x="237891" y="447760"/>
                </a:lnTo>
                <a:lnTo>
                  <a:pt x="248496" y="440756"/>
                </a:lnTo>
                <a:lnTo>
                  <a:pt x="259090" y="433738"/>
                </a:lnTo>
                <a:lnTo>
                  <a:pt x="282395" y="417653"/>
                </a:lnTo>
                <a:lnTo>
                  <a:pt x="303409" y="401126"/>
                </a:lnTo>
                <a:lnTo>
                  <a:pt x="322067" y="383900"/>
                </a:lnTo>
                <a:lnTo>
                  <a:pt x="338221" y="365890"/>
                </a:lnTo>
                <a:lnTo>
                  <a:pt x="348475" y="352048"/>
                </a:lnTo>
                <a:lnTo>
                  <a:pt x="360855" y="331509"/>
                </a:lnTo>
                <a:lnTo>
                  <a:pt x="371070" y="309369"/>
                </a:lnTo>
                <a:lnTo>
                  <a:pt x="379080" y="285619"/>
                </a:lnTo>
                <a:lnTo>
                  <a:pt x="384848" y="260248"/>
                </a:lnTo>
                <a:lnTo>
                  <a:pt x="388337" y="233244"/>
                </a:lnTo>
                <a:lnTo>
                  <a:pt x="389509" y="204597"/>
                </a:lnTo>
                <a:lnTo>
                  <a:pt x="389474" y="199601"/>
                </a:lnTo>
                <a:lnTo>
                  <a:pt x="388954" y="184905"/>
                </a:lnTo>
                <a:lnTo>
                  <a:pt x="386056" y="156986"/>
                </a:lnTo>
                <a:lnTo>
                  <a:pt x="380707" y="131007"/>
                </a:lnTo>
                <a:lnTo>
                  <a:pt x="372939" y="106944"/>
                </a:lnTo>
                <a:lnTo>
                  <a:pt x="362786" y="84769"/>
                </a:lnTo>
                <a:lnTo>
                  <a:pt x="350279" y="64456"/>
                </a:lnTo>
                <a:lnTo>
                  <a:pt x="340585" y="51861"/>
                </a:lnTo>
                <a:lnTo>
                  <a:pt x="321842" y="33087"/>
                </a:lnTo>
                <a:lnTo>
                  <a:pt x="300821" y="18552"/>
                </a:lnTo>
                <a:lnTo>
                  <a:pt x="277567" y="8219"/>
                </a:lnTo>
                <a:lnTo>
                  <a:pt x="252123" y="2048"/>
                </a:lnTo>
                <a:lnTo>
                  <a:pt x="224536" y="0"/>
                </a:lnTo>
                <a:lnTo>
                  <a:pt x="221276" y="22"/>
                </a:lnTo>
                <a:lnTo>
                  <a:pt x="195157" y="1934"/>
                </a:lnTo>
                <a:lnTo>
                  <a:pt x="170136" y="6926"/>
                </a:lnTo>
                <a:lnTo>
                  <a:pt x="146235" y="15009"/>
                </a:lnTo>
                <a:lnTo>
                  <a:pt x="123474" y="26194"/>
                </a:lnTo>
                <a:lnTo>
                  <a:pt x="101873" y="40491"/>
                </a:lnTo>
                <a:lnTo>
                  <a:pt x="81454" y="57910"/>
                </a:lnTo>
                <a:lnTo>
                  <a:pt x="62237" y="78462"/>
                </a:lnTo>
                <a:lnTo>
                  <a:pt x="53086" y="89916"/>
                </a:lnTo>
                <a:lnTo>
                  <a:pt x="45593" y="99822"/>
                </a:lnTo>
                <a:lnTo>
                  <a:pt x="40640" y="105791"/>
                </a:lnTo>
                <a:lnTo>
                  <a:pt x="36957" y="109220"/>
                </a:lnTo>
                <a:lnTo>
                  <a:pt x="32893" y="110109"/>
                </a:lnTo>
                <a:lnTo>
                  <a:pt x="29972" y="110109"/>
                </a:lnTo>
                <a:lnTo>
                  <a:pt x="23622" y="107315"/>
                </a:lnTo>
                <a:lnTo>
                  <a:pt x="14224" y="101600"/>
                </a:lnTo>
                <a:lnTo>
                  <a:pt x="10160" y="107950"/>
                </a:lnTo>
                <a:lnTo>
                  <a:pt x="5969" y="114046"/>
                </a:lnTo>
                <a:lnTo>
                  <a:pt x="1905" y="120396"/>
                </a:lnTo>
                <a:lnTo>
                  <a:pt x="3324" y="122715"/>
                </a:lnTo>
                <a:lnTo>
                  <a:pt x="9982" y="133541"/>
                </a:lnTo>
                <a:lnTo>
                  <a:pt x="16672" y="144350"/>
                </a:lnTo>
                <a:lnTo>
                  <a:pt x="23386" y="155143"/>
                </a:lnTo>
                <a:lnTo>
                  <a:pt x="30120" y="165923"/>
                </a:lnTo>
                <a:lnTo>
                  <a:pt x="36867" y="176695"/>
                </a:lnTo>
                <a:lnTo>
                  <a:pt x="43621" y="187460"/>
                </a:lnTo>
                <a:lnTo>
                  <a:pt x="50374" y="198222"/>
                </a:lnTo>
                <a:lnTo>
                  <a:pt x="57122" y="208984"/>
                </a:lnTo>
                <a:lnTo>
                  <a:pt x="63857" y="219748"/>
                </a:lnTo>
                <a:lnTo>
                  <a:pt x="70574" y="230517"/>
                </a:lnTo>
                <a:lnTo>
                  <a:pt x="77266" y="241296"/>
                </a:lnTo>
                <a:lnTo>
                  <a:pt x="83927" y="252085"/>
                </a:lnTo>
                <a:lnTo>
                  <a:pt x="90550" y="262890"/>
                </a:lnTo>
                <a:lnTo>
                  <a:pt x="94869" y="256921"/>
                </a:lnTo>
                <a:lnTo>
                  <a:pt x="99441" y="251079"/>
                </a:lnTo>
                <a:lnTo>
                  <a:pt x="103886" y="245110"/>
                </a:lnTo>
                <a:lnTo>
                  <a:pt x="102087" y="236187"/>
                </a:lnTo>
                <a:lnTo>
                  <a:pt x="99618" y="222135"/>
                </a:lnTo>
                <a:lnTo>
                  <a:pt x="98806" y="213995"/>
                </a:lnTo>
                <a:lnTo>
                  <a:pt x="98850" y="211972"/>
                </a:lnTo>
                <a:lnTo>
                  <a:pt x="100612" y="201129"/>
                </a:lnTo>
                <a:lnTo>
                  <a:pt x="104919" y="190303"/>
                </a:lnTo>
                <a:lnTo>
                  <a:pt x="111744" y="179463"/>
                </a:lnTo>
                <a:lnTo>
                  <a:pt x="121061" y="168575"/>
                </a:lnTo>
                <a:lnTo>
                  <a:pt x="132842" y="157607"/>
                </a:lnTo>
                <a:lnTo>
                  <a:pt x="141574" y="150524"/>
                </a:lnTo>
                <a:lnTo>
                  <a:pt x="152811" y="142879"/>
                </a:lnTo>
                <a:lnTo>
                  <a:pt x="164320" y="136640"/>
                </a:lnTo>
                <a:lnTo>
                  <a:pt x="176096" y="131800"/>
                </a:lnTo>
                <a:lnTo>
                  <a:pt x="188135" y="128352"/>
                </a:lnTo>
                <a:lnTo>
                  <a:pt x="200430" y="126289"/>
                </a:lnTo>
                <a:lnTo>
                  <a:pt x="212979" y="125603"/>
                </a:lnTo>
                <a:lnTo>
                  <a:pt x="218723" y="125745"/>
                </a:lnTo>
                <a:lnTo>
                  <a:pt x="232921" y="127527"/>
                </a:lnTo>
                <a:lnTo>
                  <a:pt x="245384" y="131367"/>
                </a:lnTo>
                <a:lnTo>
                  <a:pt x="256066" y="137281"/>
                </a:lnTo>
                <a:lnTo>
                  <a:pt x="264922" y="145288"/>
                </a:lnTo>
                <a:lnTo>
                  <a:pt x="269600" y="151456"/>
                </a:lnTo>
                <a:lnTo>
                  <a:pt x="275121" y="161765"/>
                </a:lnTo>
                <a:lnTo>
                  <a:pt x="279055" y="173621"/>
                </a:lnTo>
                <a:lnTo>
                  <a:pt x="281410" y="187077"/>
                </a:lnTo>
                <a:lnTo>
                  <a:pt x="282194" y="202184"/>
                </a:lnTo>
                <a:lnTo>
                  <a:pt x="281821" y="212450"/>
                </a:lnTo>
                <a:lnTo>
                  <a:pt x="280159" y="225633"/>
                </a:lnTo>
                <a:lnTo>
                  <a:pt x="277193" y="238077"/>
                </a:lnTo>
                <a:lnTo>
                  <a:pt x="272951" y="249746"/>
                </a:lnTo>
                <a:lnTo>
                  <a:pt x="267462" y="260604"/>
                </a:lnTo>
                <a:lnTo>
                  <a:pt x="257282" y="274585"/>
                </a:lnTo>
                <a:lnTo>
                  <a:pt x="249059" y="283388"/>
                </a:lnTo>
                <a:lnTo>
                  <a:pt x="239515" y="292199"/>
                </a:lnTo>
                <a:lnTo>
                  <a:pt x="228700" y="301054"/>
                </a:lnTo>
                <a:lnTo>
                  <a:pt x="216662" y="309994"/>
                </a:lnTo>
                <a:lnTo>
                  <a:pt x="206296" y="317103"/>
                </a:lnTo>
                <a:lnTo>
                  <a:pt x="195776" y="324242"/>
                </a:lnTo>
                <a:lnTo>
                  <a:pt x="185256" y="331364"/>
                </a:lnTo>
                <a:lnTo>
                  <a:pt x="174766" y="338507"/>
                </a:lnTo>
                <a:lnTo>
                  <a:pt x="164337" y="345706"/>
                </a:lnTo>
                <a:lnTo>
                  <a:pt x="144099" y="360154"/>
                </a:lnTo>
                <a:lnTo>
                  <a:pt x="132275" y="368843"/>
                </a:lnTo>
                <a:lnTo>
                  <a:pt x="121290" y="377162"/>
                </a:lnTo>
                <a:lnTo>
                  <a:pt x="111160" y="385131"/>
                </a:lnTo>
                <a:lnTo>
                  <a:pt x="101900" y="392772"/>
                </a:lnTo>
                <a:lnTo>
                  <a:pt x="86055" y="407145"/>
                </a:lnTo>
                <a:lnTo>
                  <a:pt x="70831" y="423940"/>
                </a:lnTo>
                <a:lnTo>
                  <a:pt x="63035" y="433774"/>
                </a:lnTo>
                <a:lnTo>
                  <a:pt x="55660" y="443928"/>
                </a:lnTo>
                <a:lnTo>
                  <a:pt x="48711" y="454403"/>
                </a:lnTo>
                <a:lnTo>
                  <a:pt x="42194" y="465201"/>
                </a:lnTo>
                <a:lnTo>
                  <a:pt x="36114" y="476322"/>
                </a:lnTo>
                <a:lnTo>
                  <a:pt x="30478" y="487767"/>
                </a:lnTo>
                <a:lnTo>
                  <a:pt x="25291" y="499537"/>
                </a:lnTo>
                <a:lnTo>
                  <a:pt x="20558" y="511633"/>
                </a:lnTo>
                <a:lnTo>
                  <a:pt x="16285" y="524055"/>
                </a:lnTo>
                <a:lnTo>
                  <a:pt x="12479" y="536805"/>
                </a:lnTo>
                <a:lnTo>
                  <a:pt x="9144" y="549884"/>
                </a:lnTo>
                <a:lnTo>
                  <a:pt x="5352" y="570287"/>
                </a:lnTo>
                <a:lnTo>
                  <a:pt x="3755" y="581892"/>
                </a:lnTo>
                <a:lnTo>
                  <a:pt x="2428" y="594172"/>
                </a:lnTo>
                <a:lnTo>
                  <a:pt x="1379" y="607128"/>
                </a:lnTo>
                <a:lnTo>
                  <a:pt x="619" y="620761"/>
                </a:lnTo>
                <a:lnTo>
                  <a:pt x="156" y="635072"/>
                </a:lnTo>
                <a:lnTo>
                  <a:pt x="0" y="650062"/>
                </a:lnTo>
                <a:lnTo>
                  <a:pt x="116" y="670945"/>
                </a:lnTo>
                <a:lnTo>
                  <a:pt x="381" y="689063"/>
                </a:lnTo>
                <a:lnTo>
                  <a:pt x="21590" y="689063"/>
                </a:lnTo>
                <a:lnTo>
                  <a:pt x="21920" y="686787"/>
                </a:lnTo>
                <a:lnTo>
                  <a:pt x="25198" y="670903"/>
                </a:lnTo>
                <a:lnTo>
                  <a:pt x="28702" y="663194"/>
                </a:lnTo>
                <a:lnTo>
                  <a:pt x="30861" y="660844"/>
                </a:lnTo>
                <a:lnTo>
                  <a:pt x="36957" y="659447"/>
                </a:lnTo>
                <a:lnTo>
                  <a:pt x="379730" y="659447"/>
                </a:lnTo>
                <a:lnTo>
                  <a:pt x="389000" y="673023"/>
                </a:lnTo>
                <a:lnTo>
                  <a:pt x="392684" y="689063"/>
                </a:lnTo>
                <a:lnTo>
                  <a:pt x="414020" y="689063"/>
                </a:lnTo>
                <a:lnTo>
                  <a:pt x="414020" y="49761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352417" y="8825547"/>
            <a:ext cx="153670" cy="178244"/>
          </a:xfrm>
          <a:custGeom>
            <a:avLst/>
            <a:gdLst/>
            <a:ahLst/>
            <a:cxnLst/>
            <a:rect b="b" l="l" r="r" t="t"/>
            <a:pathLst>
              <a:path h="178244" w="153670">
                <a:moveTo>
                  <a:pt x="0" y="0"/>
                </a:moveTo>
                <a:lnTo>
                  <a:pt x="0" y="178244"/>
                </a:lnTo>
                <a:lnTo>
                  <a:pt x="21209" y="178244"/>
                </a:lnTo>
                <a:lnTo>
                  <a:pt x="21332" y="177473"/>
                </a:lnTo>
                <a:lnTo>
                  <a:pt x="24770" y="161646"/>
                </a:lnTo>
                <a:lnTo>
                  <a:pt x="28194" y="153314"/>
                </a:lnTo>
                <a:lnTo>
                  <a:pt x="30353" y="149948"/>
                </a:lnTo>
                <a:lnTo>
                  <a:pt x="33782" y="148628"/>
                </a:lnTo>
                <a:lnTo>
                  <a:pt x="119253" y="148628"/>
                </a:lnTo>
                <a:lnTo>
                  <a:pt x="122682" y="149948"/>
                </a:lnTo>
                <a:lnTo>
                  <a:pt x="124968" y="153314"/>
                </a:lnTo>
                <a:lnTo>
                  <a:pt x="128523" y="162146"/>
                </a:lnTo>
                <a:lnTo>
                  <a:pt x="132207" y="178244"/>
                </a:lnTo>
                <a:lnTo>
                  <a:pt x="153670" y="178244"/>
                </a:lnTo>
                <a:lnTo>
                  <a:pt x="153670" y="0"/>
                </a:lnTo>
                <a:lnTo>
                  <a:pt x="134366" y="0"/>
                </a:lnTo>
                <a:lnTo>
                  <a:pt x="134190" y="1236"/>
                </a:lnTo>
                <a:lnTo>
                  <a:pt x="131213" y="17599"/>
                </a:lnTo>
                <a:lnTo>
                  <a:pt x="128143" y="25400"/>
                </a:lnTo>
                <a:lnTo>
                  <a:pt x="125984" y="28206"/>
                </a:lnTo>
                <a:lnTo>
                  <a:pt x="122174" y="29616"/>
                </a:lnTo>
                <a:lnTo>
                  <a:pt x="34162" y="29616"/>
                </a:lnTo>
                <a:lnTo>
                  <a:pt x="30353" y="28206"/>
                </a:lnTo>
                <a:lnTo>
                  <a:pt x="27960" y="25067"/>
                </a:lnTo>
                <a:lnTo>
                  <a:pt x="24571" y="16431"/>
                </a:lnTo>
                <a:lnTo>
                  <a:pt x="2120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916679" y="8522589"/>
            <a:ext cx="414020" cy="689063"/>
          </a:xfrm>
          <a:custGeom>
            <a:avLst/>
            <a:gdLst/>
            <a:ahLst/>
            <a:cxnLst/>
            <a:rect b="b" l="l" r="r" t="t"/>
            <a:pathLst>
              <a:path h="689063" w="414020">
                <a:moveTo>
                  <a:pt x="123317" y="527304"/>
                </a:moveTo>
                <a:lnTo>
                  <a:pt x="136022" y="527304"/>
                </a:lnTo>
                <a:lnTo>
                  <a:pt x="148726" y="527304"/>
                </a:lnTo>
                <a:lnTo>
                  <a:pt x="161428" y="527304"/>
                </a:lnTo>
                <a:lnTo>
                  <a:pt x="174129" y="527304"/>
                </a:lnTo>
                <a:lnTo>
                  <a:pt x="186828" y="527304"/>
                </a:lnTo>
                <a:lnTo>
                  <a:pt x="199527" y="527304"/>
                </a:lnTo>
                <a:lnTo>
                  <a:pt x="212225" y="527304"/>
                </a:lnTo>
                <a:lnTo>
                  <a:pt x="224922" y="527304"/>
                </a:lnTo>
                <a:lnTo>
                  <a:pt x="237619" y="527304"/>
                </a:lnTo>
                <a:lnTo>
                  <a:pt x="250316" y="527304"/>
                </a:lnTo>
                <a:lnTo>
                  <a:pt x="263013" y="527304"/>
                </a:lnTo>
                <a:lnTo>
                  <a:pt x="275710" y="527304"/>
                </a:lnTo>
                <a:lnTo>
                  <a:pt x="288408" y="527304"/>
                </a:lnTo>
                <a:lnTo>
                  <a:pt x="301106" y="527304"/>
                </a:lnTo>
                <a:lnTo>
                  <a:pt x="313804" y="527304"/>
                </a:lnTo>
                <a:lnTo>
                  <a:pt x="326504" y="527304"/>
                </a:lnTo>
                <a:lnTo>
                  <a:pt x="339205" y="527304"/>
                </a:lnTo>
                <a:lnTo>
                  <a:pt x="351908" y="527304"/>
                </a:lnTo>
                <a:lnTo>
                  <a:pt x="364612" y="527304"/>
                </a:lnTo>
                <a:lnTo>
                  <a:pt x="375031" y="527304"/>
                </a:lnTo>
                <a:lnTo>
                  <a:pt x="379730" y="527304"/>
                </a:lnTo>
                <a:lnTo>
                  <a:pt x="383540" y="525894"/>
                </a:lnTo>
                <a:lnTo>
                  <a:pt x="385699" y="523087"/>
                </a:lnTo>
                <a:lnTo>
                  <a:pt x="388915" y="515052"/>
                </a:lnTo>
                <a:lnTo>
                  <a:pt x="392391" y="499219"/>
                </a:lnTo>
                <a:lnTo>
                  <a:pt x="392684" y="497611"/>
                </a:lnTo>
                <a:lnTo>
                  <a:pt x="399796" y="497611"/>
                </a:lnTo>
                <a:lnTo>
                  <a:pt x="406908" y="497611"/>
                </a:lnTo>
                <a:lnTo>
                  <a:pt x="414020" y="497611"/>
                </a:lnTo>
                <a:lnTo>
                  <a:pt x="414019" y="510316"/>
                </a:lnTo>
                <a:lnTo>
                  <a:pt x="414020" y="523021"/>
                </a:lnTo>
                <a:lnTo>
                  <a:pt x="414019" y="535725"/>
                </a:lnTo>
                <a:lnTo>
                  <a:pt x="414020" y="548430"/>
                </a:lnTo>
                <a:lnTo>
                  <a:pt x="414020" y="561133"/>
                </a:lnTo>
                <a:lnTo>
                  <a:pt x="414019" y="573836"/>
                </a:lnTo>
                <a:lnTo>
                  <a:pt x="414020" y="586539"/>
                </a:lnTo>
                <a:lnTo>
                  <a:pt x="414020" y="599240"/>
                </a:lnTo>
                <a:lnTo>
                  <a:pt x="414020" y="611940"/>
                </a:lnTo>
                <a:lnTo>
                  <a:pt x="414020" y="624639"/>
                </a:lnTo>
                <a:lnTo>
                  <a:pt x="414020" y="637337"/>
                </a:lnTo>
                <a:lnTo>
                  <a:pt x="414020" y="650033"/>
                </a:lnTo>
                <a:lnTo>
                  <a:pt x="414020" y="662728"/>
                </a:lnTo>
                <a:lnTo>
                  <a:pt x="414020" y="675421"/>
                </a:lnTo>
                <a:lnTo>
                  <a:pt x="414020" y="688112"/>
                </a:lnTo>
                <a:lnTo>
                  <a:pt x="414020" y="689063"/>
                </a:lnTo>
                <a:lnTo>
                  <a:pt x="406908" y="689063"/>
                </a:lnTo>
                <a:lnTo>
                  <a:pt x="399796" y="689063"/>
                </a:lnTo>
                <a:lnTo>
                  <a:pt x="392684" y="689063"/>
                </a:lnTo>
                <a:lnTo>
                  <a:pt x="389000" y="673023"/>
                </a:lnTo>
                <a:lnTo>
                  <a:pt x="385585" y="664357"/>
                </a:lnTo>
                <a:lnTo>
                  <a:pt x="385445" y="664133"/>
                </a:lnTo>
                <a:lnTo>
                  <a:pt x="383159" y="660844"/>
                </a:lnTo>
                <a:lnTo>
                  <a:pt x="379730" y="659447"/>
                </a:lnTo>
                <a:lnTo>
                  <a:pt x="375031" y="659447"/>
                </a:lnTo>
                <a:lnTo>
                  <a:pt x="358572" y="659447"/>
                </a:lnTo>
                <a:lnTo>
                  <a:pt x="342116" y="659447"/>
                </a:lnTo>
                <a:lnTo>
                  <a:pt x="325661" y="659447"/>
                </a:lnTo>
                <a:lnTo>
                  <a:pt x="309208" y="659447"/>
                </a:lnTo>
                <a:lnTo>
                  <a:pt x="292756" y="659447"/>
                </a:lnTo>
                <a:lnTo>
                  <a:pt x="276306" y="659447"/>
                </a:lnTo>
                <a:lnTo>
                  <a:pt x="259857" y="659447"/>
                </a:lnTo>
                <a:lnTo>
                  <a:pt x="243410" y="659447"/>
                </a:lnTo>
                <a:lnTo>
                  <a:pt x="226963" y="659447"/>
                </a:lnTo>
                <a:lnTo>
                  <a:pt x="210518" y="659447"/>
                </a:lnTo>
                <a:lnTo>
                  <a:pt x="194073" y="659447"/>
                </a:lnTo>
                <a:lnTo>
                  <a:pt x="177630" y="659447"/>
                </a:lnTo>
                <a:lnTo>
                  <a:pt x="161187" y="659447"/>
                </a:lnTo>
                <a:lnTo>
                  <a:pt x="144745" y="659447"/>
                </a:lnTo>
                <a:lnTo>
                  <a:pt x="128303" y="659447"/>
                </a:lnTo>
                <a:lnTo>
                  <a:pt x="111862" y="659447"/>
                </a:lnTo>
                <a:lnTo>
                  <a:pt x="95421" y="659447"/>
                </a:lnTo>
                <a:lnTo>
                  <a:pt x="78981" y="659447"/>
                </a:lnTo>
                <a:lnTo>
                  <a:pt x="62541" y="659447"/>
                </a:lnTo>
                <a:lnTo>
                  <a:pt x="46100" y="659447"/>
                </a:lnTo>
                <a:lnTo>
                  <a:pt x="36957" y="659447"/>
                </a:lnTo>
                <a:lnTo>
                  <a:pt x="30861" y="660844"/>
                </a:lnTo>
                <a:lnTo>
                  <a:pt x="28702" y="663194"/>
                </a:lnTo>
                <a:lnTo>
                  <a:pt x="25198" y="670903"/>
                </a:lnTo>
                <a:lnTo>
                  <a:pt x="21920" y="686787"/>
                </a:lnTo>
                <a:lnTo>
                  <a:pt x="21590" y="689063"/>
                </a:lnTo>
                <a:lnTo>
                  <a:pt x="14478" y="689063"/>
                </a:lnTo>
                <a:lnTo>
                  <a:pt x="7366" y="689063"/>
                </a:lnTo>
                <a:lnTo>
                  <a:pt x="381" y="689063"/>
                </a:lnTo>
                <a:lnTo>
                  <a:pt x="116" y="670945"/>
                </a:lnTo>
                <a:lnTo>
                  <a:pt x="16" y="658030"/>
                </a:lnTo>
                <a:lnTo>
                  <a:pt x="0" y="650401"/>
                </a:lnTo>
                <a:lnTo>
                  <a:pt x="0" y="650062"/>
                </a:lnTo>
                <a:lnTo>
                  <a:pt x="156" y="635072"/>
                </a:lnTo>
                <a:lnTo>
                  <a:pt x="619" y="620761"/>
                </a:lnTo>
                <a:lnTo>
                  <a:pt x="1379" y="607128"/>
                </a:lnTo>
                <a:lnTo>
                  <a:pt x="2428" y="594172"/>
                </a:lnTo>
                <a:lnTo>
                  <a:pt x="3755" y="581892"/>
                </a:lnTo>
                <a:lnTo>
                  <a:pt x="5352" y="570287"/>
                </a:lnTo>
                <a:lnTo>
                  <a:pt x="9144" y="549884"/>
                </a:lnTo>
                <a:lnTo>
                  <a:pt x="12479" y="536805"/>
                </a:lnTo>
                <a:lnTo>
                  <a:pt x="16285" y="524055"/>
                </a:lnTo>
                <a:lnTo>
                  <a:pt x="20558" y="511633"/>
                </a:lnTo>
                <a:lnTo>
                  <a:pt x="25291" y="499537"/>
                </a:lnTo>
                <a:lnTo>
                  <a:pt x="30478" y="487767"/>
                </a:lnTo>
                <a:lnTo>
                  <a:pt x="36114" y="476322"/>
                </a:lnTo>
                <a:lnTo>
                  <a:pt x="42194" y="465201"/>
                </a:lnTo>
                <a:lnTo>
                  <a:pt x="48711" y="454403"/>
                </a:lnTo>
                <a:lnTo>
                  <a:pt x="55660" y="443928"/>
                </a:lnTo>
                <a:lnTo>
                  <a:pt x="63035" y="433774"/>
                </a:lnTo>
                <a:lnTo>
                  <a:pt x="70831" y="423940"/>
                </a:lnTo>
                <a:lnTo>
                  <a:pt x="79043" y="414427"/>
                </a:lnTo>
                <a:lnTo>
                  <a:pt x="93527" y="400103"/>
                </a:lnTo>
                <a:lnTo>
                  <a:pt x="111160" y="385131"/>
                </a:lnTo>
                <a:lnTo>
                  <a:pt x="121290" y="377162"/>
                </a:lnTo>
                <a:lnTo>
                  <a:pt x="132275" y="368843"/>
                </a:lnTo>
                <a:lnTo>
                  <a:pt x="144099" y="360154"/>
                </a:lnTo>
                <a:lnTo>
                  <a:pt x="156746" y="351077"/>
                </a:lnTo>
                <a:lnTo>
                  <a:pt x="174766" y="338507"/>
                </a:lnTo>
                <a:lnTo>
                  <a:pt x="185256" y="331364"/>
                </a:lnTo>
                <a:lnTo>
                  <a:pt x="195776" y="324242"/>
                </a:lnTo>
                <a:lnTo>
                  <a:pt x="206296" y="317103"/>
                </a:lnTo>
                <a:lnTo>
                  <a:pt x="216662" y="309994"/>
                </a:lnTo>
                <a:lnTo>
                  <a:pt x="228700" y="301054"/>
                </a:lnTo>
                <a:lnTo>
                  <a:pt x="239515" y="292199"/>
                </a:lnTo>
                <a:lnTo>
                  <a:pt x="249059" y="283388"/>
                </a:lnTo>
                <a:lnTo>
                  <a:pt x="257282" y="274585"/>
                </a:lnTo>
                <a:lnTo>
                  <a:pt x="264137" y="265749"/>
                </a:lnTo>
                <a:lnTo>
                  <a:pt x="272951" y="249746"/>
                </a:lnTo>
                <a:lnTo>
                  <a:pt x="277193" y="238077"/>
                </a:lnTo>
                <a:lnTo>
                  <a:pt x="280159" y="225633"/>
                </a:lnTo>
                <a:lnTo>
                  <a:pt x="281821" y="212450"/>
                </a:lnTo>
                <a:lnTo>
                  <a:pt x="282194" y="202184"/>
                </a:lnTo>
                <a:lnTo>
                  <a:pt x="281410" y="187077"/>
                </a:lnTo>
                <a:lnTo>
                  <a:pt x="279055" y="173621"/>
                </a:lnTo>
                <a:lnTo>
                  <a:pt x="275121" y="161765"/>
                </a:lnTo>
                <a:lnTo>
                  <a:pt x="269600" y="151456"/>
                </a:lnTo>
                <a:lnTo>
                  <a:pt x="264922" y="145288"/>
                </a:lnTo>
                <a:lnTo>
                  <a:pt x="256066" y="137281"/>
                </a:lnTo>
                <a:lnTo>
                  <a:pt x="245384" y="131367"/>
                </a:lnTo>
                <a:lnTo>
                  <a:pt x="232921" y="127527"/>
                </a:lnTo>
                <a:lnTo>
                  <a:pt x="218723" y="125745"/>
                </a:lnTo>
                <a:lnTo>
                  <a:pt x="212979" y="125603"/>
                </a:lnTo>
                <a:lnTo>
                  <a:pt x="200430" y="126289"/>
                </a:lnTo>
                <a:lnTo>
                  <a:pt x="188135" y="128352"/>
                </a:lnTo>
                <a:lnTo>
                  <a:pt x="176096" y="131800"/>
                </a:lnTo>
                <a:lnTo>
                  <a:pt x="164320" y="136640"/>
                </a:lnTo>
                <a:lnTo>
                  <a:pt x="152811" y="142879"/>
                </a:lnTo>
                <a:lnTo>
                  <a:pt x="141574" y="150524"/>
                </a:lnTo>
                <a:lnTo>
                  <a:pt x="132842" y="157607"/>
                </a:lnTo>
                <a:lnTo>
                  <a:pt x="121061" y="168575"/>
                </a:lnTo>
                <a:lnTo>
                  <a:pt x="111744" y="179463"/>
                </a:lnTo>
                <a:lnTo>
                  <a:pt x="104919" y="190303"/>
                </a:lnTo>
                <a:lnTo>
                  <a:pt x="100612" y="201129"/>
                </a:lnTo>
                <a:lnTo>
                  <a:pt x="98850" y="211972"/>
                </a:lnTo>
                <a:lnTo>
                  <a:pt x="98806" y="213995"/>
                </a:lnTo>
                <a:lnTo>
                  <a:pt x="99618" y="222135"/>
                </a:lnTo>
                <a:lnTo>
                  <a:pt x="102087" y="236187"/>
                </a:lnTo>
                <a:lnTo>
                  <a:pt x="103886" y="245110"/>
                </a:lnTo>
                <a:lnTo>
                  <a:pt x="99441" y="251079"/>
                </a:lnTo>
                <a:lnTo>
                  <a:pt x="94869" y="256921"/>
                </a:lnTo>
                <a:lnTo>
                  <a:pt x="90550" y="262890"/>
                </a:lnTo>
                <a:lnTo>
                  <a:pt x="83927" y="252085"/>
                </a:lnTo>
                <a:lnTo>
                  <a:pt x="77266" y="241296"/>
                </a:lnTo>
                <a:lnTo>
                  <a:pt x="70574" y="230517"/>
                </a:lnTo>
                <a:lnTo>
                  <a:pt x="63857" y="219748"/>
                </a:lnTo>
                <a:lnTo>
                  <a:pt x="57122" y="208984"/>
                </a:lnTo>
                <a:lnTo>
                  <a:pt x="50374" y="198222"/>
                </a:lnTo>
                <a:lnTo>
                  <a:pt x="43621" y="187460"/>
                </a:lnTo>
                <a:lnTo>
                  <a:pt x="36867" y="176695"/>
                </a:lnTo>
                <a:lnTo>
                  <a:pt x="30120" y="165923"/>
                </a:lnTo>
                <a:lnTo>
                  <a:pt x="23386" y="155143"/>
                </a:lnTo>
                <a:lnTo>
                  <a:pt x="16672" y="144350"/>
                </a:lnTo>
                <a:lnTo>
                  <a:pt x="9982" y="133541"/>
                </a:lnTo>
                <a:lnTo>
                  <a:pt x="3324" y="122715"/>
                </a:lnTo>
                <a:lnTo>
                  <a:pt x="1905" y="120396"/>
                </a:lnTo>
                <a:lnTo>
                  <a:pt x="5969" y="114046"/>
                </a:lnTo>
                <a:lnTo>
                  <a:pt x="10160" y="107950"/>
                </a:lnTo>
                <a:lnTo>
                  <a:pt x="14224" y="101600"/>
                </a:lnTo>
                <a:lnTo>
                  <a:pt x="23622" y="107315"/>
                </a:lnTo>
                <a:lnTo>
                  <a:pt x="29972" y="110109"/>
                </a:lnTo>
                <a:lnTo>
                  <a:pt x="32893" y="110109"/>
                </a:lnTo>
                <a:lnTo>
                  <a:pt x="35052" y="110109"/>
                </a:lnTo>
                <a:lnTo>
                  <a:pt x="36957" y="109220"/>
                </a:lnTo>
                <a:lnTo>
                  <a:pt x="38862" y="107315"/>
                </a:lnTo>
                <a:lnTo>
                  <a:pt x="40640" y="105791"/>
                </a:lnTo>
                <a:lnTo>
                  <a:pt x="45593" y="99822"/>
                </a:lnTo>
                <a:lnTo>
                  <a:pt x="53086" y="89916"/>
                </a:lnTo>
                <a:lnTo>
                  <a:pt x="62237" y="78462"/>
                </a:lnTo>
                <a:lnTo>
                  <a:pt x="81454" y="57910"/>
                </a:lnTo>
                <a:lnTo>
                  <a:pt x="101873" y="40491"/>
                </a:lnTo>
                <a:lnTo>
                  <a:pt x="123474" y="26194"/>
                </a:lnTo>
                <a:lnTo>
                  <a:pt x="146235" y="15009"/>
                </a:lnTo>
                <a:lnTo>
                  <a:pt x="170136" y="6926"/>
                </a:lnTo>
                <a:lnTo>
                  <a:pt x="195157" y="1934"/>
                </a:lnTo>
                <a:lnTo>
                  <a:pt x="221276" y="22"/>
                </a:lnTo>
                <a:lnTo>
                  <a:pt x="224536" y="0"/>
                </a:lnTo>
                <a:lnTo>
                  <a:pt x="238595" y="511"/>
                </a:lnTo>
                <a:lnTo>
                  <a:pt x="265116" y="4616"/>
                </a:lnTo>
                <a:lnTo>
                  <a:pt x="289470" y="12863"/>
                </a:lnTo>
                <a:lnTo>
                  <a:pt x="311614" y="25292"/>
                </a:lnTo>
                <a:lnTo>
                  <a:pt x="331502" y="41942"/>
                </a:lnTo>
                <a:lnTo>
                  <a:pt x="343154" y="54991"/>
                </a:lnTo>
                <a:lnTo>
                  <a:pt x="356825" y="74381"/>
                </a:lnTo>
                <a:lnTo>
                  <a:pt x="368159" y="95622"/>
                </a:lnTo>
                <a:lnTo>
                  <a:pt x="377123" y="118738"/>
                </a:lnTo>
                <a:lnTo>
                  <a:pt x="383686" y="143756"/>
                </a:lnTo>
                <a:lnTo>
                  <a:pt x="387813" y="170701"/>
                </a:lnTo>
                <a:lnTo>
                  <a:pt x="389474" y="199601"/>
                </a:lnTo>
                <a:lnTo>
                  <a:pt x="389509" y="204597"/>
                </a:lnTo>
                <a:lnTo>
                  <a:pt x="389215" y="219126"/>
                </a:lnTo>
                <a:lnTo>
                  <a:pt x="386880" y="246951"/>
                </a:lnTo>
                <a:lnTo>
                  <a:pt x="382247" y="273137"/>
                </a:lnTo>
                <a:lnTo>
                  <a:pt x="375353" y="297696"/>
                </a:lnTo>
                <a:lnTo>
                  <a:pt x="366236" y="320639"/>
                </a:lnTo>
                <a:lnTo>
                  <a:pt x="354933" y="341978"/>
                </a:lnTo>
                <a:lnTo>
                  <a:pt x="345313" y="356565"/>
                </a:lnTo>
                <a:lnTo>
                  <a:pt x="330466" y="374998"/>
                </a:lnTo>
                <a:lnTo>
                  <a:pt x="313042" y="392606"/>
                </a:lnTo>
                <a:lnTo>
                  <a:pt x="293187" y="409472"/>
                </a:lnTo>
                <a:lnTo>
                  <a:pt x="271051" y="425680"/>
                </a:lnTo>
                <a:lnTo>
                  <a:pt x="248496" y="440756"/>
                </a:lnTo>
                <a:lnTo>
                  <a:pt x="237891" y="447760"/>
                </a:lnTo>
                <a:lnTo>
                  <a:pt x="227324" y="454805"/>
                </a:lnTo>
                <a:lnTo>
                  <a:pt x="222377" y="458152"/>
                </a:lnTo>
                <a:lnTo>
                  <a:pt x="215944" y="462689"/>
                </a:lnTo>
                <a:lnTo>
                  <a:pt x="205554" y="469229"/>
                </a:lnTo>
                <a:lnTo>
                  <a:pt x="191255" y="478002"/>
                </a:lnTo>
                <a:lnTo>
                  <a:pt x="188341" y="479793"/>
                </a:lnTo>
                <a:lnTo>
                  <a:pt x="174482" y="488521"/>
                </a:lnTo>
                <a:lnTo>
                  <a:pt x="162737" y="496221"/>
                </a:lnTo>
                <a:lnTo>
                  <a:pt x="153158" y="502996"/>
                </a:lnTo>
                <a:lnTo>
                  <a:pt x="145798" y="508949"/>
                </a:lnTo>
                <a:lnTo>
                  <a:pt x="144780" y="509879"/>
                </a:lnTo>
                <a:lnTo>
                  <a:pt x="134019" y="519467"/>
                </a:lnTo>
                <a:lnTo>
                  <a:pt x="124794" y="526337"/>
                </a:lnTo>
                <a:lnTo>
                  <a:pt x="123317" y="5273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352416" y="8825547"/>
            <a:ext cx="153670" cy="178244"/>
          </a:xfrm>
          <a:custGeom>
            <a:avLst/>
            <a:gdLst/>
            <a:ahLst/>
            <a:cxnLst/>
            <a:rect b="b" l="l" r="r" t="t"/>
            <a:pathLst>
              <a:path h="178244" w="153670">
                <a:moveTo>
                  <a:pt x="153670" y="0"/>
                </a:moveTo>
                <a:lnTo>
                  <a:pt x="153670" y="12693"/>
                </a:lnTo>
                <a:lnTo>
                  <a:pt x="153670" y="25387"/>
                </a:lnTo>
                <a:lnTo>
                  <a:pt x="153670" y="38081"/>
                </a:lnTo>
                <a:lnTo>
                  <a:pt x="153670" y="50776"/>
                </a:lnTo>
                <a:lnTo>
                  <a:pt x="153670" y="63472"/>
                </a:lnTo>
                <a:lnTo>
                  <a:pt x="153670" y="76168"/>
                </a:lnTo>
                <a:lnTo>
                  <a:pt x="153670" y="88866"/>
                </a:lnTo>
                <a:lnTo>
                  <a:pt x="153670" y="101565"/>
                </a:lnTo>
                <a:lnTo>
                  <a:pt x="153670" y="114266"/>
                </a:lnTo>
                <a:lnTo>
                  <a:pt x="153670" y="126968"/>
                </a:lnTo>
                <a:lnTo>
                  <a:pt x="153670" y="139673"/>
                </a:lnTo>
                <a:lnTo>
                  <a:pt x="153670" y="152379"/>
                </a:lnTo>
                <a:lnTo>
                  <a:pt x="153670" y="165088"/>
                </a:lnTo>
                <a:lnTo>
                  <a:pt x="153670" y="177799"/>
                </a:lnTo>
                <a:lnTo>
                  <a:pt x="153670" y="178244"/>
                </a:lnTo>
                <a:lnTo>
                  <a:pt x="146558" y="178244"/>
                </a:lnTo>
                <a:lnTo>
                  <a:pt x="139446" y="178244"/>
                </a:lnTo>
                <a:lnTo>
                  <a:pt x="132207" y="178244"/>
                </a:lnTo>
                <a:lnTo>
                  <a:pt x="128523" y="162146"/>
                </a:lnTo>
                <a:lnTo>
                  <a:pt x="125108" y="153532"/>
                </a:lnTo>
                <a:lnTo>
                  <a:pt x="124968" y="153314"/>
                </a:lnTo>
                <a:lnTo>
                  <a:pt x="122682" y="149948"/>
                </a:lnTo>
                <a:lnTo>
                  <a:pt x="119253" y="148628"/>
                </a:lnTo>
                <a:lnTo>
                  <a:pt x="114554" y="148628"/>
                </a:lnTo>
                <a:lnTo>
                  <a:pt x="101865" y="148628"/>
                </a:lnTo>
                <a:lnTo>
                  <a:pt x="89163" y="148628"/>
                </a:lnTo>
                <a:lnTo>
                  <a:pt x="76454" y="148628"/>
                </a:lnTo>
                <a:lnTo>
                  <a:pt x="63744" y="148628"/>
                </a:lnTo>
                <a:lnTo>
                  <a:pt x="51042" y="148628"/>
                </a:lnTo>
                <a:lnTo>
                  <a:pt x="38227" y="148628"/>
                </a:lnTo>
                <a:lnTo>
                  <a:pt x="33782" y="148628"/>
                </a:lnTo>
                <a:lnTo>
                  <a:pt x="30353" y="149948"/>
                </a:lnTo>
                <a:lnTo>
                  <a:pt x="28194" y="153314"/>
                </a:lnTo>
                <a:lnTo>
                  <a:pt x="24770" y="161646"/>
                </a:lnTo>
                <a:lnTo>
                  <a:pt x="21332" y="177473"/>
                </a:lnTo>
                <a:lnTo>
                  <a:pt x="21209" y="178244"/>
                </a:lnTo>
                <a:lnTo>
                  <a:pt x="14224" y="178244"/>
                </a:lnTo>
                <a:lnTo>
                  <a:pt x="7112" y="178244"/>
                </a:lnTo>
                <a:lnTo>
                  <a:pt x="0" y="178244"/>
                </a:lnTo>
                <a:lnTo>
                  <a:pt x="0" y="165533"/>
                </a:lnTo>
                <a:lnTo>
                  <a:pt x="0" y="152824"/>
                </a:lnTo>
                <a:lnTo>
                  <a:pt x="0" y="140117"/>
                </a:lnTo>
                <a:lnTo>
                  <a:pt x="0" y="127413"/>
                </a:lnTo>
                <a:lnTo>
                  <a:pt x="0" y="114710"/>
                </a:lnTo>
                <a:lnTo>
                  <a:pt x="0" y="102010"/>
                </a:lnTo>
                <a:lnTo>
                  <a:pt x="0" y="89311"/>
                </a:lnTo>
                <a:lnTo>
                  <a:pt x="0" y="76613"/>
                </a:lnTo>
                <a:lnTo>
                  <a:pt x="0" y="63916"/>
                </a:lnTo>
                <a:lnTo>
                  <a:pt x="0" y="51221"/>
                </a:lnTo>
                <a:lnTo>
                  <a:pt x="0" y="38526"/>
                </a:lnTo>
                <a:lnTo>
                  <a:pt x="0" y="25831"/>
                </a:lnTo>
                <a:lnTo>
                  <a:pt x="0" y="13137"/>
                </a:lnTo>
                <a:lnTo>
                  <a:pt x="0" y="444"/>
                </a:lnTo>
                <a:lnTo>
                  <a:pt x="0" y="0"/>
                </a:lnTo>
                <a:lnTo>
                  <a:pt x="7112" y="0"/>
                </a:lnTo>
                <a:lnTo>
                  <a:pt x="14224" y="0"/>
                </a:lnTo>
                <a:lnTo>
                  <a:pt x="21209" y="0"/>
                </a:lnTo>
                <a:lnTo>
                  <a:pt x="24571" y="16431"/>
                </a:lnTo>
                <a:lnTo>
                  <a:pt x="27960" y="25067"/>
                </a:lnTo>
                <a:lnTo>
                  <a:pt x="28194" y="25400"/>
                </a:lnTo>
                <a:lnTo>
                  <a:pt x="30353" y="28206"/>
                </a:lnTo>
                <a:lnTo>
                  <a:pt x="34163" y="29616"/>
                </a:lnTo>
                <a:lnTo>
                  <a:pt x="38862" y="29616"/>
                </a:lnTo>
                <a:lnTo>
                  <a:pt x="51550" y="29616"/>
                </a:lnTo>
                <a:lnTo>
                  <a:pt x="64252" y="29616"/>
                </a:lnTo>
                <a:lnTo>
                  <a:pt x="76961" y="29616"/>
                </a:lnTo>
                <a:lnTo>
                  <a:pt x="89670" y="29616"/>
                </a:lnTo>
                <a:lnTo>
                  <a:pt x="102374" y="29616"/>
                </a:lnTo>
                <a:lnTo>
                  <a:pt x="115065" y="29616"/>
                </a:lnTo>
                <a:lnTo>
                  <a:pt x="117094" y="29616"/>
                </a:lnTo>
                <a:lnTo>
                  <a:pt x="122174" y="29616"/>
                </a:lnTo>
                <a:lnTo>
                  <a:pt x="125984" y="28206"/>
                </a:lnTo>
                <a:lnTo>
                  <a:pt x="128143" y="25400"/>
                </a:lnTo>
                <a:lnTo>
                  <a:pt x="131213" y="17599"/>
                </a:lnTo>
                <a:lnTo>
                  <a:pt x="134190" y="1236"/>
                </a:lnTo>
                <a:lnTo>
                  <a:pt x="134366" y="0"/>
                </a:lnTo>
                <a:lnTo>
                  <a:pt x="140843" y="0"/>
                </a:lnTo>
                <a:lnTo>
                  <a:pt x="147193" y="0"/>
                </a:lnTo>
                <a:lnTo>
                  <a:pt x="15367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632833" y="8533892"/>
            <a:ext cx="183134" cy="648144"/>
          </a:xfrm>
          <a:custGeom>
            <a:avLst/>
            <a:gdLst/>
            <a:ahLst/>
            <a:cxnLst/>
            <a:rect b="b" l="l" r="r" t="t"/>
            <a:pathLst>
              <a:path h="648144" w="183134">
                <a:moveTo>
                  <a:pt x="0" y="68198"/>
                </a:moveTo>
                <a:lnTo>
                  <a:pt x="0" y="245998"/>
                </a:lnTo>
                <a:lnTo>
                  <a:pt x="20828" y="245998"/>
                </a:lnTo>
                <a:lnTo>
                  <a:pt x="21404" y="243034"/>
                </a:lnTo>
                <a:lnTo>
                  <a:pt x="25057" y="227877"/>
                </a:lnTo>
                <a:lnTo>
                  <a:pt x="28448" y="219709"/>
                </a:lnTo>
                <a:lnTo>
                  <a:pt x="30607" y="216280"/>
                </a:lnTo>
                <a:lnTo>
                  <a:pt x="34417" y="214121"/>
                </a:lnTo>
                <a:lnTo>
                  <a:pt x="39751" y="212089"/>
                </a:lnTo>
                <a:lnTo>
                  <a:pt x="46863" y="208533"/>
                </a:lnTo>
                <a:lnTo>
                  <a:pt x="53975" y="205358"/>
                </a:lnTo>
                <a:lnTo>
                  <a:pt x="61087" y="201802"/>
                </a:lnTo>
                <a:lnTo>
                  <a:pt x="61087" y="597814"/>
                </a:lnTo>
                <a:lnTo>
                  <a:pt x="60198" y="602970"/>
                </a:lnTo>
                <a:lnTo>
                  <a:pt x="58039" y="606259"/>
                </a:lnTo>
                <a:lnTo>
                  <a:pt x="55753" y="609612"/>
                </a:lnTo>
                <a:lnTo>
                  <a:pt x="50419" y="613282"/>
                </a:lnTo>
                <a:lnTo>
                  <a:pt x="41275" y="617118"/>
                </a:lnTo>
                <a:lnTo>
                  <a:pt x="41275" y="648144"/>
                </a:lnTo>
                <a:lnTo>
                  <a:pt x="183134" y="648144"/>
                </a:lnTo>
                <a:lnTo>
                  <a:pt x="183134" y="617588"/>
                </a:lnTo>
                <a:lnTo>
                  <a:pt x="173736" y="613282"/>
                </a:lnTo>
                <a:lnTo>
                  <a:pt x="168021" y="609612"/>
                </a:lnTo>
                <a:lnTo>
                  <a:pt x="166116" y="606259"/>
                </a:lnTo>
                <a:lnTo>
                  <a:pt x="164338" y="602970"/>
                </a:lnTo>
                <a:lnTo>
                  <a:pt x="163322" y="597814"/>
                </a:lnTo>
                <a:lnTo>
                  <a:pt x="163322" y="50291"/>
                </a:lnTo>
                <a:lnTo>
                  <a:pt x="183134" y="31495"/>
                </a:lnTo>
                <a:lnTo>
                  <a:pt x="183134" y="0"/>
                </a:lnTo>
                <a:lnTo>
                  <a:pt x="41275" y="0"/>
                </a:lnTo>
                <a:lnTo>
                  <a:pt x="41275" y="31495"/>
                </a:lnTo>
                <a:lnTo>
                  <a:pt x="50419" y="35305"/>
                </a:lnTo>
                <a:lnTo>
                  <a:pt x="55753" y="38988"/>
                </a:lnTo>
                <a:lnTo>
                  <a:pt x="58039" y="42290"/>
                </a:lnTo>
                <a:lnTo>
                  <a:pt x="60198" y="45719"/>
                </a:lnTo>
                <a:lnTo>
                  <a:pt x="61087" y="50799"/>
                </a:lnTo>
                <a:lnTo>
                  <a:pt x="61087" y="77215"/>
                </a:lnTo>
                <a:lnTo>
                  <a:pt x="53340" y="80263"/>
                </a:lnTo>
                <a:lnTo>
                  <a:pt x="45593" y="83057"/>
                </a:lnTo>
                <a:lnTo>
                  <a:pt x="37846" y="86105"/>
                </a:lnTo>
                <a:lnTo>
                  <a:pt x="35687" y="86486"/>
                </a:lnTo>
                <a:lnTo>
                  <a:pt x="32131" y="86994"/>
                </a:lnTo>
                <a:lnTo>
                  <a:pt x="27686" y="86105"/>
                </a:lnTo>
                <a:lnTo>
                  <a:pt x="25908" y="82803"/>
                </a:lnTo>
                <a:lnTo>
                  <a:pt x="23495" y="74294"/>
                </a:lnTo>
                <a:lnTo>
                  <a:pt x="20828" y="59689"/>
                </a:lnTo>
                <a:lnTo>
                  <a:pt x="0" y="59689"/>
                </a:lnTo>
                <a:lnTo>
                  <a:pt x="0" y="6819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32833" y="8533892"/>
            <a:ext cx="183134" cy="648144"/>
          </a:xfrm>
          <a:custGeom>
            <a:avLst/>
            <a:gdLst/>
            <a:ahLst/>
            <a:cxnLst/>
            <a:rect b="b" l="l" r="r" t="t"/>
            <a:pathLst>
              <a:path h="648144" w="183134">
                <a:moveTo>
                  <a:pt x="0" y="245998"/>
                </a:moveTo>
                <a:lnTo>
                  <a:pt x="0" y="233298"/>
                </a:lnTo>
                <a:lnTo>
                  <a:pt x="0" y="220598"/>
                </a:lnTo>
                <a:lnTo>
                  <a:pt x="0" y="207898"/>
                </a:lnTo>
                <a:lnTo>
                  <a:pt x="0" y="195198"/>
                </a:lnTo>
                <a:lnTo>
                  <a:pt x="0" y="182498"/>
                </a:lnTo>
                <a:lnTo>
                  <a:pt x="0" y="169798"/>
                </a:lnTo>
                <a:lnTo>
                  <a:pt x="0" y="157098"/>
                </a:lnTo>
                <a:lnTo>
                  <a:pt x="0" y="144398"/>
                </a:lnTo>
                <a:lnTo>
                  <a:pt x="0" y="131698"/>
                </a:lnTo>
                <a:lnTo>
                  <a:pt x="0" y="118998"/>
                </a:lnTo>
                <a:lnTo>
                  <a:pt x="0" y="106298"/>
                </a:lnTo>
                <a:lnTo>
                  <a:pt x="0" y="93598"/>
                </a:lnTo>
                <a:lnTo>
                  <a:pt x="0" y="80898"/>
                </a:lnTo>
                <a:lnTo>
                  <a:pt x="0" y="68198"/>
                </a:lnTo>
                <a:lnTo>
                  <a:pt x="0" y="59689"/>
                </a:lnTo>
                <a:lnTo>
                  <a:pt x="6858" y="59689"/>
                </a:lnTo>
                <a:lnTo>
                  <a:pt x="13843" y="59689"/>
                </a:lnTo>
                <a:lnTo>
                  <a:pt x="20828" y="59689"/>
                </a:lnTo>
                <a:lnTo>
                  <a:pt x="23495" y="74294"/>
                </a:lnTo>
                <a:lnTo>
                  <a:pt x="25908" y="82803"/>
                </a:lnTo>
                <a:lnTo>
                  <a:pt x="26797" y="84200"/>
                </a:lnTo>
                <a:lnTo>
                  <a:pt x="27686" y="86105"/>
                </a:lnTo>
                <a:lnTo>
                  <a:pt x="29591" y="86994"/>
                </a:lnTo>
                <a:lnTo>
                  <a:pt x="32131" y="86994"/>
                </a:lnTo>
                <a:lnTo>
                  <a:pt x="33655" y="86994"/>
                </a:lnTo>
                <a:lnTo>
                  <a:pt x="35687" y="86486"/>
                </a:lnTo>
                <a:lnTo>
                  <a:pt x="37846" y="86105"/>
                </a:lnTo>
                <a:lnTo>
                  <a:pt x="45593" y="83057"/>
                </a:lnTo>
                <a:lnTo>
                  <a:pt x="53340" y="80263"/>
                </a:lnTo>
                <a:lnTo>
                  <a:pt x="61087" y="77215"/>
                </a:lnTo>
                <a:lnTo>
                  <a:pt x="61087" y="70484"/>
                </a:lnTo>
                <a:lnTo>
                  <a:pt x="61087" y="64007"/>
                </a:lnTo>
                <a:lnTo>
                  <a:pt x="61087" y="57403"/>
                </a:lnTo>
                <a:lnTo>
                  <a:pt x="61087" y="50799"/>
                </a:lnTo>
                <a:lnTo>
                  <a:pt x="60198" y="45719"/>
                </a:lnTo>
                <a:lnTo>
                  <a:pt x="58039" y="42290"/>
                </a:lnTo>
                <a:lnTo>
                  <a:pt x="55753" y="38988"/>
                </a:lnTo>
                <a:lnTo>
                  <a:pt x="50419" y="35305"/>
                </a:lnTo>
                <a:lnTo>
                  <a:pt x="41275" y="31495"/>
                </a:lnTo>
                <a:lnTo>
                  <a:pt x="41275" y="18790"/>
                </a:lnTo>
                <a:lnTo>
                  <a:pt x="41275" y="6108"/>
                </a:lnTo>
                <a:lnTo>
                  <a:pt x="41275" y="0"/>
                </a:lnTo>
                <a:lnTo>
                  <a:pt x="53966" y="0"/>
                </a:lnTo>
                <a:lnTo>
                  <a:pt x="66663" y="0"/>
                </a:lnTo>
                <a:lnTo>
                  <a:pt x="79363" y="0"/>
                </a:lnTo>
                <a:lnTo>
                  <a:pt x="92066" y="0"/>
                </a:lnTo>
                <a:lnTo>
                  <a:pt x="104771" y="0"/>
                </a:lnTo>
                <a:lnTo>
                  <a:pt x="117477" y="0"/>
                </a:lnTo>
                <a:lnTo>
                  <a:pt x="130182" y="0"/>
                </a:lnTo>
                <a:lnTo>
                  <a:pt x="142886" y="0"/>
                </a:lnTo>
                <a:lnTo>
                  <a:pt x="155587" y="0"/>
                </a:lnTo>
                <a:lnTo>
                  <a:pt x="168284" y="0"/>
                </a:lnTo>
                <a:lnTo>
                  <a:pt x="180976" y="0"/>
                </a:lnTo>
                <a:lnTo>
                  <a:pt x="183134" y="0"/>
                </a:lnTo>
                <a:lnTo>
                  <a:pt x="183133" y="12705"/>
                </a:lnTo>
                <a:lnTo>
                  <a:pt x="183134" y="25387"/>
                </a:lnTo>
                <a:lnTo>
                  <a:pt x="183134" y="31495"/>
                </a:lnTo>
                <a:lnTo>
                  <a:pt x="173736" y="35305"/>
                </a:lnTo>
                <a:lnTo>
                  <a:pt x="168021" y="38607"/>
                </a:lnTo>
                <a:lnTo>
                  <a:pt x="166116" y="41782"/>
                </a:lnTo>
                <a:lnTo>
                  <a:pt x="164338" y="45211"/>
                </a:lnTo>
                <a:lnTo>
                  <a:pt x="163322" y="50291"/>
                </a:lnTo>
                <a:lnTo>
                  <a:pt x="163322" y="57403"/>
                </a:lnTo>
                <a:lnTo>
                  <a:pt x="163322" y="84073"/>
                </a:lnTo>
                <a:lnTo>
                  <a:pt x="163322" y="110741"/>
                </a:lnTo>
                <a:lnTo>
                  <a:pt x="163322" y="137409"/>
                </a:lnTo>
                <a:lnTo>
                  <a:pt x="163322" y="164076"/>
                </a:lnTo>
                <a:lnTo>
                  <a:pt x="163322" y="190742"/>
                </a:lnTo>
                <a:lnTo>
                  <a:pt x="163321" y="217408"/>
                </a:lnTo>
                <a:lnTo>
                  <a:pt x="163322" y="244074"/>
                </a:lnTo>
                <a:lnTo>
                  <a:pt x="163322" y="270740"/>
                </a:lnTo>
                <a:lnTo>
                  <a:pt x="163322" y="297406"/>
                </a:lnTo>
                <a:lnTo>
                  <a:pt x="163321" y="324072"/>
                </a:lnTo>
                <a:lnTo>
                  <a:pt x="163322" y="350738"/>
                </a:lnTo>
                <a:lnTo>
                  <a:pt x="163322" y="377405"/>
                </a:lnTo>
                <a:lnTo>
                  <a:pt x="163322" y="404073"/>
                </a:lnTo>
                <a:lnTo>
                  <a:pt x="163322" y="430741"/>
                </a:lnTo>
                <a:lnTo>
                  <a:pt x="163322" y="457411"/>
                </a:lnTo>
                <a:lnTo>
                  <a:pt x="163322" y="484081"/>
                </a:lnTo>
                <a:lnTo>
                  <a:pt x="163322" y="510753"/>
                </a:lnTo>
                <a:lnTo>
                  <a:pt x="163321" y="537426"/>
                </a:lnTo>
                <a:lnTo>
                  <a:pt x="163321" y="564101"/>
                </a:lnTo>
                <a:lnTo>
                  <a:pt x="163322" y="590778"/>
                </a:lnTo>
                <a:lnTo>
                  <a:pt x="163322" y="597814"/>
                </a:lnTo>
                <a:lnTo>
                  <a:pt x="164338" y="602970"/>
                </a:lnTo>
                <a:lnTo>
                  <a:pt x="166116" y="606259"/>
                </a:lnTo>
                <a:lnTo>
                  <a:pt x="168021" y="609612"/>
                </a:lnTo>
                <a:lnTo>
                  <a:pt x="173736" y="613282"/>
                </a:lnTo>
                <a:lnTo>
                  <a:pt x="183134" y="617588"/>
                </a:lnTo>
                <a:lnTo>
                  <a:pt x="183134" y="630285"/>
                </a:lnTo>
                <a:lnTo>
                  <a:pt x="183134" y="642995"/>
                </a:lnTo>
                <a:lnTo>
                  <a:pt x="183134" y="648144"/>
                </a:lnTo>
                <a:lnTo>
                  <a:pt x="170442" y="648144"/>
                </a:lnTo>
                <a:lnTo>
                  <a:pt x="157745" y="648144"/>
                </a:lnTo>
                <a:lnTo>
                  <a:pt x="145045" y="648144"/>
                </a:lnTo>
                <a:lnTo>
                  <a:pt x="132342" y="648144"/>
                </a:lnTo>
                <a:lnTo>
                  <a:pt x="119637" y="648144"/>
                </a:lnTo>
                <a:lnTo>
                  <a:pt x="106931" y="648144"/>
                </a:lnTo>
                <a:lnTo>
                  <a:pt x="94226" y="648144"/>
                </a:lnTo>
                <a:lnTo>
                  <a:pt x="81522" y="648144"/>
                </a:lnTo>
                <a:lnTo>
                  <a:pt x="68821" y="648144"/>
                </a:lnTo>
                <a:lnTo>
                  <a:pt x="56124" y="648144"/>
                </a:lnTo>
                <a:lnTo>
                  <a:pt x="43432" y="648144"/>
                </a:lnTo>
                <a:lnTo>
                  <a:pt x="41275" y="648144"/>
                </a:lnTo>
                <a:lnTo>
                  <a:pt x="41275" y="635448"/>
                </a:lnTo>
                <a:lnTo>
                  <a:pt x="41275" y="622736"/>
                </a:lnTo>
                <a:lnTo>
                  <a:pt x="41275" y="617118"/>
                </a:lnTo>
                <a:lnTo>
                  <a:pt x="50419" y="613282"/>
                </a:lnTo>
                <a:lnTo>
                  <a:pt x="55753" y="609612"/>
                </a:lnTo>
                <a:lnTo>
                  <a:pt x="58039" y="606259"/>
                </a:lnTo>
                <a:lnTo>
                  <a:pt x="60198" y="602970"/>
                </a:lnTo>
                <a:lnTo>
                  <a:pt x="61087" y="597814"/>
                </a:lnTo>
                <a:lnTo>
                  <a:pt x="61087" y="590778"/>
                </a:lnTo>
                <a:lnTo>
                  <a:pt x="61087" y="571323"/>
                </a:lnTo>
                <a:lnTo>
                  <a:pt x="61087" y="551868"/>
                </a:lnTo>
                <a:lnTo>
                  <a:pt x="61087" y="532415"/>
                </a:lnTo>
                <a:lnTo>
                  <a:pt x="61087" y="512962"/>
                </a:lnTo>
                <a:lnTo>
                  <a:pt x="61087" y="493510"/>
                </a:lnTo>
                <a:lnTo>
                  <a:pt x="61086" y="474059"/>
                </a:lnTo>
                <a:lnTo>
                  <a:pt x="61087" y="454609"/>
                </a:lnTo>
                <a:lnTo>
                  <a:pt x="61087" y="435159"/>
                </a:lnTo>
                <a:lnTo>
                  <a:pt x="61087" y="415710"/>
                </a:lnTo>
                <a:lnTo>
                  <a:pt x="61087" y="396262"/>
                </a:lnTo>
                <a:lnTo>
                  <a:pt x="61087" y="376814"/>
                </a:lnTo>
                <a:lnTo>
                  <a:pt x="61087" y="357367"/>
                </a:lnTo>
                <a:lnTo>
                  <a:pt x="61087" y="337920"/>
                </a:lnTo>
                <a:lnTo>
                  <a:pt x="61087" y="318473"/>
                </a:lnTo>
                <a:lnTo>
                  <a:pt x="61087" y="299027"/>
                </a:lnTo>
                <a:lnTo>
                  <a:pt x="61087" y="279582"/>
                </a:lnTo>
                <a:lnTo>
                  <a:pt x="61087" y="260137"/>
                </a:lnTo>
                <a:lnTo>
                  <a:pt x="61087" y="240692"/>
                </a:lnTo>
                <a:lnTo>
                  <a:pt x="61087" y="221247"/>
                </a:lnTo>
                <a:lnTo>
                  <a:pt x="61087" y="201802"/>
                </a:lnTo>
                <a:lnTo>
                  <a:pt x="53975" y="205358"/>
                </a:lnTo>
                <a:lnTo>
                  <a:pt x="46863" y="208533"/>
                </a:lnTo>
                <a:lnTo>
                  <a:pt x="39751" y="212089"/>
                </a:lnTo>
                <a:lnTo>
                  <a:pt x="34417" y="214121"/>
                </a:lnTo>
                <a:lnTo>
                  <a:pt x="30607" y="216280"/>
                </a:lnTo>
                <a:lnTo>
                  <a:pt x="28448" y="219709"/>
                </a:lnTo>
                <a:lnTo>
                  <a:pt x="25057" y="227877"/>
                </a:lnTo>
                <a:lnTo>
                  <a:pt x="21404" y="243034"/>
                </a:lnTo>
                <a:lnTo>
                  <a:pt x="20828" y="245998"/>
                </a:lnTo>
                <a:lnTo>
                  <a:pt x="13843" y="245998"/>
                </a:lnTo>
                <a:lnTo>
                  <a:pt x="6858" y="245998"/>
                </a:lnTo>
                <a:lnTo>
                  <a:pt x="0" y="245998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920615" y="8504174"/>
            <a:ext cx="426974" cy="689190"/>
          </a:xfrm>
          <a:custGeom>
            <a:avLst/>
            <a:gdLst/>
            <a:ahLst/>
            <a:cxnLst/>
            <a:rect b="b" l="l" r="r" t="t"/>
            <a:pathLst>
              <a:path h="689190" w="426974">
                <a:moveTo>
                  <a:pt x="0" y="596049"/>
                </a:moveTo>
                <a:lnTo>
                  <a:pt x="4572" y="601586"/>
                </a:lnTo>
                <a:lnTo>
                  <a:pt x="9144" y="606983"/>
                </a:lnTo>
                <a:lnTo>
                  <a:pt x="13588" y="612457"/>
                </a:lnTo>
                <a:lnTo>
                  <a:pt x="23368" y="605345"/>
                </a:lnTo>
                <a:lnTo>
                  <a:pt x="29718" y="602145"/>
                </a:lnTo>
                <a:lnTo>
                  <a:pt x="32512" y="602145"/>
                </a:lnTo>
                <a:lnTo>
                  <a:pt x="36767" y="602617"/>
                </a:lnTo>
                <a:lnTo>
                  <a:pt x="47706" y="606205"/>
                </a:lnTo>
                <a:lnTo>
                  <a:pt x="62484" y="613397"/>
                </a:lnTo>
                <a:lnTo>
                  <a:pt x="71056" y="623909"/>
                </a:lnTo>
                <a:lnTo>
                  <a:pt x="80327" y="634281"/>
                </a:lnTo>
                <a:lnTo>
                  <a:pt x="96265" y="648716"/>
                </a:lnTo>
                <a:lnTo>
                  <a:pt x="115728" y="661457"/>
                </a:lnTo>
                <a:lnTo>
                  <a:pt x="138169" y="672461"/>
                </a:lnTo>
                <a:lnTo>
                  <a:pt x="162103" y="680679"/>
                </a:lnTo>
                <a:lnTo>
                  <a:pt x="187472" y="686135"/>
                </a:lnTo>
                <a:lnTo>
                  <a:pt x="214219" y="688852"/>
                </a:lnTo>
                <a:lnTo>
                  <a:pt x="228092" y="689190"/>
                </a:lnTo>
                <a:lnTo>
                  <a:pt x="235599" y="689090"/>
                </a:lnTo>
                <a:lnTo>
                  <a:pt x="264697" y="686615"/>
                </a:lnTo>
                <a:lnTo>
                  <a:pt x="291513" y="680812"/>
                </a:lnTo>
                <a:lnTo>
                  <a:pt x="316027" y="671672"/>
                </a:lnTo>
                <a:lnTo>
                  <a:pt x="338222" y="659182"/>
                </a:lnTo>
                <a:lnTo>
                  <a:pt x="358080" y="643333"/>
                </a:lnTo>
                <a:lnTo>
                  <a:pt x="375583" y="624112"/>
                </a:lnTo>
                <a:lnTo>
                  <a:pt x="390713" y="601510"/>
                </a:lnTo>
                <a:lnTo>
                  <a:pt x="401265" y="580736"/>
                </a:lnTo>
                <a:lnTo>
                  <a:pt x="410468" y="557772"/>
                </a:lnTo>
                <a:lnTo>
                  <a:pt x="417659" y="533836"/>
                </a:lnTo>
                <a:lnTo>
                  <a:pt x="422821" y="508893"/>
                </a:lnTo>
                <a:lnTo>
                  <a:pt x="425932" y="482910"/>
                </a:lnTo>
                <a:lnTo>
                  <a:pt x="426974" y="455853"/>
                </a:lnTo>
                <a:lnTo>
                  <a:pt x="426699" y="441660"/>
                </a:lnTo>
                <a:lnTo>
                  <a:pt x="424366" y="413404"/>
                </a:lnTo>
                <a:lnTo>
                  <a:pt x="419674" y="386968"/>
                </a:lnTo>
                <a:lnTo>
                  <a:pt x="412649" y="362320"/>
                </a:lnTo>
                <a:lnTo>
                  <a:pt x="403315" y="339429"/>
                </a:lnTo>
                <a:lnTo>
                  <a:pt x="391699" y="318264"/>
                </a:lnTo>
                <a:lnTo>
                  <a:pt x="377825" y="298792"/>
                </a:lnTo>
                <a:lnTo>
                  <a:pt x="366440" y="285837"/>
                </a:lnTo>
                <a:lnTo>
                  <a:pt x="347192" y="268810"/>
                </a:lnTo>
                <a:lnTo>
                  <a:pt x="325882" y="255285"/>
                </a:lnTo>
                <a:lnTo>
                  <a:pt x="302528" y="245212"/>
                </a:lnTo>
                <a:lnTo>
                  <a:pt x="277150" y="238545"/>
                </a:lnTo>
                <a:lnTo>
                  <a:pt x="249767" y="235234"/>
                </a:lnTo>
                <a:lnTo>
                  <a:pt x="235331" y="234822"/>
                </a:lnTo>
                <a:lnTo>
                  <a:pt x="231069" y="234858"/>
                </a:lnTo>
                <a:lnTo>
                  <a:pt x="202846" y="237099"/>
                </a:lnTo>
                <a:lnTo>
                  <a:pt x="177078" y="242855"/>
                </a:lnTo>
                <a:lnTo>
                  <a:pt x="153810" y="252172"/>
                </a:lnTo>
                <a:lnTo>
                  <a:pt x="133089" y="265095"/>
                </a:lnTo>
                <a:lnTo>
                  <a:pt x="123698" y="272922"/>
                </a:lnTo>
                <a:lnTo>
                  <a:pt x="123698" y="155828"/>
                </a:lnTo>
                <a:lnTo>
                  <a:pt x="362458" y="155828"/>
                </a:lnTo>
                <a:lnTo>
                  <a:pt x="365887" y="157225"/>
                </a:lnTo>
                <a:lnTo>
                  <a:pt x="368046" y="160019"/>
                </a:lnTo>
                <a:lnTo>
                  <a:pt x="368294" y="160421"/>
                </a:lnTo>
                <a:lnTo>
                  <a:pt x="371564" y="169305"/>
                </a:lnTo>
                <a:lnTo>
                  <a:pt x="375285" y="185419"/>
                </a:lnTo>
                <a:lnTo>
                  <a:pt x="396748" y="185419"/>
                </a:lnTo>
                <a:lnTo>
                  <a:pt x="396748" y="0"/>
                </a:lnTo>
                <a:lnTo>
                  <a:pt x="375285" y="0"/>
                </a:lnTo>
                <a:lnTo>
                  <a:pt x="374966" y="1651"/>
                </a:lnTo>
                <a:lnTo>
                  <a:pt x="371290" y="17799"/>
                </a:lnTo>
                <a:lnTo>
                  <a:pt x="368046" y="25400"/>
                </a:lnTo>
                <a:lnTo>
                  <a:pt x="365887" y="28320"/>
                </a:lnTo>
                <a:lnTo>
                  <a:pt x="362458" y="29717"/>
                </a:lnTo>
                <a:lnTo>
                  <a:pt x="17018" y="29717"/>
                </a:lnTo>
                <a:lnTo>
                  <a:pt x="17018" y="61213"/>
                </a:lnTo>
                <a:lnTo>
                  <a:pt x="26162" y="64642"/>
                </a:lnTo>
                <a:lnTo>
                  <a:pt x="31623" y="68325"/>
                </a:lnTo>
                <a:lnTo>
                  <a:pt x="35940" y="75437"/>
                </a:lnTo>
                <a:lnTo>
                  <a:pt x="36957" y="81025"/>
                </a:lnTo>
                <a:lnTo>
                  <a:pt x="36957" y="234822"/>
                </a:lnTo>
                <a:lnTo>
                  <a:pt x="34162" y="240919"/>
                </a:lnTo>
                <a:lnTo>
                  <a:pt x="25019" y="240919"/>
                </a:lnTo>
                <a:lnTo>
                  <a:pt x="21589" y="240410"/>
                </a:lnTo>
                <a:lnTo>
                  <a:pt x="18287" y="247522"/>
                </a:lnTo>
                <a:lnTo>
                  <a:pt x="14732" y="254507"/>
                </a:lnTo>
                <a:lnTo>
                  <a:pt x="11430" y="261619"/>
                </a:lnTo>
                <a:lnTo>
                  <a:pt x="13416" y="264657"/>
                </a:lnTo>
                <a:lnTo>
                  <a:pt x="20392" y="275272"/>
                </a:lnTo>
                <a:lnTo>
                  <a:pt x="27399" y="285866"/>
                </a:lnTo>
                <a:lnTo>
                  <a:pt x="34433" y="296444"/>
                </a:lnTo>
                <a:lnTo>
                  <a:pt x="41488" y="307007"/>
                </a:lnTo>
                <a:lnTo>
                  <a:pt x="48560" y="317559"/>
                </a:lnTo>
                <a:lnTo>
                  <a:pt x="55645" y="328102"/>
                </a:lnTo>
                <a:lnTo>
                  <a:pt x="62737" y="338641"/>
                </a:lnTo>
                <a:lnTo>
                  <a:pt x="69831" y="349177"/>
                </a:lnTo>
                <a:lnTo>
                  <a:pt x="76923" y="359713"/>
                </a:lnTo>
                <a:lnTo>
                  <a:pt x="84009" y="370254"/>
                </a:lnTo>
                <a:lnTo>
                  <a:pt x="91083" y="380801"/>
                </a:lnTo>
                <a:lnTo>
                  <a:pt x="98140" y="391358"/>
                </a:lnTo>
                <a:lnTo>
                  <a:pt x="105176" y="401928"/>
                </a:lnTo>
                <a:lnTo>
                  <a:pt x="112187" y="412513"/>
                </a:lnTo>
                <a:lnTo>
                  <a:pt x="119166" y="423117"/>
                </a:lnTo>
                <a:lnTo>
                  <a:pt x="126111" y="433743"/>
                </a:lnTo>
                <a:lnTo>
                  <a:pt x="130810" y="428040"/>
                </a:lnTo>
                <a:lnTo>
                  <a:pt x="135762" y="422490"/>
                </a:lnTo>
                <a:lnTo>
                  <a:pt x="140335" y="416788"/>
                </a:lnTo>
                <a:lnTo>
                  <a:pt x="137540" y="406006"/>
                </a:lnTo>
                <a:lnTo>
                  <a:pt x="136271" y="398970"/>
                </a:lnTo>
                <a:lnTo>
                  <a:pt x="139924" y="387077"/>
                </a:lnTo>
                <a:lnTo>
                  <a:pt x="149327" y="378106"/>
                </a:lnTo>
                <a:lnTo>
                  <a:pt x="164337" y="368338"/>
                </a:lnTo>
                <a:lnTo>
                  <a:pt x="175353" y="363080"/>
                </a:lnTo>
                <a:lnTo>
                  <a:pt x="187258" y="358817"/>
                </a:lnTo>
                <a:lnTo>
                  <a:pt x="199610" y="355773"/>
                </a:lnTo>
                <a:lnTo>
                  <a:pt x="212383" y="353947"/>
                </a:lnTo>
                <a:lnTo>
                  <a:pt x="225551" y="353339"/>
                </a:lnTo>
                <a:lnTo>
                  <a:pt x="240084" y="354117"/>
                </a:lnTo>
                <a:lnTo>
                  <a:pt x="253485" y="356444"/>
                </a:lnTo>
                <a:lnTo>
                  <a:pt x="265829" y="360336"/>
                </a:lnTo>
                <a:lnTo>
                  <a:pt x="277106" y="365806"/>
                </a:lnTo>
                <a:lnTo>
                  <a:pt x="287306" y="372871"/>
                </a:lnTo>
                <a:lnTo>
                  <a:pt x="296418" y="381546"/>
                </a:lnTo>
                <a:lnTo>
                  <a:pt x="305831" y="394000"/>
                </a:lnTo>
                <a:lnTo>
                  <a:pt x="311769" y="404784"/>
                </a:lnTo>
                <a:lnTo>
                  <a:pt x="316387" y="416433"/>
                </a:lnTo>
                <a:lnTo>
                  <a:pt x="319686" y="428968"/>
                </a:lnTo>
                <a:lnTo>
                  <a:pt x="321666" y="442414"/>
                </a:lnTo>
                <a:lnTo>
                  <a:pt x="322325" y="456793"/>
                </a:lnTo>
                <a:lnTo>
                  <a:pt x="322080" y="466269"/>
                </a:lnTo>
                <a:lnTo>
                  <a:pt x="320695" y="480463"/>
                </a:lnTo>
                <a:lnTo>
                  <a:pt x="318097" y="493677"/>
                </a:lnTo>
                <a:lnTo>
                  <a:pt x="314296" y="505911"/>
                </a:lnTo>
                <a:lnTo>
                  <a:pt x="309303" y="517163"/>
                </a:lnTo>
                <a:lnTo>
                  <a:pt x="303128" y="527435"/>
                </a:lnTo>
                <a:lnTo>
                  <a:pt x="295783" y="536727"/>
                </a:lnTo>
                <a:lnTo>
                  <a:pt x="287812" y="544286"/>
                </a:lnTo>
                <a:lnTo>
                  <a:pt x="277744" y="551260"/>
                </a:lnTo>
                <a:lnTo>
                  <a:pt x="266503" y="556655"/>
                </a:lnTo>
                <a:lnTo>
                  <a:pt x="254108" y="560489"/>
                </a:lnTo>
                <a:lnTo>
                  <a:pt x="240579" y="562777"/>
                </a:lnTo>
                <a:lnTo>
                  <a:pt x="225933" y="563537"/>
                </a:lnTo>
                <a:lnTo>
                  <a:pt x="224743" y="563532"/>
                </a:lnTo>
                <a:lnTo>
                  <a:pt x="212736" y="562966"/>
                </a:lnTo>
                <a:lnTo>
                  <a:pt x="200780" y="561449"/>
                </a:lnTo>
                <a:lnTo>
                  <a:pt x="188879" y="558974"/>
                </a:lnTo>
                <a:lnTo>
                  <a:pt x="177039" y="555532"/>
                </a:lnTo>
                <a:lnTo>
                  <a:pt x="165265" y="551116"/>
                </a:lnTo>
                <a:lnTo>
                  <a:pt x="153563" y="545718"/>
                </a:lnTo>
                <a:lnTo>
                  <a:pt x="141937" y="539329"/>
                </a:lnTo>
                <a:lnTo>
                  <a:pt x="130392" y="531943"/>
                </a:lnTo>
                <a:lnTo>
                  <a:pt x="118934" y="523552"/>
                </a:lnTo>
                <a:lnTo>
                  <a:pt x="107569" y="514146"/>
                </a:lnTo>
                <a:lnTo>
                  <a:pt x="98850" y="500089"/>
                </a:lnTo>
                <a:lnTo>
                  <a:pt x="94530" y="488226"/>
                </a:lnTo>
                <a:lnTo>
                  <a:pt x="93090" y="476567"/>
                </a:lnTo>
                <a:lnTo>
                  <a:pt x="93090" y="471411"/>
                </a:lnTo>
                <a:lnTo>
                  <a:pt x="93725" y="463359"/>
                </a:lnTo>
                <a:lnTo>
                  <a:pt x="95250" y="452107"/>
                </a:lnTo>
                <a:lnTo>
                  <a:pt x="90043" y="447497"/>
                </a:lnTo>
                <a:lnTo>
                  <a:pt x="84455" y="443039"/>
                </a:lnTo>
                <a:lnTo>
                  <a:pt x="79248" y="438429"/>
                </a:lnTo>
                <a:lnTo>
                  <a:pt x="74222" y="448575"/>
                </a:lnTo>
                <a:lnTo>
                  <a:pt x="68555" y="459941"/>
                </a:lnTo>
                <a:lnTo>
                  <a:pt x="62863" y="471294"/>
                </a:lnTo>
                <a:lnTo>
                  <a:pt x="57149" y="482635"/>
                </a:lnTo>
                <a:lnTo>
                  <a:pt x="51420" y="493967"/>
                </a:lnTo>
                <a:lnTo>
                  <a:pt x="45681" y="505295"/>
                </a:lnTo>
                <a:lnTo>
                  <a:pt x="39936" y="516619"/>
                </a:lnTo>
                <a:lnTo>
                  <a:pt x="34190" y="527943"/>
                </a:lnTo>
                <a:lnTo>
                  <a:pt x="28450" y="539271"/>
                </a:lnTo>
                <a:lnTo>
                  <a:pt x="22719" y="550604"/>
                </a:lnTo>
                <a:lnTo>
                  <a:pt x="17004" y="561945"/>
                </a:lnTo>
                <a:lnTo>
                  <a:pt x="11309" y="573298"/>
                </a:lnTo>
                <a:lnTo>
                  <a:pt x="5639" y="584665"/>
                </a:lnTo>
                <a:lnTo>
                  <a:pt x="0" y="5960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389245" y="8522589"/>
            <a:ext cx="414019" cy="689063"/>
          </a:xfrm>
          <a:custGeom>
            <a:avLst/>
            <a:gdLst/>
            <a:ahLst/>
            <a:cxnLst/>
            <a:rect b="b" l="l" r="r" t="t"/>
            <a:pathLst>
              <a:path h="689063" w="414019">
                <a:moveTo>
                  <a:pt x="136011" y="527304"/>
                </a:moveTo>
                <a:lnTo>
                  <a:pt x="123316" y="527304"/>
                </a:lnTo>
                <a:lnTo>
                  <a:pt x="124765" y="526337"/>
                </a:lnTo>
                <a:lnTo>
                  <a:pt x="133925" y="519467"/>
                </a:lnTo>
                <a:lnTo>
                  <a:pt x="144779" y="509879"/>
                </a:lnTo>
                <a:lnTo>
                  <a:pt x="145735" y="508993"/>
                </a:lnTo>
                <a:lnTo>
                  <a:pt x="153050" y="503034"/>
                </a:lnTo>
                <a:lnTo>
                  <a:pt x="162631" y="496250"/>
                </a:lnTo>
                <a:lnTo>
                  <a:pt x="174384" y="488537"/>
                </a:lnTo>
                <a:lnTo>
                  <a:pt x="188213" y="479793"/>
                </a:lnTo>
                <a:lnTo>
                  <a:pt x="191128" y="478002"/>
                </a:lnTo>
                <a:lnTo>
                  <a:pt x="205427" y="469229"/>
                </a:lnTo>
                <a:lnTo>
                  <a:pt x="215817" y="462689"/>
                </a:lnTo>
                <a:lnTo>
                  <a:pt x="222250" y="458152"/>
                </a:lnTo>
                <a:lnTo>
                  <a:pt x="227312" y="454753"/>
                </a:lnTo>
                <a:lnTo>
                  <a:pt x="237912" y="447721"/>
                </a:lnTo>
                <a:lnTo>
                  <a:pt x="248524" y="440730"/>
                </a:lnTo>
                <a:lnTo>
                  <a:pt x="259108" y="433725"/>
                </a:lnTo>
                <a:lnTo>
                  <a:pt x="282389" y="417653"/>
                </a:lnTo>
                <a:lnTo>
                  <a:pt x="303374" y="401126"/>
                </a:lnTo>
                <a:lnTo>
                  <a:pt x="322011" y="383900"/>
                </a:lnTo>
                <a:lnTo>
                  <a:pt x="338185" y="365890"/>
                </a:lnTo>
                <a:lnTo>
                  <a:pt x="348443" y="352075"/>
                </a:lnTo>
                <a:lnTo>
                  <a:pt x="360781" y="331532"/>
                </a:lnTo>
                <a:lnTo>
                  <a:pt x="370968" y="309390"/>
                </a:lnTo>
                <a:lnTo>
                  <a:pt x="378963" y="285636"/>
                </a:lnTo>
                <a:lnTo>
                  <a:pt x="384724" y="260260"/>
                </a:lnTo>
                <a:lnTo>
                  <a:pt x="388210" y="233250"/>
                </a:lnTo>
                <a:lnTo>
                  <a:pt x="389381" y="204597"/>
                </a:lnTo>
                <a:lnTo>
                  <a:pt x="389348" y="199644"/>
                </a:lnTo>
                <a:lnTo>
                  <a:pt x="388833" y="184943"/>
                </a:lnTo>
                <a:lnTo>
                  <a:pt x="385956" y="157015"/>
                </a:lnTo>
                <a:lnTo>
                  <a:pt x="380636" y="131028"/>
                </a:lnTo>
                <a:lnTo>
                  <a:pt x="372899" y="106958"/>
                </a:lnTo>
                <a:lnTo>
                  <a:pt x="362771" y="84776"/>
                </a:lnTo>
                <a:lnTo>
                  <a:pt x="350279" y="64459"/>
                </a:lnTo>
                <a:lnTo>
                  <a:pt x="340575" y="51861"/>
                </a:lnTo>
                <a:lnTo>
                  <a:pt x="321791" y="33087"/>
                </a:lnTo>
                <a:lnTo>
                  <a:pt x="300767" y="18552"/>
                </a:lnTo>
                <a:lnTo>
                  <a:pt x="277531" y="8219"/>
                </a:lnTo>
                <a:lnTo>
                  <a:pt x="252111" y="2048"/>
                </a:lnTo>
                <a:lnTo>
                  <a:pt x="224535" y="0"/>
                </a:lnTo>
                <a:lnTo>
                  <a:pt x="221160" y="24"/>
                </a:lnTo>
                <a:lnTo>
                  <a:pt x="195060" y="1947"/>
                </a:lnTo>
                <a:lnTo>
                  <a:pt x="170055" y="6947"/>
                </a:lnTo>
                <a:lnTo>
                  <a:pt x="146165" y="15035"/>
                </a:lnTo>
                <a:lnTo>
                  <a:pt x="123409" y="26220"/>
                </a:lnTo>
                <a:lnTo>
                  <a:pt x="101804" y="40514"/>
                </a:lnTo>
                <a:lnTo>
                  <a:pt x="81371" y="57927"/>
                </a:lnTo>
                <a:lnTo>
                  <a:pt x="62128" y="78468"/>
                </a:lnTo>
                <a:lnTo>
                  <a:pt x="52958" y="89916"/>
                </a:lnTo>
                <a:lnTo>
                  <a:pt x="45465" y="99822"/>
                </a:lnTo>
                <a:lnTo>
                  <a:pt x="40639" y="105791"/>
                </a:lnTo>
                <a:lnTo>
                  <a:pt x="36956" y="109220"/>
                </a:lnTo>
                <a:lnTo>
                  <a:pt x="32765" y="110109"/>
                </a:lnTo>
                <a:lnTo>
                  <a:pt x="29971" y="110109"/>
                </a:lnTo>
                <a:lnTo>
                  <a:pt x="23621" y="107315"/>
                </a:lnTo>
                <a:lnTo>
                  <a:pt x="14224" y="101600"/>
                </a:lnTo>
                <a:lnTo>
                  <a:pt x="10159" y="107950"/>
                </a:lnTo>
                <a:lnTo>
                  <a:pt x="5968" y="114046"/>
                </a:lnTo>
                <a:lnTo>
                  <a:pt x="1904" y="120396"/>
                </a:lnTo>
                <a:lnTo>
                  <a:pt x="3284" y="122658"/>
                </a:lnTo>
                <a:lnTo>
                  <a:pt x="9918" y="133489"/>
                </a:lnTo>
                <a:lnTo>
                  <a:pt x="16588" y="144302"/>
                </a:lnTo>
                <a:lnTo>
                  <a:pt x="23288" y="155100"/>
                </a:lnTo>
                <a:lnTo>
                  <a:pt x="30009" y="165885"/>
                </a:lnTo>
                <a:lnTo>
                  <a:pt x="36747" y="176661"/>
                </a:lnTo>
                <a:lnTo>
                  <a:pt x="43494" y="187430"/>
                </a:lnTo>
                <a:lnTo>
                  <a:pt x="50243" y="198196"/>
                </a:lnTo>
                <a:lnTo>
                  <a:pt x="56988" y="208962"/>
                </a:lnTo>
                <a:lnTo>
                  <a:pt x="63723" y="219731"/>
                </a:lnTo>
                <a:lnTo>
                  <a:pt x="70440" y="230504"/>
                </a:lnTo>
                <a:lnTo>
                  <a:pt x="77134" y="241287"/>
                </a:lnTo>
                <a:lnTo>
                  <a:pt x="83797" y="252081"/>
                </a:lnTo>
                <a:lnTo>
                  <a:pt x="90424" y="262890"/>
                </a:lnTo>
                <a:lnTo>
                  <a:pt x="94868" y="256921"/>
                </a:lnTo>
                <a:lnTo>
                  <a:pt x="99313" y="251079"/>
                </a:lnTo>
                <a:lnTo>
                  <a:pt x="103758" y="245110"/>
                </a:lnTo>
                <a:lnTo>
                  <a:pt x="101960" y="236187"/>
                </a:lnTo>
                <a:lnTo>
                  <a:pt x="99491" y="222135"/>
                </a:lnTo>
                <a:lnTo>
                  <a:pt x="98678" y="213995"/>
                </a:lnTo>
                <a:lnTo>
                  <a:pt x="98723" y="211972"/>
                </a:lnTo>
                <a:lnTo>
                  <a:pt x="100485" y="201129"/>
                </a:lnTo>
                <a:lnTo>
                  <a:pt x="104792" y="190303"/>
                </a:lnTo>
                <a:lnTo>
                  <a:pt x="111617" y="179463"/>
                </a:lnTo>
                <a:lnTo>
                  <a:pt x="120934" y="168575"/>
                </a:lnTo>
                <a:lnTo>
                  <a:pt x="132714" y="157607"/>
                </a:lnTo>
                <a:lnTo>
                  <a:pt x="141481" y="150524"/>
                </a:lnTo>
                <a:lnTo>
                  <a:pt x="152738" y="142879"/>
                </a:lnTo>
                <a:lnTo>
                  <a:pt x="164247" y="136640"/>
                </a:lnTo>
                <a:lnTo>
                  <a:pt x="176011" y="131800"/>
                </a:lnTo>
                <a:lnTo>
                  <a:pt x="188031" y="128352"/>
                </a:lnTo>
                <a:lnTo>
                  <a:pt x="200310" y="126289"/>
                </a:lnTo>
                <a:lnTo>
                  <a:pt x="212851" y="125603"/>
                </a:lnTo>
                <a:lnTo>
                  <a:pt x="218755" y="125751"/>
                </a:lnTo>
                <a:lnTo>
                  <a:pt x="232966" y="127546"/>
                </a:lnTo>
                <a:lnTo>
                  <a:pt x="245422" y="131388"/>
                </a:lnTo>
                <a:lnTo>
                  <a:pt x="256086" y="137296"/>
                </a:lnTo>
                <a:lnTo>
                  <a:pt x="264921" y="145288"/>
                </a:lnTo>
                <a:lnTo>
                  <a:pt x="269559" y="151456"/>
                </a:lnTo>
                <a:lnTo>
                  <a:pt x="275064" y="161765"/>
                </a:lnTo>
                <a:lnTo>
                  <a:pt x="279015" y="173621"/>
                </a:lnTo>
                <a:lnTo>
                  <a:pt x="281396" y="187077"/>
                </a:lnTo>
                <a:lnTo>
                  <a:pt x="282193" y="202184"/>
                </a:lnTo>
                <a:lnTo>
                  <a:pt x="281810" y="212478"/>
                </a:lnTo>
                <a:lnTo>
                  <a:pt x="280117" y="225653"/>
                </a:lnTo>
                <a:lnTo>
                  <a:pt x="277111" y="238090"/>
                </a:lnTo>
                <a:lnTo>
                  <a:pt x="272836" y="249752"/>
                </a:lnTo>
                <a:lnTo>
                  <a:pt x="267334" y="260604"/>
                </a:lnTo>
                <a:lnTo>
                  <a:pt x="257177" y="274585"/>
                </a:lnTo>
                <a:lnTo>
                  <a:pt x="248975" y="283388"/>
                </a:lnTo>
                <a:lnTo>
                  <a:pt x="239444" y="292199"/>
                </a:lnTo>
                <a:lnTo>
                  <a:pt x="228619" y="301054"/>
                </a:lnTo>
                <a:lnTo>
                  <a:pt x="216534" y="309994"/>
                </a:lnTo>
                <a:lnTo>
                  <a:pt x="206300" y="317055"/>
                </a:lnTo>
                <a:lnTo>
                  <a:pt x="195801" y="324207"/>
                </a:lnTo>
                <a:lnTo>
                  <a:pt x="185283" y="331341"/>
                </a:lnTo>
                <a:lnTo>
                  <a:pt x="174782" y="338495"/>
                </a:lnTo>
                <a:lnTo>
                  <a:pt x="164337" y="345706"/>
                </a:lnTo>
                <a:lnTo>
                  <a:pt x="144099" y="360154"/>
                </a:lnTo>
                <a:lnTo>
                  <a:pt x="132275" y="368843"/>
                </a:lnTo>
                <a:lnTo>
                  <a:pt x="121290" y="377162"/>
                </a:lnTo>
                <a:lnTo>
                  <a:pt x="111160" y="385131"/>
                </a:lnTo>
                <a:lnTo>
                  <a:pt x="101900" y="392772"/>
                </a:lnTo>
                <a:lnTo>
                  <a:pt x="86055" y="407145"/>
                </a:lnTo>
                <a:lnTo>
                  <a:pt x="70804" y="423940"/>
                </a:lnTo>
                <a:lnTo>
                  <a:pt x="62991" y="433774"/>
                </a:lnTo>
                <a:lnTo>
                  <a:pt x="55606" y="443928"/>
                </a:lnTo>
                <a:lnTo>
                  <a:pt x="48654" y="454403"/>
                </a:lnTo>
                <a:lnTo>
                  <a:pt x="42140" y="465201"/>
                </a:lnTo>
                <a:lnTo>
                  <a:pt x="36067" y="476322"/>
                </a:lnTo>
                <a:lnTo>
                  <a:pt x="30440" y="487767"/>
                </a:lnTo>
                <a:lnTo>
                  <a:pt x="25263" y="499537"/>
                </a:lnTo>
                <a:lnTo>
                  <a:pt x="20540" y="511633"/>
                </a:lnTo>
                <a:lnTo>
                  <a:pt x="16276" y="524055"/>
                </a:lnTo>
                <a:lnTo>
                  <a:pt x="12476" y="536805"/>
                </a:lnTo>
                <a:lnTo>
                  <a:pt x="9143" y="549884"/>
                </a:lnTo>
                <a:lnTo>
                  <a:pt x="5352" y="570287"/>
                </a:lnTo>
                <a:lnTo>
                  <a:pt x="3755" y="581892"/>
                </a:lnTo>
                <a:lnTo>
                  <a:pt x="2428" y="594172"/>
                </a:lnTo>
                <a:lnTo>
                  <a:pt x="1379" y="607128"/>
                </a:lnTo>
                <a:lnTo>
                  <a:pt x="619" y="620761"/>
                </a:lnTo>
                <a:lnTo>
                  <a:pt x="156" y="635072"/>
                </a:lnTo>
                <a:lnTo>
                  <a:pt x="0" y="650062"/>
                </a:lnTo>
                <a:lnTo>
                  <a:pt x="77" y="670945"/>
                </a:lnTo>
                <a:lnTo>
                  <a:pt x="253" y="689063"/>
                </a:lnTo>
                <a:lnTo>
                  <a:pt x="21462" y="689063"/>
                </a:lnTo>
                <a:lnTo>
                  <a:pt x="21819" y="686737"/>
                </a:lnTo>
                <a:lnTo>
                  <a:pt x="25139" y="670888"/>
                </a:lnTo>
                <a:lnTo>
                  <a:pt x="28701" y="663194"/>
                </a:lnTo>
                <a:lnTo>
                  <a:pt x="30860" y="660844"/>
                </a:lnTo>
                <a:lnTo>
                  <a:pt x="36956" y="659447"/>
                </a:lnTo>
                <a:lnTo>
                  <a:pt x="379729" y="659447"/>
                </a:lnTo>
                <a:lnTo>
                  <a:pt x="388873" y="673023"/>
                </a:lnTo>
                <a:lnTo>
                  <a:pt x="392556" y="689063"/>
                </a:lnTo>
                <a:lnTo>
                  <a:pt x="414019" y="689063"/>
                </a:lnTo>
                <a:lnTo>
                  <a:pt x="414019" y="497611"/>
                </a:lnTo>
                <a:lnTo>
                  <a:pt x="392556" y="497611"/>
                </a:lnTo>
                <a:lnTo>
                  <a:pt x="392265" y="499219"/>
                </a:lnTo>
                <a:lnTo>
                  <a:pt x="388837" y="515052"/>
                </a:lnTo>
                <a:lnTo>
                  <a:pt x="385571" y="523087"/>
                </a:lnTo>
                <a:lnTo>
                  <a:pt x="383413" y="525894"/>
                </a:lnTo>
                <a:lnTo>
                  <a:pt x="379729" y="527304"/>
                </a:lnTo>
                <a:lnTo>
                  <a:pt x="136011" y="5273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838190" y="8522589"/>
            <a:ext cx="425704" cy="670775"/>
          </a:xfrm>
          <a:custGeom>
            <a:avLst/>
            <a:gdLst/>
            <a:ahLst/>
            <a:cxnLst/>
            <a:rect b="b" l="l" r="r" t="t"/>
            <a:pathLst>
              <a:path h="670775" w="425704">
                <a:moveTo>
                  <a:pt x="163830" y="411111"/>
                </a:moveTo>
                <a:lnTo>
                  <a:pt x="177926" y="411111"/>
                </a:lnTo>
                <a:lnTo>
                  <a:pt x="178984" y="405397"/>
                </a:lnTo>
                <a:lnTo>
                  <a:pt x="183721" y="392017"/>
                </a:lnTo>
                <a:lnTo>
                  <a:pt x="190500" y="384302"/>
                </a:lnTo>
                <a:lnTo>
                  <a:pt x="198580" y="381493"/>
                </a:lnTo>
                <a:lnTo>
                  <a:pt x="211145" y="379742"/>
                </a:lnTo>
                <a:lnTo>
                  <a:pt x="228092" y="379145"/>
                </a:lnTo>
                <a:lnTo>
                  <a:pt x="239802" y="379492"/>
                </a:lnTo>
                <a:lnTo>
                  <a:pt x="254315" y="381049"/>
                </a:lnTo>
                <a:lnTo>
                  <a:pt x="267414" y="383856"/>
                </a:lnTo>
                <a:lnTo>
                  <a:pt x="279083" y="387912"/>
                </a:lnTo>
                <a:lnTo>
                  <a:pt x="289307" y="393217"/>
                </a:lnTo>
                <a:lnTo>
                  <a:pt x="298069" y="399770"/>
                </a:lnTo>
                <a:lnTo>
                  <a:pt x="306756" y="409657"/>
                </a:lnTo>
                <a:lnTo>
                  <a:pt x="312995" y="420230"/>
                </a:lnTo>
                <a:lnTo>
                  <a:pt x="317465" y="432149"/>
                </a:lnTo>
                <a:lnTo>
                  <a:pt x="320156" y="445413"/>
                </a:lnTo>
                <a:lnTo>
                  <a:pt x="321056" y="460019"/>
                </a:lnTo>
                <a:lnTo>
                  <a:pt x="320349" y="472952"/>
                </a:lnTo>
                <a:lnTo>
                  <a:pt x="317777" y="486584"/>
                </a:lnTo>
                <a:lnTo>
                  <a:pt x="313347" y="498793"/>
                </a:lnTo>
                <a:lnTo>
                  <a:pt x="307087" y="509621"/>
                </a:lnTo>
                <a:lnTo>
                  <a:pt x="299022" y="519111"/>
                </a:lnTo>
                <a:lnTo>
                  <a:pt x="289179" y="527304"/>
                </a:lnTo>
                <a:lnTo>
                  <a:pt x="276135" y="534704"/>
                </a:lnTo>
                <a:lnTo>
                  <a:pt x="264591" y="539261"/>
                </a:lnTo>
                <a:lnTo>
                  <a:pt x="252228" y="542516"/>
                </a:lnTo>
                <a:lnTo>
                  <a:pt x="239077" y="544470"/>
                </a:lnTo>
                <a:lnTo>
                  <a:pt x="225171" y="545122"/>
                </a:lnTo>
                <a:lnTo>
                  <a:pt x="219921" y="545052"/>
                </a:lnTo>
                <a:lnTo>
                  <a:pt x="207391" y="544323"/>
                </a:lnTo>
                <a:lnTo>
                  <a:pt x="194875" y="542785"/>
                </a:lnTo>
                <a:lnTo>
                  <a:pt x="182396" y="540424"/>
                </a:lnTo>
                <a:lnTo>
                  <a:pt x="169978" y="537224"/>
                </a:lnTo>
                <a:lnTo>
                  <a:pt x="157643" y="533169"/>
                </a:lnTo>
                <a:lnTo>
                  <a:pt x="145414" y="528243"/>
                </a:lnTo>
                <a:lnTo>
                  <a:pt x="134654" y="523443"/>
                </a:lnTo>
                <a:lnTo>
                  <a:pt x="122435" y="517102"/>
                </a:lnTo>
                <a:lnTo>
                  <a:pt x="111302" y="510242"/>
                </a:lnTo>
                <a:lnTo>
                  <a:pt x="101272" y="502844"/>
                </a:lnTo>
                <a:lnTo>
                  <a:pt x="92360" y="494889"/>
                </a:lnTo>
                <a:lnTo>
                  <a:pt x="84582" y="486359"/>
                </a:lnTo>
                <a:lnTo>
                  <a:pt x="75597" y="472189"/>
                </a:lnTo>
                <a:lnTo>
                  <a:pt x="71477" y="460196"/>
                </a:lnTo>
                <a:lnTo>
                  <a:pt x="70104" y="447751"/>
                </a:lnTo>
                <a:lnTo>
                  <a:pt x="70104" y="446354"/>
                </a:lnTo>
                <a:lnTo>
                  <a:pt x="70738" y="441198"/>
                </a:lnTo>
                <a:lnTo>
                  <a:pt x="71627" y="433222"/>
                </a:lnTo>
                <a:lnTo>
                  <a:pt x="65277" y="429704"/>
                </a:lnTo>
                <a:lnTo>
                  <a:pt x="58800" y="426339"/>
                </a:lnTo>
                <a:lnTo>
                  <a:pt x="52450" y="422833"/>
                </a:lnTo>
                <a:lnTo>
                  <a:pt x="48926" y="435374"/>
                </a:lnTo>
                <a:lnTo>
                  <a:pt x="45466" y="447592"/>
                </a:lnTo>
                <a:lnTo>
                  <a:pt x="41986" y="459806"/>
                </a:lnTo>
                <a:lnTo>
                  <a:pt x="38490" y="472014"/>
                </a:lnTo>
                <a:lnTo>
                  <a:pt x="34982" y="484220"/>
                </a:lnTo>
                <a:lnTo>
                  <a:pt x="31465" y="496422"/>
                </a:lnTo>
                <a:lnTo>
                  <a:pt x="27942" y="508624"/>
                </a:lnTo>
                <a:lnTo>
                  <a:pt x="24417" y="520824"/>
                </a:lnTo>
                <a:lnTo>
                  <a:pt x="20895" y="533026"/>
                </a:lnTo>
                <a:lnTo>
                  <a:pt x="17378" y="545230"/>
                </a:lnTo>
                <a:lnTo>
                  <a:pt x="13870" y="557436"/>
                </a:lnTo>
                <a:lnTo>
                  <a:pt x="10374" y="569646"/>
                </a:lnTo>
                <a:lnTo>
                  <a:pt x="6895" y="581861"/>
                </a:lnTo>
                <a:lnTo>
                  <a:pt x="3436" y="594082"/>
                </a:lnTo>
                <a:lnTo>
                  <a:pt x="0" y="606310"/>
                </a:lnTo>
                <a:lnTo>
                  <a:pt x="5334" y="610133"/>
                </a:lnTo>
                <a:lnTo>
                  <a:pt x="10795" y="613803"/>
                </a:lnTo>
                <a:lnTo>
                  <a:pt x="16129" y="617562"/>
                </a:lnTo>
                <a:lnTo>
                  <a:pt x="17129" y="616398"/>
                </a:lnTo>
                <a:lnTo>
                  <a:pt x="28913" y="604587"/>
                </a:lnTo>
                <a:lnTo>
                  <a:pt x="36322" y="600684"/>
                </a:lnTo>
                <a:lnTo>
                  <a:pt x="36888" y="600715"/>
                </a:lnTo>
                <a:lnTo>
                  <a:pt x="43843" y="603199"/>
                </a:lnTo>
                <a:lnTo>
                  <a:pt x="55119" y="609739"/>
                </a:lnTo>
                <a:lnTo>
                  <a:pt x="70738" y="620445"/>
                </a:lnTo>
                <a:lnTo>
                  <a:pt x="80297" y="627171"/>
                </a:lnTo>
                <a:lnTo>
                  <a:pt x="91316" y="634185"/>
                </a:lnTo>
                <a:lnTo>
                  <a:pt x="102557" y="640577"/>
                </a:lnTo>
                <a:lnTo>
                  <a:pt x="114018" y="646348"/>
                </a:lnTo>
                <a:lnTo>
                  <a:pt x="125694" y="651501"/>
                </a:lnTo>
                <a:lnTo>
                  <a:pt x="137582" y="656038"/>
                </a:lnTo>
                <a:lnTo>
                  <a:pt x="149679" y="659963"/>
                </a:lnTo>
                <a:lnTo>
                  <a:pt x="161981" y="663277"/>
                </a:lnTo>
                <a:lnTo>
                  <a:pt x="174484" y="665983"/>
                </a:lnTo>
                <a:lnTo>
                  <a:pt x="187186" y="668083"/>
                </a:lnTo>
                <a:lnTo>
                  <a:pt x="200081" y="669581"/>
                </a:lnTo>
                <a:lnTo>
                  <a:pt x="213167" y="670477"/>
                </a:lnTo>
                <a:lnTo>
                  <a:pt x="226440" y="670775"/>
                </a:lnTo>
                <a:lnTo>
                  <a:pt x="230835" y="670741"/>
                </a:lnTo>
                <a:lnTo>
                  <a:pt x="244886" y="670148"/>
                </a:lnTo>
                <a:lnTo>
                  <a:pt x="258517" y="668818"/>
                </a:lnTo>
                <a:lnTo>
                  <a:pt x="271726" y="666749"/>
                </a:lnTo>
                <a:lnTo>
                  <a:pt x="284511" y="663937"/>
                </a:lnTo>
                <a:lnTo>
                  <a:pt x="296870" y="660381"/>
                </a:lnTo>
                <a:lnTo>
                  <a:pt x="308800" y="656077"/>
                </a:lnTo>
                <a:lnTo>
                  <a:pt x="320299" y="651024"/>
                </a:lnTo>
                <a:lnTo>
                  <a:pt x="331366" y="645219"/>
                </a:lnTo>
                <a:lnTo>
                  <a:pt x="341998" y="638659"/>
                </a:lnTo>
                <a:lnTo>
                  <a:pt x="352193" y="631342"/>
                </a:lnTo>
                <a:lnTo>
                  <a:pt x="361950" y="623265"/>
                </a:lnTo>
                <a:lnTo>
                  <a:pt x="377900" y="607150"/>
                </a:lnTo>
                <a:lnTo>
                  <a:pt x="385507" y="597758"/>
                </a:lnTo>
                <a:lnTo>
                  <a:pt x="392459" y="587832"/>
                </a:lnTo>
                <a:lnTo>
                  <a:pt x="398756" y="577372"/>
                </a:lnTo>
                <a:lnTo>
                  <a:pt x="404397" y="566378"/>
                </a:lnTo>
                <a:lnTo>
                  <a:pt x="409379" y="554848"/>
                </a:lnTo>
                <a:lnTo>
                  <a:pt x="413701" y="542782"/>
                </a:lnTo>
                <a:lnTo>
                  <a:pt x="417363" y="530180"/>
                </a:lnTo>
                <a:lnTo>
                  <a:pt x="420362" y="517040"/>
                </a:lnTo>
                <a:lnTo>
                  <a:pt x="422697" y="503362"/>
                </a:lnTo>
                <a:lnTo>
                  <a:pt x="424366" y="489145"/>
                </a:lnTo>
                <a:lnTo>
                  <a:pt x="425369" y="474388"/>
                </a:lnTo>
                <a:lnTo>
                  <a:pt x="425704" y="459092"/>
                </a:lnTo>
                <a:lnTo>
                  <a:pt x="425626" y="452083"/>
                </a:lnTo>
                <a:lnTo>
                  <a:pt x="424791" y="435779"/>
                </a:lnTo>
                <a:lnTo>
                  <a:pt x="423042" y="420419"/>
                </a:lnTo>
                <a:lnTo>
                  <a:pt x="420380" y="406000"/>
                </a:lnTo>
                <a:lnTo>
                  <a:pt x="416807" y="392518"/>
                </a:lnTo>
                <a:lnTo>
                  <a:pt x="412321" y="379970"/>
                </a:lnTo>
                <a:lnTo>
                  <a:pt x="406926" y="368352"/>
                </a:lnTo>
                <a:lnTo>
                  <a:pt x="400620" y="357659"/>
                </a:lnTo>
                <a:lnTo>
                  <a:pt x="393405" y="347889"/>
                </a:lnTo>
                <a:lnTo>
                  <a:pt x="385282" y="339038"/>
                </a:lnTo>
                <a:lnTo>
                  <a:pt x="376252" y="331101"/>
                </a:lnTo>
                <a:lnTo>
                  <a:pt x="366315" y="324075"/>
                </a:lnTo>
                <a:lnTo>
                  <a:pt x="355473" y="317957"/>
                </a:lnTo>
                <a:lnTo>
                  <a:pt x="363661" y="311222"/>
                </a:lnTo>
                <a:lnTo>
                  <a:pt x="372184" y="302793"/>
                </a:lnTo>
                <a:lnTo>
                  <a:pt x="379819" y="293573"/>
                </a:lnTo>
                <a:lnTo>
                  <a:pt x="386565" y="283553"/>
                </a:lnTo>
                <a:lnTo>
                  <a:pt x="392420" y="272729"/>
                </a:lnTo>
                <a:lnTo>
                  <a:pt x="397380" y="261092"/>
                </a:lnTo>
                <a:lnTo>
                  <a:pt x="401444" y="248637"/>
                </a:lnTo>
                <a:lnTo>
                  <a:pt x="404608" y="235357"/>
                </a:lnTo>
                <a:lnTo>
                  <a:pt x="406872" y="221245"/>
                </a:lnTo>
                <a:lnTo>
                  <a:pt x="408232" y="206295"/>
                </a:lnTo>
                <a:lnTo>
                  <a:pt x="408686" y="190500"/>
                </a:lnTo>
                <a:lnTo>
                  <a:pt x="408685" y="189832"/>
                </a:lnTo>
                <a:lnTo>
                  <a:pt x="408323" y="176403"/>
                </a:lnTo>
                <a:lnTo>
                  <a:pt x="407301" y="163312"/>
                </a:lnTo>
                <a:lnTo>
                  <a:pt x="405620" y="150548"/>
                </a:lnTo>
                <a:lnTo>
                  <a:pt x="403280" y="138096"/>
                </a:lnTo>
                <a:lnTo>
                  <a:pt x="400280" y="125944"/>
                </a:lnTo>
                <a:lnTo>
                  <a:pt x="396621" y="114080"/>
                </a:lnTo>
                <a:lnTo>
                  <a:pt x="392302" y="102489"/>
                </a:lnTo>
                <a:lnTo>
                  <a:pt x="387128" y="90958"/>
                </a:lnTo>
                <a:lnTo>
                  <a:pt x="380878" y="79454"/>
                </a:lnTo>
                <a:lnTo>
                  <a:pt x="373885" y="68714"/>
                </a:lnTo>
                <a:lnTo>
                  <a:pt x="366179" y="58719"/>
                </a:lnTo>
                <a:lnTo>
                  <a:pt x="357788" y="49452"/>
                </a:lnTo>
                <a:lnTo>
                  <a:pt x="348742" y="40894"/>
                </a:lnTo>
                <a:lnTo>
                  <a:pt x="331954" y="27928"/>
                </a:lnTo>
                <a:lnTo>
                  <a:pt x="321221" y="21334"/>
                </a:lnTo>
                <a:lnTo>
                  <a:pt x="310015" y="15638"/>
                </a:lnTo>
                <a:lnTo>
                  <a:pt x="298340" y="10835"/>
                </a:lnTo>
                <a:lnTo>
                  <a:pt x="286199" y="6919"/>
                </a:lnTo>
                <a:lnTo>
                  <a:pt x="273595" y="3883"/>
                </a:lnTo>
                <a:lnTo>
                  <a:pt x="260533" y="1721"/>
                </a:lnTo>
                <a:lnTo>
                  <a:pt x="247015" y="429"/>
                </a:lnTo>
                <a:lnTo>
                  <a:pt x="233045" y="0"/>
                </a:lnTo>
                <a:lnTo>
                  <a:pt x="229408" y="27"/>
                </a:lnTo>
                <a:lnTo>
                  <a:pt x="216714" y="557"/>
                </a:lnTo>
                <a:lnTo>
                  <a:pt x="204173" y="1764"/>
                </a:lnTo>
                <a:lnTo>
                  <a:pt x="191787" y="3651"/>
                </a:lnTo>
                <a:lnTo>
                  <a:pt x="179559" y="6219"/>
                </a:lnTo>
                <a:lnTo>
                  <a:pt x="167491" y="9469"/>
                </a:lnTo>
                <a:lnTo>
                  <a:pt x="155585" y="13403"/>
                </a:lnTo>
                <a:lnTo>
                  <a:pt x="143845" y="18023"/>
                </a:lnTo>
                <a:lnTo>
                  <a:pt x="132271" y="23331"/>
                </a:lnTo>
                <a:lnTo>
                  <a:pt x="120867" y="29328"/>
                </a:lnTo>
                <a:lnTo>
                  <a:pt x="109635" y="36016"/>
                </a:lnTo>
                <a:lnTo>
                  <a:pt x="98577" y="43397"/>
                </a:lnTo>
                <a:lnTo>
                  <a:pt x="87695" y="51472"/>
                </a:lnTo>
                <a:lnTo>
                  <a:pt x="76993" y="60244"/>
                </a:lnTo>
                <a:lnTo>
                  <a:pt x="66471" y="69713"/>
                </a:lnTo>
                <a:lnTo>
                  <a:pt x="56134" y="79883"/>
                </a:lnTo>
                <a:lnTo>
                  <a:pt x="50292" y="86106"/>
                </a:lnTo>
                <a:lnTo>
                  <a:pt x="45720" y="88900"/>
                </a:lnTo>
                <a:lnTo>
                  <a:pt x="40132" y="88900"/>
                </a:lnTo>
                <a:lnTo>
                  <a:pt x="34036" y="86233"/>
                </a:lnTo>
                <a:lnTo>
                  <a:pt x="25019" y="80899"/>
                </a:lnTo>
                <a:lnTo>
                  <a:pt x="20700" y="86741"/>
                </a:lnTo>
                <a:lnTo>
                  <a:pt x="16256" y="92456"/>
                </a:lnTo>
                <a:lnTo>
                  <a:pt x="12064" y="98298"/>
                </a:lnTo>
                <a:lnTo>
                  <a:pt x="15826" y="105378"/>
                </a:lnTo>
                <a:lnTo>
                  <a:pt x="21817" y="116574"/>
                </a:lnTo>
                <a:lnTo>
                  <a:pt x="27843" y="127752"/>
                </a:lnTo>
                <a:lnTo>
                  <a:pt x="33897" y="138917"/>
                </a:lnTo>
                <a:lnTo>
                  <a:pt x="39972" y="150071"/>
                </a:lnTo>
                <a:lnTo>
                  <a:pt x="46059" y="161219"/>
                </a:lnTo>
                <a:lnTo>
                  <a:pt x="52151" y="172365"/>
                </a:lnTo>
                <a:lnTo>
                  <a:pt x="58242" y="183511"/>
                </a:lnTo>
                <a:lnTo>
                  <a:pt x="64322" y="194663"/>
                </a:lnTo>
                <a:lnTo>
                  <a:pt x="70384" y="205823"/>
                </a:lnTo>
                <a:lnTo>
                  <a:pt x="76422" y="216996"/>
                </a:lnTo>
                <a:lnTo>
                  <a:pt x="82427" y="228185"/>
                </a:lnTo>
                <a:lnTo>
                  <a:pt x="88392" y="239395"/>
                </a:lnTo>
                <a:lnTo>
                  <a:pt x="93472" y="233934"/>
                </a:lnTo>
                <a:lnTo>
                  <a:pt x="98679" y="228473"/>
                </a:lnTo>
                <a:lnTo>
                  <a:pt x="103759" y="222885"/>
                </a:lnTo>
                <a:lnTo>
                  <a:pt x="100964" y="212217"/>
                </a:lnTo>
                <a:lnTo>
                  <a:pt x="99695" y="204089"/>
                </a:lnTo>
                <a:lnTo>
                  <a:pt x="102233" y="187821"/>
                </a:lnTo>
                <a:lnTo>
                  <a:pt x="108786" y="176835"/>
                </a:lnTo>
                <a:lnTo>
                  <a:pt x="119252" y="165608"/>
                </a:lnTo>
                <a:lnTo>
                  <a:pt x="128916" y="157554"/>
                </a:lnTo>
                <a:lnTo>
                  <a:pt x="139667" y="149961"/>
                </a:lnTo>
                <a:lnTo>
                  <a:pt x="150821" y="143421"/>
                </a:lnTo>
                <a:lnTo>
                  <a:pt x="162364" y="137923"/>
                </a:lnTo>
                <a:lnTo>
                  <a:pt x="174281" y="133454"/>
                </a:lnTo>
                <a:lnTo>
                  <a:pt x="186560" y="130000"/>
                </a:lnTo>
                <a:lnTo>
                  <a:pt x="199186" y="127548"/>
                </a:lnTo>
                <a:lnTo>
                  <a:pt x="212146" y="126087"/>
                </a:lnTo>
                <a:lnTo>
                  <a:pt x="225425" y="125603"/>
                </a:lnTo>
                <a:lnTo>
                  <a:pt x="230085" y="125662"/>
                </a:lnTo>
                <a:lnTo>
                  <a:pt x="245039" y="126760"/>
                </a:lnTo>
                <a:lnTo>
                  <a:pt x="258504" y="129239"/>
                </a:lnTo>
                <a:lnTo>
                  <a:pt x="270465" y="133093"/>
                </a:lnTo>
                <a:lnTo>
                  <a:pt x="280907" y="138317"/>
                </a:lnTo>
                <a:lnTo>
                  <a:pt x="289813" y="144907"/>
                </a:lnTo>
                <a:lnTo>
                  <a:pt x="301680" y="159409"/>
                </a:lnTo>
                <a:lnTo>
                  <a:pt x="306984" y="170822"/>
                </a:lnTo>
                <a:lnTo>
                  <a:pt x="310196" y="183681"/>
                </a:lnTo>
                <a:lnTo>
                  <a:pt x="311276" y="197993"/>
                </a:lnTo>
                <a:lnTo>
                  <a:pt x="310959" y="205766"/>
                </a:lnTo>
                <a:lnTo>
                  <a:pt x="308746" y="219048"/>
                </a:lnTo>
                <a:lnTo>
                  <a:pt x="304457" y="231101"/>
                </a:lnTo>
                <a:lnTo>
                  <a:pt x="298133" y="241942"/>
                </a:lnTo>
                <a:lnTo>
                  <a:pt x="289813" y="251587"/>
                </a:lnTo>
                <a:lnTo>
                  <a:pt x="278818" y="259786"/>
                </a:lnTo>
                <a:lnTo>
                  <a:pt x="268162" y="264668"/>
                </a:lnTo>
                <a:lnTo>
                  <a:pt x="255775" y="268145"/>
                </a:lnTo>
                <a:lnTo>
                  <a:pt x="241656" y="270224"/>
                </a:lnTo>
                <a:lnTo>
                  <a:pt x="225806" y="270916"/>
                </a:lnTo>
                <a:lnTo>
                  <a:pt x="210860" y="270439"/>
                </a:lnTo>
                <a:lnTo>
                  <a:pt x="197923" y="268718"/>
                </a:lnTo>
                <a:lnTo>
                  <a:pt x="189864" y="265811"/>
                </a:lnTo>
                <a:lnTo>
                  <a:pt x="181946" y="253637"/>
                </a:lnTo>
                <a:lnTo>
                  <a:pt x="177926" y="237490"/>
                </a:lnTo>
                <a:lnTo>
                  <a:pt x="156845" y="237490"/>
                </a:lnTo>
                <a:lnTo>
                  <a:pt x="156845" y="411111"/>
                </a:lnTo>
                <a:lnTo>
                  <a:pt x="163830" y="41111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920615" y="8504174"/>
            <a:ext cx="426974" cy="689190"/>
          </a:xfrm>
          <a:custGeom>
            <a:avLst/>
            <a:gdLst/>
            <a:ahLst/>
            <a:cxnLst/>
            <a:rect b="b" l="l" r="r" t="t"/>
            <a:pathLst>
              <a:path h="689190" w="426974">
                <a:moveTo>
                  <a:pt x="0" y="596049"/>
                </a:moveTo>
                <a:lnTo>
                  <a:pt x="5639" y="584665"/>
                </a:lnTo>
                <a:lnTo>
                  <a:pt x="11309" y="573298"/>
                </a:lnTo>
                <a:lnTo>
                  <a:pt x="17004" y="561945"/>
                </a:lnTo>
                <a:lnTo>
                  <a:pt x="22719" y="550604"/>
                </a:lnTo>
                <a:lnTo>
                  <a:pt x="28450" y="539271"/>
                </a:lnTo>
                <a:lnTo>
                  <a:pt x="34190" y="527943"/>
                </a:lnTo>
                <a:lnTo>
                  <a:pt x="39936" y="516619"/>
                </a:lnTo>
                <a:lnTo>
                  <a:pt x="45681" y="505295"/>
                </a:lnTo>
                <a:lnTo>
                  <a:pt x="51420" y="493967"/>
                </a:lnTo>
                <a:lnTo>
                  <a:pt x="57149" y="482635"/>
                </a:lnTo>
                <a:lnTo>
                  <a:pt x="62863" y="471294"/>
                </a:lnTo>
                <a:lnTo>
                  <a:pt x="68555" y="459941"/>
                </a:lnTo>
                <a:lnTo>
                  <a:pt x="74222" y="448575"/>
                </a:lnTo>
                <a:lnTo>
                  <a:pt x="79248" y="438429"/>
                </a:lnTo>
                <a:lnTo>
                  <a:pt x="84455" y="443039"/>
                </a:lnTo>
                <a:lnTo>
                  <a:pt x="90043" y="447497"/>
                </a:lnTo>
                <a:lnTo>
                  <a:pt x="95250" y="452107"/>
                </a:lnTo>
                <a:lnTo>
                  <a:pt x="93725" y="463359"/>
                </a:lnTo>
                <a:lnTo>
                  <a:pt x="93090" y="471411"/>
                </a:lnTo>
                <a:lnTo>
                  <a:pt x="93090" y="476567"/>
                </a:lnTo>
                <a:lnTo>
                  <a:pt x="94530" y="488226"/>
                </a:lnTo>
                <a:lnTo>
                  <a:pt x="98850" y="500089"/>
                </a:lnTo>
                <a:lnTo>
                  <a:pt x="106049" y="512086"/>
                </a:lnTo>
                <a:lnTo>
                  <a:pt x="118934" y="523552"/>
                </a:lnTo>
                <a:lnTo>
                  <a:pt x="130392" y="531943"/>
                </a:lnTo>
                <a:lnTo>
                  <a:pt x="141937" y="539329"/>
                </a:lnTo>
                <a:lnTo>
                  <a:pt x="153563" y="545718"/>
                </a:lnTo>
                <a:lnTo>
                  <a:pt x="165265" y="551116"/>
                </a:lnTo>
                <a:lnTo>
                  <a:pt x="177039" y="555532"/>
                </a:lnTo>
                <a:lnTo>
                  <a:pt x="188879" y="558974"/>
                </a:lnTo>
                <a:lnTo>
                  <a:pt x="200780" y="561449"/>
                </a:lnTo>
                <a:lnTo>
                  <a:pt x="212736" y="562966"/>
                </a:lnTo>
                <a:lnTo>
                  <a:pt x="224743" y="563532"/>
                </a:lnTo>
                <a:lnTo>
                  <a:pt x="225933" y="563537"/>
                </a:lnTo>
                <a:lnTo>
                  <a:pt x="240579" y="562777"/>
                </a:lnTo>
                <a:lnTo>
                  <a:pt x="254108" y="560489"/>
                </a:lnTo>
                <a:lnTo>
                  <a:pt x="266503" y="556655"/>
                </a:lnTo>
                <a:lnTo>
                  <a:pt x="277744" y="551260"/>
                </a:lnTo>
                <a:lnTo>
                  <a:pt x="287812" y="544286"/>
                </a:lnTo>
                <a:lnTo>
                  <a:pt x="295783" y="536727"/>
                </a:lnTo>
                <a:lnTo>
                  <a:pt x="303128" y="527435"/>
                </a:lnTo>
                <a:lnTo>
                  <a:pt x="309303" y="517163"/>
                </a:lnTo>
                <a:lnTo>
                  <a:pt x="314296" y="505911"/>
                </a:lnTo>
                <a:lnTo>
                  <a:pt x="318097" y="493677"/>
                </a:lnTo>
                <a:lnTo>
                  <a:pt x="320695" y="480463"/>
                </a:lnTo>
                <a:lnTo>
                  <a:pt x="322080" y="466269"/>
                </a:lnTo>
                <a:lnTo>
                  <a:pt x="322325" y="456793"/>
                </a:lnTo>
                <a:lnTo>
                  <a:pt x="321666" y="442414"/>
                </a:lnTo>
                <a:lnTo>
                  <a:pt x="319686" y="428968"/>
                </a:lnTo>
                <a:lnTo>
                  <a:pt x="316387" y="416433"/>
                </a:lnTo>
                <a:lnTo>
                  <a:pt x="311769" y="404784"/>
                </a:lnTo>
                <a:lnTo>
                  <a:pt x="305831" y="394000"/>
                </a:lnTo>
                <a:lnTo>
                  <a:pt x="298573" y="384055"/>
                </a:lnTo>
                <a:lnTo>
                  <a:pt x="287306" y="372871"/>
                </a:lnTo>
                <a:lnTo>
                  <a:pt x="277106" y="365806"/>
                </a:lnTo>
                <a:lnTo>
                  <a:pt x="265829" y="360336"/>
                </a:lnTo>
                <a:lnTo>
                  <a:pt x="253485" y="356444"/>
                </a:lnTo>
                <a:lnTo>
                  <a:pt x="240084" y="354117"/>
                </a:lnTo>
                <a:lnTo>
                  <a:pt x="225551" y="353339"/>
                </a:lnTo>
                <a:lnTo>
                  <a:pt x="212383" y="353947"/>
                </a:lnTo>
                <a:lnTo>
                  <a:pt x="199610" y="355773"/>
                </a:lnTo>
                <a:lnTo>
                  <a:pt x="187258" y="358817"/>
                </a:lnTo>
                <a:lnTo>
                  <a:pt x="175353" y="363080"/>
                </a:lnTo>
                <a:lnTo>
                  <a:pt x="164337" y="368338"/>
                </a:lnTo>
                <a:lnTo>
                  <a:pt x="149327" y="378106"/>
                </a:lnTo>
                <a:lnTo>
                  <a:pt x="139924" y="387077"/>
                </a:lnTo>
                <a:lnTo>
                  <a:pt x="136308" y="395283"/>
                </a:lnTo>
                <a:lnTo>
                  <a:pt x="137540" y="406006"/>
                </a:lnTo>
                <a:lnTo>
                  <a:pt x="140335" y="416788"/>
                </a:lnTo>
                <a:lnTo>
                  <a:pt x="135762" y="422490"/>
                </a:lnTo>
                <a:lnTo>
                  <a:pt x="130810" y="428040"/>
                </a:lnTo>
                <a:lnTo>
                  <a:pt x="126111" y="433743"/>
                </a:lnTo>
                <a:lnTo>
                  <a:pt x="119166" y="423117"/>
                </a:lnTo>
                <a:lnTo>
                  <a:pt x="112187" y="412513"/>
                </a:lnTo>
                <a:lnTo>
                  <a:pt x="105176" y="401928"/>
                </a:lnTo>
                <a:lnTo>
                  <a:pt x="98140" y="391358"/>
                </a:lnTo>
                <a:lnTo>
                  <a:pt x="91083" y="380801"/>
                </a:lnTo>
                <a:lnTo>
                  <a:pt x="84009" y="370254"/>
                </a:lnTo>
                <a:lnTo>
                  <a:pt x="76923" y="359713"/>
                </a:lnTo>
                <a:lnTo>
                  <a:pt x="69831" y="349177"/>
                </a:lnTo>
                <a:lnTo>
                  <a:pt x="62737" y="338641"/>
                </a:lnTo>
                <a:lnTo>
                  <a:pt x="55645" y="328102"/>
                </a:lnTo>
                <a:lnTo>
                  <a:pt x="48560" y="317559"/>
                </a:lnTo>
                <a:lnTo>
                  <a:pt x="41488" y="307007"/>
                </a:lnTo>
                <a:lnTo>
                  <a:pt x="34433" y="296444"/>
                </a:lnTo>
                <a:lnTo>
                  <a:pt x="27399" y="285866"/>
                </a:lnTo>
                <a:lnTo>
                  <a:pt x="20392" y="275272"/>
                </a:lnTo>
                <a:lnTo>
                  <a:pt x="13416" y="264657"/>
                </a:lnTo>
                <a:lnTo>
                  <a:pt x="11430" y="261619"/>
                </a:lnTo>
                <a:lnTo>
                  <a:pt x="14732" y="254507"/>
                </a:lnTo>
                <a:lnTo>
                  <a:pt x="18287" y="247522"/>
                </a:lnTo>
                <a:lnTo>
                  <a:pt x="21589" y="240410"/>
                </a:lnTo>
                <a:lnTo>
                  <a:pt x="25019" y="240919"/>
                </a:lnTo>
                <a:lnTo>
                  <a:pt x="27177" y="240919"/>
                </a:lnTo>
                <a:lnTo>
                  <a:pt x="28194" y="240919"/>
                </a:lnTo>
                <a:lnTo>
                  <a:pt x="34162" y="240919"/>
                </a:lnTo>
                <a:lnTo>
                  <a:pt x="36957" y="234822"/>
                </a:lnTo>
                <a:lnTo>
                  <a:pt x="36957" y="221995"/>
                </a:lnTo>
                <a:lnTo>
                  <a:pt x="36957" y="209325"/>
                </a:lnTo>
                <a:lnTo>
                  <a:pt x="36956" y="196643"/>
                </a:lnTo>
                <a:lnTo>
                  <a:pt x="36956" y="183951"/>
                </a:lnTo>
                <a:lnTo>
                  <a:pt x="36956" y="171251"/>
                </a:lnTo>
                <a:lnTo>
                  <a:pt x="36957" y="158545"/>
                </a:lnTo>
                <a:lnTo>
                  <a:pt x="36956" y="145835"/>
                </a:lnTo>
                <a:lnTo>
                  <a:pt x="36957" y="133123"/>
                </a:lnTo>
                <a:lnTo>
                  <a:pt x="36956" y="120412"/>
                </a:lnTo>
                <a:lnTo>
                  <a:pt x="36957" y="107702"/>
                </a:lnTo>
                <a:lnTo>
                  <a:pt x="36957" y="94996"/>
                </a:lnTo>
                <a:lnTo>
                  <a:pt x="36957" y="89026"/>
                </a:lnTo>
                <a:lnTo>
                  <a:pt x="36957" y="81025"/>
                </a:lnTo>
                <a:lnTo>
                  <a:pt x="35940" y="75437"/>
                </a:lnTo>
                <a:lnTo>
                  <a:pt x="33782" y="71500"/>
                </a:lnTo>
                <a:lnTo>
                  <a:pt x="31623" y="68325"/>
                </a:lnTo>
                <a:lnTo>
                  <a:pt x="26162" y="64642"/>
                </a:lnTo>
                <a:lnTo>
                  <a:pt x="17018" y="61213"/>
                </a:lnTo>
                <a:lnTo>
                  <a:pt x="17018" y="48508"/>
                </a:lnTo>
                <a:lnTo>
                  <a:pt x="17018" y="35826"/>
                </a:lnTo>
                <a:lnTo>
                  <a:pt x="17018" y="29717"/>
                </a:lnTo>
                <a:lnTo>
                  <a:pt x="34066" y="29718"/>
                </a:lnTo>
                <a:lnTo>
                  <a:pt x="51113" y="29717"/>
                </a:lnTo>
                <a:lnTo>
                  <a:pt x="68158" y="29717"/>
                </a:lnTo>
                <a:lnTo>
                  <a:pt x="85201" y="29717"/>
                </a:lnTo>
                <a:lnTo>
                  <a:pt x="102242" y="29717"/>
                </a:lnTo>
                <a:lnTo>
                  <a:pt x="119282" y="29718"/>
                </a:lnTo>
                <a:lnTo>
                  <a:pt x="136319" y="29717"/>
                </a:lnTo>
                <a:lnTo>
                  <a:pt x="153355" y="29717"/>
                </a:lnTo>
                <a:lnTo>
                  <a:pt x="170388" y="29717"/>
                </a:lnTo>
                <a:lnTo>
                  <a:pt x="187420" y="29718"/>
                </a:lnTo>
                <a:lnTo>
                  <a:pt x="204449" y="29717"/>
                </a:lnTo>
                <a:lnTo>
                  <a:pt x="221477" y="29717"/>
                </a:lnTo>
                <a:lnTo>
                  <a:pt x="238503" y="29717"/>
                </a:lnTo>
                <a:lnTo>
                  <a:pt x="255527" y="29718"/>
                </a:lnTo>
                <a:lnTo>
                  <a:pt x="272549" y="29717"/>
                </a:lnTo>
                <a:lnTo>
                  <a:pt x="289570" y="29718"/>
                </a:lnTo>
                <a:lnTo>
                  <a:pt x="306588" y="29717"/>
                </a:lnTo>
                <a:lnTo>
                  <a:pt x="323604" y="29718"/>
                </a:lnTo>
                <a:lnTo>
                  <a:pt x="340619" y="29717"/>
                </a:lnTo>
                <a:lnTo>
                  <a:pt x="357632" y="29717"/>
                </a:lnTo>
                <a:lnTo>
                  <a:pt x="362458" y="29717"/>
                </a:lnTo>
                <a:lnTo>
                  <a:pt x="365887" y="28320"/>
                </a:lnTo>
                <a:lnTo>
                  <a:pt x="368046" y="25400"/>
                </a:lnTo>
                <a:lnTo>
                  <a:pt x="371290" y="17799"/>
                </a:lnTo>
                <a:lnTo>
                  <a:pt x="374966" y="1651"/>
                </a:lnTo>
                <a:lnTo>
                  <a:pt x="375285" y="0"/>
                </a:lnTo>
                <a:lnTo>
                  <a:pt x="382524" y="0"/>
                </a:lnTo>
                <a:lnTo>
                  <a:pt x="389636" y="0"/>
                </a:lnTo>
                <a:lnTo>
                  <a:pt x="396748" y="0"/>
                </a:lnTo>
                <a:lnTo>
                  <a:pt x="396748" y="12706"/>
                </a:lnTo>
                <a:lnTo>
                  <a:pt x="396747" y="25410"/>
                </a:lnTo>
                <a:lnTo>
                  <a:pt x="396748" y="38112"/>
                </a:lnTo>
                <a:lnTo>
                  <a:pt x="396748" y="50811"/>
                </a:lnTo>
                <a:lnTo>
                  <a:pt x="396748" y="63509"/>
                </a:lnTo>
                <a:lnTo>
                  <a:pt x="396747" y="76205"/>
                </a:lnTo>
                <a:lnTo>
                  <a:pt x="396748" y="88901"/>
                </a:lnTo>
                <a:lnTo>
                  <a:pt x="396748" y="101596"/>
                </a:lnTo>
                <a:lnTo>
                  <a:pt x="396748" y="114293"/>
                </a:lnTo>
                <a:lnTo>
                  <a:pt x="396748" y="126989"/>
                </a:lnTo>
                <a:lnTo>
                  <a:pt x="396747" y="139688"/>
                </a:lnTo>
                <a:lnTo>
                  <a:pt x="396747" y="152388"/>
                </a:lnTo>
                <a:lnTo>
                  <a:pt x="396747" y="165090"/>
                </a:lnTo>
                <a:lnTo>
                  <a:pt x="396748" y="177795"/>
                </a:lnTo>
                <a:lnTo>
                  <a:pt x="396748" y="185419"/>
                </a:lnTo>
                <a:lnTo>
                  <a:pt x="389636" y="185419"/>
                </a:lnTo>
                <a:lnTo>
                  <a:pt x="382524" y="185419"/>
                </a:lnTo>
                <a:lnTo>
                  <a:pt x="375285" y="185419"/>
                </a:lnTo>
                <a:lnTo>
                  <a:pt x="371564" y="169305"/>
                </a:lnTo>
                <a:lnTo>
                  <a:pt x="368294" y="160421"/>
                </a:lnTo>
                <a:lnTo>
                  <a:pt x="368046" y="160019"/>
                </a:lnTo>
                <a:lnTo>
                  <a:pt x="365887" y="157225"/>
                </a:lnTo>
                <a:lnTo>
                  <a:pt x="362458" y="155828"/>
                </a:lnTo>
                <a:lnTo>
                  <a:pt x="357632" y="155828"/>
                </a:lnTo>
                <a:lnTo>
                  <a:pt x="344932" y="155828"/>
                </a:lnTo>
                <a:lnTo>
                  <a:pt x="332231" y="155829"/>
                </a:lnTo>
                <a:lnTo>
                  <a:pt x="319532" y="155828"/>
                </a:lnTo>
                <a:lnTo>
                  <a:pt x="306831" y="155829"/>
                </a:lnTo>
                <a:lnTo>
                  <a:pt x="294132" y="155828"/>
                </a:lnTo>
                <a:lnTo>
                  <a:pt x="281432" y="155828"/>
                </a:lnTo>
                <a:lnTo>
                  <a:pt x="268732" y="155828"/>
                </a:lnTo>
                <a:lnTo>
                  <a:pt x="256031" y="155829"/>
                </a:lnTo>
                <a:lnTo>
                  <a:pt x="243331" y="155829"/>
                </a:lnTo>
                <a:lnTo>
                  <a:pt x="230632" y="155828"/>
                </a:lnTo>
                <a:lnTo>
                  <a:pt x="217932" y="155828"/>
                </a:lnTo>
                <a:lnTo>
                  <a:pt x="205232" y="155828"/>
                </a:lnTo>
                <a:lnTo>
                  <a:pt x="192532" y="155828"/>
                </a:lnTo>
                <a:lnTo>
                  <a:pt x="179832" y="155829"/>
                </a:lnTo>
                <a:lnTo>
                  <a:pt x="167132" y="155828"/>
                </a:lnTo>
                <a:lnTo>
                  <a:pt x="154432" y="155828"/>
                </a:lnTo>
                <a:lnTo>
                  <a:pt x="141732" y="155828"/>
                </a:lnTo>
                <a:lnTo>
                  <a:pt x="129032" y="155828"/>
                </a:lnTo>
                <a:lnTo>
                  <a:pt x="123698" y="155828"/>
                </a:lnTo>
                <a:lnTo>
                  <a:pt x="123698" y="168515"/>
                </a:lnTo>
                <a:lnTo>
                  <a:pt x="123698" y="181202"/>
                </a:lnTo>
                <a:lnTo>
                  <a:pt x="123698" y="193892"/>
                </a:lnTo>
                <a:lnTo>
                  <a:pt x="123698" y="206584"/>
                </a:lnTo>
                <a:lnTo>
                  <a:pt x="123698" y="219280"/>
                </a:lnTo>
                <a:lnTo>
                  <a:pt x="123698" y="231981"/>
                </a:lnTo>
                <a:lnTo>
                  <a:pt x="123698" y="244688"/>
                </a:lnTo>
                <a:lnTo>
                  <a:pt x="123697" y="257401"/>
                </a:lnTo>
                <a:lnTo>
                  <a:pt x="123698" y="270123"/>
                </a:lnTo>
                <a:lnTo>
                  <a:pt x="123698" y="272922"/>
                </a:lnTo>
                <a:lnTo>
                  <a:pt x="143129" y="258180"/>
                </a:lnTo>
                <a:lnTo>
                  <a:pt x="165129" y="247066"/>
                </a:lnTo>
                <a:lnTo>
                  <a:pt x="189652" y="239535"/>
                </a:lnTo>
                <a:lnTo>
                  <a:pt x="216654" y="235542"/>
                </a:lnTo>
                <a:lnTo>
                  <a:pt x="235331" y="234822"/>
                </a:lnTo>
                <a:lnTo>
                  <a:pt x="249767" y="235234"/>
                </a:lnTo>
                <a:lnTo>
                  <a:pt x="277150" y="238545"/>
                </a:lnTo>
                <a:lnTo>
                  <a:pt x="302528" y="245212"/>
                </a:lnTo>
                <a:lnTo>
                  <a:pt x="325882" y="255285"/>
                </a:lnTo>
                <a:lnTo>
                  <a:pt x="347192" y="268810"/>
                </a:lnTo>
                <a:lnTo>
                  <a:pt x="366440" y="285837"/>
                </a:lnTo>
                <a:lnTo>
                  <a:pt x="377825" y="298792"/>
                </a:lnTo>
                <a:lnTo>
                  <a:pt x="391699" y="318264"/>
                </a:lnTo>
                <a:lnTo>
                  <a:pt x="403315" y="339429"/>
                </a:lnTo>
                <a:lnTo>
                  <a:pt x="412649" y="362320"/>
                </a:lnTo>
                <a:lnTo>
                  <a:pt x="419674" y="386968"/>
                </a:lnTo>
                <a:lnTo>
                  <a:pt x="424366" y="413404"/>
                </a:lnTo>
                <a:lnTo>
                  <a:pt x="426699" y="441660"/>
                </a:lnTo>
                <a:lnTo>
                  <a:pt x="426974" y="455853"/>
                </a:lnTo>
                <a:lnTo>
                  <a:pt x="426713" y="469518"/>
                </a:lnTo>
                <a:lnTo>
                  <a:pt x="424634" y="496034"/>
                </a:lnTo>
                <a:lnTo>
                  <a:pt x="420495" y="521492"/>
                </a:lnTo>
                <a:lnTo>
                  <a:pt x="414316" y="545927"/>
                </a:lnTo>
                <a:lnTo>
                  <a:pt x="406117" y="569373"/>
                </a:lnTo>
                <a:lnTo>
                  <a:pt x="397383" y="588937"/>
                </a:lnTo>
                <a:lnTo>
                  <a:pt x="383446" y="613234"/>
                </a:lnTo>
                <a:lnTo>
                  <a:pt x="367127" y="634144"/>
                </a:lnTo>
                <a:lnTo>
                  <a:pt x="348445" y="651678"/>
                </a:lnTo>
                <a:lnTo>
                  <a:pt x="327416" y="665846"/>
                </a:lnTo>
                <a:lnTo>
                  <a:pt x="304059" y="676660"/>
                </a:lnTo>
                <a:lnTo>
                  <a:pt x="278391" y="684130"/>
                </a:lnTo>
                <a:lnTo>
                  <a:pt x="250432" y="688268"/>
                </a:lnTo>
                <a:lnTo>
                  <a:pt x="228092" y="689190"/>
                </a:lnTo>
                <a:lnTo>
                  <a:pt x="214219" y="688852"/>
                </a:lnTo>
                <a:lnTo>
                  <a:pt x="187472" y="686135"/>
                </a:lnTo>
                <a:lnTo>
                  <a:pt x="162103" y="680679"/>
                </a:lnTo>
                <a:lnTo>
                  <a:pt x="138169" y="672461"/>
                </a:lnTo>
                <a:lnTo>
                  <a:pt x="115728" y="661457"/>
                </a:lnTo>
                <a:lnTo>
                  <a:pt x="96265" y="648716"/>
                </a:lnTo>
                <a:lnTo>
                  <a:pt x="80327" y="634281"/>
                </a:lnTo>
                <a:lnTo>
                  <a:pt x="62484" y="613397"/>
                </a:lnTo>
                <a:lnTo>
                  <a:pt x="47706" y="606205"/>
                </a:lnTo>
                <a:lnTo>
                  <a:pt x="36767" y="602617"/>
                </a:lnTo>
                <a:lnTo>
                  <a:pt x="32512" y="602145"/>
                </a:lnTo>
                <a:lnTo>
                  <a:pt x="29718" y="602145"/>
                </a:lnTo>
                <a:lnTo>
                  <a:pt x="23368" y="605345"/>
                </a:lnTo>
                <a:lnTo>
                  <a:pt x="13588" y="612457"/>
                </a:lnTo>
                <a:lnTo>
                  <a:pt x="9144" y="606983"/>
                </a:lnTo>
                <a:lnTo>
                  <a:pt x="4572" y="601586"/>
                </a:lnTo>
                <a:lnTo>
                  <a:pt x="0" y="5960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89245" y="8522589"/>
            <a:ext cx="414020" cy="689063"/>
          </a:xfrm>
          <a:custGeom>
            <a:avLst/>
            <a:gdLst/>
            <a:ahLst/>
            <a:cxnLst/>
            <a:rect b="b" l="l" r="r" t="t"/>
            <a:pathLst>
              <a:path h="689063" w="414020">
                <a:moveTo>
                  <a:pt x="123316" y="527304"/>
                </a:moveTo>
                <a:lnTo>
                  <a:pt x="136011" y="527304"/>
                </a:lnTo>
                <a:lnTo>
                  <a:pt x="148707" y="527304"/>
                </a:lnTo>
                <a:lnTo>
                  <a:pt x="161405" y="527304"/>
                </a:lnTo>
                <a:lnTo>
                  <a:pt x="174104" y="527304"/>
                </a:lnTo>
                <a:lnTo>
                  <a:pt x="186805" y="527304"/>
                </a:lnTo>
                <a:lnTo>
                  <a:pt x="199506" y="527304"/>
                </a:lnTo>
                <a:lnTo>
                  <a:pt x="212208" y="527304"/>
                </a:lnTo>
                <a:lnTo>
                  <a:pt x="224911" y="527304"/>
                </a:lnTo>
                <a:lnTo>
                  <a:pt x="237614" y="527304"/>
                </a:lnTo>
                <a:lnTo>
                  <a:pt x="250317" y="527304"/>
                </a:lnTo>
                <a:lnTo>
                  <a:pt x="263020" y="527304"/>
                </a:lnTo>
                <a:lnTo>
                  <a:pt x="275723" y="527304"/>
                </a:lnTo>
                <a:lnTo>
                  <a:pt x="288425" y="527304"/>
                </a:lnTo>
                <a:lnTo>
                  <a:pt x="301127" y="527304"/>
                </a:lnTo>
                <a:lnTo>
                  <a:pt x="313829" y="527304"/>
                </a:lnTo>
                <a:lnTo>
                  <a:pt x="326529" y="527304"/>
                </a:lnTo>
                <a:lnTo>
                  <a:pt x="339228" y="527304"/>
                </a:lnTo>
                <a:lnTo>
                  <a:pt x="351925" y="527304"/>
                </a:lnTo>
                <a:lnTo>
                  <a:pt x="364621" y="527304"/>
                </a:lnTo>
                <a:lnTo>
                  <a:pt x="374903" y="527304"/>
                </a:lnTo>
                <a:lnTo>
                  <a:pt x="379729" y="527304"/>
                </a:lnTo>
                <a:lnTo>
                  <a:pt x="383413" y="525894"/>
                </a:lnTo>
                <a:lnTo>
                  <a:pt x="385571" y="523087"/>
                </a:lnTo>
                <a:lnTo>
                  <a:pt x="388837" y="515052"/>
                </a:lnTo>
                <a:lnTo>
                  <a:pt x="392265" y="499219"/>
                </a:lnTo>
                <a:lnTo>
                  <a:pt x="392556" y="497611"/>
                </a:lnTo>
                <a:lnTo>
                  <a:pt x="399668" y="497611"/>
                </a:lnTo>
                <a:lnTo>
                  <a:pt x="406907" y="497611"/>
                </a:lnTo>
                <a:lnTo>
                  <a:pt x="414019" y="497611"/>
                </a:lnTo>
                <a:lnTo>
                  <a:pt x="414019" y="510316"/>
                </a:lnTo>
                <a:lnTo>
                  <a:pt x="414019" y="523021"/>
                </a:lnTo>
                <a:lnTo>
                  <a:pt x="414019" y="535725"/>
                </a:lnTo>
                <a:lnTo>
                  <a:pt x="414020" y="548430"/>
                </a:lnTo>
                <a:lnTo>
                  <a:pt x="414019" y="561133"/>
                </a:lnTo>
                <a:lnTo>
                  <a:pt x="414019" y="573836"/>
                </a:lnTo>
                <a:lnTo>
                  <a:pt x="414019" y="586539"/>
                </a:lnTo>
                <a:lnTo>
                  <a:pt x="414019" y="599240"/>
                </a:lnTo>
                <a:lnTo>
                  <a:pt x="414019" y="611940"/>
                </a:lnTo>
                <a:lnTo>
                  <a:pt x="414019" y="624639"/>
                </a:lnTo>
                <a:lnTo>
                  <a:pt x="414020" y="637337"/>
                </a:lnTo>
                <a:lnTo>
                  <a:pt x="414019" y="650033"/>
                </a:lnTo>
                <a:lnTo>
                  <a:pt x="414019" y="662728"/>
                </a:lnTo>
                <a:lnTo>
                  <a:pt x="414019" y="675421"/>
                </a:lnTo>
                <a:lnTo>
                  <a:pt x="414020" y="688112"/>
                </a:lnTo>
                <a:lnTo>
                  <a:pt x="414019" y="689063"/>
                </a:lnTo>
                <a:lnTo>
                  <a:pt x="406907" y="689063"/>
                </a:lnTo>
                <a:lnTo>
                  <a:pt x="399668" y="689063"/>
                </a:lnTo>
                <a:lnTo>
                  <a:pt x="392556" y="689063"/>
                </a:lnTo>
                <a:lnTo>
                  <a:pt x="388873" y="673023"/>
                </a:lnTo>
                <a:lnTo>
                  <a:pt x="385458" y="664357"/>
                </a:lnTo>
                <a:lnTo>
                  <a:pt x="385317" y="664133"/>
                </a:lnTo>
                <a:lnTo>
                  <a:pt x="383158" y="660844"/>
                </a:lnTo>
                <a:lnTo>
                  <a:pt x="379729" y="659447"/>
                </a:lnTo>
                <a:lnTo>
                  <a:pt x="374903" y="659447"/>
                </a:lnTo>
                <a:lnTo>
                  <a:pt x="358462" y="659447"/>
                </a:lnTo>
                <a:lnTo>
                  <a:pt x="342020" y="659447"/>
                </a:lnTo>
                <a:lnTo>
                  <a:pt x="325576" y="659447"/>
                </a:lnTo>
                <a:lnTo>
                  <a:pt x="309131" y="659447"/>
                </a:lnTo>
                <a:lnTo>
                  <a:pt x="292685" y="659447"/>
                </a:lnTo>
                <a:lnTo>
                  <a:pt x="276239" y="659447"/>
                </a:lnTo>
                <a:lnTo>
                  <a:pt x="259792" y="659447"/>
                </a:lnTo>
                <a:lnTo>
                  <a:pt x="243346" y="659447"/>
                </a:lnTo>
                <a:lnTo>
                  <a:pt x="226900" y="659447"/>
                </a:lnTo>
                <a:lnTo>
                  <a:pt x="210454" y="659447"/>
                </a:lnTo>
                <a:lnTo>
                  <a:pt x="194010" y="659447"/>
                </a:lnTo>
                <a:lnTo>
                  <a:pt x="177567" y="659447"/>
                </a:lnTo>
                <a:lnTo>
                  <a:pt x="161125" y="659447"/>
                </a:lnTo>
                <a:lnTo>
                  <a:pt x="144685" y="659447"/>
                </a:lnTo>
                <a:lnTo>
                  <a:pt x="128248" y="659447"/>
                </a:lnTo>
                <a:lnTo>
                  <a:pt x="111812" y="659447"/>
                </a:lnTo>
                <a:lnTo>
                  <a:pt x="95380" y="659447"/>
                </a:lnTo>
                <a:lnTo>
                  <a:pt x="78950" y="659447"/>
                </a:lnTo>
                <a:lnTo>
                  <a:pt x="62523" y="659447"/>
                </a:lnTo>
                <a:lnTo>
                  <a:pt x="46100" y="659447"/>
                </a:lnTo>
                <a:lnTo>
                  <a:pt x="36956" y="659447"/>
                </a:lnTo>
                <a:lnTo>
                  <a:pt x="30860" y="660844"/>
                </a:lnTo>
                <a:lnTo>
                  <a:pt x="28701" y="663194"/>
                </a:lnTo>
                <a:lnTo>
                  <a:pt x="25139" y="670888"/>
                </a:lnTo>
                <a:lnTo>
                  <a:pt x="21819" y="686737"/>
                </a:lnTo>
                <a:lnTo>
                  <a:pt x="21462" y="689063"/>
                </a:lnTo>
                <a:lnTo>
                  <a:pt x="14477" y="689063"/>
                </a:lnTo>
                <a:lnTo>
                  <a:pt x="7365" y="689063"/>
                </a:lnTo>
                <a:lnTo>
                  <a:pt x="253" y="689063"/>
                </a:lnTo>
                <a:lnTo>
                  <a:pt x="77" y="670945"/>
                </a:lnTo>
                <a:lnTo>
                  <a:pt x="10" y="658030"/>
                </a:lnTo>
                <a:lnTo>
                  <a:pt x="0" y="650401"/>
                </a:lnTo>
                <a:lnTo>
                  <a:pt x="0" y="650062"/>
                </a:lnTo>
                <a:lnTo>
                  <a:pt x="156" y="635072"/>
                </a:lnTo>
                <a:lnTo>
                  <a:pt x="619" y="620761"/>
                </a:lnTo>
                <a:lnTo>
                  <a:pt x="1379" y="607128"/>
                </a:lnTo>
                <a:lnTo>
                  <a:pt x="2428" y="594172"/>
                </a:lnTo>
                <a:lnTo>
                  <a:pt x="3755" y="581892"/>
                </a:lnTo>
                <a:lnTo>
                  <a:pt x="5352" y="570287"/>
                </a:lnTo>
                <a:lnTo>
                  <a:pt x="9143" y="549884"/>
                </a:lnTo>
                <a:lnTo>
                  <a:pt x="12476" y="536805"/>
                </a:lnTo>
                <a:lnTo>
                  <a:pt x="16276" y="524055"/>
                </a:lnTo>
                <a:lnTo>
                  <a:pt x="20540" y="511633"/>
                </a:lnTo>
                <a:lnTo>
                  <a:pt x="25263" y="499537"/>
                </a:lnTo>
                <a:lnTo>
                  <a:pt x="30440" y="487767"/>
                </a:lnTo>
                <a:lnTo>
                  <a:pt x="36067" y="476322"/>
                </a:lnTo>
                <a:lnTo>
                  <a:pt x="42140" y="465201"/>
                </a:lnTo>
                <a:lnTo>
                  <a:pt x="48654" y="454403"/>
                </a:lnTo>
                <a:lnTo>
                  <a:pt x="55606" y="443928"/>
                </a:lnTo>
                <a:lnTo>
                  <a:pt x="62991" y="433774"/>
                </a:lnTo>
                <a:lnTo>
                  <a:pt x="70804" y="423940"/>
                </a:lnTo>
                <a:lnTo>
                  <a:pt x="79041" y="414427"/>
                </a:lnTo>
                <a:lnTo>
                  <a:pt x="93527" y="400103"/>
                </a:lnTo>
                <a:lnTo>
                  <a:pt x="111160" y="385131"/>
                </a:lnTo>
                <a:lnTo>
                  <a:pt x="121290" y="377162"/>
                </a:lnTo>
                <a:lnTo>
                  <a:pt x="132275" y="368843"/>
                </a:lnTo>
                <a:lnTo>
                  <a:pt x="144099" y="360154"/>
                </a:lnTo>
                <a:lnTo>
                  <a:pt x="156746" y="351077"/>
                </a:lnTo>
                <a:lnTo>
                  <a:pt x="174782" y="338495"/>
                </a:lnTo>
                <a:lnTo>
                  <a:pt x="185283" y="331341"/>
                </a:lnTo>
                <a:lnTo>
                  <a:pt x="195801" y="324207"/>
                </a:lnTo>
                <a:lnTo>
                  <a:pt x="206300" y="317055"/>
                </a:lnTo>
                <a:lnTo>
                  <a:pt x="216534" y="309994"/>
                </a:lnTo>
                <a:lnTo>
                  <a:pt x="228619" y="301054"/>
                </a:lnTo>
                <a:lnTo>
                  <a:pt x="239444" y="292199"/>
                </a:lnTo>
                <a:lnTo>
                  <a:pt x="248975" y="283388"/>
                </a:lnTo>
                <a:lnTo>
                  <a:pt x="257177" y="274585"/>
                </a:lnTo>
                <a:lnTo>
                  <a:pt x="264014" y="265749"/>
                </a:lnTo>
                <a:lnTo>
                  <a:pt x="272836" y="249752"/>
                </a:lnTo>
                <a:lnTo>
                  <a:pt x="277111" y="238090"/>
                </a:lnTo>
                <a:lnTo>
                  <a:pt x="280117" y="225653"/>
                </a:lnTo>
                <a:lnTo>
                  <a:pt x="281810" y="212478"/>
                </a:lnTo>
                <a:lnTo>
                  <a:pt x="282193" y="202184"/>
                </a:lnTo>
                <a:lnTo>
                  <a:pt x="281396" y="187077"/>
                </a:lnTo>
                <a:lnTo>
                  <a:pt x="279015" y="173621"/>
                </a:lnTo>
                <a:lnTo>
                  <a:pt x="275064" y="161765"/>
                </a:lnTo>
                <a:lnTo>
                  <a:pt x="269559" y="151456"/>
                </a:lnTo>
                <a:lnTo>
                  <a:pt x="264921" y="145288"/>
                </a:lnTo>
                <a:lnTo>
                  <a:pt x="256086" y="137296"/>
                </a:lnTo>
                <a:lnTo>
                  <a:pt x="245422" y="131388"/>
                </a:lnTo>
                <a:lnTo>
                  <a:pt x="232966" y="127546"/>
                </a:lnTo>
                <a:lnTo>
                  <a:pt x="218755" y="125751"/>
                </a:lnTo>
                <a:lnTo>
                  <a:pt x="212851" y="125603"/>
                </a:lnTo>
                <a:lnTo>
                  <a:pt x="200310" y="126289"/>
                </a:lnTo>
                <a:lnTo>
                  <a:pt x="188031" y="128352"/>
                </a:lnTo>
                <a:lnTo>
                  <a:pt x="176011" y="131800"/>
                </a:lnTo>
                <a:lnTo>
                  <a:pt x="164247" y="136640"/>
                </a:lnTo>
                <a:lnTo>
                  <a:pt x="152738" y="142879"/>
                </a:lnTo>
                <a:lnTo>
                  <a:pt x="141481" y="150524"/>
                </a:lnTo>
                <a:lnTo>
                  <a:pt x="132714" y="157607"/>
                </a:lnTo>
                <a:lnTo>
                  <a:pt x="120934" y="168575"/>
                </a:lnTo>
                <a:lnTo>
                  <a:pt x="111617" y="179463"/>
                </a:lnTo>
                <a:lnTo>
                  <a:pt x="104792" y="190303"/>
                </a:lnTo>
                <a:lnTo>
                  <a:pt x="100485" y="201129"/>
                </a:lnTo>
                <a:lnTo>
                  <a:pt x="98723" y="211972"/>
                </a:lnTo>
                <a:lnTo>
                  <a:pt x="98678" y="213995"/>
                </a:lnTo>
                <a:lnTo>
                  <a:pt x="99491" y="222135"/>
                </a:lnTo>
                <a:lnTo>
                  <a:pt x="101960" y="236187"/>
                </a:lnTo>
                <a:lnTo>
                  <a:pt x="103758" y="245110"/>
                </a:lnTo>
                <a:lnTo>
                  <a:pt x="99313" y="251079"/>
                </a:lnTo>
                <a:lnTo>
                  <a:pt x="94868" y="256921"/>
                </a:lnTo>
                <a:lnTo>
                  <a:pt x="90424" y="262890"/>
                </a:lnTo>
                <a:lnTo>
                  <a:pt x="83797" y="252081"/>
                </a:lnTo>
                <a:lnTo>
                  <a:pt x="77134" y="241287"/>
                </a:lnTo>
                <a:lnTo>
                  <a:pt x="70440" y="230504"/>
                </a:lnTo>
                <a:lnTo>
                  <a:pt x="63723" y="219731"/>
                </a:lnTo>
                <a:lnTo>
                  <a:pt x="56988" y="208962"/>
                </a:lnTo>
                <a:lnTo>
                  <a:pt x="50243" y="198196"/>
                </a:lnTo>
                <a:lnTo>
                  <a:pt x="43494" y="187430"/>
                </a:lnTo>
                <a:lnTo>
                  <a:pt x="36747" y="176661"/>
                </a:lnTo>
                <a:lnTo>
                  <a:pt x="30009" y="165885"/>
                </a:lnTo>
                <a:lnTo>
                  <a:pt x="23288" y="155100"/>
                </a:lnTo>
                <a:lnTo>
                  <a:pt x="16588" y="144302"/>
                </a:lnTo>
                <a:lnTo>
                  <a:pt x="9918" y="133489"/>
                </a:lnTo>
                <a:lnTo>
                  <a:pt x="3284" y="122658"/>
                </a:lnTo>
                <a:lnTo>
                  <a:pt x="1904" y="120396"/>
                </a:lnTo>
                <a:lnTo>
                  <a:pt x="5968" y="114046"/>
                </a:lnTo>
                <a:lnTo>
                  <a:pt x="10159" y="107950"/>
                </a:lnTo>
                <a:lnTo>
                  <a:pt x="14224" y="101600"/>
                </a:lnTo>
                <a:lnTo>
                  <a:pt x="23621" y="107315"/>
                </a:lnTo>
                <a:lnTo>
                  <a:pt x="29971" y="110109"/>
                </a:lnTo>
                <a:lnTo>
                  <a:pt x="32765" y="110109"/>
                </a:lnTo>
                <a:lnTo>
                  <a:pt x="34925" y="110109"/>
                </a:lnTo>
                <a:lnTo>
                  <a:pt x="36956" y="109220"/>
                </a:lnTo>
                <a:lnTo>
                  <a:pt x="38862" y="107315"/>
                </a:lnTo>
                <a:lnTo>
                  <a:pt x="40639" y="105791"/>
                </a:lnTo>
                <a:lnTo>
                  <a:pt x="45465" y="99822"/>
                </a:lnTo>
                <a:lnTo>
                  <a:pt x="52958" y="89916"/>
                </a:lnTo>
                <a:lnTo>
                  <a:pt x="62128" y="78468"/>
                </a:lnTo>
                <a:lnTo>
                  <a:pt x="81371" y="57927"/>
                </a:lnTo>
                <a:lnTo>
                  <a:pt x="101804" y="40514"/>
                </a:lnTo>
                <a:lnTo>
                  <a:pt x="123409" y="26220"/>
                </a:lnTo>
                <a:lnTo>
                  <a:pt x="146165" y="15035"/>
                </a:lnTo>
                <a:lnTo>
                  <a:pt x="170055" y="6947"/>
                </a:lnTo>
                <a:lnTo>
                  <a:pt x="195060" y="1947"/>
                </a:lnTo>
                <a:lnTo>
                  <a:pt x="221160" y="24"/>
                </a:lnTo>
                <a:lnTo>
                  <a:pt x="224535" y="0"/>
                </a:lnTo>
                <a:lnTo>
                  <a:pt x="238591" y="511"/>
                </a:lnTo>
                <a:lnTo>
                  <a:pt x="265093" y="4616"/>
                </a:lnTo>
                <a:lnTo>
                  <a:pt x="289424" y="12863"/>
                </a:lnTo>
                <a:lnTo>
                  <a:pt x="311557" y="25292"/>
                </a:lnTo>
                <a:lnTo>
                  <a:pt x="331465" y="41942"/>
                </a:lnTo>
                <a:lnTo>
                  <a:pt x="343153" y="54991"/>
                </a:lnTo>
                <a:lnTo>
                  <a:pt x="356819" y="74386"/>
                </a:lnTo>
                <a:lnTo>
                  <a:pt x="368132" y="95632"/>
                </a:lnTo>
                <a:lnTo>
                  <a:pt x="377068" y="118755"/>
                </a:lnTo>
                <a:lnTo>
                  <a:pt x="383600" y="143781"/>
                </a:lnTo>
                <a:lnTo>
                  <a:pt x="387702" y="170735"/>
                </a:lnTo>
                <a:lnTo>
                  <a:pt x="389348" y="199644"/>
                </a:lnTo>
                <a:lnTo>
                  <a:pt x="389381" y="204597"/>
                </a:lnTo>
                <a:lnTo>
                  <a:pt x="389088" y="219130"/>
                </a:lnTo>
                <a:lnTo>
                  <a:pt x="386754" y="246960"/>
                </a:lnTo>
                <a:lnTo>
                  <a:pt x="382125" y="273151"/>
                </a:lnTo>
                <a:lnTo>
                  <a:pt x="375242" y="297715"/>
                </a:lnTo>
                <a:lnTo>
                  <a:pt x="366146" y="320662"/>
                </a:lnTo>
                <a:lnTo>
                  <a:pt x="354879" y="342003"/>
                </a:lnTo>
                <a:lnTo>
                  <a:pt x="345313" y="356565"/>
                </a:lnTo>
                <a:lnTo>
                  <a:pt x="330413" y="374998"/>
                </a:lnTo>
                <a:lnTo>
                  <a:pt x="312993" y="392606"/>
                </a:lnTo>
                <a:lnTo>
                  <a:pt x="293168" y="409472"/>
                </a:lnTo>
                <a:lnTo>
                  <a:pt x="271051" y="425680"/>
                </a:lnTo>
                <a:lnTo>
                  <a:pt x="248524" y="440730"/>
                </a:lnTo>
                <a:lnTo>
                  <a:pt x="237912" y="447721"/>
                </a:lnTo>
                <a:lnTo>
                  <a:pt x="227312" y="454753"/>
                </a:lnTo>
                <a:lnTo>
                  <a:pt x="222250" y="458152"/>
                </a:lnTo>
                <a:lnTo>
                  <a:pt x="215817" y="462689"/>
                </a:lnTo>
                <a:lnTo>
                  <a:pt x="205427" y="469229"/>
                </a:lnTo>
                <a:lnTo>
                  <a:pt x="191128" y="478002"/>
                </a:lnTo>
                <a:lnTo>
                  <a:pt x="188213" y="479793"/>
                </a:lnTo>
                <a:lnTo>
                  <a:pt x="174384" y="488537"/>
                </a:lnTo>
                <a:lnTo>
                  <a:pt x="162631" y="496250"/>
                </a:lnTo>
                <a:lnTo>
                  <a:pt x="153050" y="503034"/>
                </a:lnTo>
                <a:lnTo>
                  <a:pt x="145735" y="508993"/>
                </a:lnTo>
                <a:lnTo>
                  <a:pt x="144779" y="509879"/>
                </a:lnTo>
                <a:lnTo>
                  <a:pt x="133925" y="519467"/>
                </a:lnTo>
                <a:lnTo>
                  <a:pt x="124765" y="526337"/>
                </a:lnTo>
                <a:lnTo>
                  <a:pt x="123316" y="5273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838190" y="8522589"/>
            <a:ext cx="425704" cy="670775"/>
          </a:xfrm>
          <a:custGeom>
            <a:avLst/>
            <a:gdLst/>
            <a:ahLst/>
            <a:cxnLst/>
            <a:rect b="b" l="l" r="r" t="t"/>
            <a:pathLst>
              <a:path h="670775" w="425704">
                <a:moveTo>
                  <a:pt x="355473" y="317957"/>
                </a:moveTo>
                <a:lnTo>
                  <a:pt x="366315" y="324075"/>
                </a:lnTo>
                <a:lnTo>
                  <a:pt x="376252" y="331101"/>
                </a:lnTo>
                <a:lnTo>
                  <a:pt x="385282" y="339038"/>
                </a:lnTo>
                <a:lnTo>
                  <a:pt x="393405" y="347889"/>
                </a:lnTo>
                <a:lnTo>
                  <a:pt x="400620" y="357659"/>
                </a:lnTo>
                <a:lnTo>
                  <a:pt x="406926" y="368352"/>
                </a:lnTo>
                <a:lnTo>
                  <a:pt x="412321" y="379970"/>
                </a:lnTo>
                <a:lnTo>
                  <a:pt x="416807" y="392518"/>
                </a:lnTo>
                <a:lnTo>
                  <a:pt x="420380" y="406000"/>
                </a:lnTo>
                <a:lnTo>
                  <a:pt x="423042" y="420419"/>
                </a:lnTo>
                <a:lnTo>
                  <a:pt x="424791" y="435779"/>
                </a:lnTo>
                <a:lnTo>
                  <a:pt x="425626" y="452083"/>
                </a:lnTo>
                <a:lnTo>
                  <a:pt x="425704" y="459092"/>
                </a:lnTo>
                <a:lnTo>
                  <a:pt x="425369" y="474388"/>
                </a:lnTo>
                <a:lnTo>
                  <a:pt x="424366" y="489145"/>
                </a:lnTo>
                <a:lnTo>
                  <a:pt x="422697" y="503362"/>
                </a:lnTo>
                <a:lnTo>
                  <a:pt x="420362" y="517040"/>
                </a:lnTo>
                <a:lnTo>
                  <a:pt x="417363" y="530180"/>
                </a:lnTo>
                <a:lnTo>
                  <a:pt x="413701" y="542782"/>
                </a:lnTo>
                <a:lnTo>
                  <a:pt x="409379" y="554848"/>
                </a:lnTo>
                <a:lnTo>
                  <a:pt x="404397" y="566378"/>
                </a:lnTo>
                <a:lnTo>
                  <a:pt x="398756" y="577372"/>
                </a:lnTo>
                <a:lnTo>
                  <a:pt x="392459" y="587832"/>
                </a:lnTo>
                <a:lnTo>
                  <a:pt x="385507" y="597758"/>
                </a:lnTo>
                <a:lnTo>
                  <a:pt x="377900" y="607150"/>
                </a:lnTo>
                <a:lnTo>
                  <a:pt x="369642" y="616010"/>
                </a:lnTo>
                <a:lnTo>
                  <a:pt x="352193" y="631342"/>
                </a:lnTo>
                <a:lnTo>
                  <a:pt x="341998" y="638659"/>
                </a:lnTo>
                <a:lnTo>
                  <a:pt x="331366" y="645219"/>
                </a:lnTo>
                <a:lnTo>
                  <a:pt x="320299" y="651024"/>
                </a:lnTo>
                <a:lnTo>
                  <a:pt x="308800" y="656077"/>
                </a:lnTo>
                <a:lnTo>
                  <a:pt x="296870" y="660381"/>
                </a:lnTo>
                <a:lnTo>
                  <a:pt x="284511" y="663937"/>
                </a:lnTo>
                <a:lnTo>
                  <a:pt x="271726" y="666749"/>
                </a:lnTo>
                <a:lnTo>
                  <a:pt x="258517" y="668818"/>
                </a:lnTo>
                <a:lnTo>
                  <a:pt x="244886" y="670148"/>
                </a:lnTo>
                <a:lnTo>
                  <a:pt x="230835" y="670741"/>
                </a:lnTo>
                <a:lnTo>
                  <a:pt x="226440" y="670775"/>
                </a:lnTo>
                <a:lnTo>
                  <a:pt x="213167" y="670477"/>
                </a:lnTo>
                <a:lnTo>
                  <a:pt x="200081" y="669581"/>
                </a:lnTo>
                <a:lnTo>
                  <a:pt x="187186" y="668083"/>
                </a:lnTo>
                <a:lnTo>
                  <a:pt x="174484" y="665983"/>
                </a:lnTo>
                <a:lnTo>
                  <a:pt x="161981" y="663277"/>
                </a:lnTo>
                <a:lnTo>
                  <a:pt x="149679" y="659963"/>
                </a:lnTo>
                <a:lnTo>
                  <a:pt x="137582" y="656038"/>
                </a:lnTo>
                <a:lnTo>
                  <a:pt x="125694" y="651501"/>
                </a:lnTo>
                <a:lnTo>
                  <a:pt x="114018" y="646348"/>
                </a:lnTo>
                <a:lnTo>
                  <a:pt x="102557" y="640577"/>
                </a:lnTo>
                <a:lnTo>
                  <a:pt x="91316" y="634185"/>
                </a:lnTo>
                <a:lnTo>
                  <a:pt x="80297" y="627171"/>
                </a:lnTo>
                <a:lnTo>
                  <a:pt x="70738" y="620445"/>
                </a:lnTo>
                <a:lnTo>
                  <a:pt x="55119" y="609739"/>
                </a:lnTo>
                <a:lnTo>
                  <a:pt x="43843" y="603199"/>
                </a:lnTo>
                <a:lnTo>
                  <a:pt x="36888" y="600715"/>
                </a:lnTo>
                <a:lnTo>
                  <a:pt x="36322" y="600684"/>
                </a:lnTo>
                <a:lnTo>
                  <a:pt x="28913" y="604587"/>
                </a:lnTo>
                <a:lnTo>
                  <a:pt x="17129" y="616398"/>
                </a:lnTo>
                <a:lnTo>
                  <a:pt x="16129" y="617562"/>
                </a:lnTo>
                <a:lnTo>
                  <a:pt x="10795" y="613803"/>
                </a:lnTo>
                <a:lnTo>
                  <a:pt x="5334" y="610133"/>
                </a:lnTo>
                <a:lnTo>
                  <a:pt x="0" y="606310"/>
                </a:lnTo>
                <a:lnTo>
                  <a:pt x="3436" y="594082"/>
                </a:lnTo>
                <a:lnTo>
                  <a:pt x="6895" y="581861"/>
                </a:lnTo>
                <a:lnTo>
                  <a:pt x="10374" y="569646"/>
                </a:lnTo>
                <a:lnTo>
                  <a:pt x="13870" y="557436"/>
                </a:lnTo>
                <a:lnTo>
                  <a:pt x="17378" y="545230"/>
                </a:lnTo>
                <a:lnTo>
                  <a:pt x="20895" y="533026"/>
                </a:lnTo>
                <a:lnTo>
                  <a:pt x="24417" y="520824"/>
                </a:lnTo>
                <a:lnTo>
                  <a:pt x="27942" y="508624"/>
                </a:lnTo>
                <a:lnTo>
                  <a:pt x="31465" y="496422"/>
                </a:lnTo>
                <a:lnTo>
                  <a:pt x="34982" y="484220"/>
                </a:lnTo>
                <a:lnTo>
                  <a:pt x="38490" y="472014"/>
                </a:lnTo>
                <a:lnTo>
                  <a:pt x="41986" y="459806"/>
                </a:lnTo>
                <a:lnTo>
                  <a:pt x="45466" y="447592"/>
                </a:lnTo>
                <a:lnTo>
                  <a:pt x="48926" y="435374"/>
                </a:lnTo>
                <a:lnTo>
                  <a:pt x="52362" y="423148"/>
                </a:lnTo>
                <a:lnTo>
                  <a:pt x="52450" y="422833"/>
                </a:lnTo>
                <a:lnTo>
                  <a:pt x="58800" y="426339"/>
                </a:lnTo>
                <a:lnTo>
                  <a:pt x="65277" y="429704"/>
                </a:lnTo>
                <a:lnTo>
                  <a:pt x="71627" y="433222"/>
                </a:lnTo>
                <a:lnTo>
                  <a:pt x="70738" y="441198"/>
                </a:lnTo>
                <a:lnTo>
                  <a:pt x="70104" y="446354"/>
                </a:lnTo>
                <a:lnTo>
                  <a:pt x="70104" y="447751"/>
                </a:lnTo>
                <a:lnTo>
                  <a:pt x="71477" y="460196"/>
                </a:lnTo>
                <a:lnTo>
                  <a:pt x="75597" y="472189"/>
                </a:lnTo>
                <a:lnTo>
                  <a:pt x="82465" y="483631"/>
                </a:lnTo>
                <a:lnTo>
                  <a:pt x="92360" y="494889"/>
                </a:lnTo>
                <a:lnTo>
                  <a:pt x="101272" y="502844"/>
                </a:lnTo>
                <a:lnTo>
                  <a:pt x="111302" y="510242"/>
                </a:lnTo>
                <a:lnTo>
                  <a:pt x="122435" y="517102"/>
                </a:lnTo>
                <a:lnTo>
                  <a:pt x="134654" y="523443"/>
                </a:lnTo>
                <a:lnTo>
                  <a:pt x="145414" y="528243"/>
                </a:lnTo>
                <a:lnTo>
                  <a:pt x="157643" y="533169"/>
                </a:lnTo>
                <a:lnTo>
                  <a:pt x="169978" y="537224"/>
                </a:lnTo>
                <a:lnTo>
                  <a:pt x="182396" y="540424"/>
                </a:lnTo>
                <a:lnTo>
                  <a:pt x="194875" y="542785"/>
                </a:lnTo>
                <a:lnTo>
                  <a:pt x="207391" y="544323"/>
                </a:lnTo>
                <a:lnTo>
                  <a:pt x="219921" y="545052"/>
                </a:lnTo>
                <a:lnTo>
                  <a:pt x="225171" y="545122"/>
                </a:lnTo>
                <a:lnTo>
                  <a:pt x="239077" y="544470"/>
                </a:lnTo>
                <a:lnTo>
                  <a:pt x="252228" y="542516"/>
                </a:lnTo>
                <a:lnTo>
                  <a:pt x="264591" y="539261"/>
                </a:lnTo>
                <a:lnTo>
                  <a:pt x="276135" y="534704"/>
                </a:lnTo>
                <a:lnTo>
                  <a:pt x="286827" y="528846"/>
                </a:lnTo>
                <a:lnTo>
                  <a:pt x="299022" y="519111"/>
                </a:lnTo>
                <a:lnTo>
                  <a:pt x="307087" y="509621"/>
                </a:lnTo>
                <a:lnTo>
                  <a:pt x="313347" y="498793"/>
                </a:lnTo>
                <a:lnTo>
                  <a:pt x="317777" y="486584"/>
                </a:lnTo>
                <a:lnTo>
                  <a:pt x="320349" y="472952"/>
                </a:lnTo>
                <a:lnTo>
                  <a:pt x="321056" y="460019"/>
                </a:lnTo>
                <a:lnTo>
                  <a:pt x="320156" y="445413"/>
                </a:lnTo>
                <a:lnTo>
                  <a:pt x="317465" y="432149"/>
                </a:lnTo>
                <a:lnTo>
                  <a:pt x="312995" y="420230"/>
                </a:lnTo>
                <a:lnTo>
                  <a:pt x="306756" y="409657"/>
                </a:lnTo>
                <a:lnTo>
                  <a:pt x="298762" y="400429"/>
                </a:lnTo>
                <a:lnTo>
                  <a:pt x="289307" y="393217"/>
                </a:lnTo>
                <a:lnTo>
                  <a:pt x="279083" y="387912"/>
                </a:lnTo>
                <a:lnTo>
                  <a:pt x="267414" y="383856"/>
                </a:lnTo>
                <a:lnTo>
                  <a:pt x="254315" y="381049"/>
                </a:lnTo>
                <a:lnTo>
                  <a:pt x="239802" y="379492"/>
                </a:lnTo>
                <a:lnTo>
                  <a:pt x="228092" y="379145"/>
                </a:lnTo>
                <a:lnTo>
                  <a:pt x="211145" y="379742"/>
                </a:lnTo>
                <a:lnTo>
                  <a:pt x="198580" y="381493"/>
                </a:lnTo>
                <a:lnTo>
                  <a:pt x="190500" y="384302"/>
                </a:lnTo>
                <a:lnTo>
                  <a:pt x="183721" y="392017"/>
                </a:lnTo>
                <a:lnTo>
                  <a:pt x="178984" y="405397"/>
                </a:lnTo>
                <a:lnTo>
                  <a:pt x="177926" y="411111"/>
                </a:lnTo>
                <a:lnTo>
                  <a:pt x="170814" y="411111"/>
                </a:lnTo>
                <a:lnTo>
                  <a:pt x="163830" y="411111"/>
                </a:lnTo>
                <a:lnTo>
                  <a:pt x="156845" y="411111"/>
                </a:lnTo>
                <a:lnTo>
                  <a:pt x="156845" y="398421"/>
                </a:lnTo>
                <a:lnTo>
                  <a:pt x="156844" y="385728"/>
                </a:lnTo>
                <a:lnTo>
                  <a:pt x="156844" y="373033"/>
                </a:lnTo>
                <a:lnTo>
                  <a:pt x="156844" y="360336"/>
                </a:lnTo>
                <a:lnTo>
                  <a:pt x="156844" y="347637"/>
                </a:lnTo>
                <a:lnTo>
                  <a:pt x="156845" y="334936"/>
                </a:lnTo>
                <a:lnTo>
                  <a:pt x="156845" y="322235"/>
                </a:lnTo>
                <a:lnTo>
                  <a:pt x="156845" y="309532"/>
                </a:lnTo>
                <a:lnTo>
                  <a:pt x="156845" y="296829"/>
                </a:lnTo>
                <a:lnTo>
                  <a:pt x="156845" y="284125"/>
                </a:lnTo>
                <a:lnTo>
                  <a:pt x="156845" y="271421"/>
                </a:lnTo>
                <a:lnTo>
                  <a:pt x="156845" y="258717"/>
                </a:lnTo>
                <a:lnTo>
                  <a:pt x="156845" y="246013"/>
                </a:lnTo>
                <a:lnTo>
                  <a:pt x="156845" y="237490"/>
                </a:lnTo>
                <a:lnTo>
                  <a:pt x="163830" y="237490"/>
                </a:lnTo>
                <a:lnTo>
                  <a:pt x="170814" y="237490"/>
                </a:lnTo>
                <a:lnTo>
                  <a:pt x="177926" y="237490"/>
                </a:lnTo>
                <a:lnTo>
                  <a:pt x="181946" y="253637"/>
                </a:lnTo>
                <a:lnTo>
                  <a:pt x="187222" y="263494"/>
                </a:lnTo>
                <a:lnTo>
                  <a:pt x="197923" y="268718"/>
                </a:lnTo>
                <a:lnTo>
                  <a:pt x="210860" y="270439"/>
                </a:lnTo>
                <a:lnTo>
                  <a:pt x="225806" y="270916"/>
                </a:lnTo>
                <a:lnTo>
                  <a:pt x="241656" y="270224"/>
                </a:lnTo>
                <a:lnTo>
                  <a:pt x="255775" y="268145"/>
                </a:lnTo>
                <a:lnTo>
                  <a:pt x="268162" y="264668"/>
                </a:lnTo>
                <a:lnTo>
                  <a:pt x="278818" y="259786"/>
                </a:lnTo>
                <a:lnTo>
                  <a:pt x="287741" y="253491"/>
                </a:lnTo>
                <a:lnTo>
                  <a:pt x="298133" y="241942"/>
                </a:lnTo>
                <a:lnTo>
                  <a:pt x="304457" y="231101"/>
                </a:lnTo>
                <a:lnTo>
                  <a:pt x="308746" y="219048"/>
                </a:lnTo>
                <a:lnTo>
                  <a:pt x="310959" y="205766"/>
                </a:lnTo>
                <a:lnTo>
                  <a:pt x="311276" y="197993"/>
                </a:lnTo>
                <a:lnTo>
                  <a:pt x="310196" y="183681"/>
                </a:lnTo>
                <a:lnTo>
                  <a:pt x="306984" y="170822"/>
                </a:lnTo>
                <a:lnTo>
                  <a:pt x="301680" y="159409"/>
                </a:lnTo>
                <a:lnTo>
                  <a:pt x="294327" y="149433"/>
                </a:lnTo>
                <a:lnTo>
                  <a:pt x="280907" y="138317"/>
                </a:lnTo>
                <a:lnTo>
                  <a:pt x="270465" y="133093"/>
                </a:lnTo>
                <a:lnTo>
                  <a:pt x="258504" y="129239"/>
                </a:lnTo>
                <a:lnTo>
                  <a:pt x="245039" y="126760"/>
                </a:lnTo>
                <a:lnTo>
                  <a:pt x="230085" y="125662"/>
                </a:lnTo>
                <a:lnTo>
                  <a:pt x="225425" y="125603"/>
                </a:lnTo>
                <a:lnTo>
                  <a:pt x="212146" y="126087"/>
                </a:lnTo>
                <a:lnTo>
                  <a:pt x="199186" y="127548"/>
                </a:lnTo>
                <a:lnTo>
                  <a:pt x="186560" y="130000"/>
                </a:lnTo>
                <a:lnTo>
                  <a:pt x="174281" y="133454"/>
                </a:lnTo>
                <a:lnTo>
                  <a:pt x="162364" y="137923"/>
                </a:lnTo>
                <a:lnTo>
                  <a:pt x="150821" y="143421"/>
                </a:lnTo>
                <a:lnTo>
                  <a:pt x="139667" y="149961"/>
                </a:lnTo>
                <a:lnTo>
                  <a:pt x="128916" y="157554"/>
                </a:lnTo>
                <a:lnTo>
                  <a:pt x="119252" y="165608"/>
                </a:lnTo>
                <a:lnTo>
                  <a:pt x="108786" y="176835"/>
                </a:lnTo>
                <a:lnTo>
                  <a:pt x="102233" y="187821"/>
                </a:lnTo>
                <a:lnTo>
                  <a:pt x="99719" y="198716"/>
                </a:lnTo>
                <a:lnTo>
                  <a:pt x="99695" y="199898"/>
                </a:lnTo>
                <a:lnTo>
                  <a:pt x="99695" y="204089"/>
                </a:lnTo>
                <a:lnTo>
                  <a:pt x="100964" y="212217"/>
                </a:lnTo>
                <a:lnTo>
                  <a:pt x="103759" y="222885"/>
                </a:lnTo>
                <a:lnTo>
                  <a:pt x="98679" y="228473"/>
                </a:lnTo>
                <a:lnTo>
                  <a:pt x="93472" y="233934"/>
                </a:lnTo>
                <a:lnTo>
                  <a:pt x="88392" y="239395"/>
                </a:lnTo>
                <a:lnTo>
                  <a:pt x="82427" y="228185"/>
                </a:lnTo>
                <a:lnTo>
                  <a:pt x="76422" y="216996"/>
                </a:lnTo>
                <a:lnTo>
                  <a:pt x="70384" y="205823"/>
                </a:lnTo>
                <a:lnTo>
                  <a:pt x="64322" y="194663"/>
                </a:lnTo>
                <a:lnTo>
                  <a:pt x="58242" y="183511"/>
                </a:lnTo>
                <a:lnTo>
                  <a:pt x="52151" y="172365"/>
                </a:lnTo>
                <a:lnTo>
                  <a:pt x="46059" y="161219"/>
                </a:lnTo>
                <a:lnTo>
                  <a:pt x="39972" y="150071"/>
                </a:lnTo>
                <a:lnTo>
                  <a:pt x="33897" y="138917"/>
                </a:lnTo>
                <a:lnTo>
                  <a:pt x="27843" y="127752"/>
                </a:lnTo>
                <a:lnTo>
                  <a:pt x="21817" y="116574"/>
                </a:lnTo>
                <a:lnTo>
                  <a:pt x="15826" y="105378"/>
                </a:lnTo>
                <a:lnTo>
                  <a:pt x="12064" y="98298"/>
                </a:lnTo>
                <a:lnTo>
                  <a:pt x="16256" y="92456"/>
                </a:lnTo>
                <a:lnTo>
                  <a:pt x="20700" y="86741"/>
                </a:lnTo>
                <a:lnTo>
                  <a:pt x="25019" y="80899"/>
                </a:lnTo>
                <a:lnTo>
                  <a:pt x="34036" y="86233"/>
                </a:lnTo>
                <a:lnTo>
                  <a:pt x="40132" y="88900"/>
                </a:lnTo>
                <a:lnTo>
                  <a:pt x="42925" y="88900"/>
                </a:lnTo>
                <a:lnTo>
                  <a:pt x="45720" y="88900"/>
                </a:lnTo>
                <a:lnTo>
                  <a:pt x="50292" y="86106"/>
                </a:lnTo>
                <a:lnTo>
                  <a:pt x="56134" y="79883"/>
                </a:lnTo>
                <a:lnTo>
                  <a:pt x="66471" y="69713"/>
                </a:lnTo>
                <a:lnTo>
                  <a:pt x="76993" y="60244"/>
                </a:lnTo>
                <a:lnTo>
                  <a:pt x="87695" y="51472"/>
                </a:lnTo>
                <a:lnTo>
                  <a:pt x="98577" y="43397"/>
                </a:lnTo>
                <a:lnTo>
                  <a:pt x="109635" y="36016"/>
                </a:lnTo>
                <a:lnTo>
                  <a:pt x="120867" y="29328"/>
                </a:lnTo>
                <a:lnTo>
                  <a:pt x="132271" y="23331"/>
                </a:lnTo>
                <a:lnTo>
                  <a:pt x="143845" y="18023"/>
                </a:lnTo>
                <a:lnTo>
                  <a:pt x="155585" y="13403"/>
                </a:lnTo>
                <a:lnTo>
                  <a:pt x="167491" y="9469"/>
                </a:lnTo>
                <a:lnTo>
                  <a:pt x="179559" y="6219"/>
                </a:lnTo>
                <a:lnTo>
                  <a:pt x="191787" y="3651"/>
                </a:lnTo>
                <a:lnTo>
                  <a:pt x="204173" y="1764"/>
                </a:lnTo>
                <a:lnTo>
                  <a:pt x="216714" y="557"/>
                </a:lnTo>
                <a:lnTo>
                  <a:pt x="229408" y="27"/>
                </a:lnTo>
                <a:lnTo>
                  <a:pt x="233045" y="0"/>
                </a:lnTo>
                <a:lnTo>
                  <a:pt x="247015" y="429"/>
                </a:lnTo>
                <a:lnTo>
                  <a:pt x="260533" y="1721"/>
                </a:lnTo>
                <a:lnTo>
                  <a:pt x="273595" y="3883"/>
                </a:lnTo>
                <a:lnTo>
                  <a:pt x="286199" y="6919"/>
                </a:lnTo>
                <a:lnTo>
                  <a:pt x="298340" y="10835"/>
                </a:lnTo>
                <a:lnTo>
                  <a:pt x="310015" y="15638"/>
                </a:lnTo>
                <a:lnTo>
                  <a:pt x="321221" y="21334"/>
                </a:lnTo>
                <a:lnTo>
                  <a:pt x="331954" y="27928"/>
                </a:lnTo>
                <a:lnTo>
                  <a:pt x="342211" y="35426"/>
                </a:lnTo>
                <a:lnTo>
                  <a:pt x="357788" y="49452"/>
                </a:lnTo>
                <a:lnTo>
                  <a:pt x="366179" y="58719"/>
                </a:lnTo>
                <a:lnTo>
                  <a:pt x="373885" y="68714"/>
                </a:lnTo>
                <a:lnTo>
                  <a:pt x="380878" y="79454"/>
                </a:lnTo>
                <a:lnTo>
                  <a:pt x="387128" y="90958"/>
                </a:lnTo>
                <a:lnTo>
                  <a:pt x="392302" y="102489"/>
                </a:lnTo>
                <a:lnTo>
                  <a:pt x="396621" y="114080"/>
                </a:lnTo>
                <a:lnTo>
                  <a:pt x="400280" y="125944"/>
                </a:lnTo>
                <a:lnTo>
                  <a:pt x="403280" y="138096"/>
                </a:lnTo>
                <a:lnTo>
                  <a:pt x="405620" y="150548"/>
                </a:lnTo>
                <a:lnTo>
                  <a:pt x="407301" y="163312"/>
                </a:lnTo>
                <a:lnTo>
                  <a:pt x="408323" y="176403"/>
                </a:lnTo>
                <a:lnTo>
                  <a:pt x="408685" y="189832"/>
                </a:lnTo>
                <a:lnTo>
                  <a:pt x="408686" y="190500"/>
                </a:lnTo>
                <a:lnTo>
                  <a:pt x="408232" y="206295"/>
                </a:lnTo>
                <a:lnTo>
                  <a:pt x="406872" y="221245"/>
                </a:lnTo>
                <a:lnTo>
                  <a:pt x="404608" y="235357"/>
                </a:lnTo>
                <a:lnTo>
                  <a:pt x="401444" y="248637"/>
                </a:lnTo>
                <a:lnTo>
                  <a:pt x="397380" y="261092"/>
                </a:lnTo>
                <a:lnTo>
                  <a:pt x="392420" y="272729"/>
                </a:lnTo>
                <a:lnTo>
                  <a:pt x="386565" y="283553"/>
                </a:lnTo>
                <a:lnTo>
                  <a:pt x="379819" y="293573"/>
                </a:lnTo>
                <a:lnTo>
                  <a:pt x="372184" y="302793"/>
                </a:lnTo>
                <a:lnTo>
                  <a:pt x="363661" y="311222"/>
                </a:lnTo>
                <a:lnTo>
                  <a:pt x="355473" y="31795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485900" y="5486400"/>
            <a:ext cx="4457700" cy="277685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8224" y="913347"/>
            <a:ext cx="5822333" cy="1322049"/>
          </a:xfrm>
          <a:prstGeom prst="rect">
            <a:avLst/>
          </a:prstGeom>
        </p:spPr>
        <p:txBody>
          <a:bodyPr bIns="0" lIns="0" rIns="0" rtlCol="0" tIns="46926" wrap="square">
            <a:noAutofit/>
          </a:bodyPr>
          <a:lstStyle/>
          <a:p>
            <a:pPr marL="52324">
              <a:lnSpc>
                <a:spcPts val="7390"/>
              </a:lnSpc>
            </a:pP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C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H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A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R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L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I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’</a:t>
            </a:r>
            <a:r>
              <a:rPr dirty="0" smtClean="0" spc="714" sz="7200">
                <a:solidFill>
                  <a:srgbClr val="008000"/>
                </a:solidFill>
                <a:latin typeface="Times New Roman"/>
                <a:cs typeface="Times New Roman"/>
              </a:rPr>
              <a:t>S</a:t>
            </a:r>
            <a:endParaRPr sz="7200">
              <a:latin typeface="Times New Roman"/>
              <a:cs typeface="Times New Roman"/>
            </a:endParaRPr>
          </a:p>
          <a:p>
            <a:pPr marL="12700" marR="47197">
              <a:lnSpc>
                <a:spcPts val="2955"/>
              </a:lnSpc>
            </a:pPr>
            <a:r>
              <a:rPr dirty="0" smtClean="0" spc="218" sz="2600">
                <a:latin typeface="Times New Roman"/>
                <a:cs typeface="Times New Roman"/>
              </a:rPr>
              <a:t>Y</a:t>
            </a:r>
            <a:r>
              <a:rPr dirty="0" smtClean="0" spc="218" sz="2600">
                <a:latin typeface="Times New Roman"/>
                <a:cs typeface="Times New Roman"/>
              </a:rPr>
              <a:t>A</a:t>
            </a:r>
            <a:r>
              <a:rPr dirty="0" smtClean="0" spc="218" sz="2600">
                <a:latin typeface="Times New Roman"/>
                <a:cs typeface="Times New Roman"/>
              </a:rPr>
              <a:t>RD</a:t>
            </a:r>
            <a:r>
              <a:rPr dirty="0" smtClean="0" spc="218" sz="2600">
                <a:latin typeface="Times New Roman"/>
                <a:cs typeface="Times New Roman"/>
              </a:rPr>
              <a:t> </a:t>
            </a:r>
            <a:r>
              <a:rPr dirty="0" smtClean="0" spc="218" sz="2600">
                <a:latin typeface="Times New Roman"/>
                <a:cs typeface="Times New Roman"/>
              </a:rPr>
              <a:t>W</a:t>
            </a:r>
            <a:r>
              <a:rPr dirty="0" smtClean="0" spc="218" sz="2600">
                <a:latin typeface="Times New Roman"/>
                <a:cs typeface="Times New Roman"/>
              </a:rPr>
              <a:t>ORK</a:t>
            </a:r>
            <a:r>
              <a:rPr dirty="0" smtClean="0" spc="218" sz="2600">
                <a:latin typeface="Times New Roman"/>
                <a:cs typeface="Times New Roman"/>
              </a:rPr>
              <a:t> </a:t>
            </a:r>
            <a:r>
              <a:rPr dirty="0" smtClean="0" spc="218" sz="2600">
                <a:latin typeface="Times New Roman"/>
                <a:cs typeface="Times New Roman"/>
              </a:rPr>
              <a:t>&amp;</a:t>
            </a:r>
            <a:r>
              <a:rPr dirty="0" smtClean="0" spc="218" sz="2600">
                <a:latin typeface="Times New Roman"/>
                <a:cs typeface="Times New Roman"/>
              </a:rPr>
              <a:t> </a:t>
            </a:r>
            <a:r>
              <a:rPr dirty="0" smtClean="0" spc="218" sz="2600">
                <a:latin typeface="Times New Roman"/>
                <a:cs typeface="Times New Roman"/>
              </a:rPr>
              <a:t>DECK</a:t>
            </a:r>
            <a:r>
              <a:rPr dirty="0" smtClean="0" spc="218" sz="2600">
                <a:latin typeface="Times New Roman"/>
                <a:cs typeface="Times New Roman"/>
              </a:rPr>
              <a:t> </a:t>
            </a:r>
            <a:r>
              <a:rPr dirty="0" smtClean="0" spc="218" sz="2600">
                <a:latin typeface="Times New Roman"/>
                <a:cs typeface="Times New Roman"/>
              </a:rPr>
              <a:t>S</a:t>
            </a:r>
            <a:r>
              <a:rPr dirty="0" smtClean="0" spc="218" sz="2600">
                <a:latin typeface="Times New Roman"/>
                <a:cs typeface="Times New Roman"/>
              </a:rPr>
              <a:t>TAINING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1074" y="2806285"/>
            <a:ext cx="2805455" cy="380492"/>
          </a:xfrm>
          <a:prstGeom prst="rect">
            <a:avLst/>
          </a:prstGeom>
        </p:spPr>
        <p:txBody>
          <a:bodyPr bIns="0" lIns="0" rIns="0" rtlCol="0" tIns="18605" wrap="square">
            <a:noAutofit/>
          </a:bodyPr>
          <a:lstStyle/>
          <a:p>
            <a:pPr marL="12700">
              <a:lnSpc>
                <a:spcPts val="2930"/>
              </a:lnSpc>
            </a:pP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ve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ime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6" sz="280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8018" y="2806285"/>
            <a:ext cx="2044202" cy="380492"/>
          </a:xfrm>
          <a:prstGeom prst="rect">
            <a:avLst/>
          </a:prstGeom>
        </p:spPr>
        <p:txBody>
          <a:bodyPr bIns="0" lIns="0" rIns="0" rtlCol="0" tIns="18605" wrap="square">
            <a:noAutofit/>
          </a:bodyPr>
          <a:lstStyle/>
          <a:p>
            <a:pPr marL="12700">
              <a:lnSpc>
                <a:spcPts val="2930"/>
              </a:lnSpc>
            </a:pP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392" sz="2800">
                <a:solidFill>
                  <a:srgbClr val="FFFFFF"/>
                </a:solidFill>
                <a:latin typeface="Times New Roman"/>
                <a:cs typeface="Times New Roman"/>
              </a:rPr>
              <a:t>n: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2044" y="3633220"/>
            <a:ext cx="227131" cy="1162303"/>
          </a:xfrm>
          <a:prstGeom prst="rect">
            <a:avLst/>
          </a:prstGeom>
        </p:spPr>
        <p:txBody>
          <a:bodyPr bIns="0" lIns="0" rIns="0" rtlCol="0" tIns="14192" wrap="square">
            <a:noAutofit/>
          </a:bodyPr>
          <a:lstStyle/>
          <a:p>
            <a:pPr marL="12700" marR="0">
              <a:lnSpc>
                <a:spcPts val="2235"/>
              </a:lnSpc>
            </a:pPr>
            <a:r>
              <a:rPr baseline="-11538" dirty="0" smtClean="0" spc="-1403" sz="3900">
                <a:latin typeface="Segoe Fluent Icons"/>
                <a:cs typeface="Segoe Fluent Icons"/>
              </a:rPr>
              <a:t></a:t>
            </a:r>
            <a:endParaRPr sz="26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468"/>
              </a:spcBef>
            </a:pPr>
            <a:r>
              <a:rPr dirty="0" smtClean="0" spc="-1403" sz="2600">
                <a:latin typeface="Segoe Fluent Icons"/>
                <a:cs typeface="Segoe Fluent Icons"/>
              </a:rPr>
              <a:t></a:t>
            </a:r>
            <a:endParaRPr sz="2600">
              <a:latin typeface="Segoe Fluent Icons"/>
              <a:cs typeface="Segoe Fluent Icons"/>
            </a:endParaRPr>
          </a:p>
          <a:p>
            <a:pPr marL="12700" marR="0">
              <a:lnSpc>
                <a:spcPct val="83333"/>
              </a:lnSpc>
              <a:spcBef>
                <a:spcPts val="568"/>
              </a:spcBef>
            </a:pPr>
            <a:r>
              <a:rPr dirty="0" smtClean="0" spc="-1403" sz="2600">
                <a:latin typeface="Segoe Fluent Icons"/>
                <a:cs typeface="Segoe Fluent Icons"/>
              </a:rPr>
              <a:t></a:t>
            </a:r>
            <a:endParaRPr sz="2600">
              <a:latin typeface="Segoe Fluent Icons"/>
              <a:cs typeface="Segoe Fluent Ico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6489" y="3633220"/>
            <a:ext cx="2377044" cy="1713178"/>
          </a:xfrm>
          <a:prstGeom prst="rect">
            <a:avLst/>
          </a:prstGeom>
        </p:spPr>
        <p:txBody>
          <a:bodyPr bIns="0" lIns="0" rIns="0" rtlCol="0" tIns="17780" wrap="square">
            <a:noAutofit/>
          </a:bodyPr>
          <a:lstStyle/>
          <a:p>
            <a:pPr marL="204939" marR="50398">
              <a:lnSpc>
                <a:spcPts val="2800"/>
              </a:lnSpc>
            </a:pPr>
            <a:r>
              <a:rPr dirty="0" smtClean="0" spc="-779" sz="2600">
                <a:latin typeface="Segoe Fluent Icons"/>
                <a:cs typeface="Segoe Fluent Icons"/>
              </a:rPr>
              <a:t></a:t>
            </a:r>
            <a:r>
              <a:rPr dirty="0" smtClean="0" spc="-779" sz="2600">
                <a:latin typeface="Segoe Fluent Icons"/>
                <a:cs typeface="Segoe Fluent Icons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Weedi</a:t>
            </a:r>
            <a:r>
              <a:rPr dirty="0" smtClean="0" spc="-1" sz="2600">
                <a:latin typeface="Times New Roman"/>
                <a:cs typeface="Times New Roman"/>
              </a:rPr>
              <a:t>n</a:t>
            </a:r>
            <a:r>
              <a:rPr dirty="0" smtClean="0" spc="-1" sz="2600">
                <a:latin typeface="Times New Roman"/>
                <a:cs typeface="Times New Roman"/>
              </a:rPr>
              <a:t>g</a:t>
            </a:r>
            <a:endParaRPr sz="2600">
              <a:latin typeface="Times New Roman"/>
              <a:cs typeface="Times New Roman"/>
            </a:endParaRPr>
          </a:p>
          <a:p>
            <a:pPr marL="204939">
              <a:lnSpc>
                <a:spcPct val="95825"/>
              </a:lnSpc>
            </a:pPr>
            <a:r>
              <a:rPr dirty="0" smtClean="0" spc="-779" sz="2600">
                <a:latin typeface="Segoe Fluent Icons"/>
                <a:cs typeface="Segoe Fluent Icons"/>
              </a:rPr>
              <a:t></a:t>
            </a:r>
            <a:r>
              <a:rPr dirty="0" smtClean="0" spc="-779" sz="2600">
                <a:latin typeface="Segoe Fluent Icons"/>
                <a:cs typeface="Segoe Fluent Icons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Deck</a:t>
            </a:r>
            <a:r>
              <a:rPr dirty="0" smtClean="0" spc="-1" sz="2600">
                <a:latin typeface="Times New Roman"/>
                <a:cs typeface="Times New Roman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Sta</a:t>
            </a:r>
            <a:r>
              <a:rPr dirty="0" smtClean="0" spc="-1" sz="2600">
                <a:latin typeface="Times New Roman"/>
                <a:cs typeface="Times New Roman"/>
              </a:rPr>
              <a:t>i</a:t>
            </a:r>
            <a:r>
              <a:rPr dirty="0" smtClean="0" spc="-1" sz="2600">
                <a:latin typeface="Times New Roman"/>
                <a:cs typeface="Times New Roman"/>
              </a:rPr>
              <a:t>n</a:t>
            </a:r>
            <a:r>
              <a:rPr dirty="0" smtClean="0" spc="-1" sz="2600">
                <a:latin typeface="Times New Roman"/>
                <a:cs typeface="Times New Roman"/>
              </a:rPr>
              <a:t>i</a:t>
            </a:r>
            <a:r>
              <a:rPr dirty="0" smtClean="0" spc="-1" sz="2600">
                <a:latin typeface="Times New Roman"/>
                <a:cs typeface="Times New Roman"/>
              </a:rPr>
              <a:t>ng</a:t>
            </a:r>
            <a:endParaRPr sz="2600">
              <a:latin typeface="Times New Roman"/>
              <a:cs typeface="Times New Roman"/>
            </a:endParaRPr>
          </a:p>
          <a:p>
            <a:pPr marL="204939" marR="50398">
              <a:lnSpc>
                <a:spcPct val="95825"/>
              </a:lnSpc>
              <a:spcBef>
                <a:spcPts val="30"/>
              </a:spcBef>
            </a:pPr>
            <a:r>
              <a:rPr dirty="0" smtClean="0" spc="-779" sz="2600">
                <a:latin typeface="Segoe Fluent Icons"/>
                <a:cs typeface="Segoe Fluent Icons"/>
              </a:rPr>
              <a:t></a:t>
            </a:r>
            <a:r>
              <a:rPr dirty="0" smtClean="0" spc="-779" sz="2600">
                <a:latin typeface="Segoe Fluent Icons"/>
                <a:cs typeface="Segoe Fluent Icons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Fall</a:t>
            </a:r>
            <a:r>
              <a:rPr dirty="0" smtClean="0" spc="-1" sz="2600">
                <a:latin typeface="Times New Roman"/>
                <a:cs typeface="Times New Roman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Cl</a:t>
            </a:r>
            <a:r>
              <a:rPr dirty="0" smtClean="0" spc="-1" sz="2600">
                <a:latin typeface="Times New Roman"/>
                <a:cs typeface="Times New Roman"/>
              </a:rPr>
              <a:t>e</a:t>
            </a:r>
            <a:r>
              <a:rPr dirty="0" smtClean="0" spc="-1" sz="2600">
                <a:latin typeface="Times New Roman"/>
                <a:cs typeface="Times New Roman"/>
              </a:rPr>
              <a:t>anups</a:t>
            </a:r>
            <a:endParaRPr sz="2600">
              <a:latin typeface="Times New Roman"/>
              <a:cs typeface="Times New Roman"/>
            </a:endParaRPr>
          </a:p>
          <a:p>
            <a:pPr marL="12700" marR="50398">
              <a:lnSpc>
                <a:spcPct val="95825"/>
              </a:lnSpc>
              <a:spcBef>
                <a:spcPts val="1282"/>
              </a:spcBef>
            </a:pPr>
            <a:r>
              <a:rPr b="1" dirty="0" smtClean="0" sz="2600">
                <a:latin typeface="Times New Roman"/>
                <a:cs typeface="Times New Roman"/>
              </a:rPr>
              <a:t>More!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3638502"/>
            <a:ext cx="2029159" cy="1162303"/>
          </a:xfrm>
          <a:prstGeom prst="rect">
            <a:avLst/>
          </a:prstGeom>
        </p:spPr>
        <p:txBody>
          <a:bodyPr bIns="0" lIns="0" rIns="0" rtlCol="0" tIns="17526" wrap="square">
            <a:noAutofit/>
          </a:bodyPr>
          <a:lstStyle/>
          <a:p>
            <a:pPr marL="12700">
              <a:lnSpc>
                <a:spcPts val="2760"/>
              </a:lnSpc>
            </a:pPr>
            <a:r>
              <a:rPr dirty="0" smtClean="0" spc="-1" sz="2600">
                <a:latin typeface="Times New Roman"/>
                <a:cs typeface="Times New Roman"/>
              </a:rPr>
              <a:t>Lawn</a:t>
            </a:r>
            <a:r>
              <a:rPr dirty="0" smtClean="0" spc="-1" sz="2600">
                <a:latin typeface="Times New Roman"/>
                <a:cs typeface="Times New Roman"/>
              </a:rPr>
              <a:t> </a:t>
            </a:r>
            <a:r>
              <a:rPr dirty="0" smtClean="0" spc="-1" sz="2600">
                <a:latin typeface="Times New Roman"/>
                <a:cs typeface="Times New Roman"/>
              </a:rPr>
              <a:t>M</a:t>
            </a:r>
            <a:r>
              <a:rPr dirty="0" smtClean="0" spc="-1" sz="2600">
                <a:latin typeface="Times New Roman"/>
                <a:cs typeface="Times New Roman"/>
              </a:rPr>
              <a:t>o</a:t>
            </a:r>
            <a:r>
              <a:rPr dirty="0" smtClean="0" spc="-1" sz="2600">
                <a:latin typeface="Times New Roman"/>
                <a:cs typeface="Times New Roman"/>
              </a:rPr>
              <a:t>w</a:t>
            </a:r>
            <a:r>
              <a:rPr dirty="0" smtClean="0" spc="-1" sz="2600">
                <a:latin typeface="Times New Roman"/>
                <a:cs typeface="Times New Roman"/>
              </a:rPr>
              <a:t>ing</a:t>
            </a:r>
            <a:endParaRPr sz="2600">
              <a:latin typeface="Times New Roman"/>
              <a:cs typeface="Times New Roman"/>
            </a:endParaRPr>
          </a:p>
          <a:p>
            <a:pPr marL="12700" marR="49606">
              <a:lnSpc>
                <a:spcPct val="95825"/>
              </a:lnSpc>
              <a:spcBef>
                <a:spcPts val="51"/>
              </a:spcBef>
            </a:pPr>
            <a:r>
              <a:rPr dirty="0" smtClean="0" spc="-1" sz="2600">
                <a:latin typeface="Times New Roman"/>
                <a:cs typeface="Times New Roman"/>
              </a:rPr>
              <a:t>Mulch</a:t>
            </a:r>
            <a:r>
              <a:rPr dirty="0" smtClean="0" spc="-1" sz="2600">
                <a:latin typeface="Times New Roman"/>
                <a:cs typeface="Times New Roman"/>
              </a:rPr>
              <a:t>i</a:t>
            </a:r>
            <a:r>
              <a:rPr dirty="0" smtClean="0" spc="-1" sz="2600">
                <a:latin typeface="Times New Roman"/>
                <a:cs typeface="Times New Roman"/>
              </a:rPr>
              <a:t>ng</a:t>
            </a:r>
            <a:endParaRPr sz="2600">
              <a:latin typeface="Times New Roman"/>
              <a:cs typeface="Times New Roman"/>
            </a:endParaRPr>
          </a:p>
          <a:p>
            <a:pPr marL="12700" marR="49606">
              <a:lnSpc>
                <a:spcPct val="95825"/>
              </a:lnSpc>
              <a:spcBef>
                <a:spcPts val="175"/>
              </a:spcBef>
            </a:pPr>
            <a:r>
              <a:rPr dirty="0" smtClean="0" spc="-3" sz="2600">
                <a:latin typeface="Times New Roman"/>
                <a:cs typeface="Times New Roman"/>
              </a:rPr>
              <a:t>Tri</a:t>
            </a:r>
            <a:r>
              <a:rPr dirty="0" smtClean="0" spc="-3" sz="2600">
                <a:latin typeface="Times New Roman"/>
                <a:cs typeface="Times New Roman"/>
              </a:rPr>
              <a:t>m</a:t>
            </a:r>
            <a:r>
              <a:rPr dirty="0" smtClean="0" spc="-3" sz="2600">
                <a:latin typeface="Times New Roman"/>
                <a:cs typeface="Times New Roman"/>
              </a:rPr>
              <a:t>m</a:t>
            </a:r>
            <a:r>
              <a:rPr dirty="0" smtClean="0" spc="-3" sz="2600">
                <a:latin typeface="Times New Roman"/>
                <a:cs typeface="Times New Roman"/>
              </a:rPr>
              <a:t>ing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0823" y="4990290"/>
            <a:ext cx="682186" cy="356107"/>
          </a:xfrm>
          <a:prstGeom prst="rect">
            <a:avLst/>
          </a:prstGeom>
        </p:spPr>
        <p:txBody>
          <a:bodyPr bIns="0" lIns="0" rIns="0" rtlCol="0" tIns="17526" wrap="square">
            <a:noAutofit/>
          </a:bodyPr>
          <a:lstStyle/>
          <a:p>
            <a:pPr marL="12700">
              <a:lnSpc>
                <a:spcPts val="2760"/>
              </a:lnSpc>
            </a:pPr>
            <a:r>
              <a:rPr b="1" dirty="0" smtClean="0" spc="1" sz="2600">
                <a:latin typeface="Times New Roman"/>
                <a:cs typeface="Times New Roman"/>
              </a:rPr>
              <a:t>A</a:t>
            </a:r>
            <a:r>
              <a:rPr b="1" dirty="0" smtClean="0" spc="1" sz="2600">
                <a:latin typeface="Times New Roman"/>
                <a:cs typeface="Times New Roman"/>
              </a:rPr>
              <a:t>n</a:t>
            </a:r>
            <a:r>
              <a:rPr b="1" dirty="0" smtClean="0" spc="1" sz="2600">
                <a:latin typeface="Times New Roman"/>
                <a:cs typeface="Times New Roman"/>
              </a:rPr>
              <a:t>d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9357" y="4990290"/>
            <a:ext cx="900453" cy="356107"/>
          </a:xfrm>
          <a:prstGeom prst="rect">
            <a:avLst/>
          </a:prstGeom>
        </p:spPr>
        <p:txBody>
          <a:bodyPr bIns="0" lIns="0" rIns="0" rtlCol="0" tIns="17526" wrap="square">
            <a:noAutofit/>
          </a:bodyPr>
          <a:lstStyle/>
          <a:p>
            <a:pPr marL="12700">
              <a:lnSpc>
                <a:spcPts val="2760"/>
              </a:lnSpc>
            </a:pPr>
            <a:r>
              <a:rPr b="1" dirty="0" smtClean="0" spc="-2" sz="2600">
                <a:latin typeface="Times New Roman"/>
                <a:cs typeface="Times New Roman"/>
              </a:rPr>
              <a:t>Mu</a:t>
            </a:r>
            <a:r>
              <a:rPr b="1" dirty="0" smtClean="0" spc="-2" sz="2600">
                <a:latin typeface="Times New Roman"/>
                <a:cs typeface="Times New Roman"/>
              </a:rPr>
              <a:t>c</a:t>
            </a:r>
            <a:r>
              <a:rPr b="1" dirty="0" smtClean="0" spc="-2" sz="2600">
                <a:latin typeface="Times New Roman"/>
                <a:cs typeface="Times New Roman"/>
              </a:rPr>
              <a:t>h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50591" y="9421366"/>
            <a:ext cx="1436014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Times New Roman"/>
                <a:cs typeface="Times New Roman"/>
              </a:rPr>
              <a:t>2004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Goph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Softw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re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