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jpg" Extension="jp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310515" y="351790"/>
            <a:ext cx="7150100" cy="8863965"/>
          </a:xfrm>
          <a:custGeom>
            <a:avLst/>
            <a:gdLst/>
            <a:ahLst/>
            <a:cxnLst/>
            <a:rect b="b" l="l" r="r" t="t"/>
            <a:pathLst>
              <a:path h="8863965" w="7150100">
                <a:moveTo>
                  <a:pt x="0" y="0"/>
                </a:moveTo>
                <a:lnTo>
                  <a:pt x="7150100" y="0"/>
                </a:lnTo>
                <a:lnTo>
                  <a:pt x="7150100" y="8863965"/>
                </a:lnTo>
                <a:lnTo>
                  <a:pt x="0" y="8863965"/>
                </a:lnTo>
                <a:lnTo>
                  <a:pt x="0" y="0"/>
                </a:lnTo>
                <a:close/>
              </a:path>
            </a:pathLst>
          </a:custGeom>
          <a:ln w="25401">
            <a:solidFill>
              <a:srgbClr val="221F1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0515" y="2341879"/>
            <a:ext cx="7150100" cy="0"/>
          </a:xfrm>
          <a:custGeom>
            <a:avLst/>
            <a:gdLst/>
            <a:ahLst/>
            <a:cxnLst/>
            <a:rect b="b" l="l" r="r" t="t"/>
            <a:pathLst>
              <a:path h="0" w="7150100">
                <a:moveTo>
                  <a:pt x="0" y="0"/>
                </a:moveTo>
                <a:lnTo>
                  <a:pt x="7150100" y="0"/>
                </a:lnTo>
              </a:path>
            </a:pathLst>
          </a:custGeom>
          <a:ln w="25401">
            <a:solidFill>
              <a:srgbClr val="221F1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0515" y="6986905"/>
            <a:ext cx="7150100" cy="0"/>
          </a:xfrm>
          <a:custGeom>
            <a:avLst/>
            <a:gdLst/>
            <a:ahLst/>
            <a:cxnLst/>
            <a:rect b="b" l="l" r="r" t="t"/>
            <a:pathLst>
              <a:path h="0" w="7150100">
                <a:moveTo>
                  <a:pt x="0" y="0"/>
                </a:moveTo>
                <a:lnTo>
                  <a:pt x="849629" y="0"/>
                </a:lnTo>
                <a:lnTo>
                  <a:pt x="7150100" y="0"/>
                </a:lnTo>
              </a:path>
            </a:pathLst>
          </a:custGeom>
          <a:ln w="25401">
            <a:solidFill>
              <a:srgbClr val="221F1F"/>
            </a:solidFill>
            <a:prstDash val="lg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1175385" y="6986905"/>
            <a:ext cx="0" cy="2228215"/>
          </a:xfrm>
          <a:custGeom>
            <a:avLst/>
            <a:gdLst/>
            <a:ahLst/>
            <a:cxnLst/>
            <a:rect b="b" l="l" r="r" t="t"/>
            <a:pathLst>
              <a:path h="2228214" w="0">
                <a:moveTo>
                  <a:pt x="0" y="2228215"/>
                </a:moveTo>
                <a:lnTo>
                  <a:pt x="0" y="0"/>
                </a:lnTo>
              </a:path>
            </a:pathLst>
          </a:custGeom>
          <a:ln w="25401">
            <a:solidFill>
              <a:srgbClr val="221F1F"/>
            </a:solidFill>
            <a:prstDash val="lg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1951355" y="6986905"/>
            <a:ext cx="0" cy="2228215"/>
          </a:xfrm>
          <a:custGeom>
            <a:avLst/>
            <a:gdLst/>
            <a:ahLst/>
            <a:cxnLst/>
            <a:rect b="b" l="l" r="r" t="t"/>
            <a:pathLst>
              <a:path h="2228214" w="0">
                <a:moveTo>
                  <a:pt x="0" y="2228215"/>
                </a:moveTo>
                <a:lnTo>
                  <a:pt x="0" y="0"/>
                </a:lnTo>
              </a:path>
            </a:pathLst>
          </a:custGeom>
          <a:ln w="25401">
            <a:solidFill>
              <a:srgbClr val="221F1F"/>
            </a:solidFill>
            <a:prstDash val="lg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727325" y="6986905"/>
            <a:ext cx="0" cy="2228215"/>
          </a:xfrm>
          <a:custGeom>
            <a:avLst/>
            <a:gdLst/>
            <a:ahLst/>
            <a:cxnLst/>
            <a:rect b="b" l="l" r="r" t="t"/>
            <a:pathLst>
              <a:path h="2228214" w="0">
                <a:moveTo>
                  <a:pt x="0" y="2228215"/>
                </a:moveTo>
                <a:lnTo>
                  <a:pt x="0" y="0"/>
                </a:lnTo>
              </a:path>
            </a:pathLst>
          </a:custGeom>
          <a:ln w="25401">
            <a:solidFill>
              <a:srgbClr val="221F1F"/>
            </a:solidFill>
            <a:prstDash val="lg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503295" y="6986905"/>
            <a:ext cx="0" cy="2228215"/>
          </a:xfrm>
          <a:custGeom>
            <a:avLst/>
            <a:gdLst/>
            <a:ahLst/>
            <a:cxnLst/>
            <a:rect b="b" l="l" r="r" t="t"/>
            <a:pathLst>
              <a:path h="2228214" w="0">
                <a:moveTo>
                  <a:pt x="0" y="2228215"/>
                </a:moveTo>
                <a:lnTo>
                  <a:pt x="0" y="0"/>
                </a:lnTo>
              </a:path>
            </a:pathLst>
          </a:custGeom>
          <a:ln w="25401">
            <a:solidFill>
              <a:srgbClr val="221F1F"/>
            </a:solidFill>
            <a:prstDash val="lg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279265" y="6986905"/>
            <a:ext cx="0" cy="2228215"/>
          </a:xfrm>
          <a:custGeom>
            <a:avLst/>
            <a:gdLst/>
            <a:ahLst/>
            <a:cxnLst/>
            <a:rect b="b" l="l" r="r" t="t"/>
            <a:pathLst>
              <a:path h="2228214" w="0">
                <a:moveTo>
                  <a:pt x="0" y="2228215"/>
                </a:moveTo>
                <a:lnTo>
                  <a:pt x="0" y="0"/>
                </a:lnTo>
              </a:path>
            </a:pathLst>
          </a:custGeom>
          <a:ln w="25401">
            <a:solidFill>
              <a:srgbClr val="221F1F"/>
            </a:solidFill>
            <a:prstDash val="lg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055235" y="6986905"/>
            <a:ext cx="0" cy="2228215"/>
          </a:xfrm>
          <a:custGeom>
            <a:avLst/>
            <a:gdLst/>
            <a:ahLst/>
            <a:cxnLst/>
            <a:rect b="b" l="l" r="r" t="t"/>
            <a:pathLst>
              <a:path h="2228214" w="0">
                <a:moveTo>
                  <a:pt x="0" y="2228215"/>
                </a:moveTo>
                <a:lnTo>
                  <a:pt x="0" y="0"/>
                </a:lnTo>
              </a:path>
            </a:pathLst>
          </a:custGeom>
          <a:ln w="25401">
            <a:solidFill>
              <a:srgbClr val="221F1F"/>
            </a:solidFill>
            <a:prstDash val="lg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5831205" y="6986905"/>
            <a:ext cx="0" cy="2228215"/>
          </a:xfrm>
          <a:custGeom>
            <a:avLst/>
            <a:gdLst/>
            <a:ahLst/>
            <a:cxnLst/>
            <a:rect b="b" l="l" r="r" t="t"/>
            <a:pathLst>
              <a:path h="2228214" w="0">
                <a:moveTo>
                  <a:pt x="0" y="2228215"/>
                </a:moveTo>
                <a:lnTo>
                  <a:pt x="0" y="0"/>
                </a:lnTo>
              </a:path>
            </a:pathLst>
          </a:custGeom>
          <a:ln w="25401">
            <a:solidFill>
              <a:srgbClr val="221F1F"/>
            </a:solidFill>
            <a:prstDash val="lg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6607175" y="6986905"/>
            <a:ext cx="0" cy="2228215"/>
          </a:xfrm>
          <a:custGeom>
            <a:avLst/>
            <a:gdLst/>
            <a:ahLst/>
            <a:cxnLst/>
            <a:rect b="b" l="l" r="r" t="t"/>
            <a:pathLst>
              <a:path h="2228214" w="0">
                <a:moveTo>
                  <a:pt x="0" y="2228215"/>
                </a:moveTo>
                <a:lnTo>
                  <a:pt x="0" y="0"/>
                </a:lnTo>
              </a:path>
            </a:pathLst>
          </a:custGeom>
          <a:ln w="25401">
            <a:solidFill>
              <a:srgbClr val="221F1F"/>
            </a:solidFill>
            <a:prstDash val="lg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572135" y="433070"/>
            <a:ext cx="1987550" cy="177165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785999" y="1259755"/>
            <a:ext cx="3542776" cy="1003807"/>
          </a:xfrm>
          <a:prstGeom prst="rect">
            <a:avLst/>
          </a:prstGeom>
        </p:spPr>
        <p:txBody>
          <a:bodyPr bIns="0" lIns="0" rIns="0" rtlCol="0" tIns="50196" wrap="square">
            <a:noAutofit/>
          </a:bodyPr>
          <a:lstStyle/>
          <a:p>
            <a:pPr marL="12700">
              <a:lnSpc>
                <a:spcPts val="7905"/>
              </a:lnSpc>
            </a:pPr>
            <a:r>
              <a:rPr dirty="0" smtClean="0" sz="7700">
                <a:solidFill>
                  <a:srgbClr val="221F1F"/>
                </a:solidFill>
                <a:latin typeface="Arial"/>
                <a:cs typeface="Arial"/>
              </a:rPr>
              <a:t>Mowing</a:t>
            </a:r>
            <a:endParaRPr sz="7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0515" y="351790"/>
            <a:ext cx="7150100" cy="1990089"/>
          </a:xfrm>
          <a:prstGeom prst="rect">
            <a:avLst/>
          </a:prstGeom>
        </p:spPr>
        <p:txBody>
          <a:bodyPr bIns="0" lIns="0" rIns="0" rtlCol="0" tIns="54959" wrap="square">
            <a:noAutofit/>
          </a:bodyPr>
          <a:lstStyle/>
          <a:p>
            <a:pPr marL="2495804">
              <a:lnSpc>
                <a:spcPts val="8655"/>
              </a:lnSpc>
            </a:pPr>
            <a:r>
              <a:rPr dirty="0" smtClean="0" sz="7700">
                <a:solidFill>
                  <a:srgbClr val="221F1F"/>
                </a:solidFill>
                <a:latin typeface="Arial"/>
                <a:cs typeface="Arial"/>
              </a:rPr>
              <a:t>Lawn</a:t>
            </a:r>
            <a:endParaRPr sz="7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0515" y="2341879"/>
            <a:ext cx="7150100" cy="464502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10515" y="6986905"/>
            <a:ext cx="864869" cy="222885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1175385" y="6986905"/>
            <a:ext cx="775970" cy="222885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1951355" y="6986905"/>
            <a:ext cx="775969" cy="222885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2727325" y="6986905"/>
            <a:ext cx="775970" cy="222885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3503295" y="6986905"/>
            <a:ext cx="775969" cy="222885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279265" y="6986905"/>
            <a:ext cx="775970" cy="222885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5055235" y="6986905"/>
            <a:ext cx="775969" cy="222885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831205" y="6986905"/>
            <a:ext cx="775970" cy="222885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607175" y="6986905"/>
            <a:ext cx="853440" cy="222885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