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2313305" y="620395"/>
            <a:ext cx="2932430" cy="1162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457200" y="5079745"/>
            <a:ext cx="2625394" cy="0"/>
          </a:xfrm>
          <a:custGeom>
            <a:avLst/>
            <a:gdLst/>
            <a:ahLst/>
            <a:cxnLst/>
            <a:rect l="l" t="t" r="r" b="b"/>
            <a:pathLst>
              <a:path w="2625394" h="0">
                <a:moveTo>
                  <a:pt x="0" y="0"/>
                </a:moveTo>
                <a:lnTo>
                  <a:pt x="2625394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085211" y="5079745"/>
            <a:ext cx="3555644" cy="0"/>
          </a:xfrm>
          <a:custGeom>
            <a:avLst/>
            <a:gdLst/>
            <a:ahLst/>
            <a:cxnLst/>
            <a:rect l="l" t="t" r="r" b="b"/>
            <a:pathLst>
              <a:path w="3555644" h="0">
                <a:moveTo>
                  <a:pt x="0" y="0"/>
                </a:moveTo>
                <a:lnTo>
                  <a:pt x="3555644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457200" y="5579871"/>
            <a:ext cx="6180124" cy="0"/>
          </a:xfrm>
          <a:custGeom>
            <a:avLst/>
            <a:gdLst/>
            <a:ahLst/>
            <a:cxnLst/>
            <a:rect l="l" t="t" r="r" b="b"/>
            <a:pathLst>
              <a:path w="6180124" h="0">
                <a:moveTo>
                  <a:pt x="0" y="0"/>
                </a:moveTo>
                <a:lnTo>
                  <a:pt x="6180124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57200" y="6352539"/>
            <a:ext cx="3048609" cy="0"/>
          </a:xfrm>
          <a:custGeom>
            <a:avLst/>
            <a:gdLst/>
            <a:ahLst/>
            <a:cxnLst/>
            <a:rect l="l" t="t" r="r" b="b"/>
            <a:pathLst>
              <a:path w="3048609" h="0">
                <a:moveTo>
                  <a:pt x="0" y="0"/>
                </a:moveTo>
                <a:lnTo>
                  <a:pt x="3048609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508883" y="6352539"/>
            <a:ext cx="2963418" cy="0"/>
          </a:xfrm>
          <a:custGeom>
            <a:avLst/>
            <a:gdLst/>
            <a:ahLst/>
            <a:cxnLst/>
            <a:rect l="l" t="t" r="r" b="b"/>
            <a:pathLst>
              <a:path w="2963418" h="0">
                <a:moveTo>
                  <a:pt x="0" y="0"/>
                </a:moveTo>
                <a:lnTo>
                  <a:pt x="2963418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57200" y="9773473"/>
            <a:ext cx="1676671" cy="0"/>
          </a:xfrm>
          <a:custGeom>
            <a:avLst/>
            <a:gdLst/>
            <a:ahLst/>
            <a:cxnLst/>
            <a:rect l="l" t="t" r="r" b="b"/>
            <a:pathLst>
              <a:path w="1676671" h="0">
                <a:moveTo>
                  <a:pt x="0" y="0"/>
                </a:moveTo>
                <a:lnTo>
                  <a:pt x="1676671" y="0"/>
                </a:lnTo>
              </a:path>
            </a:pathLst>
          </a:custGeom>
          <a:ln w="51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307207" y="2295577"/>
            <a:ext cx="96549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 b="1">
                <a:latin typeface="Arial"/>
                <a:cs typeface="Arial"/>
              </a:rPr>
              <a:t>H</a:t>
            </a:r>
            <a:r>
              <a:rPr dirty="0" smtClean="0" sz="1100" spc="4" b="1">
                <a:latin typeface="Arial"/>
                <a:cs typeface="Arial"/>
              </a:rPr>
              <a:t>O</a:t>
            </a:r>
            <a:r>
              <a:rPr dirty="0" smtClean="0" sz="1100" spc="-14" b="1">
                <a:latin typeface="Arial"/>
                <a:cs typeface="Arial"/>
              </a:rPr>
              <a:t>T</a:t>
            </a:r>
            <a:r>
              <a:rPr dirty="0" smtClean="0" sz="1100" spc="-4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L</a:t>
            </a:r>
            <a:r>
              <a:rPr dirty="0" smtClean="0" sz="1100" spc="-19" b="1">
                <a:latin typeface="Arial"/>
                <a:cs typeface="Arial"/>
              </a:rPr>
              <a:t> </a:t>
            </a:r>
            <a:r>
              <a:rPr dirty="0" smtClean="0" sz="1100" spc="19" b="1">
                <a:latin typeface="Arial"/>
                <a:cs typeface="Arial"/>
              </a:rPr>
              <a:t>N</a:t>
            </a:r>
            <a:r>
              <a:rPr dirty="0" smtClean="0" sz="1100" spc="-39" b="1">
                <a:latin typeface="Arial"/>
                <a:cs typeface="Arial"/>
              </a:rPr>
              <a:t>A</a:t>
            </a:r>
            <a:r>
              <a:rPr dirty="0" smtClean="0" sz="1100" spc="4" b="1">
                <a:latin typeface="Arial"/>
                <a:cs typeface="Arial"/>
              </a:rPr>
              <a:t>M</a:t>
            </a:r>
            <a:r>
              <a:rPr dirty="0" smtClean="0" sz="1100" spc="0" b="1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60189" y="2776661"/>
            <a:ext cx="381536" cy="164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5"/>
              </a:lnSpc>
              <a:spcBef>
                <a:spcPts val="61"/>
              </a:spcBef>
            </a:pPr>
            <a:r>
              <a:rPr dirty="0" smtClean="0" baseline="5350" sz="1650" spc="4" b="1">
                <a:latin typeface="Courier New"/>
                <a:cs typeface="Courier New"/>
              </a:rPr>
              <a:t>Date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4500" y="3014786"/>
            <a:ext cx="957862" cy="11135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038">
              <a:lnSpc>
                <a:spcPts val="1235"/>
              </a:lnSpc>
              <a:spcBef>
                <a:spcPts val="61"/>
              </a:spcBef>
            </a:pPr>
            <a:r>
              <a:rPr dirty="0" smtClean="0" baseline="5350" sz="1650" spc="4" b="1">
                <a:latin typeface="Courier New"/>
                <a:cs typeface="Courier New"/>
              </a:rPr>
              <a:t>Roo</a:t>
            </a:r>
            <a:r>
              <a:rPr dirty="0" smtClean="0" baseline="5350" sz="1650" spc="0" b="1">
                <a:latin typeface="Courier New"/>
                <a:cs typeface="Courier New"/>
              </a:rPr>
              <a:t>m</a:t>
            </a:r>
            <a:r>
              <a:rPr dirty="0" smtClean="0" baseline="5350" sz="1650" spc="-26" b="1">
                <a:latin typeface="Courier New"/>
                <a:cs typeface="Courier New"/>
              </a:rPr>
              <a:t> </a:t>
            </a:r>
            <a:r>
              <a:rPr dirty="0" smtClean="0" baseline="5350" sz="1650" spc="4" b="1">
                <a:latin typeface="Courier New"/>
                <a:cs typeface="Courier New"/>
              </a:rPr>
              <a:t>N</a:t>
            </a:r>
            <a:r>
              <a:rPr dirty="0" smtClean="0" baseline="5350" sz="1650" spc="0" b="1">
                <a:latin typeface="Courier New"/>
                <a:cs typeface="Courier New"/>
              </a:rPr>
              <a:t>o</a:t>
            </a:r>
            <a:r>
              <a:rPr dirty="0" smtClean="0" baseline="5350" sz="1650" spc="-13" b="1">
                <a:latin typeface="Courier New"/>
                <a:cs typeface="Courier New"/>
              </a:rPr>
              <a:t> </a:t>
            </a:r>
            <a:r>
              <a:rPr dirty="0" smtClean="0" baseline="5350" sz="1650" spc="0" b="1">
                <a:latin typeface="Courier New"/>
                <a:cs typeface="Courier New"/>
              </a:rPr>
              <a:t>: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870"/>
              </a:lnSpc>
              <a:spcBef>
                <a:spcPts val="61"/>
              </a:spcBef>
            </a:pPr>
            <a:r>
              <a:rPr dirty="0" smtClean="0" sz="1100" spc="4" b="1">
                <a:latin typeface="Courier New"/>
                <a:cs typeface="Courier New"/>
              </a:rPr>
              <a:t>Arriva</a:t>
            </a:r>
            <a:r>
              <a:rPr dirty="0" smtClean="0" sz="1100" spc="0" b="1">
                <a:latin typeface="Courier New"/>
                <a:cs typeface="Courier New"/>
              </a:rPr>
              <a:t>l</a:t>
            </a:r>
            <a:r>
              <a:rPr dirty="0" smtClean="0" sz="1100" spc="-46" b="1">
                <a:latin typeface="Courier New"/>
                <a:cs typeface="Courier New"/>
              </a:rPr>
              <a:t> </a:t>
            </a:r>
            <a:r>
              <a:rPr dirty="0" smtClean="0" sz="1100" spc="0" b="1">
                <a:latin typeface="Courier New"/>
                <a:cs typeface="Courier New"/>
              </a:rPr>
              <a:t>:</a:t>
            </a:r>
            <a:r>
              <a:rPr dirty="0" smtClean="0" sz="1100" spc="0" b="1">
                <a:latin typeface="Courier New"/>
                <a:cs typeface="Courier New"/>
              </a:rPr>
              <a:t> </a:t>
            </a:r>
            <a:r>
              <a:rPr dirty="0" smtClean="0" sz="1100" spc="4" b="1">
                <a:latin typeface="Courier New"/>
                <a:cs typeface="Courier New"/>
              </a:rPr>
              <a:t>Departur</a:t>
            </a:r>
            <a:r>
              <a:rPr dirty="0" smtClean="0" sz="1100" spc="0" b="1">
                <a:latin typeface="Courier New"/>
                <a:cs typeface="Courier New"/>
              </a:rPr>
              <a:t>e</a:t>
            </a:r>
            <a:r>
              <a:rPr dirty="0" smtClean="0" sz="1100" spc="-59" b="1">
                <a:latin typeface="Courier New"/>
                <a:cs typeface="Courier New"/>
              </a:rPr>
              <a:t> </a:t>
            </a:r>
            <a:r>
              <a:rPr dirty="0" smtClean="0" sz="1100" spc="0" b="1">
                <a:latin typeface="Courier New"/>
                <a:cs typeface="Courier New"/>
              </a:rPr>
              <a:t>:</a:t>
            </a:r>
            <a:r>
              <a:rPr dirty="0" smtClean="0" sz="1100" spc="0" b="1">
                <a:latin typeface="Courier New"/>
                <a:cs typeface="Courier New"/>
              </a:rPr>
              <a:t> </a:t>
            </a:r>
            <a:r>
              <a:rPr dirty="0" smtClean="0" sz="1100" spc="4" b="1">
                <a:latin typeface="Courier New"/>
                <a:cs typeface="Courier New"/>
              </a:rPr>
              <a:t>C/</a:t>
            </a:r>
            <a:r>
              <a:rPr dirty="0" smtClean="0" sz="1100" spc="0" b="1">
                <a:latin typeface="Courier New"/>
                <a:cs typeface="Courier New"/>
              </a:rPr>
              <a:t>I</a:t>
            </a:r>
            <a:r>
              <a:rPr dirty="0" smtClean="0" sz="1100" spc="-19" b="1">
                <a:latin typeface="Courier New"/>
                <a:cs typeface="Courier New"/>
              </a:rPr>
              <a:t> </a:t>
            </a:r>
            <a:r>
              <a:rPr dirty="0" smtClean="0" sz="1100" spc="4" b="1">
                <a:latin typeface="Courier New"/>
                <a:cs typeface="Courier New"/>
              </a:rPr>
              <a:t>Tim</a:t>
            </a:r>
            <a:r>
              <a:rPr dirty="0" smtClean="0" sz="1100" spc="0" b="1">
                <a:latin typeface="Courier New"/>
                <a:cs typeface="Courier New"/>
              </a:rPr>
              <a:t>e</a:t>
            </a:r>
            <a:r>
              <a:rPr dirty="0" smtClean="0" sz="1100" spc="-26" b="1">
                <a:latin typeface="Courier New"/>
                <a:cs typeface="Courier New"/>
              </a:rPr>
              <a:t> </a:t>
            </a:r>
            <a:r>
              <a:rPr dirty="0" smtClean="0" sz="1100" spc="0" b="1">
                <a:latin typeface="Courier New"/>
                <a:cs typeface="Courier New"/>
              </a:rPr>
              <a:t>:</a:t>
            </a:r>
            <a:r>
              <a:rPr dirty="0" smtClean="0" sz="1100" spc="0" b="1">
                <a:latin typeface="Courier New"/>
                <a:cs typeface="Courier New"/>
              </a:rPr>
              <a:t> </a:t>
            </a:r>
            <a:r>
              <a:rPr dirty="0" smtClean="0" sz="1100" spc="4" b="1">
                <a:latin typeface="Courier New"/>
                <a:cs typeface="Courier New"/>
              </a:rPr>
              <a:t>Use</a:t>
            </a:r>
            <a:r>
              <a:rPr dirty="0" smtClean="0" sz="1100" spc="0" b="1">
                <a:latin typeface="Courier New"/>
                <a:cs typeface="Courier New"/>
              </a:rPr>
              <a:t>r</a:t>
            </a:r>
            <a:r>
              <a:rPr dirty="0" smtClean="0" sz="1100" spc="-26" b="1">
                <a:latin typeface="Courier New"/>
                <a:cs typeface="Courier New"/>
              </a:rPr>
              <a:t> </a:t>
            </a:r>
            <a:r>
              <a:rPr dirty="0" smtClean="0" sz="1100" spc="4" b="1">
                <a:latin typeface="Courier New"/>
                <a:cs typeface="Courier New"/>
              </a:rPr>
              <a:t>Nam</a:t>
            </a:r>
            <a:r>
              <a:rPr dirty="0" smtClean="0" sz="1100" spc="0" b="1">
                <a:latin typeface="Courier New"/>
                <a:cs typeface="Courier New"/>
              </a:rPr>
              <a:t>e</a:t>
            </a:r>
            <a:r>
              <a:rPr dirty="0" smtClean="0" sz="1100" spc="-26" b="1">
                <a:latin typeface="Courier New"/>
                <a:cs typeface="Courier New"/>
              </a:rPr>
              <a:t> </a:t>
            </a:r>
            <a:r>
              <a:rPr dirty="0" smtClean="0" sz="1100" spc="0" b="1">
                <a:latin typeface="Courier New"/>
                <a:cs typeface="Courier New"/>
              </a:rPr>
              <a:t>: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4500" y="4200458"/>
            <a:ext cx="707038" cy="639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038">
              <a:lnSpc>
                <a:spcPts val="1235"/>
              </a:lnSpc>
              <a:spcBef>
                <a:spcPts val="61"/>
              </a:spcBef>
            </a:pPr>
            <a:r>
              <a:rPr dirty="0" smtClean="0" baseline="5350" sz="1650" spc="4" b="1">
                <a:latin typeface="Courier New"/>
                <a:cs typeface="Courier New"/>
              </a:rPr>
              <a:t>Pa</a:t>
            </a:r>
            <a:r>
              <a:rPr dirty="0" smtClean="0" baseline="5350" sz="1650" spc="0" b="1">
                <a:latin typeface="Courier New"/>
                <a:cs typeface="Courier New"/>
              </a:rPr>
              <a:t>x</a:t>
            </a:r>
            <a:r>
              <a:rPr dirty="0" smtClean="0" baseline="5350" sz="1650" spc="-19" b="1">
                <a:latin typeface="Courier New"/>
                <a:cs typeface="Courier New"/>
              </a:rPr>
              <a:t> </a:t>
            </a:r>
            <a:r>
              <a:rPr dirty="0" smtClean="0" baseline="5350" sz="1650" spc="0" b="1">
                <a:latin typeface="Courier New"/>
                <a:cs typeface="Courier New"/>
              </a:rPr>
              <a:t>: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140151"/>
              </a:lnSpc>
              <a:spcBef>
                <a:spcPts val="416"/>
              </a:spcBef>
            </a:pPr>
            <a:r>
              <a:rPr dirty="0" smtClean="0" sz="1100" spc="4" b="1">
                <a:latin typeface="Courier New"/>
                <a:cs typeface="Courier New"/>
              </a:rPr>
              <a:t>Pag</a:t>
            </a:r>
            <a:r>
              <a:rPr dirty="0" smtClean="0" sz="1100" spc="0" b="1">
                <a:latin typeface="Courier New"/>
                <a:cs typeface="Courier New"/>
              </a:rPr>
              <a:t>e</a:t>
            </a:r>
            <a:r>
              <a:rPr dirty="0" smtClean="0" sz="1100" spc="-26" b="1">
                <a:latin typeface="Courier New"/>
                <a:cs typeface="Courier New"/>
              </a:rPr>
              <a:t> </a:t>
            </a:r>
            <a:r>
              <a:rPr dirty="0" smtClean="0" sz="1100" spc="4" b="1">
                <a:latin typeface="Courier New"/>
                <a:cs typeface="Courier New"/>
              </a:rPr>
              <a:t>No.</a:t>
            </a:r>
            <a:r>
              <a:rPr dirty="0" smtClean="0" sz="1100" spc="4" b="1">
                <a:latin typeface="Courier New"/>
                <a:cs typeface="Courier New"/>
              </a:rPr>
              <a:t> </a:t>
            </a:r>
            <a:r>
              <a:rPr dirty="0" smtClean="0" sz="1100" spc="4" b="1">
                <a:latin typeface="Courier New"/>
                <a:cs typeface="Courier New"/>
              </a:rPr>
              <a:t>Receipt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98880" y="4200458"/>
            <a:ext cx="717094" cy="639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418" marR="514249" algn="ctr">
              <a:lnSpc>
                <a:spcPts val="1235"/>
              </a:lnSpc>
              <a:spcBef>
                <a:spcPts val="61"/>
              </a:spcBef>
            </a:pPr>
            <a:r>
              <a:rPr dirty="0" smtClean="0" baseline="5350" sz="1650" spc="0" b="1">
                <a:latin typeface="Courier New"/>
                <a:cs typeface="Courier New"/>
              </a:rPr>
              <a:t>/</a:t>
            </a:r>
            <a:endParaRPr sz="1100">
              <a:latin typeface="Courier New"/>
              <a:cs typeface="Courier New"/>
            </a:endParaRPr>
          </a:p>
          <a:p>
            <a:pPr marL="12700" marR="20802">
              <a:lnSpc>
                <a:spcPct val="94401"/>
              </a:lnSpc>
              <a:spcBef>
                <a:spcPts val="564"/>
              </a:spcBef>
            </a:pPr>
            <a:r>
              <a:rPr dirty="0" smtClean="0" sz="1100" spc="0" b="1">
                <a:latin typeface="Courier New"/>
                <a:cs typeface="Courier New"/>
              </a:rPr>
              <a:t>:</a:t>
            </a:r>
            <a:r>
              <a:rPr dirty="0" smtClean="0" sz="1100" spc="-6" b="1">
                <a:latin typeface="Courier New"/>
                <a:cs typeface="Courier New"/>
              </a:rPr>
              <a:t> </a:t>
            </a:r>
            <a:r>
              <a:rPr dirty="0" smtClean="0" sz="1100" spc="0" b="1">
                <a:latin typeface="Courier New"/>
                <a:cs typeface="Courier New"/>
              </a:rPr>
              <a:t>1</a:t>
            </a:r>
            <a:endParaRPr sz="1100">
              <a:latin typeface="Courier New"/>
              <a:cs typeface="Courier New"/>
            </a:endParaRPr>
          </a:p>
          <a:p>
            <a:pPr marL="13004">
              <a:lnSpc>
                <a:spcPct val="94401"/>
              </a:lnSpc>
              <a:spcBef>
                <a:spcPts val="625"/>
              </a:spcBef>
            </a:pPr>
            <a:r>
              <a:rPr dirty="0" smtClean="0" sz="1100" spc="4" b="1">
                <a:latin typeface="Courier New"/>
                <a:cs typeface="Courier New"/>
              </a:rPr>
              <a:t>No</a:t>
            </a:r>
            <a:r>
              <a:rPr dirty="0" smtClean="0" sz="1100" spc="0" b="1">
                <a:latin typeface="Courier New"/>
                <a:cs typeface="Courier New"/>
              </a:rPr>
              <a:t>.</a:t>
            </a:r>
            <a:r>
              <a:rPr dirty="0" smtClean="0" sz="1100" spc="-19" b="1">
                <a:latin typeface="Courier New"/>
                <a:cs typeface="Courier New"/>
              </a:rPr>
              <a:t> </a:t>
            </a:r>
            <a:r>
              <a:rPr dirty="0" smtClean="0" sz="1100" spc="0" b="1">
                <a:latin typeface="Courier New"/>
                <a:cs typeface="Courier New"/>
              </a:rPr>
              <a:t>:</a:t>
            </a:r>
            <a:r>
              <a:rPr dirty="0" smtClean="0" sz="1100" spc="-6" b="1">
                <a:latin typeface="Courier New"/>
                <a:cs typeface="Courier New"/>
              </a:rPr>
              <a:t> </a:t>
            </a:r>
            <a:r>
              <a:rPr dirty="0" smtClean="0" sz="1100" spc="4" b="1">
                <a:latin typeface="Courier New"/>
                <a:cs typeface="Courier New"/>
              </a:rPr>
              <a:t>22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4500" y="5176072"/>
            <a:ext cx="381536" cy="1640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5"/>
              </a:lnSpc>
              <a:spcBef>
                <a:spcPts val="61"/>
              </a:spcBef>
            </a:pPr>
            <a:r>
              <a:rPr dirty="0" smtClean="0" baseline="5350" sz="1650" spc="4" b="1">
                <a:latin typeface="Courier New"/>
                <a:cs typeface="Courier New"/>
              </a:rPr>
              <a:t>DATE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59154" y="5176072"/>
            <a:ext cx="968371" cy="1640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5"/>
              </a:lnSpc>
              <a:spcBef>
                <a:spcPts val="61"/>
              </a:spcBef>
            </a:pPr>
            <a:r>
              <a:rPr dirty="0" smtClean="0" baseline="5350" sz="1650" spc="4" b="1">
                <a:latin typeface="Courier New"/>
                <a:cs typeface="Courier New"/>
              </a:rPr>
              <a:t>DESCRIPTION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02989" y="5176072"/>
            <a:ext cx="465370" cy="1640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5"/>
              </a:lnSpc>
              <a:spcBef>
                <a:spcPts val="61"/>
              </a:spcBef>
            </a:pPr>
            <a:r>
              <a:rPr dirty="0" smtClean="0" baseline="5350" sz="1650" spc="4" b="1">
                <a:latin typeface="Courier New"/>
                <a:cs typeface="Courier New"/>
              </a:rPr>
              <a:t>DEBIT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74589" y="5176072"/>
            <a:ext cx="549203" cy="1640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5"/>
              </a:lnSpc>
              <a:spcBef>
                <a:spcPts val="61"/>
              </a:spcBef>
            </a:pPr>
            <a:r>
              <a:rPr dirty="0" smtClean="0" baseline="5350" sz="1650" spc="4" b="1">
                <a:latin typeface="Courier New"/>
                <a:cs typeface="Courier New"/>
              </a:rPr>
              <a:t>CREDIT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4500" y="5677468"/>
            <a:ext cx="465370" cy="426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5"/>
              </a:lnSpc>
              <a:spcBef>
                <a:spcPts val="61"/>
              </a:spcBef>
            </a:pPr>
            <a:r>
              <a:rPr dirty="0" smtClean="0" baseline="5350" sz="1650" spc="4" b="1">
                <a:latin typeface="Courier New"/>
                <a:cs typeface="Courier New"/>
              </a:rPr>
              <a:t>17/01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ct val="94401"/>
              </a:lnSpc>
              <a:spcBef>
                <a:spcPts val="756"/>
              </a:spcBef>
            </a:pPr>
            <a:r>
              <a:rPr dirty="0" smtClean="0" sz="1100" spc="4" b="1">
                <a:latin typeface="Courier New"/>
                <a:cs typeface="Courier New"/>
              </a:rPr>
              <a:t>23/01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16354" y="5677468"/>
            <a:ext cx="1052110" cy="426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5"/>
              </a:lnSpc>
              <a:spcBef>
                <a:spcPts val="61"/>
              </a:spcBef>
            </a:pPr>
            <a:r>
              <a:rPr dirty="0" smtClean="0" baseline="5350" sz="1650" spc="0" b="1">
                <a:latin typeface="Courier New"/>
                <a:cs typeface="Courier New"/>
              </a:rPr>
              <a:t>1</a:t>
            </a:r>
            <a:r>
              <a:rPr dirty="0" smtClean="0" baseline="5350" sz="1650" spc="-6" b="1">
                <a:latin typeface="Courier New"/>
                <a:cs typeface="Courier New"/>
              </a:rPr>
              <a:t> </a:t>
            </a:r>
            <a:r>
              <a:rPr dirty="0" smtClean="0" baseline="5350" sz="1650" spc="4" b="1">
                <a:latin typeface="Courier New"/>
                <a:cs typeface="Courier New"/>
              </a:rPr>
              <a:t>wee</a:t>
            </a:r>
            <a:r>
              <a:rPr dirty="0" smtClean="0" baseline="5350" sz="1650" spc="0" b="1">
                <a:latin typeface="Courier New"/>
                <a:cs typeface="Courier New"/>
              </a:rPr>
              <a:t>k</a:t>
            </a:r>
            <a:r>
              <a:rPr dirty="0" smtClean="0" baseline="5350" sz="1650" spc="-26" b="1">
                <a:latin typeface="Courier New"/>
                <a:cs typeface="Courier New"/>
              </a:rPr>
              <a:t> </a:t>
            </a:r>
            <a:r>
              <a:rPr dirty="0" smtClean="0" baseline="5350" sz="1650" spc="4" b="1">
                <a:latin typeface="Courier New"/>
                <a:cs typeface="Courier New"/>
              </a:rPr>
              <a:t>Accom</a:t>
            </a:r>
            <a:endParaRPr sz="1100">
              <a:latin typeface="Courier New"/>
              <a:cs typeface="Courier New"/>
            </a:endParaRPr>
          </a:p>
          <a:p>
            <a:pPr marL="12700" marR="20802">
              <a:lnSpc>
                <a:spcPct val="94401"/>
              </a:lnSpc>
              <a:spcBef>
                <a:spcPts val="756"/>
              </a:spcBef>
            </a:pPr>
            <a:r>
              <a:rPr dirty="0" smtClean="0" sz="1100" spc="4" b="1">
                <a:latin typeface="Courier New"/>
                <a:cs typeface="Courier New"/>
              </a:rPr>
              <a:t>Cash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02989" y="5677468"/>
            <a:ext cx="800650" cy="1640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5"/>
              </a:lnSpc>
              <a:spcBef>
                <a:spcPts val="61"/>
              </a:spcBef>
            </a:pPr>
            <a:r>
              <a:rPr dirty="0" smtClean="0" baseline="5350" sz="1650" spc="4" b="1">
                <a:latin typeface="Courier New"/>
                <a:cs typeface="Courier New"/>
              </a:rPr>
              <a:t>10</a:t>
            </a:r>
            <a:r>
              <a:rPr dirty="0" smtClean="0" baseline="5350" sz="1650" spc="4" b="1">
                <a:latin typeface="Courier New"/>
                <a:cs typeface="Courier New"/>
              </a:rPr>
              <a:t>,</a:t>
            </a:r>
            <a:r>
              <a:rPr dirty="0" smtClean="0" baseline="5350" sz="1650" spc="4" b="1">
                <a:latin typeface="Courier New"/>
                <a:cs typeface="Courier New"/>
              </a:rPr>
              <a:t>000.00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74589" y="5918025"/>
            <a:ext cx="854232" cy="185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dirty="0" smtClean="0" baseline="2415" sz="1800" spc="-4">
                <a:latin typeface="Arial"/>
                <a:cs typeface="Arial"/>
              </a:rPr>
              <a:t>-</a:t>
            </a:r>
            <a:r>
              <a:rPr dirty="0" smtClean="0" baseline="2675" sz="1650" spc="4" b="1">
                <a:latin typeface="Courier New"/>
                <a:cs typeface="Courier New"/>
              </a:rPr>
              <a:t>10,000.00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64989" y="6663900"/>
            <a:ext cx="1136145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dirty="0" smtClean="0" baseline="5350" sz="1650" spc="0" b="1">
                <a:latin typeface="Courier New"/>
                <a:cs typeface="Courier New"/>
              </a:rPr>
              <a:t>Balance:</a:t>
            </a:r>
            <a:r>
              <a:rPr dirty="0" smtClean="0" baseline="5350" sz="1650" spc="0" b="1">
                <a:latin typeface="Courier New"/>
                <a:cs typeface="Courier New"/>
              </a:rPr>
              <a:t> </a:t>
            </a:r>
            <a:r>
              <a:rPr dirty="0" smtClean="0" baseline="5350" sz="1650" spc="0" b="1">
                <a:latin typeface="Courier New"/>
                <a:cs typeface="Courier New"/>
              </a:rPr>
              <a:t>0.00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7086232"/>
            <a:ext cx="50553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dirty="0" smtClean="0" baseline="4904" sz="1800" spc="0">
                <a:latin typeface="Courier New"/>
                <a:cs typeface="Courier New"/>
              </a:rPr>
              <a:t>Guest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3140" y="7086232"/>
            <a:ext cx="187720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dirty="0" smtClean="0" baseline="4904" sz="1800" spc="0">
                <a:latin typeface="Courier New"/>
                <a:cs typeface="Courier New"/>
              </a:rPr>
              <a:t>Terms</a:t>
            </a:r>
            <a:r>
              <a:rPr dirty="0" smtClean="0" baseline="4904" sz="1800" spc="0">
                <a:latin typeface="Courier New"/>
                <a:cs typeface="Courier New"/>
              </a:rPr>
              <a:t> </a:t>
            </a:r>
            <a:r>
              <a:rPr dirty="0" smtClean="0" baseline="4904" sz="1800" spc="0">
                <a:latin typeface="Courier New"/>
                <a:cs typeface="Courier New"/>
              </a:rPr>
              <a:t>and</a:t>
            </a:r>
            <a:r>
              <a:rPr dirty="0" smtClean="0" baseline="4904" sz="1800" spc="0">
                <a:latin typeface="Courier New"/>
                <a:cs typeface="Courier New"/>
              </a:rPr>
              <a:t> </a:t>
            </a:r>
            <a:r>
              <a:rPr dirty="0" smtClean="0" baseline="4904" sz="1800" spc="0">
                <a:latin typeface="Courier New"/>
                <a:cs typeface="Courier New"/>
              </a:rPr>
              <a:t>Conditions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13380" y="7086232"/>
            <a:ext cx="7797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dirty="0" smtClean="0" baseline="4904" sz="1800" spc="0">
                <a:latin typeface="Courier New"/>
                <a:cs typeface="Courier New"/>
              </a:rPr>
              <a:t>Sample</a:t>
            </a:r>
            <a:r>
              <a:rPr dirty="0" smtClean="0" baseline="4904" sz="1800" spc="0">
                <a:latin typeface="Courier New"/>
                <a:cs typeface="Courier New"/>
              </a:rPr>
              <a:t> </a:t>
            </a:r>
            <a:r>
              <a:rPr dirty="0" smtClean="0" baseline="4904" sz="1800" spc="0">
                <a:latin typeface="Courier New"/>
                <a:cs typeface="Courier New"/>
              </a:rPr>
              <a:t>5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3100" y="7438657"/>
            <a:ext cx="219741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dirty="0" smtClean="0" baseline="4904" sz="1800">
                <a:latin typeface="Courier New"/>
                <a:cs typeface="Courier New"/>
              </a:rPr>
              <a:t>1.</a:t>
            </a:r>
            <a:r>
              <a:rPr dirty="0" smtClean="0" baseline="4904" sz="1800" spc="-359">
                <a:latin typeface="Courier New"/>
                <a:cs typeface="Courier New"/>
              </a:rPr>
              <a:t> </a:t>
            </a:r>
            <a:r>
              <a:rPr dirty="0" smtClean="0" baseline="4904" sz="1800" spc="0">
                <a:latin typeface="Courier New"/>
                <a:cs typeface="Courier New"/>
              </a:rPr>
              <a:t>Check-in</a:t>
            </a:r>
            <a:r>
              <a:rPr dirty="0" smtClean="0" baseline="4904" sz="1800" spc="0">
                <a:latin typeface="Courier New"/>
                <a:cs typeface="Courier New"/>
              </a:rPr>
              <a:t> </a:t>
            </a:r>
            <a:r>
              <a:rPr dirty="0" smtClean="0" baseline="4904" sz="1800" spc="0">
                <a:latin typeface="Courier New"/>
                <a:cs typeface="Courier New"/>
              </a:rPr>
              <a:t>time</a:t>
            </a:r>
            <a:r>
              <a:rPr dirty="0" smtClean="0" baseline="4904" sz="1800" spc="0">
                <a:latin typeface="Courier New"/>
                <a:cs typeface="Courier New"/>
              </a:rPr>
              <a:t> </a:t>
            </a:r>
            <a:r>
              <a:rPr dirty="0" smtClean="0" baseline="4904" sz="1800" spc="0">
                <a:latin typeface="Courier New"/>
                <a:cs typeface="Courier New"/>
              </a:rPr>
              <a:t>is</a:t>
            </a:r>
            <a:r>
              <a:rPr dirty="0" smtClean="0" baseline="4904" sz="1800" spc="0">
                <a:latin typeface="Courier New"/>
                <a:cs typeface="Courier New"/>
              </a:rPr>
              <a:t> </a:t>
            </a:r>
            <a:r>
              <a:rPr dirty="0" smtClean="0" baseline="4904" sz="1800" spc="0">
                <a:latin typeface="Courier New"/>
                <a:cs typeface="Courier New"/>
              </a:rPr>
              <a:t>1400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13634" y="7438657"/>
            <a:ext cx="41407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dirty="0" smtClean="0" baseline="4904" sz="1800" spc="0">
                <a:latin typeface="Courier New"/>
                <a:cs typeface="Courier New"/>
              </a:rPr>
              <a:t>Hrs.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3100" y="7729741"/>
            <a:ext cx="5763609" cy="468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340"/>
              </a:lnSpc>
              <a:spcBef>
                <a:spcPts val="67"/>
              </a:spcBef>
            </a:pPr>
            <a:r>
              <a:rPr dirty="0" smtClean="0" baseline="4904" sz="1800">
                <a:latin typeface="Courier New"/>
                <a:cs typeface="Courier New"/>
              </a:rPr>
              <a:t>2.</a:t>
            </a:r>
            <a:r>
              <a:rPr dirty="0" smtClean="0" baseline="4904" sz="1800" spc="-359">
                <a:latin typeface="Courier New"/>
                <a:cs typeface="Courier New"/>
              </a:rPr>
              <a:t> </a:t>
            </a:r>
            <a:r>
              <a:rPr dirty="0" smtClean="0" baseline="4904" sz="1800" spc="0">
                <a:latin typeface="Courier New"/>
                <a:cs typeface="Courier New"/>
              </a:rPr>
              <a:t>Check-out</a:t>
            </a:r>
            <a:r>
              <a:rPr dirty="0" smtClean="0" baseline="4904" sz="1800" spc="0">
                <a:latin typeface="Courier New"/>
                <a:cs typeface="Courier New"/>
              </a:rPr>
              <a:t> </a:t>
            </a:r>
            <a:r>
              <a:rPr dirty="0" smtClean="0" baseline="4904" sz="1800" spc="0">
                <a:latin typeface="Courier New"/>
                <a:cs typeface="Courier New"/>
              </a:rPr>
              <a:t>time</a:t>
            </a:r>
            <a:r>
              <a:rPr dirty="0" smtClean="0" baseline="4904" sz="1800" spc="0">
                <a:latin typeface="Courier New"/>
                <a:cs typeface="Courier New"/>
              </a:rPr>
              <a:t> </a:t>
            </a:r>
            <a:r>
              <a:rPr dirty="0" smtClean="0" baseline="4904" sz="1800" spc="0">
                <a:latin typeface="Courier New"/>
                <a:cs typeface="Courier New"/>
              </a:rPr>
              <a:t>is</a:t>
            </a:r>
            <a:r>
              <a:rPr dirty="0" smtClean="0" baseline="4904" sz="1800" spc="0">
                <a:latin typeface="Courier New"/>
                <a:cs typeface="Courier New"/>
              </a:rPr>
              <a:t> </a:t>
            </a:r>
            <a:r>
              <a:rPr dirty="0" smtClean="0" baseline="4904" sz="1800" spc="0">
                <a:latin typeface="Courier New"/>
                <a:cs typeface="Courier New"/>
              </a:rPr>
              <a:t>1200</a:t>
            </a:r>
            <a:r>
              <a:rPr dirty="0" smtClean="0" baseline="4904" sz="1800" spc="0">
                <a:latin typeface="Courier New"/>
                <a:cs typeface="Courier New"/>
              </a:rPr>
              <a:t> </a:t>
            </a:r>
            <a:r>
              <a:rPr dirty="0" smtClean="0" baseline="4904" sz="1800" spc="0">
                <a:latin typeface="Courier New"/>
                <a:cs typeface="Courier New"/>
              </a:rPr>
              <a:t>Hrs.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ct val="94401"/>
              </a:lnSpc>
              <a:spcBef>
                <a:spcPts val="865"/>
              </a:spcBef>
            </a:pPr>
            <a:r>
              <a:rPr dirty="0" smtClean="0" sz="1200">
                <a:latin typeface="Courier New"/>
                <a:cs typeface="Courier New"/>
              </a:rPr>
              <a:t>3.</a:t>
            </a:r>
            <a:r>
              <a:rPr dirty="0" smtClean="0" sz="1200" spc="-359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The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guest(s)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acknowledge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joint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and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several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liability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for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all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100" y="8193037"/>
            <a:ext cx="1011840" cy="64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1604" marR="3036">
              <a:lnSpc>
                <a:spcPts val="1340"/>
              </a:lnSpc>
              <a:spcBef>
                <a:spcPts val="67"/>
              </a:spcBef>
            </a:pPr>
            <a:r>
              <a:rPr dirty="0" smtClean="0" baseline="4904" sz="1800" spc="0">
                <a:latin typeface="Courier New"/>
                <a:cs typeface="Courier New"/>
              </a:rPr>
              <a:t>services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ct val="94401"/>
              </a:lnSpc>
              <a:spcBef>
                <a:spcPts val="877"/>
              </a:spcBef>
            </a:pPr>
            <a:r>
              <a:rPr dirty="0" smtClean="0" sz="1200">
                <a:latin typeface="Courier New"/>
                <a:cs typeface="Courier New"/>
              </a:rPr>
              <a:t>4.</a:t>
            </a:r>
            <a:r>
              <a:rPr dirty="0" smtClean="0" sz="1200" spc="-359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Guest(s)</a:t>
            </a:r>
            <a:endParaRPr sz="1200">
              <a:latin typeface="Courier New"/>
              <a:cs typeface="Courier New"/>
            </a:endParaRPr>
          </a:p>
          <a:p>
            <a:pPr marL="241604" marR="3036">
              <a:lnSpc>
                <a:spcPts val="1355"/>
              </a:lnSpc>
              <a:spcBef>
                <a:spcPts val="67"/>
              </a:spcBef>
            </a:pPr>
            <a:r>
              <a:rPr dirty="0" smtClean="0" baseline="4904" sz="1800" spc="0">
                <a:latin typeface="Courier New"/>
                <a:cs typeface="Courier New"/>
              </a:rPr>
              <a:t>property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24964" y="8193037"/>
            <a:ext cx="5342161" cy="64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196">
              <a:lnSpc>
                <a:spcPts val="1340"/>
              </a:lnSpc>
              <a:spcBef>
                <a:spcPts val="67"/>
              </a:spcBef>
            </a:pPr>
            <a:r>
              <a:rPr dirty="0" smtClean="0" baseline="4904" sz="1800" spc="0">
                <a:latin typeface="Courier New"/>
                <a:cs typeface="Courier New"/>
              </a:rPr>
              <a:t>rendered</a:t>
            </a:r>
            <a:r>
              <a:rPr dirty="0" smtClean="0" baseline="4904" sz="1800" spc="0">
                <a:latin typeface="Courier New"/>
                <a:cs typeface="Courier New"/>
              </a:rPr>
              <a:t> </a:t>
            </a:r>
            <a:r>
              <a:rPr dirty="0" smtClean="0" baseline="4904" sz="1800" spc="0">
                <a:latin typeface="Courier New"/>
                <a:cs typeface="Courier New"/>
              </a:rPr>
              <a:t>until</a:t>
            </a:r>
            <a:r>
              <a:rPr dirty="0" smtClean="0" baseline="4904" sz="1800" spc="0">
                <a:latin typeface="Courier New"/>
                <a:cs typeface="Courier New"/>
              </a:rPr>
              <a:t> </a:t>
            </a:r>
            <a:r>
              <a:rPr dirty="0" smtClean="0" baseline="4904" sz="1800" spc="0">
                <a:latin typeface="Courier New"/>
                <a:cs typeface="Courier New"/>
              </a:rPr>
              <a:t>full</a:t>
            </a:r>
            <a:r>
              <a:rPr dirty="0" smtClean="0" baseline="4904" sz="1800" spc="0">
                <a:latin typeface="Courier New"/>
                <a:cs typeface="Courier New"/>
              </a:rPr>
              <a:t> </a:t>
            </a:r>
            <a:r>
              <a:rPr dirty="0" smtClean="0" baseline="4904" sz="1800" spc="0">
                <a:latin typeface="Courier New"/>
                <a:cs typeface="Courier New"/>
              </a:rPr>
              <a:t>settlement</a:t>
            </a:r>
            <a:r>
              <a:rPr dirty="0" smtClean="0" baseline="4904" sz="1800" spc="0">
                <a:latin typeface="Courier New"/>
                <a:cs typeface="Courier New"/>
              </a:rPr>
              <a:t> </a:t>
            </a:r>
            <a:r>
              <a:rPr dirty="0" smtClean="0" baseline="4904" sz="1800" spc="0">
                <a:latin typeface="Courier New"/>
                <a:cs typeface="Courier New"/>
              </a:rPr>
              <a:t>of</a:t>
            </a:r>
            <a:r>
              <a:rPr dirty="0" smtClean="0" baseline="4904" sz="1800" spc="0">
                <a:latin typeface="Courier New"/>
                <a:cs typeface="Courier New"/>
              </a:rPr>
              <a:t> </a:t>
            </a:r>
            <a:r>
              <a:rPr dirty="0" smtClean="0" baseline="4904" sz="1800" spc="0">
                <a:latin typeface="Courier New"/>
                <a:cs typeface="Courier New"/>
              </a:rPr>
              <a:t>bills.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ts val="1360"/>
              </a:lnSpc>
              <a:spcBef>
                <a:spcPts val="856"/>
              </a:spcBef>
            </a:pPr>
            <a:r>
              <a:rPr dirty="0" smtClean="0" sz="1200" spc="0">
                <a:latin typeface="Courier New"/>
                <a:cs typeface="Courier New"/>
              </a:rPr>
              <a:t>will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be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held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responsible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for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any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loss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or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damage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to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hotel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caused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by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themselves,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their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friend(s)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or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any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person(s)</a:t>
            </a:r>
            <a:r>
              <a:rPr dirty="0" smtClean="0" sz="1200" spc="0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Courier New"/>
                <a:cs typeface="Courier New"/>
              </a:rPr>
              <a:t>for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8830069"/>
            <a:ext cx="242587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dirty="0" smtClean="0" baseline="4904" sz="1800" spc="0">
                <a:latin typeface="Courier New"/>
                <a:cs typeface="Courier New"/>
              </a:rPr>
              <a:t>whom</a:t>
            </a:r>
            <a:r>
              <a:rPr dirty="0" smtClean="0" baseline="4904" sz="1800" spc="0">
                <a:latin typeface="Courier New"/>
                <a:cs typeface="Courier New"/>
              </a:rPr>
              <a:t> </a:t>
            </a:r>
            <a:r>
              <a:rPr dirty="0" smtClean="0" baseline="4904" sz="1800" spc="0">
                <a:latin typeface="Courier New"/>
                <a:cs typeface="Courier New"/>
              </a:rPr>
              <a:t>they</a:t>
            </a:r>
            <a:r>
              <a:rPr dirty="0" smtClean="0" baseline="4904" sz="1800" spc="0">
                <a:latin typeface="Courier New"/>
                <a:cs typeface="Courier New"/>
              </a:rPr>
              <a:t> </a:t>
            </a:r>
            <a:r>
              <a:rPr dirty="0" smtClean="0" baseline="4904" sz="1800" spc="0">
                <a:latin typeface="Courier New"/>
                <a:cs typeface="Courier New"/>
              </a:rPr>
              <a:t>are</a:t>
            </a:r>
            <a:r>
              <a:rPr dirty="0" smtClean="0" baseline="4904" sz="1800" spc="0">
                <a:latin typeface="Courier New"/>
                <a:cs typeface="Courier New"/>
              </a:rPr>
              <a:t> </a:t>
            </a:r>
            <a:r>
              <a:rPr dirty="0" smtClean="0" baseline="4904" sz="1800" spc="0">
                <a:latin typeface="Courier New"/>
                <a:cs typeface="Courier New"/>
              </a:rPr>
              <a:t>responsible.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9852155"/>
            <a:ext cx="1187484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4401"/>
              </a:lnSpc>
            </a:pPr>
            <a:r>
              <a:rPr dirty="0" smtClean="0" sz="1000" spc="0">
                <a:latin typeface="Courier New"/>
                <a:cs typeface="Courier New"/>
              </a:rPr>
              <a:t>Guest</a:t>
            </a:r>
            <a:r>
              <a:rPr dirty="0" smtClean="0" sz="1000" spc="-29">
                <a:latin typeface="Courier New"/>
                <a:cs typeface="Courier New"/>
              </a:rPr>
              <a:t> </a:t>
            </a:r>
            <a:r>
              <a:rPr dirty="0" smtClean="0" sz="1000" spc="0">
                <a:latin typeface="Courier New"/>
                <a:cs typeface="Courier New"/>
              </a:rPr>
              <a:t>Signature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5440171"/>
            <a:ext cx="618012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57200" y="9633773"/>
            <a:ext cx="167667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