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s/slide1.xml" ContentType="application/vnd.openxmlformats-officedocument.presentationml.slide+xml"/>
  <Default Extension="png" ContentType="image/png"/>
</Types>
</file>

<file path=_rels/.rels><?xml version="1.0" encoding="UTF-8" standalone="yes"?>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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7569200" cy="10693400"/>
  <p:notesSz cx="75692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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object 34"/>
          <p:cNvSpPr/>
          <p:nvPr/>
        </p:nvSpPr>
        <p:spPr>
          <a:xfrm>
            <a:off x="2313305" y="620395"/>
            <a:ext cx="2932430" cy="116268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2" name="object 32"/>
          <p:cNvSpPr/>
          <p:nvPr/>
        </p:nvSpPr>
        <p:spPr>
          <a:xfrm>
            <a:off x="457200" y="5079745"/>
            <a:ext cx="2625394" cy="0"/>
          </a:xfrm>
          <a:custGeom>
            <a:avLst/>
            <a:gdLst/>
            <a:ahLst/>
            <a:cxnLst/>
            <a:rect l="l" t="t" r="r" b="b"/>
            <a:pathLst>
              <a:path w="2625394" h="0">
                <a:moveTo>
                  <a:pt x="0" y="0"/>
                </a:moveTo>
                <a:lnTo>
                  <a:pt x="2625394" y="0"/>
                </a:lnTo>
              </a:path>
            </a:pathLst>
          </a:custGeom>
          <a:ln w="960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3" name="object 33"/>
          <p:cNvSpPr/>
          <p:nvPr/>
        </p:nvSpPr>
        <p:spPr>
          <a:xfrm>
            <a:off x="3085211" y="5079745"/>
            <a:ext cx="3555644" cy="0"/>
          </a:xfrm>
          <a:custGeom>
            <a:avLst/>
            <a:gdLst/>
            <a:ahLst/>
            <a:cxnLst/>
            <a:rect l="l" t="t" r="r" b="b"/>
            <a:pathLst>
              <a:path w="3555644" h="0">
                <a:moveTo>
                  <a:pt x="0" y="0"/>
                </a:moveTo>
                <a:lnTo>
                  <a:pt x="3555644" y="0"/>
                </a:lnTo>
              </a:path>
            </a:pathLst>
          </a:custGeom>
          <a:ln w="960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" name="object 31"/>
          <p:cNvSpPr/>
          <p:nvPr/>
        </p:nvSpPr>
        <p:spPr>
          <a:xfrm>
            <a:off x="457200" y="5579871"/>
            <a:ext cx="6180124" cy="0"/>
          </a:xfrm>
          <a:custGeom>
            <a:avLst/>
            <a:gdLst/>
            <a:ahLst/>
            <a:cxnLst/>
            <a:rect l="l" t="t" r="r" b="b"/>
            <a:pathLst>
              <a:path w="6180124" h="0">
                <a:moveTo>
                  <a:pt x="0" y="0"/>
                </a:moveTo>
                <a:lnTo>
                  <a:pt x="6180124" y="0"/>
                </a:lnTo>
              </a:path>
            </a:pathLst>
          </a:custGeom>
          <a:ln w="960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" name="object 29"/>
          <p:cNvSpPr/>
          <p:nvPr/>
        </p:nvSpPr>
        <p:spPr>
          <a:xfrm>
            <a:off x="457200" y="6352539"/>
            <a:ext cx="3048609" cy="0"/>
          </a:xfrm>
          <a:custGeom>
            <a:avLst/>
            <a:gdLst/>
            <a:ahLst/>
            <a:cxnLst/>
            <a:rect l="l" t="t" r="r" b="b"/>
            <a:pathLst>
              <a:path w="3048609" h="0">
                <a:moveTo>
                  <a:pt x="0" y="0"/>
                </a:moveTo>
                <a:lnTo>
                  <a:pt x="3048609" y="0"/>
                </a:lnTo>
              </a:path>
            </a:pathLst>
          </a:custGeom>
          <a:ln w="960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" name="object 30"/>
          <p:cNvSpPr/>
          <p:nvPr/>
        </p:nvSpPr>
        <p:spPr>
          <a:xfrm>
            <a:off x="3508883" y="6352539"/>
            <a:ext cx="2963418" cy="0"/>
          </a:xfrm>
          <a:custGeom>
            <a:avLst/>
            <a:gdLst/>
            <a:ahLst/>
            <a:cxnLst/>
            <a:rect l="l" t="t" r="r" b="b"/>
            <a:pathLst>
              <a:path w="2963418" h="0">
                <a:moveTo>
                  <a:pt x="0" y="0"/>
                </a:moveTo>
                <a:lnTo>
                  <a:pt x="2963418" y="0"/>
                </a:lnTo>
              </a:path>
            </a:pathLst>
          </a:custGeom>
          <a:ln w="960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" name="object 28"/>
          <p:cNvSpPr/>
          <p:nvPr/>
        </p:nvSpPr>
        <p:spPr>
          <a:xfrm>
            <a:off x="457200" y="9773473"/>
            <a:ext cx="1676671" cy="0"/>
          </a:xfrm>
          <a:custGeom>
            <a:avLst/>
            <a:gdLst/>
            <a:ahLst/>
            <a:cxnLst/>
            <a:rect l="l" t="t" r="r" b="b"/>
            <a:pathLst>
              <a:path w="1676671" h="0">
                <a:moveTo>
                  <a:pt x="0" y="0"/>
                </a:moveTo>
                <a:lnTo>
                  <a:pt x="1676671" y="0"/>
                </a:lnTo>
              </a:path>
            </a:pathLst>
          </a:custGeom>
          <a:ln w="518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3307207" y="2295577"/>
            <a:ext cx="965494" cy="1656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0"/>
              </a:lnSpc>
              <a:spcBef>
                <a:spcPts val="61"/>
              </a:spcBef>
            </a:pPr>
            <a:r>
              <a:rPr dirty="0" smtClean="0" sz="1100" spc="-4" b="1">
                <a:latin typeface="Arial"/>
                <a:cs typeface="Arial"/>
              </a:rPr>
              <a:t>H</a:t>
            </a:r>
            <a:r>
              <a:rPr dirty="0" smtClean="0" sz="1100" spc="4" b="1">
                <a:latin typeface="Arial"/>
                <a:cs typeface="Arial"/>
              </a:rPr>
              <a:t>O</a:t>
            </a:r>
            <a:r>
              <a:rPr dirty="0" smtClean="0" sz="1100" spc="-14" b="1">
                <a:latin typeface="Arial"/>
                <a:cs typeface="Arial"/>
              </a:rPr>
              <a:t>T</a:t>
            </a:r>
            <a:r>
              <a:rPr dirty="0" smtClean="0" sz="1100" spc="-4" b="1">
                <a:latin typeface="Arial"/>
                <a:cs typeface="Arial"/>
              </a:rPr>
              <a:t>E</a:t>
            </a:r>
            <a:r>
              <a:rPr dirty="0" smtClean="0" sz="1100" spc="0" b="1">
                <a:latin typeface="Arial"/>
                <a:cs typeface="Arial"/>
              </a:rPr>
              <a:t>L</a:t>
            </a:r>
            <a:r>
              <a:rPr dirty="0" smtClean="0" sz="1100" spc="-19" b="1">
                <a:latin typeface="Arial"/>
                <a:cs typeface="Arial"/>
              </a:rPr>
              <a:t> </a:t>
            </a:r>
            <a:r>
              <a:rPr dirty="0" smtClean="0" sz="1100" spc="19" b="1">
                <a:latin typeface="Arial"/>
                <a:cs typeface="Arial"/>
              </a:rPr>
              <a:t>N</a:t>
            </a:r>
            <a:r>
              <a:rPr dirty="0" smtClean="0" sz="1100" spc="-39" b="1">
                <a:latin typeface="Arial"/>
                <a:cs typeface="Arial"/>
              </a:rPr>
              <a:t>A</a:t>
            </a:r>
            <a:r>
              <a:rPr dirty="0" smtClean="0" sz="1100" spc="4" b="1">
                <a:latin typeface="Arial"/>
                <a:cs typeface="Arial"/>
              </a:rPr>
              <a:t>M</a:t>
            </a:r>
            <a:r>
              <a:rPr dirty="0" smtClean="0" sz="1100" spc="0" b="1">
                <a:latin typeface="Arial"/>
                <a:cs typeface="Arial"/>
              </a:rPr>
              <a:t>E</a:t>
            </a:r>
            <a:endParaRPr sz="11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560189" y="2776661"/>
            <a:ext cx="381536" cy="1640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5"/>
              </a:lnSpc>
              <a:spcBef>
                <a:spcPts val="61"/>
              </a:spcBef>
            </a:pPr>
            <a:r>
              <a:rPr dirty="0" smtClean="0" baseline="5350" sz="1650" spc="4" b="1">
                <a:latin typeface="Courier New"/>
                <a:cs typeface="Courier New"/>
              </a:rPr>
              <a:t>Date</a:t>
            </a:r>
            <a:endParaRPr sz="1100">
              <a:latin typeface="Courier New"/>
              <a:cs typeface="Courier New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44500" y="3014786"/>
            <a:ext cx="957862" cy="111353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1038">
              <a:lnSpc>
                <a:spcPts val="1235"/>
              </a:lnSpc>
              <a:spcBef>
                <a:spcPts val="61"/>
              </a:spcBef>
            </a:pPr>
            <a:r>
              <a:rPr dirty="0" smtClean="0" baseline="5350" sz="1650" spc="4" b="1">
                <a:latin typeface="Courier New"/>
                <a:cs typeface="Courier New"/>
              </a:rPr>
              <a:t>Roo</a:t>
            </a:r>
            <a:r>
              <a:rPr dirty="0" smtClean="0" baseline="5350" sz="1650" spc="0" b="1">
                <a:latin typeface="Courier New"/>
                <a:cs typeface="Courier New"/>
              </a:rPr>
              <a:t>m</a:t>
            </a:r>
            <a:r>
              <a:rPr dirty="0" smtClean="0" baseline="5350" sz="1650" spc="-26" b="1">
                <a:latin typeface="Courier New"/>
                <a:cs typeface="Courier New"/>
              </a:rPr>
              <a:t> </a:t>
            </a:r>
            <a:r>
              <a:rPr dirty="0" smtClean="0" baseline="5350" sz="1650" spc="4" b="1">
                <a:latin typeface="Courier New"/>
                <a:cs typeface="Courier New"/>
              </a:rPr>
              <a:t>N</a:t>
            </a:r>
            <a:r>
              <a:rPr dirty="0" smtClean="0" baseline="5350" sz="1650" spc="0" b="1">
                <a:latin typeface="Courier New"/>
                <a:cs typeface="Courier New"/>
              </a:rPr>
              <a:t>o</a:t>
            </a:r>
            <a:r>
              <a:rPr dirty="0" smtClean="0" baseline="5350" sz="1650" spc="-13" b="1">
                <a:latin typeface="Courier New"/>
                <a:cs typeface="Courier New"/>
              </a:rPr>
              <a:t> </a:t>
            </a:r>
            <a:r>
              <a:rPr dirty="0" smtClean="0" baseline="5350" sz="1650" spc="0" b="1">
                <a:latin typeface="Courier New"/>
                <a:cs typeface="Courier New"/>
              </a:rPr>
              <a:t>: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ts val="1870"/>
              </a:lnSpc>
              <a:spcBef>
                <a:spcPts val="61"/>
              </a:spcBef>
            </a:pPr>
            <a:r>
              <a:rPr dirty="0" smtClean="0" sz="1100" spc="4" b="1">
                <a:latin typeface="Courier New"/>
                <a:cs typeface="Courier New"/>
              </a:rPr>
              <a:t>Arriva</a:t>
            </a:r>
            <a:r>
              <a:rPr dirty="0" smtClean="0" sz="1100" spc="0" b="1">
                <a:latin typeface="Courier New"/>
                <a:cs typeface="Courier New"/>
              </a:rPr>
              <a:t>l</a:t>
            </a:r>
            <a:r>
              <a:rPr dirty="0" smtClean="0" sz="1100" spc="-46" b="1">
                <a:latin typeface="Courier New"/>
                <a:cs typeface="Courier New"/>
              </a:rPr>
              <a:t> </a:t>
            </a:r>
            <a:r>
              <a:rPr dirty="0" smtClean="0" sz="1100" spc="0" b="1">
                <a:latin typeface="Courier New"/>
                <a:cs typeface="Courier New"/>
              </a:rPr>
              <a:t>:</a:t>
            </a:r>
            <a:r>
              <a:rPr dirty="0" smtClean="0" sz="1100" spc="0" b="1">
                <a:latin typeface="Courier New"/>
                <a:cs typeface="Courier New"/>
              </a:rPr>
              <a:t> </a:t>
            </a:r>
            <a:r>
              <a:rPr dirty="0" smtClean="0" sz="1100" spc="4" b="1">
                <a:latin typeface="Courier New"/>
                <a:cs typeface="Courier New"/>
              </a:rPr>
              <a:t>Departur</a:t>
            </a:r>
            <a:r>
              <a:rPr dirty="0" smtClean="0" sz="1100" spc="0" b="1">
                <a:latin typeface="Courier New"/>
                <a:cs typeface="Courier New"/>
              </a:rPr>
              <a:t>e</a:t>
            </a:r>
            <a:r>
              <a:rPr dirty="0" smtClean="0" sz="1100" spc="-59" b="1">
                <a:latin typeface="Courier New"/>
                <a:cs typeface="Courier New"/>
              </a:rPr>
              <a:t> </a:t>
            </a:r>
            <a:r>
              <a:rPr dirty="0" smtClean="0" sz="1100" spc="0" b="1">
                <a:latin typeface="Courier New"/>
                <a:cs typeface="Courier New"/>
              </a:rPr>
              <a:t>:</a:t>
            </a:r>
            <a:r>
              <a:rPr dirty="0" smtClean="0" sz="1100" spc="0" b="1">
                <a:latin typeface="Courier New"/>
                <a:cs typeface="Courier New"/>
              </a:rPr>
              <a:t> </a:t>
            </a:r>
            <a:r>
              <a:rPr dirty="0" smtClean="0" sz="1100" spc="4" b="1">
                <a:latin typeface="Courier New"/>
                <a:cs typeface="Courier New"/>
              </a:rPr>
              <a:t>C/</a:t>
            </a:r>
            <a:r>
              <a:rPr dirty="0" smtClean="0" sz="1100" spc="0" b="1">
                <a:latin typeface="Courier New"/>
                <a:cs typeface="Courier New"/>
              </a:rPr>
              <a:t>I</a:t>
            </a:r>
            <a:r>
              <a:rPr dirty="0" smtClean="0" sz="1100" spc="-19" b="1">
                <a:latin typeface="Courier New"/>
                <a:cs typeface="Courier New"/>
              </a:rPr>
              <a:t> </a:t>
            </a:r>
            <a:r>
              <a:rPr dirty="0" smtClean="0" sz="1100" spc="4" b="1">
                <a:latin typeface="Courier New"/>
                <a:cs typeface="Courier New"/>
              </a:rPr>
              <a:t>Tim</a:t>
            </a:r>
            <a:r>
              <a:rPr dirty="0" smtClean="0" sz="1100" spc="0" b="1">
                <a:latin typeface="Courier New"/>
                <a:cs typeface="Courier New"/>
              </a:rPr>
              <a:t>e</a:t>
            </a:r>
            <a:r>
              <a:rPr dirty="0" smtClean="0" sz="1100" spc="-26" b="1">
                <a:latin typeface="Courier New"/>
                <a:cs typeface="Courier New"/>
              </a:rPr>
              <a:t> </a:t>
            </a:r>
            <a:r>
              <a:rPr dirty="0" smtClean="0" sz="1100" spc="0" b="1">
                <a:latin typeface="Courier New"/>
                <a:cs typeface="Courier New"/>
              </a:rPr>
              <a:t>:</a:t>
            </a:r>
            <a:r>
              <a:rPr dirty="0" smtClean="0" sz="1100" spc="0" b="1">
                <a:latin typeface="Courier New"/>
                <a:cs typeface="Courier New"/>
              </a:rPr>
              <a:t> </a:t>
            </a:r>
            <a:r>
              <a:rPr dirty="0" smtClean="0" sz="1100" spc="4" b="1">
                <a:latin typeface="Courier New"/>
                <a:cs typeface="Courier New"/>
              </a:rPr>
              <a:t>Use</a:t>
            </a:r>
            <a:r>
              <a:rPr dirty="0" smtClean="0" sz="1100" spc="0" b="1">
                <a:latin typeface="Courier New"/>
                <a:cs typeface="Courier New"/>
              </a:rPr>
              <a:t>r</a:t>
            </a:r>
            <a:r>
              <a:rPr dirty="0" smtClean="0" sz="1100" spc="-26" b="1">
                <a:latin typeface="Courier New"/>
                <a:cs typeface="Courier New"/>
              </a:rPr>
              <a:t> </a:t>
            </a:r>
            <a:r>
              <a:rPr dirty="0" smtClean="0" sz="1100" spc="4" b="1">
                <a:latin typeface="Courier New"/>
                <a:cs typeface="Courier New"/>
              </a:rPr>
              <a:t>Nam</a:t>
            </a:r>
            <a:r>
              <a:rPr dirty="0" smtClean="0" sz="1100" spc="0" b="1">
                <a:latin typeface="Courier New"/>
                <a:cs typeface="Courier New"/>
              </a:rPr>
              <a:t>e</a:t>
            </a:r>
            <a:r>
              <a:rPr dirty="0" smtClean="0" sz="1100" spc="-26" b="1">
                <a:latin typeface="Courier New"/>
                <a:cs typeface="Courier New"/>
              </a:rPr>
              <a:t> </a:t>
            </a:r>
            <a:r>
              <a:rPr dirty="0" smtClean="0" sz="1100" spc="0" b="1">
                <a:latin typeface="Courier New"/>
                <a:cs typeface="Courier New"/>
              </a:rPr>
              <a:t>:</a:t>
            </a:r>
            <a:endParaRPr sz="1100">
              <a:latin typeface="Courier New"/>
              <a:cs typeface="Courier New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44500" y="4200458"/>
            <a:ext cx="707038" cy="6395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1038">
              <a:lnSpc>
                <a:spcPts val="1235"/>
              </a:lnSpc>
              <a:spcBef>
                <a:spcPts val="61"/>
              </a:spcBef>
            </a:pPr>
            <a:r>
              <a:rPr dirty="0" smtClean="0" baseline="5350" sz="1650" spc="4" b="1">
                <a:latin typeface="Courier New"/>
                <a:cs typeface="Courier New"/>
              </a:rPr>
              <a:t>Pa</a:t>
            </a:r>
            <a:r>
              <a:rPr dirty="0" smtClean="0" baseline="5350" sz="1650" spc="0" b="1">
                <a:latin typeface="Courier New"/>
                <a:cs typeface="Courier New"/>
              </a:rPr>
              <a:t>x</a:t>
            </a:r>
            <a:r>
              <a:rPr dirty="0" smtClean="0" baseline="5350" sz="1650" spc="-19" b="1">
                <a:latin typeface="Courier New"/>
                <a:cs typeface="Courier New"/>
              </a:rPr>
              <a:t> </a:t>
            </a:r>
            <a:r>
              <a:rPr dirty="0" smtClean="0" baseline="5350" sz="1650" spc="0" b="1">
                <a:latin typeface="Courier New"/>
                <a:cs typeface="Courier New"/>
              </a:rPr>
              <a:t>: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ct val="140151"/>
              </a:lnSpc>
              <a:spcBef>
                <a:spcPts val="416"/>
              </a:spcBef>
            </a:pPr>
            <a:r>
              <a:rPr dirty="0" smtClean="0" sz="1100" spc="4" b="1">
                <a:latin typeface="Courier New"/>
                <a:cs typeface="Courier New"/>
              </a:rPr>
              <a:t>Pag</a:t>
            </a:r>
            <a:r>
              <a:rPr dirty="0" smtClean="0" sz="1100" spc="0" b="1">
                <a:latin typeface="Courier New"/>
                <a:cs typeface="Courier New"/>
              </a:rPr>
              <a:t>e</a:t>
            </a:r>
            <a:r>
              <a:rPr dirty="0" smtClean="0" sz="1100" spc="-26" b="1">
                <a:latin typeface="Courier New"/>
                <a:cs typeface="Courier New"/>
              </a:rPr>
              <a:t> </a:t>
            </a:r>
            <a:r>
              <a:rPr dirty="0" smtClean="0" sz="1100" spc="4" b="1">
                <a:latin typeface="Courier New"/>
                <a:cs typeface="Courier New"/>
              </a:rPr>
              <a:t>No.</a:t>
            </a:r>
            <a:r>
              <a:rPr dirty="0" smtClean="0" sz="1100" spc="4" b="1">
                <a:latin typeface="Courier New"/>
                <a:cs typeface="Courier New"/>
              </a:rPr>
              <a:t> </a:t>
            </a:r>
            <a:r>
              <a:rPr dirty="0" smtClean="0" sz="1100" spc="4" b="1">
                <a:latin typeface="Courier New"/>
                <a:cs typeface="Courier New"/>
              </a:rPr>
              <a:t>Receipt</a:t>
            </a:r>
            <a:endParaRPr sz="1100">
              <a:latin typeface="Courier New"/>
              <a:cs typeface="Courier New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198880" y="4200458"/>
            <a:ext cx="717094" cy="6395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73418" marR="514249" algn="ctr">
              <a:lnSpc>
                <a:spcPts val="1235"/>
              </a:lnSpc>
              <a:spcBef>
                <a:spcPts val="61"/>
              </a:spcBef>
            </a:pPr>
            <a:r>
              <a:rPr dirty="0" smtClean="0" baseline="5350" sz="1650" spc="0" b="1">
                <a:latin typeface="Courier New"/>
                <a:cs typeface="Courier New"/>
              </a:rPr>
              <a:t>/</a:t>
            </a:r>
            <a:endParaRPr sz="1100">
              <a:latin typeface="Courier New"/>
              <a:cs typeface="Courier New"/>
            </a:endParaRPr>
          </a:p>
          <a:p>
            <a:pPr marL="12700" marR="20802">
              <a:lnSpc>
                <a:spcPct val="94401"/>
              </a:lnSpc>
              <a:spcBef>
                <a:spcPts val="564"/>
              </a:spcBef>
            </a:pPr>
            <a:r>
              <a:rPr dirty="0" smtClean="0" sz="1100" spc="0" b="1">
                <a:latin typeface="Courier New"/>
                <a:cs typeface="Courier New"/>
              </a:rPr>
              <a:t>:</a:t>
            </a:r>
            <a:r>
              <a:rPr dirty="0" smtClean="0" sz="1100" spc="-6" b="1">
                <a:latin typeface="Courier New"/>
                <a:cs typeface="Courier New"/>
              </a:rPr>
              <a:t> </a:t>
            </a:r>
            <a:r>
              <a:rPr dirty="0" smtClean="0" sz="1100" spc="0" b="1">
                <a:latin typeface="Courier New"/>
                <a:cs typeface="Courier New"/>
              </a:rPr>
              <a:t>1</a:t>
            </a:r>
            <a:endParaRPr sz="1100">
              <a:latin typeface="Courier New"/>
              <a:cs typeface="Courier New"/>
            </a:endParaRPr>
          </a:p>
          <a:p>
            <a:pPr marL="13004">
              <a:lnSpc>
                <a:spcPct val="94401"/>
              </a:lnSpc>
              <a:spcBef>
                <a:spcPts val="625"/>
              </a:spcBef>
            </a:pPr>
            <a:r>
              <a:rPr dirty="0" smtClean="0" sz="1100" spc="4" b="1">
                <a:latin typeface="Courier New"/>
                <a:cs typeface="Courier New"/>
              </a:rPr>
              <a:t>No</a:t>
            </a:r>
            <a:r>
              <a:rPr dirty="0" smtClean="0" sz="1100" spc="0" b="1">
                <a:latin typeface="Courier New"/>
                <a:cs typeface="Courier New"/>
              </a:rPr>
              <a:t>.</a:t>
            </a:r>
            <a:r>
              <a:rPr dirty="0" smtClean="0" sz="1100" spc="-19" b="1">
                <a:latin typeface="Courier New"/>
                <a:cs typeface="Courier New"/>
              </a:rPr>
              <a:t> </a:t>
            </a:r>
            <a:r>
              <a:rPr dirty="0" smtClean="0" sz="1100" spc="0" b="1">
                <a:latin typeface="Courier New"/>
                <a:cs typeface="Courier New"/>
              </a:rPr>
              <a:t>:</a:t>
            </a:r>
            <a:r>
              <a:rPr dirty="0" smtClean="0" sz="1100" spc="-6" b="1">
                <a:latin typeface="Courier New"/>
                <a:cs typeface="Courier New"/>
              </a:rPr>
              <a:t> </a:t>
            </a:r>
            <a:r>
              <a:rPr dirty="0" smtClean="0" sz="1100" spc="4" b="1">
                <a:latin typeface="Courier New"/>
                <a:cs typeface="Courier New"/>
              </a:rPr>
              <a:t>22</a:t>
            </a:r>
            <a:endParaRPr sz="1100">
              <a:latin typeface="Courier New"/>
              <a:cs typeface="Courier New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44500" y="5176072"/>
            <a:ext cx="381536" cy="1640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5"/>
              </a:lnSpc>
              <a:spcBef>
                <a:spcPts val="61"/>
              </a:spcBef>
            </a:pPr>
            <a:r>
              <a:rPr dirty="0" smtClean="0" baseline="5350" sz="1650" spc="4" b="1">
                <a:latin typeface="Courier New"/>
                <a:cs typeface="Courier New"/>
              </a:rPr>
              <a:t>DATE</a:t>
            </a:r>
            <a:endParaRPr sz="1100">
              <a:latin typeface="Courier New"/>
              <a:cs typeface="Courier New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1359154" y="5176072"/>
            <a:ext cx="968371" cy="1640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5"/>
              </a:lnSpc>
              <a:spcBef>
                <a:spcPts val="61"/>
              </a:spcBef>
            </a:pPr>
            <a:r>
              <a:rPr dirty="0" smtClean="0" baseline="5350" sz="1650" spc="4" b="1">
                <a:latin typeface="Courier New"/>
                <a:cs typeface="Courier New"/>
              </a:rPr>
              <a:t>DESCRIPTION</a:t>
            </a:r>
            <a:endParaRPr sz="1100">
              <a:latin typeface="Courier New"/>
              <a:cs typeface="Courier New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102989" y="5176072"/>
            <a:ext cx="465370" cy="1640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5"/>
              </a:lnSpc>
              <a:spcBef>
                <a:spcPts val="61"/>
              </a:spcBef>
            </a:pPr>
            <a:r>
              <a:rPr dirty="0" smtClean="0" baseline="5350" sz="1650" spc="4" b="1">
                <a:latin typeface="Courier New"/>
                <a:cs typeface="Courier New"/>
              </a:rPr>
              <a:t>DEBIT</a:t>
            </a:r>
            <a:endParaRPr sz="1100">
              <a:latin typeface="Courier New"/>
              <a:cs typeface="Courier New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474589" y="5176072"/>
            <a:ext cx="549203" cy="1640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5"/>
              </a:lnSpc>
              <a:spcBef>
                <a:spcPts val="61"/>
              </a:spcBef>
            </a:pPr>
            <a:r>
              <a:rPr dirty="0" smtClean="0" baseline="5350" sz="1650" spc="4" b="1">
                <a:latin typeface="Courier New"/>
                <a:cs typeface="Courier New"/>
              </a:rPr>
              <a:t>CREDIT</a:t>
            </a:r>
            <a:endParaRPr sz="1100">
              <a:latin typeface="Courier New"/>
              <a:cs typeface="Courier New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44500" y="5677468"/>
            <a:ext cx="465370" cy="4262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5"/>
              </a:lnSpc>
              <a:spcBef>
                <a:spcPts val="61"/>
              </a:spcBef>
            </a:pPr>
            <a:r>
              <a:rPr dirty="0" smtClean="0" baseline="5350" sz="1650" spc="4" b="1">
                <a:latin typeface="Courier New"/>
                <a:cs typeface="Courier New"/>
              </a:rPr>
              <a:t>17/01</a:t>
            </a:r>
            <a:endParaRPr sz="1100">
              <a:latin typeface="Courier New"/>
              <a:cs typeface="Courier New"/>
            </a:endParaRPr>
          </a:p>
          <a:p>
            <a:pPr marL="12700">
              <a:lnSpc>
                <a:spcPct val="94401"/>
              </a:lnSpc>
              <a:spcBef>
                <a:spcPts val="756"/>
              </a:spcBef>
            </a:pPr>
            <a:r>
              <a:rPr dirty="0" smtClean="0" sz="1100" spc="4" b="1">
                <a:latin typeface="Courier New"/>
                <a:cs typeface="Courier New"/>
              </a:rPr>
              <a:t>23/01</a:t>
            </a:r>
            <a:endParaRPr sz="1100">
              <a:latin typeface="Courier New"/>
              <a:cs typeface="Courier New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1816354" y="5677468"/>
            <a:ext cx="1052110" cy="42621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5"/>
              </a:lnSpc>
              <a:spcBef>
                <a:spcPts val="61"/>
              </a:spcBef>
            </a:pPr>
            <a:r>
              <a:rPr dirty="0" smtClean="0" baseline="5350" sz="1650" spc="0" b="1">
                <a:latin typeface="Courier New"/>
                <a:cs typeface="Courier New"/>
              </a:rPr>
              <a:t>1</a:t>
            </a:r>
            <a:r>
              <a:rPr dirty="0" smtClean="0" baseline="5350" sz="1650" spc="-6" b="1">
                <a:latin typeface="Courier New"/>
                <a:cs typeface="Courier New"/>
              </a:rPr>
              <a:t> </a:t>
            </a:r>
            <a:r>
              <a:rPr dirty="0" smtClean="0" baseline="5350" sz="1650" spc="4" b="1">
                <a:latin typeface="Courier New"/>
                <a:cs typeface="Courier New"/>
              </a:rPr>
              <a:t>wee</a:t>
            </a:r>
            <a:r>
              <a:rPr dirty="0" smtClean="0" baseline="5350" sz="1650" spc="0" b="1">
                <a:latin typeface="Courier New"/>
                <a:cs typeface="Courier New"/>
              </a:rPr>
              <a:t>k</a:t>
            </a:r>
            <a:r>
              <a:rPr dirty="0" smtClean="0" baseline="5350" sz="1650" spc="-26" b="1">
                <a:latin typeface="Courier New"/>
                <a:cs typeface="Courier New"/>
              </a:rPr>
              <a:t> </a:t>
            </a:r>
            <a:r>
              <a:rPr dirty="0" smtClean="0" baseline="5350" sz="1650" spc="4" b="1">
                <a:latin typeface="Courier New"/>
                <a:cs typeface="Courier New"/>
              </a:rPr>
              <a:t>Accom</a:t>
            </a:r>
            <a:endParaRPr sz="1100">
              <a:latin typeface="Courier New"/>
              <a:cs typeface="Courier New"/>
            </a:endParaRPr>
          </a:p>
          <a:p>
            <a:pPr marL="12700" marR="20802">
              <a:lnSpc>
                <a:spcPct val="94401"/>
              </a:lnSpc>
              <a:spcBef>
                <a:spcPts val="756"/>
              </a:spcBef>
            </a:pPr>
            <a:r>
              <a:rPr dirty="0" smtClean="0" sz="1100" spc="4" b="1">
                <a:latin typeface="Courier New"/>
                <a:cs typeface="Courier New"/>
              </a:rPr>
              <a:t>Cash</a:t>
            </a:r>
            <a:endParaRPr sz="1100">
              <a:latin typeface="Courier New"/>
              <a:cs typeface="Courier New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102989" y="5677468"/>
            <a:ext cx="800650" cy="1640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35"/>
              </a:lnSpc>
              <a:spcBef>
                <a:spcPts val="61"/>
              </a:spcBef>
            </a:pPr>
            <a:r>
              <a:rPr dirty="0" smtClean="0" baseline="5350" sz="1650" spc="4" b="1">
                <a:latin typeface="Courier New"/>
                <a:cs typeface="Courier New"/>
              </a:rPr>
              <a:t>10</a:t>
            </a:r>
            <a:r>
              <a:rPr dirty="0" smtClean="0" baseline="5350" sz="1650" spc="4" b="1">
                <a:latin typeface="Courier New"/>
                <a:cs typeface="Courier New"/>
              </a:rPr>
              <a:t>,</a:t>
            </a:r>
            <a:r>
              <a:rPr dirty="0" smtClean="0" baseline="5350" sz="1650" spc="4" b="1">
                <a:latin typeface="Courier New"/>
                <a:cs typeface="Courier New"/>
              </a:rPr>
              <a:t>000.00</a:t>
            </a:r>
            <a:endParaRPr sz="1100">
              <a:latin typeface="Courier New"/>
              <a:cs typeface="Courier New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474589" y="5918025"/>
            <a:ext cx="854232" cy="18565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405"/>
              </a:lnSpc>
              <a:spcBef>
                <a:spcPts val="70"/>
              </a:spcBef>
            </a:pPr>
            <a:r>
              <a:rPr dirty="0" smtClean="0" baseline="2415" sz="1800" spc="-4">
                <a:latin typeface="Arial"/>
                <a:cs typeface="Arial"/>
              </a:rPr>
              <a:t>-</a:t>
            </a:r>
            <a:r>
              <a:rPr dirty="0" smtClean="0" baseline="2675" sz="1650" spc="4" b="1">
                <a:latin typeface="Courier New"/>
                <a:cs typeface="Courier New"/>
              </a:rPr>
              <a:t>10,000.00</a:t>
            </a:r>
            <a:endParaRPr sz="1100">
              <a:latin typeface="Courier New"/>
              <a:cs typeface="Courier New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864989" y="6663900"/>
            <a:ext cx="1136145" cy="16560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240"/>
              </a:lnSpc>
              <a:spcBef>
                <a:spcPts val="62"/>
              </a:spcBef>
            </a:pPr>
            <a:r>
              <a:rPr dirty="0" smtClean="0" baseline="5350" sz="1650" spc="0" b="1">
                <a:latin typeface="Courier New"/>
                <a:cs typeface="Courier New"/>
              </a:rPr>
              <a:t>Balance:</a:t>
            </a:r>
            <a:r>
              <a:rPr dirty="0" smtClean="0" baseline="5350" sz="1650" spc="0" b="1">
                <a:latin typeface="Courier New"/>
                <a:cs typeface="Courier New"/>
              </a:rPr>
              <a:t> </a:t>
            </a:r>
            <a:r>
              <a:rPr dirty="0" smtClean="0" baseline="5350" sz="1650" spc="0" b="1">
                <a:latin typeface="Courier New"/>
                <a:cs typeface="Courier New"/>
              </a:rPr>
              <a:t>0.00</a:t>
            </a:r>
            <a:endParaRPr sz="1100">
              <a:latin typeface="Courier New"/>
              <a:cs typeface="Courier New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44500" y="7086232"/>
            <a:ext cx="505534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40"/>
              </a:lnSpc>
              <a:spcBef>
                <a:spcPts val="67"/>
              </a:spcBef>
            </a:pPr>
            <a:r>
              <a:rPr dirty="0" smtClean="0" baseline="4904" sz="1800" spc="0">
                <a:latin typeface="Courier New"/>
                <a:cs typeface="Courier New"/>
              </a:rPr>
              <a:t>Guest</a:t>
            </a:r>
            <a:endParaRPr sz="1200">
              <a:latin typeface="Courier New"/>
              <a:cs typeface="Courier New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93140" y="7086232"/>
            <a:ext cx="1877208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40"/>
              </a:lnSpc>
              <a:spcBef>
                <a:spcPts val="67"/>
              </a:spcBef>
            </a:pPr>
            <a:r>
              <a:rPr dirty="0" smtClean="0" baseline="4904" sz="1800" spc="0">
                <a:latin typeface="Courier New"/>
                <a:cs typeface="Courier New"/>
              </a:rPr>
              <a:t>Terms</a:t>
            </a:r>
            <a:r>
              <a:rPr dirty="0" smtClean="0" baseline="4904" sz="1800" spc="0">
                <a:latin typeface="Courier New"/>
                <a:cs typeface="Courier New"/>
              </a:rPr>
              <a:t> </a:t>
            </a:r>
            <a:r>
              <a:rPr dirty="0" smtClean="0" baseline="4904" sz="1800" spc="0">
                <a:latin typeface="Courier New"/>
                <a:cs typeface="Courier New"/>
              </a:rPr>
              <a:t>and</a:t>
            </a:r>
            <a:r>
              <a:rPr dirty="0" smtClean="0" baseline="4904" sz="1800" spc="0">
                <a:latin typeface="Courier New"/>
                <a:cs typeface="Courier New"/>
              </a:rPr>
              <a:t> </a:t>
            </a:r>
            <a:r>
              <a:rPr dirty="0" smtClean="0" baseline="4904" sz="1800" spc="0">
                <a:latin typeface="Courier New"/>
                <a:cs typeface="Courier New"/>
              </a:rPr>
              <a:t>Conditions</a:t>
            </a:r>
            <a:endParaRPr sz="1200">
              <a:latin typeface="Courier New"/>
              <a:cs typeface="Courier New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913380" y="7086232"/>
            <a:ext cx="779794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40"/>
              </a:lnSpc>
              <a:spcBef>
                <a:spcPts val="67"/>
              </a:spcBef>
            </a:pPr>
            <a:r>
              <a:rPr dirty="0" smtClean="0" baseline="4904" sz="1800" spc="0">
                <a:latin typeface="Courier New"/>
                <a:cs typeface="Courier New"/>
              </a:rPr>
              <a:t>Sample</a:t>
            </a:r>
            <a:r>
              <a:rPr dirty="0" smtClean="0" baseline="4904" sz="1800" spc="0">
                <a:latin typeface="Courier New"/>
                <a:cs typeface="Courier New"/>
              </a:rPr>
              <a:t> </a:t>
            </a:r>
            <a:r>
              <a:rPr dirty="0" smtClean="0" baseline="4904" sz="1800" spc="0">
                <a:latin typeface="Courier New"/>
                <a:cs typeface="Courier New"/>
              </a:rPr>
              <a:t>5</a:t>
            </a:r>
            <a:endParaRPr sz="1200">
              <a:latin typeface="Courier New"/>
              <a:cs typeface="Courier New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73100" y="7438657"/>
            <a:ext cx="2197413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40"/>
              </a:lnSpc>
              <a:spcBef>
                <a:spcPts val="67"/>
              </a:spcBef>
            </a:pPr>
            <a:r>
              <a:rPr dirty="0" smtClean="0" baseline="4904" sz="1800">
                <a:latin typeface="Courier New"/>
                <a:cs typeface="Courier New"/>
              </a:rPr>
              <a:t>1.</a:t>
            </a:r>
            <a:r>
              <a:rPr dirty="0" smtClean="0" baseline="4904" sz="1800" spc="-359">
                <a:latin typeface="Courier New"/>
                <a:cs typeface="Courier New"/>
              </a:rPr>
              <a:t> </a:t>
            </a:r>
            <a:r>
              <a:rPr dirty="0" smtClean="0" baseline="4904" sz="1800" spc="0">
                <a:latin typeface="Courier New"/>
                <a:cs typeface="Courier New"/>
              </a:rPr>
              <a:t>Check-in</a:t>
            </a:r>
            <a:r>
              <a:rPr dirty="0" smtClean="0" baseline="4904" sz="1800" spc="0">
                <a:latin typeface="Courier New"/>
                <a:cs typeface="Courier New"/>
              </a:rPr>
              <a:t> </a:t>
            </a:r>
            <a:r>
              <a:rPr dirty="0" smtClean="0" baseline="4904" sz="1800" spc="0">
                <a:latin typeface="Courier New"/>
                <a:cs typeface="Courier New"/>
              </a:rPr>
              <a:t>time</a:t>
            </a:r>
            <a:r>
              <a:rPr dirty="0" smtClean="0" baseline="4904" sz="1800" spc="0">
                <a:latin typeface="Courier New"/>
                <a:cs typeface="Courier New"/>
              </a:rPr>
              <a:t> </a:t>
            </a:r>
            <a:r>
              <a:rPr dirty="0" smtClean="0" baseline="4904" sz="1800" spc="0">
                <a:latin typeface="Courier New"/>
                <a:cs typeface="Courier New"/>
              </a:rPr>
              <a:t>is</a:t>
            </a:r>
            <a:r>
              <a:rPr dirty="0" smtClean="0" baseline="4904" sz="1800" spc="0">
                <a:latin typeface="Courier New"/>
                <a:cs typeface="Courier New"/>
              </a:rPr>
              <a:t> </a:t>
            </a:r>
            <a:r>
              <a:rPr dirty="0" smtClean="0" baseline="4904" sz="1800" spc="0">
                <a:latin typeface="Courier New"/>
                <a:cs typeface="Courier New"/>
              </a:rPr>
              <a:t>1400</a:t>
            </a:r>
            <a:endParaRPr sz="1200">
              <a:latin typeface="Courier New"/>
              <a:cs typeface="Courier New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913634" y="7438657"/>
            <a:ext cx="414079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40"/>
              </a:lnSpc>
              <a:spcBef>
                <a:spcPts val="67"/>
              </a:spcBef>
            </a:pPr>
            <a:r>
              <a:rPr dirty="0" smtClean="0" baseline="4904" sz="1800" spc="0">
                <a:latin typeface="Courier New"/>
                <a:cs typeface="Courier New"/>
              </a:rPr>
              <a:t>Hrs.</a:t>
            </a:r>
            <a:endParaRPr sz="1200">
              <a:latin typeface="Courier New"/>
              <a:cs typeface="Courier New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73100" y="7729741"/>
            <a:ext cx="5763609" cy="46888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22860">
              <a:lnSpc>
                <a:spcPts val="1340"/>
              </a:lnSpc>
              <a:spcBef>
                <a:spcPts val="67"/>
              </a:spcBef>
            </a:pPr>
            <a:r>
              <a:rPr dirty="0" smtClean="0" baseline="4904" sz="1800">
                <a:latin typeface="Courier New"/>
                <a:cs typeface="Courier New"/>
              </a:rPr>
              <a:t>2.</a:t>
            </a:r>
            <a:r>
              <a:rPr dirty="0" smtClean="0" baseline="4904" sz="1800" spc="-359">
                <a:latin typeface="Courier New"/>
                <a:cs typeface="Courier New"/>
              </a:rPr>
              <a:t> </a:t>
            </a:r>
            <a:r>
              <a:rPr dirty="0" smtClean="0" baseline="4904" sz="1800" spc="0">
                <a:latin typeface="Courier New"/>
                <a:cs typeface="Courier New"/>
              </a:rPr>
              <a:t>Check-out</a:t>
            </a:r>
            <a:r>
              <a:rPr dirty="0" smtClean="0" baseline="4904" sz="1800" spc="0">
                <a:latin typeface="Courier New"/>
                <a:cs typeface="Courier New"/>
              </a:rPr>
              <a:t> </a:t>
            </a:r>
            <a:r>
              <a:rPr dirty="0" smtClean="0" baseline="4904" sz="1800" spc="0">
                <a:latin typeface="Courier New"/>
                <a:cs typeface="Courier New"/>
              </a:rPr>
              <a:t>time</a:t>
            </a:r>
            <a:r>
              <a:rPr dirty="0" smtClean="0" baseline="4904" sz="1800" spc="0">
                <a:latin typeface="Courier New"/>
                <a:cs typeface="Courier New"/>
              </a:rPr>
              <a:t> </a:t>
            </a:r>
            <a:r>
              <a:rPr dirty="0" smtClean="0" baseline="4904" sz="1800" spc="0">
                <a:latin typeface="Courier New"/>
                <a:cs typeface="Courier New"/>
              </a:rPr>
              <a:t>is</a:t>
            </a:r>
            <a:r>
              <a:rPr dirty="0" smtClean="0" baseline="4904" sz="1800" spc="0">
                <a:latin typeface="Courier New"/>
                <a:cs typeface="Courier New"/>
              </a:rPr>
              <a:t> </a:t>
            </a:r>
            <a:r>
              <a:rPr dirty="0" smtClean="0" baseline="4904" sz="1800" spc="0">
                <a:latin typeface="Courier New"/>
                <a:cs typeface="Courier New"/>
              </a:rPr>
              <a:t>1200</a:t>
            </a:r>
            <a:r>
              <a:rPr dirty="0" smtClean="0" baseline="4904" sz="1800" spc="0">
                <a:latin typeface="Courier New"/>
                <a:cs typeface="Courier New"/>
              </a:rPr>
              <a:t> </a:t>
            </a:r>
            <a:r>
              <a:rPr dirty="0" smtClean="0" baseline="4904" sz="1800" spc="0">
                <a:latin typeface="Courier New"/>
                <a:cs typeface="Courier New"/>
              </a:rPr>
              <a:t>Hrs.</a:t>
            </a:r>
            <a:endParaRPr sz="1200">
              <a:latin typeface="Courier New"/>
              <a:cs typeface="Courier New"/>
            </a:endParaRPr>
          </a:p>
          <a:p>
            <a:pPr marL="12700">
              <a:lnSpc>
                <a:spcPct val="94401"/>
              </a:lnSpc>
              <a:spcBef>
                <a:spcPts val="865"/>
              </a:spcBef>
            </a:pPr>
            <a:r>
              <a:rPr dirty="0" smtClean="0" sz="1200">
                <a:latin typeface="Courier New"/>
                <a:cs typeface="Courier New"/>
              </a:rPr>
              <a:t>3.</a:t>
            </a:r>
            <a:r>
              <a:rPr dirty="0" smtClean="0" sz="1200" spc="-359">
                <a:latin typeface="Courier New"/>
                <a:cs typeface="Courier New"/>
              </a:rPr>
              <a:t> </a:t>
            </a:r>
            <a:r>
              <a:rPr dirty="0" smtClean="0" sz="1200" spc="0">
                <a:latin typeface="Courier New"/>
                <a:cs typeface="Courier New"/>
              </a:rPr>
              <a:t>The</a:t>
            </a:r>
            <a:r>
              <a:rPr dirty="0" smtClean="0" sz="1200" spc="0">
                <a:latin typeface="Courier New"/>
                <a:cs typeface="Courier New"/>
              </a:rPr>
              <a:t> </a:t>
            </a:r>
            <a:r>
              <a:rPr dirty="0" smtClean="0" sz="1200" spc="0">
                <a:latin typeface="Courier New"/>
                <a:cs typeface="Courier New"/>
              </a:rPr>
              <a:t>guest(s)</a:t>
            </a:r>
            <a:r>
              <a:rPr dirty="0" smtClean="0" sz="1200" spc="0">
                <a:latin typeface="Courier New"/>
                <a:cs typeface="Courier New"/>
              </a:rPr>
              <a:t> </a:t>
            </a:r>
            <a:r>
              <a:rPr dirty="0" smtClean="0" sz="1200" spc="0">
                <a:latin typeface="Courier New"/>
                <a:cs typeface="Courier New"/>
              </a:rPr>
              <a:t>acknowledge</a:t>
            </a:r>
            <a:r>
              <a:rPr dirty="0" smtClean="0" sz="1200" spc="0">
                <a:latin typeface="Courier New"/>
                <a:cs typeface="Courier New"/>
              </a:rPr>
              <a:t> </a:t>
            </a:r>
            <a:r>
              <a:rPr dirty="0" smtClean="0" sz="1200" spc="0">
                <a:latin typeface="Courier New"/>
                <a:cs typeface="Courier New"/>
              </a:rPr>
              <a:t>joint</a:t>
            </a:r>
            <a:r>
              <a:rPr dirty="0" smtClean="0" sz="1200" spc="0">
                <a:latin typeface="Courier New"/>
                <a:cs typeface="Courier New"/>
              </a:rPr>
              <a:t> </a:t>
            </a:r>
            <a:r>
              <a:rPr dirty="0" smtClean="0" sz="1200" spc="0">
                <a:latin typeface="Courier New"/>
                <a:cs typeface="Courier New"/>
              </a:rPr>
              <a:t>and</a:t>
            </a:r>
            <a:r>
              <a:rPr dirty="0" smtClean="0" sz="1200" spc="0">
                <a:latin typeface="Courier New"/>
                <a:cs typeface="Courier New"/>
              </a:rPr>
              <a:t> </a:t>
            </a:r>
            <a:r>
              <a:rPr dirty="0" smtClean="0" sz="1200" spc="0">
                <a:latin typeface="Courier New"/>
                <a:cs typeface="Courier New"/>
              </a:rPr>
              <a:t>several</a:t>
            </a:r>
            <a:r>
              <a:rPr dirty="0" smtClean="0" sz="1200" spc="0">
                <a:latin typeface="Courier New"/>
                <a:cs typeface="Courier New"/>
              </a:rPr>
              <a:t> </a:t>
            </a:r>
            <a:r>
              <a:rPr dirty="0" smtClean="0" sz="1200" spc="0">
                <a:latin typeface="Courier New"/>
                <a:cs typeface="Courier New"/>
              </a:rPr>
              <a:t>liability</a:t>
            </a:r>
            <a:r>
              <a:rPr dirty="0" smtClean="0" sz="1200" spc="0">
                <a:latin typeface="Courier New"/>
                <a:cs typeface="Courier New"/>
              </a:rPr>
              <a:t> </a:t>
            </a:r>
            <a:r>
              <a:rPr dirty="0" smtClean="0" sz="1200" spc="0">
                <a:latin typeface="Courier New"/>
                <a:cs typeface="Courier New"/>
              </a:rPr>
              <a:t>for</a:t>
            </a:r>
            <a:r>
              <a:rPr dirty="0" smtClean="0" sz="1200" spc="0">
                <a:latin typeface="Courier New"/>
                <a:cs typeface="Courier New"/>
              </a:rPr>
              <a:t> </a:t>
            </a:r>
            <a:r>
              <a:rPr dirty="0" smtClean="0" sz="1200" spc="0">
                <a:latin typeface="Courier New"/>
                <a:cs typeface="Courier New"/>
              </a:rPr>
              <a:t>all</a:t>
            </a:r>
            <a:endParaRPr sz="1200">
              <a:latin typeface="Courier New"/>
              <a:cs typeface="Courier New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73100" y="8193037"/>
            <a:ext cx="1011840" cy="64261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41604" marR="3036">
              <a:lnSpc>
                <a:spcPts val="1340"/>
              </a:lnSpc>
              <a:spcBef>
                <a:spcPts val="67"/>
              </a:spcBef>
            </a:pPr>
            <a:r>
              <a:rPr dirty="0" smtClean="0" baseline="4904" sz="1800" spc="0">
                <a:latin typeface="Courier New"/>
                <a:cs typeface="Courier New"/>
              </a:rPr>
              <a:t>services</a:t>
            </a:r>
            <a:endParaRPr sz="1200">
              <a:latin typeface="Courier New"/>
              <a:cs typeface="Courier New"/>
            </a:endParaRPr>
          </a:p>
          <a:p>
            <a:pPr marL="12700">
              <a:lnSpc>
                <a:spcPct val="94401"/>
              </a:lnSpc>
              <a:spcBef>
                <a:spcPts val="877"/>
              </a:spcBef>
            </a:pPr>
            <a:r>
              <a:rPr dirty="0" smtClean="0" sz="1200">
                <a:latin typeface="Courier New"/>
                <a:cs typeface="Courier New"/>
              </a:rPr>
              <a:t>4.</a:t>
            </a:r>
            <a:r>
              <a:rPr dirty="0" smtClean="0" sz="1200" spc="-359">
                <a:latin typeface="Courier New"/>
                <a:cs typeface="Courier New"/>
              </a:rPr>
              <a:t> </a:t>
            </a:r>
            <a:r>
              <a:rPr dirty="0" smtClean="0" sz="1200" spc="0">
                <a:latin typeface="Courier New"/>
                <a:cs typeface="Courier New"/>
              </a:rPr>
              <a:t>Guest(s)</a:t>
            </a:r>
            <a:endParaRPr sz="1200">
              <a:latin typeface="Courier New"/>
              <a:cs typeface="Courier New"/>
            </a:endParaRPr>
          </a:p>
          <a:p>
            <a:pPr marL="241604" marR="3036">
              <a:lnSpc>
                <a:spcPts val="1355"/>
              </a:lnSpc>
              <a:spcBef>
                <a:spcPts val="67"/>
              </a:spcBef>
            </a:pPr>
            <a:r>
              <a:rPr dirty="0" smtClean="0" baseline="4904" sz="1800" spc="0">
                <a:latin typeface="Courier New"/>
                <a:cs typeface="Courier New"/>
              </a:rPr>
              <a:t>property</a:t>
            </a:r>
            <a:endParaRPr sz="1200">
              <a:latin typeface="Courier New"/>
              <a:cs typeface="Courier New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724964" y="8193037"/>
            <a:ext cx="5342161" cy="64261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3196">
              <a:lnSpc>
                <a:spcPts val="1340"/>
              </a:lnSpc>
              <a:spcBef>
                <a:spcPts val="67"/>
              </a:spcBef>
            </a:pPr>
            <a:r>
              <a:rPr dirty="0" smtClean="0" baseline="4904" sz="1800" spc="0">
                <a:latin typeface="Courier New"/>
                <a:cs typeface="Courier New"/>
              </a:rPr>
              <a:t>rendered</a:t>
            </a:r>
            <a:r>
              <a:rPr dirty="0" smtClean="0" baseline="4904" sz="1800" spc="0">
                <a:latin typeface="Courier New"/>
                <a:cs typeface="Courier New"/>
              </a:rPr>
              <a:t> </a:t>
            </a:r>
            <a:r>
              <a:rPr dirty="0" smtClean="0" baseline="4904" sz="1800" spc="0">
                <a:latin typeface="Courier New"/>
                <a:cs typeface="Courier New"/>
              </a:rPr>
              <a:t>until</a:t>
            </a:r>
            <a:r>
              <a:rPr dirty="0" smtClean="0" baseline="4904" sz="1800" spc="0">
                <a:latin typeface="Courier New"/>
                <a:cs typeface="Courier New"/>
              </a:rPr>
              <a:t> </a:t>
            </a:r>
            <a:r>
              <a:rPr dirty="0" smtClean="0" baseline="4904" sz="1800" spc="0">
                <a:latin typeface="Courier New"/>
                <a:cs typeface="Courier New"/>
              </a:rPr>
              <a:t>full</a:t>
            </a:r>
            <a:r>
              <a:rPr dirty="0" smtClean="0" baseline="4904" sz="1800" spc="0">
                <a:latin typeface="Courier New"/>
                <a:cs typeface="Courier New"/>
              </a:rPr>
              <a:t> </a:t>
            </a:r>
            <a:r>
              <a:rPr dirty="0" smtClean="0" baseline="4904" sz="1800" spc="0">
                <a:latin typeface="Courier New"/>
                <a:cs typeface="Courier New"/>
              </a:rPr>
              <a:t>settlement</a:t>
            </a:r>
            <a:r>
              <a:rPr dirty="0" smtClean="0" baseline="4904" sz="1800" spc="0">
                <a:latin typeface="Courier New"/>
                <a:cs typeface="Courier New"/>
              </a:rPr>
              <a:t> </a:t>
            </a:r>
            <a:r>
              <a:rPr dirty="0" smtClean="0" baseline="4904" sz="1800" spc="0">
                <a:latin typeface="Courier New"/>
                <a:cs typeface="Courier New"/>
              </a:rPr>
              <a:t>of</a:t>
            </a:r>
            <a:r>
              <a:rPr dirty="0" smtClean="0" baseline="4904" sz="1800" spc="0">
                <a:latin typeface="Courier New"/>
                <a:cs typeface="Courier New"/>
              </a:rPr>
              <a:t> </a:t>
            </a:r>
            <a:r>
              <a:rPr dirty="0" smtClean="0" baseline="4904" sz="1800" spc="0">
                <a:latin typeface="Courier New"/>
                <a:cs typeface="Courier New"/>
              </a:rPr>
              <a:t>bills.</a:t>
            </a:r>
            <a:endParaRPr sz="1200">
              <a:latin typeface="Courier New"/>
              <a:cs typeface="Courier New"/>
            </a:endParaRPr>
          </a:p>
          <a:p>
            <a:pPr marL="12700">
              <a:lnSpc>
                <a:spcPts val="1360"/>
              </a:lnSpc>
              <a:spcBef>
                <a:spcPts val="856"/>
              </a:spcBef>
            </a:pPr>
            <a:r>
              <a:rPr dirty="0" smtClean="0" sz="1200" spc="0">
                <a:latin typeface="Courier New"/>
                <a:cs typeface="Courier New"/>
              </a:rPr>
              <a:t>will</a:t>
            </a:r>
            <a:r>
              <a:rPr dirty="0" smtClean="0" sz="1200" spc="0">
                <a:latin typeface="Courier New"/>
                <a:cs typeface="Courier New"/>
              </a:rPr>
              <a:t> </a:t>
            </a:r>
            <a:r>
              <a:rPr dirty="0" smtClean="0" sz="1200" spc="0">
                <a:latin typeface="Courier New"/>
                <a:cs typeface="Courier New"/>
              </a:rPr>
              <a:t>be</a:t>
            </a:r>
            <a:r>
              <a:rPr dirty="0" smtClean="0" sz="1200" spc="0">
                <a:latin typeface="Courier New"/>
                <a:cs typeface="Courier New"/>
              </a:rPr>
              <a:t> </a:t>
            </a:r>
            <a:r>
              <a:rPr dirty="0" smtClean="0" sz="1200" spc="0">
                <a:latin typeface="Courier New"/>
                <a:cs typeface="Courier New"/>
              </a:rPr>
              <a:t>held</a:t>
            </a:r>
            <a:r>
              <a:rPr dirty="0" smtClean="0" sz="1200" spc="0">
                <a:latin typeface="Courier New"/>
                <a:cs typeface="Courier New"/>
              </a:rPr>
              <a:t> </a:t>
            </a:r>
            <a:r>
              <a:rPr dirty="0" smtClean="0" sz="1200" spc="0">
                <a:latin typeface="Courier New"/>
                <a:cs typeface="Courier New"/>
              </a:rPr>
              <a:t>responsible</a:t>
            </a:r>
            <a:r>
              <a:rPr dirty="0" smtClean="0" sz="1200" spc="0">
                <a:latin typeface="Courier New"/>
                <a:cs typeface="Courier New"/>
              </a:rPr>
              <a:t> </a:t>
            </a:r>
            <a:r>
              <a:rPr dirty="0" smtClean="0" sz="1200" spc="0">
                <a:latin typeface="Courier New"/>
                <a:cs typeface="Courier New"/>
              </a:rPr>
              <a:t>for</a:t>
            </a:r>
            <a:r>
              <a:rPr dirty="0" smtClean="0" sz="1200" spc="0">
                <a:latin typeface="Courier New"/>
                <a:cs typeface="Courier New"/>
              </a:rPr>
              <a:t> </a:t>
            </a:r>
            <a:r>
              <a:rPr dirty="0" smtClean="0" sz="1200" spc="0">
                <a:latin typeface="Courier New"/>
                <a:cs typeface="Courier New"/>
              </a:rPr>
              <a:t>any</a:t>
            </a:r>
            <a:r>
              <a:rPr dirty="0" smtClean="0" sz="1200" spc="0">
                <a:latin typeface="Courier New"/>
                <a:cs typeface="Courier New"/>
              </a:rPr>
              <a:t> </a:t>
            </a:r>
            <a:r>
              <a:rPr dirty="0" smtClean="0" sz="1200" spc="0">
                <a:latin typeface="Courier New"/>
                <a:cs typeface="Courier New"/>
              </a:rPr>
              <a:t>loss</a:t>
            </a:r>
            <a:r>
              <a:rPr dirty="0" smtClean="0" sz="1200" spc="0">
                <a:latin typeface="Courier New"/>
                <a:cs typeface="Courier New"/>
              </a:rPr>
              <a:t> </a:t>
            </a:r>
            <a:r>
              <a:rPr dirty="0" smtClean="0" sz="1200" spc="0">
                <a:latin typeface="Courier New"/>
                <a:cs typeface="Courier New"/>
              </a:rPr>
              <a:t>or</a:t>
            </a:r>
            <a:r>
              <a:rPr dirty="0" smtClean="0" sz="1200" spc="0">
                <a:latin typeface="Courier New"/>
                <a:cs typeface="Courier New"/>
              </a:rPr>
              <a:t> </a:t>
            </a:r>
            <a:r>
              <a:rPr dirty="0" smtClean="0" sz="1200" spc="0">
                <a:latin typeface="Courier New"/>
                <a:cs typeface="Courier New"/>
              </a:rPr>
              <a:t>damage</a:t>
            </a:r>
            <a:r>
              <a:rPr dirty="0" smtClean="0" sz="1200" spc="0">
                <a:latin typeface="Courier New"/>
                <a:cs typeface="Courier New"/>
              </a:rPr>
              <a:t> </a:t>
            </a:r>
            <a:r>
              <a:rPr dirty="0" smtClean="0" sz="1200" spc="0">
                <a:latin typeface="Courier New"/>
                <a:cs typeface="Courier New"/>
              </a:rPr>
              <a:t>to</a:t>
            </a:r>
            <a:r>
              <a:rPr dirty="0" smtClean="0" sz="1200" spc="0">
                <a:latin typeface="Courier New"/>
                <a:cs typeface="Courier New"/>
              </a:rPr>
              <a:t> </a:t>
            </a:r>
            <a:r>
              <a:rPr dirty="0" smtClean="0" sz="1200" spc="0">
                <a:latin typeface="Courier New"/>
                <a:cs typeface="Courier New"/>
              </a:rPr>
              <a:t>hotel</a:t>
            </a:r>
            <a:r>
              <a:rPr dirty="0" smtClean="0" sz="1200" spc="0">
                <a:latin typeface="Courier New"/>
                <a:cs typeface="Courier New"/>
              </a:rPr>
              <a:t> </a:t>
            </a:r>
            <a:r>
              <a:rPr dirty="0" smtClean="0" sz="1200" spc="0">
                <a:latin typeface="Courier New"/>
                <a:cs typeface="Courier New"/>
              </a:rPr>
              <a:t>caused</a:t>
            </a:r>
            <a:r>
              <a:rPr dirty="0" smtClean="0" sz="1200" spc="0">
                <a:latin typeface="Courier New"/>
                <a:cs typeface="Courier New"/>
              </a:rPr>
              <a:t> </a:t>
            </a:r>
            <a:r>
              <a:rPr dirty="0" smtClean="0" sz="1200" spc="0">
                <a:latin typeface="Courier New"/>
                <a:cs typeface="Courier New"/>
              </a:rPr>
              <a:t>by</a:t>
            </a:r>
            <a:r>
              <a:rPr dirty="0" smtClean="0" sz="1200" spc="0">
                <a:latin typeface="Courier New"/>
                <a:cs typeface="Courier New"/>
              </a:rPr>
              <a:t> </a:t>
            </a:r>
            <a:r>
              <a:rPr dirty="0" smtClean="0" sz="1200" spc="0">
                <a:latin typeface="Courier New"/>
                <a:cs typeface="Courier New"/>
              </a:rPr>
              <a:t>themselves,</a:t>
            </a:r>
            <a:r>
              <a:rPr dirty="0" smtClean="0" sz="1200" spc="0">
                <a:latin typeface="Courier New"/>
                <a:cs typeface="Courier New"/>
              </a:rPr>
              <a:t> </a:t>
            </a:r>
            <a:r>
              <a:rPr dirty="0" smtClean="0" sz="1200" spc="0">
                <a:latin typeface="Courier New"/>
                <a:cs typeface="Courier New"/>
              </a:rPr>
              <a:t>their</a:t>
            </a:r>
            <a:r>
              <a:rPr dirty="0" smtClean="0" sz="1200" spc="0">
                <a:latin typeface="Courier New"/>
                <a:cs typeface="Courier New"/>
              </a:rPr>
              <a:t> </a:t>
            </a:r>
            <a:r>
              <a:rPr dirty="0" smtClean="0" sz="1200" spc="0">
                <a:latin typeface="Courier New"/>
                <a:cs typeface="Courier New"/>
              </a:rPr>
              <a:t>friend(s)</a:t>
            </a:r>
            <a:r>
              <a:rPr dirty="0" smtClean="0" sz="1200" spc="0">
                <a:latin typeface="Courier New"/>
                <a:cs typeface="Courier New"/>
              </a:rPr>
              <a:t> </a:t>
            </a:r>
            <a:r>
              <a:rPr dirty="0" smtClean="0" sz="1200" spc="0">
                <a:latin typeface="Courier New"/>
                <a:cs typeface="Courier New"/>
              </a:rPr>
              <a:t>or</a:t>
            </a:r>
            <a:r>
              <a:rPr dirty="0" smtClean="0" sz="1200" spc="0">
                <a:latin typeface="Courier New"/>
                <a:cs typeface="Courier New"/>
              </a:rPr>
              <a:t> </a:t>
            </a:r>
            <a:r>
              <a:rPr dirty="0" smtClean="0" sz="1200" spc="0">
                <a:latin typeface="Courier New"/>
                <a:cs typeface="Courier New"/>
              </a:rPr>
              <a:t>any</a:t>
            </a:r>
            <a:r>
              <a:rPr dirty="0" smtClean="0" sz="1200" spc="0">
                <a:latin typeface="Courier New"/>
                <a:cs typeface="Courier New"/>
              </a:rPr>
              <a:t> </a:t>
            </a:r>
            <a:r>
              <a:rPr dirty="0" smtClean="0" sz="1200" spc="0">
                <a:latin typeface="Courier New"/>
                <a:cs typeface="Courier New"/>
              </a:rPr>
              <a:t>person(s)</a:t>
            </a:r>
            <a:r>
              <a:rPr dirty="0" smtClean="0" sz="1200" spc="0">
                <a:latin typeface="Courier New"/>
                <a:cs typeface="Courier New"/>
              </a:rPr>
              <a:t> </a:t>
            </a:r>
            <a:r>
              <a:rPr dirty="0" smtClean="0" sz="1200" spc="0">
                <a:latin typeface="Courier New"/>
                <a:cs typeface="Courier New"/>
              </a:rPr>
              <a:t>for</a:t>
            </a:r>
            <a:endParaRPr sz="1200">
              <a:latin typeface="Courier New"/>
              <a:cs typeface="Courier New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02004" y="8830069"/>
            <a:ext cx="2425878" cy="1778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340"/>
              </a:lnSpc>
              <a:spcBef>
                <a:spcPts val="67"/>
              </a:spcBef>
            </a:pPr>
            <a:r>
              <a:rPr dirty="0" smtClean="0" baseline="4904" sz="1800" spc="0">
                <a:latin typeface="Courier New"/>
                <a:cs typeface="Courier New"/>
              </a:rPr>
              <a:t>whom</a:t>
            </a:r>
            <a:r>
              <a:rPr dirty="0" smtClean="0" baseline="4904" sz="1800" spc="0">
                <a:latin typeface="Courier New"/>
                <a:cs typeface="Courier New"/>
              </a:rPr>
              <a:t> </a:t>
            </a:r>
            <a:r>
              <a:rPr dirty="0" smtClean="0" baseline="4904" sz="1800" spc="0">
                <a:latin typeface="Courier New"/>
                <a:cs typeface="Courier New"/>
              </a:rPr>
              <a:t>they</a:t>
            </a:r>
            <a:r>
              <a:rPr dirty="0" smtClean="0" baseline="4904" sz="1800" spc="0">
                <a:latin typeface="Courier New"/>
                <a:cs typeface="Courier New"/>
              </a:rPr>
              <a:t> </a:t>
            </a:r>
            <a:r>
              <a:rPr dirty="0" smtClean="0" baseline="4904" sz="1800" spc="0">
                <a:latin typeface="Courier New"/>
                <a:cs typeface="Courier New"/>
              </a:rPr>
              <a:t>are</a:t>
            </a:r>
            <a:r>
              <a:rPr dirty="0" smtClean="0" baseline="4904" sz="1800" spc="0">
                <a:latin typeface="Courier New"/>
                <a:cs typeface="Courier New"/>
              </a:rPr>
              <a:t> </a:t>
            </a:r>
            <a:r>
              <a:rPr dirty="0" smtClean="0" baseline="4904" sz="1800" spc="0">
                <a:latin typeface="Courier New"/>
                <a:cs typeface="Courier New"/>
              </a:rPr>
              <a:t>responsible.</a:t>
            </a:r>
            <a:endParaRPr sz="1200">
              <a:latin typeface="Courier New"/>
              <a:cs typeface="Courier New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44500" y="9852155"/>
            <a:ext cx="1187484" cy="15189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ct val="94401"/>
              </a:lnSpc>
            </a:pPr>
            <a:r>
              <a:rPr dirty="0" smtClean="0" sz="1000" spc="0">
                <a:latin typeface="Courier New"/>
                <a:cs typeface="Courier New"/>
              </a:rPr>
              <a:t>Guest</a:t>
            </a:r>
            <a:r>
              <a:rPr dirty="0" smtClean="0" sz="1000" spc="-29">
                <a:latin typeface="Courier New"/>
                <a:cs typeface="Courier New"/>
              </a:rPr>
              <a:t> </a:t>
            </a:r>
            <a:r>
              <a:rPr dirty="0" smtClean="0" sz="1000" spc="0">
                <a:latin typeface="Courier New"/>
                <a:cs typeface="Courier New"/>
              </a:rPr>
              <a:t>Signature</a:t>
            </a:r>
            <a:endParaRPr sz="1000">
              <a:latin typeface="Courier New"/>
              <a:cs typeface="Courier New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7200" y="5440171"/>
            <a:ext cx="6180124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457200" y="9633773"/>
            <a:ext cx="1676671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mitype="http://purl.org/dc/dcmitype/" xmlns:xsi="http://www.w3.org/2001/XMLSchema-instance"/>
</file>