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Default Extension="png" ContentType="image/png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invoicely.com/" TargetMode="External"/><Relationship Id="rId3" Type="http://schemas.openxmlformats.org/officeDocument/2006/relationships/hyperlink" Target="mailto:email@yourcompany.com" TargetMode="External"/><Relationship Id="rId4" Type="http://schemas.openxmlformats.org/officeDocument/2006/relationships/image" Target="../media/image1.png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bject 59"/>
          <p:cNvSpPr/>
          <p:nvPr/>
        </p:nvSpPr>
        <p:spPr>
          <a:xfrm>
            <a:off x="530860" y="4191634"/>
            <a:ext cx="6499860" cy="23685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559308" y="4204716"/>
            <a:ext cx="583996" cy="56133"/>
          </a:xfrm>
          <a:custGeom>
            <a:avLst/>
            <a:gdLst/>
            <a:ahLst/>
            <a:cxnLst/>
            <a:rect l="l" t="t" r="r" b="b"/>
            <a:pathLst>
              <a:path w="583996" h="56133">
                <a:moveTo>
                  <a:pt x="0" y="56133"/>
                </a:moveTo>
                <a:lnTo>
                  <a:pt x="583996" y="56133"/>
                </a:lnTo>
                <a:lnTo>
                  <a:pt x="583996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559308" y="4260215"/>
            <a:ext cx="583996" cy="132587"/>
          </a:xfrm>
          <a:custGeom>
            <a:avLst/>
            <a:gdLst/>
            <a:ahLst/>
            <a:cxnLst/>
            <a:rect l="l" t="t" r="r" b="b"/>
            <a:pathLst>
              <a:path w="583996" h="132587">
                <a:moveTo>
                  <a:pt x="0" y="132587"/>
                </a:moveTo>
                <a:lnTo>
                  <a:pt x="583996" y="132587"/>
                </a:lnTo>
                <a:lnTo>
                  <a:pt x="583996" y="0"/>
                </a:ln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1143304" y="4204716"/>
            <a:ext cx="2922143" cy="56133"/>
          </a:xfrm>
          <a:custGeom>
            <a:avLst/>
            <a:gdLst/>
            <a:ahLst/>
            <a:cxnLst/>
            <a:rect l="l" t="t" r="r" b="b"/>
            <a:pathLst>
              <a:path w="2922143" h="56133">
                <a:moveTo>
                  <a:pt x="0" y="56133"/>
                </a:moveTo>
                <a:lnTo>
                  <a:pt x="2922143" y="56133"/>
                </a:lnTo>
                <a:lnTo>
                  <a:pt x="292214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1143304" y="4260215"/>
            <a:ext cx="2922143" cy="132587"/>
          </a:xfrm>
          <a:custGeom>
            <a:avLst/>
            <a:gdLst/>
            <a:ahLst/>
            <a:cxnLst/>
            <a:rect l="l" t="t" r="r" b="b"/>
            <a:pathLst>
              <a:path w="2922143" h="132587">
                <a:moveTo>
                  <a:pt x="2922143" y="0"/>
                </a:moveTo>
                <a:lnTo>
                  <a:pt x="76" y="0"/>
                </a:lnTo>
                <a:lnTo>
                  <a:pt x="76" y="132587"/>
                </a:lnTo>
                <a:lnTo>
                  <a:pt x="2922143" y="132587"/>
                </a:lnTo>
                <a:lnTo>
                  <a:pt x="2922143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4077589" y="4204716"/>
            <a:ext cx="964691" cy="56133"/>
          </a:xfrm>
          <a:custGeom>
            <a:avLst/>
            <a:gdLst/>
            <a:ahLst/>
            <a:cxnLst/>
            <a:rect l="l" t="t" r="r" b="b"/>
            <a:pathLst>
              <a:path w="964691" h="56133">
                <a:moveTo>
                  <a:pt x="0" y="56133"/>
                </a:moveTo>
                <a:lnTo>
                  <a:pt x="964691" y="56133"/>
                </a:lnTo>
                <a:lnTo>
                  <a:pt x="964691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4077589" y="4260215"/>
            <a:ext cx="964691" cy="132587"/>
          </a:xfrm>
          <a:custGeom>
            <a:avLst/>
            <a:gdLst/>
            <a:ahLst/>
            <a:cxnLst/>
            <a:rect l="l" t="t" r="r" b="b"/>
            <a:pathLst>
              <a:path w="964691" h="132587">
                <a:moveTo>
                  <a:pt x="964691" y="0"/>
                </a:moveTo>
                <a:lnTo>
                  <a:pt x="126" y="0"/>
                </a:lnTo>
                <a:lnTo>
                  <a:pt x="126" y="132587"/>
                </a:lnTo>
                <a:lnTo>
                  <a:pt x="964691" y="132587"/>
                </a:lnTo>
                <a:lnTo>
                  <a:pt x="964691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5055997" y="4204716"/>
            <a:ext cx="964996" cy="56133"/>
          </a:xfrm>
          <a:custGeom>
            <a:avLst/>
            <a:gdLst/>
            <a:ahLst/>
            <a:cxnLst/>
            <a:rect l="l" t="t" r="r" b="b"/>
            <a:pathLst>
              <a:path w="964996" h="56133">
                <a:moveTo>
                  <a:pt x="0" y="56133"/>
                </a:moveTo>
                <a:lnTo>
                  <a:pt x="964996" y="56133"/>
                </a:lnTo>
                <a:lnTo>
                  <a:pt x="964996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5055997" y="4260215"/>
            <a:ext cx="964996" cy="132587"/>
          </a:xfrm>
          <a:custGeom>
            <a:avLst/>
            <a:gdLst/>
            <a:ahLst/>
            <a:cxnLst/>
            <a:rect l="l" t="t" r="r" b="b"/>
            <a:pathLst>
              <a:path w="964996" h="132587">
                <a:moveTo>
                  <a:pt x="964996" y="0"/>
                </a:moveTo>
                <a:lnTo>
                  <a:pt x="126" y="0"/>
                </a:lnTo>
                <a:lnTo>
                  <a:pt x="126" y="132587"/>
                </a:lnTo>
                <a:lnTo>
                  <a:pt x="964996" y="132587"/>
                </a:lnTo>
                <a:lnTo>
                  <a:pt x="964996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6033262" y="4204716"/>
            <a:ext cx="978712" cy="56133"/>
          </a:xfrm>
          <a:custGeom>
            <a:avLst/>
            <a:gdLst/>
            <a:ahLst/>
            <a:cxnLst/>
            <a:rect l="l" t="t" r="r" b="b"/>
            <a:pathLst>
              <a:path w="978712" h="56133">
                <a:moveTo>
                  <a:pt x="0" y="56133"/>
                </a:moveTo>
                <a:lnTo>
                  <a:pt x="978712" y="56133"/>
                </a:lnTo>
                <a:lnTo>
                  <a:pt x="978712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6033262" y="4260215"/>
            <a:ext cx="978712" cy="132587"/>
          </a:xfrm>
          <a:custGeom>
            <a:avLst/>
            <a:gdLst/>
            <a:ahLst/>
            <a:cxnLst/>
            <a:rect l="l" t="t" r="r" b="b"/>
            <a:pathLst>
              <a:path w="978712" h="132587">
                <a:moveTo>
                  <a:pt x="978662" y="0"/>
                </a:moveTo>
                <a:lnTo>
                  <a:pt x="0" y="0"/>
                </a:lnTo>
                <a:lnTo>
                  <a:pt x="0" y="132587"/>
                </a:lnTo>
                <a:lnTo>
                  <a:pt x="978662" y="132587"/>
                </a:lnTo>
                <a:lnTo>
                  <a:pt x="978662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545592" y="4197731"/>
            <a:ext cx="12192" cy="0"/>
          </a:xfrm>
          <a:custGeom>
            <a:avLst/>
            <a:gdLst/>
            <a:ahLst/>
            <a:cxnLst/>
            <a:rect l="l" t="t" r="r" b="b"/>
            <a:pathLst>
              <a:path w="12192" h="0">
                <a:moveTo>
                  <a:pt x="0" y="0"/>
                </a:moveTo>
                <a:lnTo>
                  <a:pt x="12192" y="0"/>
                </a:lnTo>
              </a:path>
            </a:pathLst>
          </a:custGeom>
          <a:ln w="13461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557784" y="4197731"/>
            <a:ext cx="12192" cy="0"/>
          </a:xfrm>
          <a:custGeom>
            <a:avLst/>
            <a:gdLst/>
            <a:ahLst/>
            <a:cxnLst/>
            <a:rect l="l" t="t" r="r" b="b"/>
            <a:pathLst>
              <a:path w="12192" h="0">
                <a:moveTo>
                  <a:pt x="0" y="0"/>
                </a:moveTo>
                <a:lnTo>
                  <a:pt x="12192" y="0"/>
                </a:lnTo>
              </a:path>
            </a:pathLst>
          </a:custGeom>
          <a:ln w="13461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569976" y="4197731"/>
            <a:ext cx="573328" cy="0"/>
          </a:xfrm>
          <a:custGeom>
            <a:avLst/>
            <a:gdLst/>
            <a:ahLst/>
            <a:cxnLst/>
            <a:rect l="l" t="t" r="r" b="b"/>
            <a:pathLst>
              <a:path w="573328" h="0">
                <a:moveTo>
                  <a:pt x="0" y="0"/>
                </a:moveTo>
                <a:lnTo>
                  <a:pt x="573328" y="0"/>
                </a:lnTo>
              </a:path>
            </a:pathLst>
          </a:custGeom>
          <a:ln w="13461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1143304" y="4197731"/>
            <a:ext cx="12191" cy="0"/>
          </a:xfrm>
          <a:custGeom>
            <a:avLst/>
            <a:gdLst/>
            <a:ahLst/>
            <a:cxnLst/>
            <a:rect l="l" t="t" r="r" b="b"/>
            <a:pathLst>
              <a:path w="12191" h="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3461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1155496" y="4197731"/>
            <a:ext cx="2908427" cy="0"/>
          </a:xfrm>
          <a:custGeom>
            <a:avLst/>
            <a:gdLst/>
            <a:ahLst/>
            <a:cxnLst/>
            <a:rect l="l" t="t" r="r" b="b"/>
            <a:pathLst>
              <a:path w="2908427" h="0">
                <a:moveTo>
                  <a:pt x="0" y="0"/>
                </a:moveTo>
                <a:lnTo>
                  <a:pt x="2908427" y="0"/>
                </a:lnTo>
              </a:path>
            </a:pathLst>
          </a:custGeom>
          <a:ln w="13461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4063873" y="4197731"/>
            <a:ext cx="12191" cy="0"/>
          </a:xfrm>
          <a:custGeom>
            <a:avLst/>
            <a:gdLst/>
            <a:ahLst/>
            <a:cxnLst/>
            <a:rect l="l" t="t" r="r" b="b"/>
            <a:pathLst>
              <a:path w="12191" h="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3461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4076065" y="4197731"/>
            <a:ext cx="1524" cy="0"/>
          </a:xfrm>
          <a:custGeom>
            <a:avLst/>
            <a:gdLst/>
            <a:ahLst/>
            <a:cxnLst/>
            <a:rect l="l" t="t" r="r" b="b"/>
            <a:pathLst>
              <a:path w="1524" h="0">
                <a:moveTo>
                  <a:pt x="0" y="0"/>
                </a:moveTo>
                <a:lnTo>
                  <a:pt x="1524" y="0"/>
                </a:lnTo>
              </a:path>
            </a:pathLst>
          </a:custGeom>
          <a:ln w="13461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4077589" y="4197731"/>
            <a:ext cx="12192" cy="0"/>
          </a:xfrm>
          <a:custGeom>
            <a:avLst/>
            <a:gdLst/>
            <a:ahLst/>
            <a:cxnLst/>
            <a:rect l="l" t="t" r="r" b="b"/>
            <a:pathLst>
              <a:path w="12192" h="0">
                <a:moveTo>
                  <a:pt x="0" y="0"/>
                </a:moveTo>
                <a:lnTo>
                  <a:pt x="12192" y="0"/>
                </a:lnTo>
              </a:path>
            </a:pathLst>
          </a:custGeom>
          <a:ln w="13461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4089780" y="4197731"/>
            <a:ext cx="952500" cy="0"/>
          </a:xfrm>
          <a:custGeom>
            <a:avLst/>
            <a:gdLst/>
            <a:ahLst/>
            <a:cxnLst/>
            <a:rect l="l" t="t" r="r" b="b"/>
            <a:pathLst>
              <a:path w="952500" h="0">
                <a:moveTo>
                  <a:pt x="0" y="0"/>
                </a:moveTo>
                <a:lnTo>
                  <a:pt x="952500" y="0"/>
                </a:lnTo>
              </a:path>
            </a:pathLst>
          </a:custGeom>
          <a:ln w="13461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5042281" y="4197731"/>
            <a:ext cx="12191" cy="0"/>
          </a:xfrm>
          <a:custGeom>
            <a:avLst/>
            <a:gdLst/>
            <a:ahLst/>
            <a:cxnLst/>
            <a:rect l="l" t="t" r="r" b="b"/>
            <a:pathLst>
              <a:path w="12191" h="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3461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5054473" y="4197731"/>
            <a:ext cx="12191" cy="0"/>
          </a:xfrm>
          <a:custGeom>
            <a:avLst/>
            <a:gdLst/>
            <a:ahLst/>
            <a:cxnLst/>
            <a:rect l="l" t="t" r="r" b="b"/>
            <a:pathLst>
              <a:path w="12191" h="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3461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5066665" y="4197731"/>
            <a:ext cx="954328" cy="0"/>
          </a:xfrm>
          <a:custGeom>
            <a:avLst/>
            <a:gdLst/>
            <a:ahLst/>
            <a:cxnLst/>
            <a:rect l="l" t="t" r="r" b="b"/>
            <a:pathLst>
              <a:path w="954328" h="0">
                <a:moveTo>
                  <a:pt x="0" y="0"/>
                </a:moveTo>
                <a:lnTo>
                  <a:pt x="954328" y="0"/>
                </a:lnTo>
              </a:path>
            </a:pathLst>
          </a:custGeom>
          <a:ln w="13461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6021070" y="4197731"/>
            <a:ext cx="12191" cy="0"/>
          </a:xfrm>
          <a:custGeom>
            <a:avLst/>
            <a:gdLst/>
            <a:ahLst/>
            <a:cxnLst/>
            <a:rect l="l" t="t" r="r" b="b"/>
            <a:pathLst>
              <a:path w="12191" h="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3461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6033262" y="4197731"/>
            <a:ext cx="12191" cy="0"/>
          </a:xfrm>
          <a:custGeom>
            <a:avLst/>
            <a:gdLst/>
            <a:ahLst/>
            <a:cxnLst/>
            <a:rect l="l" t="t" r="r" b="b"/>
            <a:pathLst>
              <a:path w="12191" h="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3461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6045454" y="4197731"/>
            <a:ext cx="966520" cy="0"/>
          </a:xfrm>
          <a:custGeom>
            <a:avLst/>
            <a:gdLst/>
            <a:ahLst/>
            <a:cxnLst/>
            <a:rect l="l" t="t" r="r" b="b"/>
            <a:pathLst>
              <a:path w="966520" h="0">
                <a:moveTo>
                  <a:pt x="0" y="0"/>
                </a:moveTo>
                <a:lnTo>
                  <a:pt x="966520" y="0"/>
                </a:lnTo>
              </a:path>
            </a:pathLst>
          </a:custGeom>
          <a:ln w="13461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7011924" y="4197731"/>
            <a:ext cx="12192" cy="0"/>
          </a:xfrm>
          <a:custGeom>
            <a:avLst/>
            <a:gdLst/>
            <a:ahLst/>
            <a:cxnLst/>
            <a:rect l="l" t="t" r="r" b="b"/>
            <a:pathLst>
              <a:path w="12192" h="0">
                <a:moveTo>
                  <a:pt x="0" y="0"/>
                </a:moveTo>
                <a:lnTo>
                  <a:pt x="12192" y="0"/>
                </a:lnTo>
              </a:path>
            </a:pathLst>
          </a:custGeom>
          <a:ln w="13461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557784" y="4398899"/>
            <a:ext cx="585520" cy="0"/>
          </a:xfrm>
          <a:custGeom>
            <a:avLst/>
            <a:gdLst/>
            <a:ahLst/>
            <a:cxnLst/>
            <a:rect l="l" t="t" r="r" b="b"/>
            <a:pathLst>
              <a:path w="585520" h="0">
                <a:moveTo>
                  <a:pt x="0" y="0"/>
                </a:moveTo>
                <a:lnTo>
                  <a:pt x="585520" y="0"/>
                </a:lnTo>
              </a:path>
            </a:pathLst>
          </a:custGeom>
          <a:ln w="13461">
            <a:solidFill>
              <a:srgbClr val="EBEBE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1143304" y="4398899"/>
            <a:ext cx="12191" cy="0"/>
          </a:xfrm>
          <a:custGeom>
            <a:avLst/>
            <a:gdLst/>
            <a:ahLst/>
            <a:cxnLst/>
            <a:rect l="l" t="t" r="r" b="b"/>
            <a:pathLst>
              <a:path w="12191" h="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3461">
            <a:solidFill>
              <a:srgbClr val="EBEBE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1155496" y="4398899"/>
            <a:ext cx="2908427" cy="0"/>
          </a:xfrm>
          <a:custGeom>
            <a:avLst/>
            <a:gdLst/>
            <a:ahLst/>
            <a:cxnLst/>
            <a:rect l="l" t="t" r="r" b="b"/>
            <a:pathLst>
              <a:path w="2908427" h="0">
                <a:moveTo>
                  <a:pt x="0" y="0"/>
                </a:moveTo>
                <a:lnTo>
                  <a:pt x="2908427" y="0"/>
                </a:lnTo>
              </a:path>
            </a:pathLst>
          </a:custGeom>
          <a:ln w="13461">
            <a:solidFill>
              <a:srgbClr val="EBEBE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4077589" y="4398899"/>
            <a:ext cx="964691" cy="0"/>
          </a:xfrm>
          <a:custGeom>
            <a:avLst/>
            <a:gdLst/>
            <a:ahLst/>
            <a:cxnLst/>
            <a:rect l="l" t="t" r="r" b="b"/>
            <a:pathLst>
              <a:path w="964691" h="0">
                <a:moveTo>
                  <a:pt x="0" y="0"/>
                </a:moveTo>
                <a:lnTo>
                  <a:pt x="964691" y="0"/>
                </a:lnTo>
              </a:path>
            </a:pathLst>
          </a:custGeom>
          <a:ln w="13461">
            <a:solidFill>
              <a:srgbClr val="EBEBE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5054473" y="4398899"/>
            <a:ext cx="966520" cy="0"/>
          </a:xfrm>
          <a:custGeom>
            <a:avLst/>
            <a:gdLst/>
            <a:ahLst/>
            <a:cxnLst/>
            <a:rect l="l" t="t" r="r" b="b"/>
            <a:pathLst>
              <a:path w="966520" h="0">
                <a:moveTo>
                  <a:pt x="0" y="0"/>
                </a:moveTo>
                <a:lnTo>
                  <a:pt x="966520" y="0"/>
                </a:lnTo>
              </a:path>
            </a:pathLst>
          </a:custGeom>
          <a:ln w="13461">
            <a:solidFill>
              <a:srgbClr val="EBEBE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6033262" y="4398899"/>
            <a:ext cx="978712" cy="0"/>
          </a:xfrm>
          <a:custGeom>
            <a:avLst/>
            <a:gdLst/>
            <a:ahLst/>
            <a:cxnLst/>
            <a:rect l="l" t="t" r="r" b="b"/>
            <a:pathLst>
              <a:path w="978712" h="0">
                <a:moveTo>
                  <a:pt x="0" y="0"/>
                </a:moveTo>
                <a:lnTo>
                  <a:pt x="978712" y="0"/>
                </a:lnTo>
              </a:path>
            </a:pathLst>
          </a:custGeom>
          <a:ln w="13461">
            <a:solidFill>
              <a:srgbClr val="EBEBE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559308" y="4604003"/>
            <a:ext cx="583996" cy="48514"/>
          </a:xfrm>
          <a:custGeom>
            <a:avLst/>
            <a:gdLst/>
            <a:ahLst/>
            <a:cxnLst/>
            <a:rect l="l" t="t" r="r" b="b"/>
            <a:pathLst>
              <a:path w="583996" h="48514">
                <a:moveTo>
                  <a:pt x="0" y="48514"/>
                </a:moveTo>
                <a:lnTo>
                  <a:pt x="583996" y="48514"/>
                </a:lnTo>
                <a:lnTo>
                  <a:pt x="583996" y="0"/>
                </a:lnTo>
                <a:lnTo>
                  <a:pt x="0" y="0"/>
                </a:lnTo>
                <a:lnTo>
                  <a:pt x="0" y="48514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559308" y="4651883"/>
            <a:ext cx="583996" cy="131063"/>
          </a:xfrm>
          <a:custGeom>
            <a:avLst/>
            <a:gdLst/>
            <a:ahLst/>
            <a:cxnLst/>
            <a:rect l="l" t="t" r="r" b="b"/>
            <a:pathLst>
              <a:path w="583996" h="131063">
                <a:moveTo>
                  <a:pt x="0" y="131063"/>
                </a:moveTo>
                <a:lnTo>
                  <a:pt x="583996" y="131063"/>
                </a:lnTo>
                <a:lnTo>
                  <a:pt x="583996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1143304" y="4606162"/>
            <a:ext cx="2922143" cy="0"/>
          </a:xfrm>
          <a:custGeom>
            <a:avLst/>
            <a:gdLst/>
            <a:ahLst/>
            <a:cxnLst/>
            <a:rect l="l" t="t" r="r" b="b"/>
            <a:pathLst>
              <a:path w="2922143" h="0">
                <a:moveTo>
                  <a:pt x="0" y="0"/>
                </a:moveTo>
                <a:lnTo>
                  <a:pt x="2922143" y="0"/>
                </a:lnTo>
              </a:path>
            </a:pathLst>
          </a:custGeom>
          <a:ln w="4318">
            <a:solidFill>
              <a:srgbClr val="F5F5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1143304" y="4607686"/>
            <a:ext cx="2922143" cy="175260"/>
          </a:xfrm>
          <a:custGeom>
            <a:avLst/>
            <a:gdLst/>
            <a:ahLst/>
            <a:cxnLst/>
            <a:rect l="l" t="t" r="r" b="b"/>
            <a:pathLst>
              <a:path w="2922143" h="175260">
                <a:moveTo>
                  <a:pt x="2922143" y="0"/>
                </a:moveTo>
                <a:lnTo>
                  <a:pt x="76" y="0"/>
                </a:lnTo>
                <a:lnTo>
                  <a:pt x="76" y="175260"/>
                </a:lnTo>
                <a:lnTo>
                  <a:pt x="2922143" y="175260"/>
                </a:lnTo>
                <a:lnTo>
                  <a:pt x="2922143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4077589" y="4606162"/>
            <a:ext cx="964691" cy="0"/>
          </a:xfrm>
          <a:custGeom>
            <a:avLst/>
            <a:gdLst/>
            <a:ahLst/>
            <a:cxnLst/>
            <a:rect l="l" t="t" r="r" b="b"/>
            <a:pathLst>
              <a:path w="964691" h="0">
                <a:moveTo>
                  <a:pt x="0" y="0"/>
                </a:moveTo>
                <a:lnTo>
                  <a:pt x="964691" y="0"/>
                </a:lnTo>
              </a:path>
            </a:pathLst>
          </a:custGeom>
          <a:ln w="4318">
            <a:solidFill>
              <a:srgbClr val="F5F5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4077589" y="4607686"/>
            <a:ext cx="964691" cy="175260"/>
          </a:xfrm>
          <a:custGeom>
            <a:avLst/>
            <a:gdLst/>
            <a:ahLst/>
            <a:cxnLst/>
            <a:rect l="l" t="t" r="r" b="b"/>
            <a:pathLst>
              <a:path w="964691" h="175260">
                <a:moveTo>
                  <a:pt x="964691" y="0"/>
                </a:moveTo>
                <a:lnTo>
                  <a:pt x="126" y="0"/>
                </a:lnTo>
                <a:lnTo>
                  <a:pt x="126" y="175260"/>
                </a:lnTo>
                <a:lnTo>
                  <a:pt x="964691" y="175260"/>
                </a:lnTo>
                <a:lnTo>
                  <a:pt x="964691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5055997" y="4606162"/>
            <a:ext cx="964996" cy="0"/>
          </a:xfrm>
          <a:custGeom>
            <a:avLst/>
            <a:gdLst/>
            <a:ahLst/>
            <a:cxnLst/>
            <a:rect l="l" t="t" r="r" b="b"/>
            <a:pathLst>
              <a:path w="964996" h="0">
                <a:moveTo>
                  <a:pt x="0" y="0"/>
                </a:moveTo>
                <a:lnTo>
                  <a:pt x="964996" y="0"/>
                </a:lnTo>
              </a:path>
            </a:pathLst>
          </a:custGeom>
          <a:ln w="4318">
            <a:solidFill>
              <a:srgbClr val="F5F5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5055997" y="4607686"/>
            <a:ext cx="964996" cy="175260"/>
          </a:xfrm>
          <a:custGeom>
            <a:avLst/>
            <a:gdLst/>
            <a:ahLst/>
            <a:cxnLst/>
            <a:rect l="l" t="t" r="r" b="b"/>
            <a:pathLst>
              <a:path w="964996" h="175260">
                <a:moveTo>
                  <a:pt x="964996" y="0"/>
                </a:moveTo>
                <a:lnTo>
                  <a:pt x="126" y="0"/>
                </a:lnTo>
                <a:lnTo>
                  <a:pt x="126" y="175260"/>
                </a:lnTo>
                <a:lnTo>
                  <a:pt x="964996" y="175260"/>
                </a:lnTo>
                <a:lnTo>
                  <a:pt x="964996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6033262" y="4604003"/>
            <a:ext cx="978712" cy="48514"/>
          </a:xfrm>
          <a:custGeom>
            <a:avLst/>
            <a:gdLst/>
            <a:ahLst/>
            <a:cxnLst/>
            <a:rect l="l" t="t" r="r" b="b"/>
            <a:pathLst>
              <a:path w="978712" h="48514">
                <a:moveTo>
                  <a:pt x="0" y="48514"/>
                </a:moveTo>
                <a:lnTo>
                  <a:pt x="978712" y="48514"/>
                </a:lnTo>
                <a:lnTo>
                  <a:pt x="978712" y="0"/>
                </a:lnTo>
                <a:lnTo>
                  <a:pt x="0" y="0"/>
                </a:lnTo>
                <a:lnTo>
                  <a:pt x="0" y="48514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6033262" y="4651883"/>
            <a:ext cx="978712" cy="131063"/>
          </a:xfrm>
          <a:custGeom>
            <a:avLst/>
            <a:gdLst/>
            <a:ahLst/>
            <a:cxnLst/>
            <a:rect l="l" t="t" r="r" b="b"/>
            <a:pathLst>
              <a:path w="978712" h="131063">
                <a:moveTo>
                  <a:pt x="978662" y="0"/>
                </a:moveTo>
                <a:lnTo>
                  <a:pt x="0" y="0"/>
                </a:lnTo>
                <a:lnTo>
                  <a:pt x="0" y="131063"/>
                </a:lnTo>
                <a:lnTo>
                  <a:pt x="978662" y="131063"/>
                </a:lnTo>
                <a:lnTo>
                  <a:pt x="978662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557784" y="4789043"/>
            <a:ext cx="585520" cy="0"/>
          </a:xfrm>
          <a:custGeom>
            <a:avLst/>
            <a:gdLst/>
            <a:ahLst/>
            <a:cxnLst/>
            <a:rect l="l" t="t" r="r" b="b"/>
            <a:pathLst>
              <a:path w="585520" h="0">
                <a:moveTo>
                  <a:pt x="0" y="0"/>
                </a:moveTo>
                <a:lnTo>
                  <a:pt x="585520" y="0"/>
                </a:lnTo>
              </a:path>
            </a:pathLst>
          </a:custGeom>
          <a:ln w="13461">
            <a:solidFill>
              <a:srgbClr val="F5F5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1143304" y="4789043"/>
            <a:ext cx="12191" cy="0"/>
          </a:xfrm>
          <a:custGeom>
            <a:avLst/>
            <a:gdLst/>
            <a:ahLst/>
            <a:cxnLst/>
            <a:rect l="l" t="t" r="r" b="b"/>
            <a:pathLst>
              <a:path w="12191" h="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3461">
            <a:solidFill>
              <a:srgbClr val="F5F5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1155496" y="4789043"/>
            <a:ext cx="2908427" cy="0"/>
          </a:xfrm>
          <a:custGeom>
            <a:avLst/>
            <a:gdLst/>
            <a:ahLst/>
            <a:cxnLst/>
            <a:rect l="l" t="t" r="r" b="b"/>
            <a:pathLst>
              <a:path w="2908427" h="0">
                <a:moveTo>
                  <a:pt x="0" y="0"/>
                </a:moveTo>
                <a:lnTo>
                  <a:pt x="2908427" y="0"/>
                </a:lnTo>
              </a:path>
            </a:pathLst>
          </a:custGeom>
          <a:ln w="13461">
            <a:solidFill>
              <a:srgbClr val="F5F5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4077589" y="4789043"/>
            <a:ext cx="964691" cy="0"/>
          </a:xfrm>
          <a:custGeom>
            <a:avLst/>
            <a:gdLst/>
            <a:ahLst/>
            <a:cxnLst/>
            <a:rect l="l" t="t" r="r" b="b"/>
            <a:pathLst>
              <a:path w="964691" h="0">
                <a:moveTo>
                  <a:pt x="0" y="0"/>
                </a:moveTo>
                <a:lnTo>
                  <a:pt x="964691" y="0"/>
                </a:lnTo>
              </a:path>
            </a:pathLst>
          </a:custGeom>
          <a:ln w="13461">
            <a:solidFill>
              <a:srgbClr val="F5F5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5054473" y="4789043"/>
            <a:ext cx="966520" cy="0"/>
          </a:xfrm>
          <a:custGeom>
            <a:avLst/>
            <a:gdLst/>
            <a:ahLst/>
            <a:cxnLst/>
            <a:rect l="l" t="t" r="r" b="b"/>
            <a:pathLst>
              <a:path w="966520" h="0">
                <a:moveTo>
                  <a:pt x="0" y="0"/>
                </a:moveTo>
                <a:lnTo>
                  <a:pt x="966520" y="0"/>
                </a:lnTo>
              </a:path>
            </a:pathLst>
          </a:custGeom>
          <a:ln w="13461">
            <a:solidFill>
              <a:srgbClr val="F5F5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6033262" y="4789043"/>
            <a:ext cx="978712" cy="0"/>
          </a:xfrm>
          <a:custGeom>
            <a:avLst/>
            <a:gdLst/>
            <a:ahLst/>
            <a:cxnLst/>
            <a:rect l="l" t="t" r="r" b="b"/>
            <a:pathLst>
              <a:path w="978712" h="0">
                <a:moveTo>
                  <a:pt x="0" y="0"/>
                </a:moveTo>
                <a:lnTo>
                  <a:pt x="978712" y="0"/>
                </a:lnTo>
              </a:path>
            </a:pathLst>
          </a:custGeom>
          <a:ln w="13461">
            <a:solidFill>
              <a:srgbClr val="F5F5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559308" y="4985003"/>
            <a:ext cx="583996" cy="48514"/>
          </a:xfrm>
          <a:custGeom>
            <a:avLst/>
            <a:gdLst/>
            <a:ahLst/>
            <a:cxnLst/>
            <a:rect l="l" t="t" r="r" b="b"/>
            <a:pathLst>
              <a:path w="583996" h="48514">
                <a:moveTo>
                  <a:pt x="0" y="48514"/>
                </a:moveTo>
                <a:lnTo>
                  <a:pt x="583996" y="48514"/>
                </a:lnTo>
                <a:lnTo>
                  <a:pt x="583996" y="0"/>
                </a:lnTo>
                <a:lnTo>
                  <a:pt x="0" y="0"/>
                </a:lnTo>
                <a:lnTo>
                  <a:pt x="0" y="48514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559308" y="5032883"/>
            <a:ext cx="583996" cy="131063"/>
          </a:xfrm>
          <a:custGeom>
            <a:avLst/>
            <a:gdLst/>
            <a:ahLst/>
            <a:cxnLst/>
            <a:rect l="l" t="t" r="r" b="b"/>
            <a:pathLst>
              <a:path w="583996" h="131063">
                <a:moveTo>
                  <a:pt x="0" y="131063"/>
                </a:moveTo>
                <a:lnTo>
                  <a:pt x="583996" y="131063"/>
                </a:lnTo>
                <a:lnTo>
                  <a:pt x="583996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1143304" y="4987162"/>
            <a:ext cx="2922143" cy="0"/>
          </a:xfrm>
          <a:custGeom>
            <a:avLst/>
            <a:gdLst/>
            <a:ahLst/>
            <a:cxnLst/>
            <a:rect l="l" t="t" r="r" b="b"/>
            <a:pathLst>
              <a:path w="2922143" h="0">
                <a:moveTo>
                  <a:pt x="0" y="0"/>
                </a:moveTo>
                <a:lnTo>
                  <a:pt x="2922143" y="0"/>
                </a:lnTo>
              </a:path>
            </a:pathLst>
          </a:custGeom>
          <a:ln w="4318">
            <a:solidFill>
              <a:srgbClr val="F5F5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1143304" y="4988686"/>
            <a:ext cx="2922143" cy="175260"/>
          </a:xfrm>
          <a:custGeom>
            <a:avLst/>
            <a:gdLst/>
            <a:ahLst/>
            <a:cxnLst/>
            <a:rect l="l" t="t" r="r" b="b"/>
            <a:pathLst>
              <a:path w="2922143" h="175260">
                <a:moveTo>
                  <a:pt x="2922143" y="0"/>
                </a:moveTo>
                <a:lnTo>
                  <a:pt x="76" y="0"/>
                </a:lnTo>
                <a:lnTo>
                  <a:pt x="76" y="175260"/>
                </a:lnTo>
                <a:lnTo>
                  <a:pt x="2922143" y="175260"/>
                </a:lnTo>
                <a:lnTo>
                  <a:pt x="2922143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4077589" y="4987162"/>
            <a:ext cx="964691" cy="0"/>
          </a:xfrm>
          <a:custGeom>
            <a:avLst/>
            <a:gdLst/>
            <a:ahLst/>
            <a:cxnLst/>
            <a:rect l="l" t="t" r="r" b="b"/>
            <a:pathLst>
              <a:path w="964691" h="0">
                <a:moveTo>
                  <a:pt x="0" y="0"/>
                </a:moveTo>
                <a:lnTo>
                  <a:pt x="964691" y="0"/>
                </a:lnTo>
              </a:path>
            </a:pathLst>
          </a:custGeom>
          <a:ln w="4318">
            <a:solidFill>
              <a:srgbClr val="F5F5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4077589" y="4988686"/>
            <a:ext cx="964691" cy="175260"/>
          </a:xfrm>
          <a:custGeom>
            <a:avLst/>
            <a:gdLst/>
            <a:ahLst/>
            <a:cxnLst/>
            <a:rect l="l" t="t" r="r" b="b"/>
            <a:pathLst>
              <a:path w="964691" h="175260">
                <a:moveTo>
                  <a:pt x="964691" y="0"/>
                </a:moveTo>
                <a:lnTo>
                  <a:pt x="126" y="0"/>
                </a:lnTo>
                <a:lnTo>
                  <a:pt x="126" y="175260"/>
                </a:lnTo>
                <a:lnTo>
                  <a:pt x="964691" y="175260"/>
                </a:lnTo>
                <a:lnTo>
                  <a:pt x="964691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5055997" y="4987162"/>
            <a:ext cx="964996" cy="0"/>
          </a:xfrm>
          <a:custGeom>
            <a:avLst/>
            <a:gdLst/>
            <a:ahLst/>
            <a:cxnLst/>
            <a:rect l="l" t="t" r="r" b="b"/>
            <a:pathLst>
              <a:path w="964996" h="0">
                <a:moveTo>
                  <a:pt x="0" y="0"/>
                </a:moveTo>
                <a:lnTo>
                  <a:pt x="964996" y="0"/>
                </a:lnTo>
              </a:path>
            </a:pathLst>
          </a:custGeom>
          <a:ln w="4318">
            <a:solidFill>
              <a:srgbClr val="F5F5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5055997" y="4988686"/>
            <a:ext cx="964996" cy="175260"/>
          </a:xfrm>
          <a:custGeom>
            <a:avLst/>
            <a:gdLst/>
            <a:ahLst/>
            <a:cxnLst/>
            <a:rect l="l" t="t" r="r" b="b"/>
            <a:pathLst>
              <a:path w="964996" h="175260">
                <a:moveTo>
                  <a:pt x="964996" y="0"/>
                </a:moveTo>
                <a:lnTo>
                  <a:pt x="126" y="0"/>
                </a:lnTo>
                <a:lnTo>
                  <a:pt x="126" y="175260"/>
                </a:lnTo>
                <a:lnTo>
                  <a:pt x="964996" y="175260"/>
                </a:lnTo>
                <a:lnTo>
                  <a:pt x="964996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6033262" y="4985003"/>
            <a:ext cx="978712" cy="48514"/>
          </a:xfrm>
          <a:custGeom>
            <a:avLst/>
            <a:gdLst/>
            <a:ahLst/>
            <a:cxnLst/>
            <a:rect l="l" t="t" r="r" b="b"/>
            <a:pathLst>
              <a:path w="978712" h="48514">
                <a:moveTo>
                  <a:pt x="0" y="48514"/>
                </a:moveTo>
                <a:lnTo>
                  <a:pt x="978712" y="48514"/>
                </a:lnTo>
                <a:lnTo>
                  <a:pt x="978712" y="0"/>
                </a:lnTo>
                <a:lnTo>
                  <a:pt x="0" y="0"/>
                </a:lnTo>
                <a:lnTo>
                  <a:pt x="0" y="48514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6033262" y="5032883"/>
            <a:ext cx="978712" cy="131063"/>
          </a:xfrm>
          <a:custGeom>
            <a:avLst/>
            <a:gdLst/>
            <a:ahLst/>
            <a:cxnLst/>
            <a:rect l="l" t="t" r="r" b="b"/>
            <a:pathLst>
              <a:path w="978712" h="131063">
                <a:moveTo>
                  <a:pt x="978662" y="0"/>
                </a:moveTo>
                <a:lnTo>
                  <a:pt x="0" y="0"/>
                </a:lnTo>
                <a:lnTo>
                  <a:pt x="0" y="131063"/>
                </a:lnTo>
                <a:lnTo>
                  <a:pt x="978662" y="131063"/>
                </a:lnTo>
                <a:lnTo>
                  <a:pt x="978662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557784" y="5170043"/>
            <a:ext cx="585520" cy="0"/>
          </a:xfrm>
          <a:custGeom>
            <a:avLst/>
            <a:gdLst/>
            <a:ahLst/>
            <a:cxnLst/>
            <a:rect l="l" t="t" r="r" b="b"/>
            <a:pathLst>
              <a:path w="585520" h="0">
                <a:moveTo>
                  <a:pt x="0" y="0"/>
                </a:moveTo>
                <a:lnTo>
                  <a:pt x="585520" y="0"/>
                </a:lnTo>
              </a:path>
            </a:pathLst>
          </a:custGeom>
          <a:ln w="13461">
            <a:solidFill>
              <a:srgbClr val="F5F5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1143304" y="5170043"/>
            <a:ext cx="12191" cy="0"/>
          </a:xfrm>
          <a:custGeom>
            <a:avLst/>
            <a:gdLst/>
            <a:ahLst/>
            <a:cxnLst/>
            <a:rect l="l" t="t" r="r" b="b"/>
            <a:pathLst>
              <a:path w="12191" h="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3461">
            <a:solidFill>
              <a:srgbClr val="F5F5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1155496" y="5170043"/>
            <a:ext cx="2908427" cy="0"/>
          </a:xfrm>
          <a:custGeom>
            <a:avLst/>
            <a:gdLst/>
            <a:ahLst/>
            <a:cxnLst/>
            <a:rect l="l" t="t" r="r" b="b"/>
            <a:pathLst>
              <a:path w="2908427" h="0">
                <a:moveTo>
                  <a:pt x="0" y="0"/>
                </a:moveTo>
                <a:lnTo>
                  <a:pt x="2908427" y="0"/>
                </a:lnTo>
              </a:path>
            </a:pathLst>
          </a:custGeom>
          <a:ln w="13461">
            <a:solidFill>
              <a:srgbClr val="F5F5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4077589" y="5170043"/>
            <a:ext cx="964691" cy="0"/>
          </a:xfrm>
          <a:custGeom>
            <a:avLst/>
            <a:gdLst/>
            <a:ahLst/>
            <a:cxnLst/>
            <a:rect l="l" t="t" r="r" b="b"/>
            <a:pathLst>
              <a:path w="964691" h="0">
                <a:moveTo>
                  <a:pt x="0" y="0"/>
                </a:moveTo>
                <a:lnTo>
                  <a:pt x="964691" y="0"/>
                </a:lnTo>
              </a:path>
            </a:pathLst>
          </a:custGeom>
          <a:ln w="13461">
            <a:solidFill>
              <a:srgbClr val="F5F5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5054473" y="5170043"/>
            <a:ext cx="966520" cy="0"/>
          </a:xfrm>
          <a:custGeom>
            <a:avLst/>
            <a:gdLst/>
            <a:ahLst/>
            <a:cxnLst/>
            <a:rect l="l" t="t" r="r" b="b"/>
            <a:pathLst>
              <a:path w="966520" h="0">
                <a:moveTo>
                  <a:pt x="0" y="0"/>
                </a:moveTo>
                <a:lnTo>
                  <a:pt x="966520" y="0"/>
                </a:lnTo>
              </a:path>
            </a:pathLst>
          </a:custGeom>
          <a:ln w="13461">
            <a:solidFill>
              <a:srgbClr val="F5F5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6033262" y="5170043"/>
            <a:ext cx="978712" cy="0"/>
          </a:xfrm>
          <a:custGeom>
            <a:avLst/>
            <a:gdLst/>
            <a:ahLst/>
            <a:cxnLst/>
            <a:rect l="l" t="t" r="r" b="b"/>
            <a:pathLst>
              <a:path w="978712" h="0">
                <a:moveTo>
                  <a:pt x="0" y="0"/>
                </a:moveTo>
                <a:lnTo>
                  <a:pt x="978712" y="0"/>
                </a:lnTo>
              </a:path>
            </a:pathLst>
          </a:custGeom>
          <a:ln w="13461">
            <a:solidFill>
              <a:srgbClr val="F5F5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559308" y="5366257"/>
            <a:ext cx="583996" cy="48514"/>
          </a:xfrm>
          <a:custGeom>
            <a:avLst/>
            <a:gdLst/>
            <a:ahLst/>
            <a:cxnLst/>
            <a:rect l="l" t="t" r="r" b="b"/>
            <a:pathLst>
              <a:path w="583996" h="48514">
                <a:moveTo>
                  <a:pt x="0" y="48514"/>
                </a:moveTo>
                <a:lnTo>
                  <a:pt x="583996" y="48514"/>
                </a:lnTo>
                <a:lnTo>
                  <a:pt x="583996" y="0"/>
                </a:lnTo>
                <a:lnTo>
                  <a:pt x="0" y="0"/>
                </a:lnTo>
                <a:lnTo>
                  <a:pt x="0" y="48514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559308" y="5414136"/>
            <a:ext cx="583996" cy="131063"/>
          </a:xfrm>
          <a:custGeom>
            <a:avLst/>
            <a:gdLst/>
            <a:ahLst/>
            <a:cxnLst/>
            <a:rect l="l" t="t" r="r" b="b"/>
            <a:pathLst>
              <a:path w="583996" h="131063">
                <a:moveTo>
                  <a:pt x="0" y="131063"/>
                </a:moveTo>
                <a:lnTo>
                  <a:pt x="583996" y="131063"/>
                </a:lnTo>
                <a:lnTo>
                  <a:pt x="583996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1143304" y="5368417"/>
            <a:ext cx="2922143" cy="0"/>
          </a:xfrm>
          <a:custGeom>
            <a:avLst/>
            <a:gdLst/>
            <a:ahLst/>
            <a:cxnLst/>
            <a:rect l="l" t="t" r="r" b="b"/>
            <a:pathLst>
              <a:path w="2922143" h="0">
                <a:moveTo>
                  <a:pt x="0" y="0"/>
                </a:moveTo>
                <a:lnTo>
                  <a:pt x="2922143" y="0"/>
                </a:lnTo>
              </a:path>
            </a:pathLst>
          </a:custGeom>
          <a:ln w="4317">
            <a:solidFill>
              <a:srgbClr val="F5F5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1143304" y="5369940"/>
            <a:ext cx="2922143" cy="175260"/>
          </a:xfrm>
          <a:custGeom>
            <a:avLst/>
            <a:gdLst/>
            <a:ahLst/>
            <a:cxnLst/>
            <a:rect l="l" t="t" r="r" b="b"/>
            <a:pathLst>
              <a:path w="2922143" h="175260">
                <a:moveTo>
                  <a:pt x="2922143" y="0"/>
                </a:moveTo>
                <a:lnTo>
                  <a:pt x="76" y="0"/>
                </a:lnTo>
                <a:lnTo>
                  <a:pt x="76" y="175260"/>
                </a:lnTo>
                <a:lnTo>
                  <a:pt x="2922143" y="175260"/>
                </a:lnTo>
                <a:lnTo>
                  <a:pt x="2922143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4077589" y="5368417"/>
            <a:ext cx="964691" cy="0"/>
          </a:xfrm>
          <a:custGeom>
            <a:avLst/>
            <a:gdLst/>
            <a:ahLst/>
            <a:cxnLst/>
            <a:rect l="l" t="t" r="r" b="b"/>
            <a:pathLst>
              <a:path w="964691" h="0">
                <a:moveTo>
                  <a:pt x="0" y="0"/>
                </a:moveTo>
                <a:lnTo>
                  <a:pt x="964691" y="0"/>
                </a:lnTo>
              </a:path>
            </a:pathLst>
          </a:custGeom>
          <a:ln w="4317">
            <a:solidFill>
              <a:srgbClr val="F5F5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4077589" y="5369940"/>
            <a:ext cx="964691" cy="175260"/>
          </a:xfrm>
          <a:custGeom>
            <a:avLst/>
            <a:gdLst/>
            <a:ahLst/>
            <a:cxnLst/>
            <a:rect l="l" t="t" r="r" b="b"/>
            <a:pathLst>
              <a:path w="964691" h="175260">
                <a:moveTo>
                  <a:pt x="964691" y="0"/>
                </a:moveTo>
                <a:lnTo>
                  <a:pt x="126" y="0"/>
                </a:lnTo>
                <a:lnTo>
                  <a:pt x="126" y="175260"/>
                </a:lnTo>
                <a:lnTo>
                  <a:pt x="964691" y="175260"/>
                </a:lnTo>
                <a:lnTo>
                  <a:pt x="964691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5055997" y="5368417"/>
            <a:ext cx="964996" cy="0"/>
          </a:xfrm>
          <a:custGeom>
            <a:avLst/>
            <a:gdLst/>
            <a:ahLst/>
            <a:cxnLst/>
            <a:rect l="l" t="t" r="r" b="b"/>
            <a:pathLst>
              <a:path w="964996" h="0">
                <a:moveTo>
                  <a:pt x="0" y="0"/>
                </a:moveTo>
                <a:lnTo>
                  <a:pt x="964996" y="0"/>
                </a:lnTo>
              </a:path>
            </a:pathLst>
          </a:custGeom>
          <a:ln w="4317">
            <a:solidFill>
              <a:srgbClr val="F5F5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5055997" y="5369940"/>
            <a:ext cx="964996" cy="175260"/>
          </a:xfrm>
          <a:custGeom>
            <a:avLst/>
            <a:gdLst/>
            <a:ahLst/>
            <a:cxnLst/>
            <a:rect l="l" t="t" r="r" b="b"/>
            <a:pathLst>
              <a:path w="964996" h="175260">
                <a:moveTo>
                  <a:pt x="964996" y="0"/>
                </a:moveTo>
                <a:lnTo>
                  <a:pt x="126" y="0"/>
                </a:lnTo>
                <a:lnTo>
                  <a:pt x="126" y="175260"/>
                </a:lnTo>
                <a:lnTo>
                  <a:pt x="964996" y="175260"/>
                </a:lnTo>
                <a:lnTo>
                  <a:pt x="964996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6033262" y="5366257"/>
            <a:ext cx="978712" cy="48514"/>
          </a:xfrm>
          <a:custGeom>
            <a:avLst/>
            <a:gdLst/>
            <a:ahLst/>
            <a:cxnLst/>
            <a:rect l="l" t="t" r="r" b="b"/>
            <a:pathLst>
              <a:path w="978712" h="48514">
                <a:moveTo>
                  <a:pt x="0" y="48514"/>
                </a:moveTo>
                <a:lnTo>
                  <a:pt x="978712" y="48514"/>
                </a:lnTo>
                <a:lnTo>
                  <a:pt x="978712" y="0"/>
                </a:lnTo>
                <a:lnTo>
                  <a:pt x="0" y="0"/>
                </a:lnTo>
                <a:lnTo>
                  <a:pt x="0" y="48514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6033262" y="5414136"/>
            <a:ext cx="978712" cy="131063"/>
          </a:xfrm>
          <a:custGeom>
            <a:avLst/>
            <a:gdLst/>
            <a:ahLst/>
            <a:cxnLst/>
            <a:rect l="l" t="t" r="r" b="b"/>
            <a:pathLst>
              <a:path w="978712" h="131063">
                <a:moveTo>
                  <a:pt x="978662" y="0"/>
                </a:moveTo>
                <a:lnTo>
                  <a:pt x="0" y="0"/>
                </a:lnTo>
                <a:lnTo>
                  <a:pt x="0" y="131063"/>
                </a:lnTo>
                <a:lnTo>
                  <a:pt x="978662" y="131063"/>
                </a:lnTo>
                <a:lnTo>
                  <a:pt x="978662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557784" y="5551297"/>
            <a:ext cx="585520" cy="0"/>
          </a:xfrm>
          <a:custGeom>
            <a:avLst/>
            <a:gdLst/>
            <a:ahLst/>
            <a:cxnLst/>
            <a:rect l="l" t="t" r="r" b="b"/>
            <a:pathLst>
              <a:path w="585520" h="0">
                <a:moveTo>
                  <a:pt x="0" y="0"/>
                </a:moveTo>
                <a:lnTo>
                  <a:pt x="585520" y="0"/>
                </a:lnTo>
              </a:path>
            </a:pathLst>
          </a:custGeom>
          <a:ln w="13461">
            <a:solidFill>
              <a:srgbClr val="F5F5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1143304" y="5551297"/>
            <a:ext cx="12191" cy="0"/>
          </a:xfrm>
          <a:custGeom>
            <a:avLst/>
            <a:gdLst/>
            <a:ahLst/>
            <a:cxnLst/>
            <a:rect l="l" t="t" r="r" b="b"/>
            <a:pathLst>
              <a:path w="12191" h="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3461">
            <a:solidFill>
              <a:srgbClr val="F5F5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1155496" y="5551297"/>
            <a:ext cx="2908427" cy="0"/>
          </a:xfrm>
          <a:custGeom>
            <a:avLst/>
            <a:gdLst/>
            <a:ahLst/>
            <a:cxnLst/>
            <a:rect l="l" t="t" r="r" b="b"/>
            <a:pathLst>
              <a:path w="2908427" h="0">
                <a:moveTo>
                  <a:pt x="0" y="0"/>
                </a:moveTo>
                <a:lnTo>
                  <a:pt x="2908427" y="0"/>
                </a:lnTo>
              </a:path>
            </a:pathLst>
          </a:custGeom>
          <a:ln w="13461">
            <a:solidFill>
              <a:srgbClr val="F5F5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4077589" y="5551297"/>
            <a:ext cx="964691" cy="0"/>
          </a:xfrm>
          <a:custGeom>
            <a:avLst/>
            <a:gdLst/>
            <a:ahLst/>
            <a:cxnLst/>
            <a:rect l="l" t="t" r="r" b="b"/>
            <a:pathLst>
              <a:path w="964691" h="0">
                <a:moveTo>
                  <a:pt x="0" y="0"/>
                </a:moveTo>
                <a:lnTo>
                  <a:pt x="964691" y="0"/>
                </a:lnTo>
              </a:path>
            </a:pathLst>
          </a:custGeom>
          <a:ln w="13461">
            <a:solidFill>
              <a:srgbClr val="F5F5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5054473" y="5551297"/>
            <a:ext cx="966520" cy="0"/>
          </a:xfrm>
          <a:custGeom>
            <a:avLst/>
            <a:gdLst/>
            <a:ahLst/>
            <a:cxnLst/>
            <a:rect l="l" t="t" r="r" b="b"/>
            <a:pathLst>
              <a:path w="966520" h="0">
                <a:moveTo>
                  <a:pt x="0" y="0"/>
                </a:moveTo>
                <a:lnTo>
                  <a:pt x="966520" y="0"/>
                </a:lnTo>
              </a:path>
            </a:pathLst>
          </a:custGeom>
          <a:ln w="13461">
            <a:solidFill>
              <a:srgbClr val="F5F5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6033262" y="5551297"/>
            <a:ext cx="978712" cy="0"/>
          </a:xfrm>
          <a:custGeom>
            <a:avLst/>
            <a:gdLst/>
            <a:ahLst/>
            <a:cxnLst/>
            <a:rect l="l" t="t" r="r" b="b"/>
            <a:pathLst>
              <a:path w="978712" h="0">
                <a:moveTo>
                  <a:pt x="0" y="0"/>
                </a:moveTo>
                <a:lnTo>
                  <a:pt x="978712" y="0"/>
                </a:lnTo>
              </a:path>
            </a:pathLst>
          </a:custGeom>
          <a:ln w="13461">
            <a:solidFill>
              <a:srgbClr val="F5F5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559308" y="5747258"/>
            <a:ext cx="583996" cy="53085"/>
          </a:xfrm>
          <a:custGeom>
            <a:avLst/>
            <a:gdLst/>
            <a:ahLst/>
            <a:cxnLst/>
            <a:rect l="l" t="t" r="r" b="b"/>
            <a:pathLst>
              <a:path w="583996" h="53085">
                <a:moveTo>
                  <a:pt x="0" y="53085"/>
                </a:moveTo>
                <a:lnTo>
                  <a:pt x="583996" y="53085"/>
                </a:lnTo>
                <a:lnTo>
                  <a:pt x="583996" y="0"/>
                </a:lnTo>
                <a:lnTo>
                  <a:pt x="0" y="0"/>
                </a:lnTo>
                <a:lnTo>
                  <a:pt x="0" y="53085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559308" y="5799708"/>
            <a:ext cx="583996" cy="131063"/>
          </a:xfrm>
          <a:custGeom>
            <a:avLst/>
            <a:gdLst/>
            <a:ahLst/>
            <a:cxnLst/>
            <a:rect l="l" t="t" r="r" b="b"/>
            <a:pathLst>
              <a:path w="583996" h="131063">
                <a:moveTo>
                  <a:pt x="0" y="131063"/>
                </a:moveTo>
                <a:lnTo>
                  <a:pt x="583996" y="131063"/>
                </a:lnTo>
                <a:lnTo>
                  <a:pt x="583996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1143304" y="5751702"/>
            <a:ext cx="2922143" cy="0"/>
          </a:xfrm>
          <a:custGeom>
            <a:avLst/>
            <a:gdLst/>
            <a:ahLst/>
            <a:cxnLst/>
            <a:rect l="l" t="t" r="r" b="b"/>
            <a:pathLst>
              <a:path w="2922143" h="0">
                <a:moveTo>
                  <a:pt x="0" y="0"/>
                </a:moveTo>
                <a:lnTo>
                  <a:pt x="2922143" y="0"/>
                </a:lnTo>
              </a:path>
            </a:pathLst>
          </a:custGeom>
          <a:ln w="8890">
            <a:solidFill>
              <a:srgbClr val="F5F5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1143304" y="5755512"/>
            <a:ext cx="2922143" cy="175260"/>
          </a:xfrm>
          <a:custGeom>
            <a:avLst/>
            <a:gdLst/>
            <a:ahLst/>
            <a:cxnLst/>
            <a:rect l="l" t="t" r="r" b="b"/>
            <a:pathLst>
              <a:path w="2922143" h="175260">
                <a:moveTo>
                  <a:pt x="2922143" y="0"/>
                </a:moveTo>
                <a:lnTo>
                  <a:pt x="76" y="0"/>
                </a:lnTo>
                <a:lnTo>
                  <a:pt x="76" y="175260"/>
                </a:lnTo>
                <a:lnTo>
                  <a:pt x="2922143" y="175260"/>
                </a:lnTo>
                <a:lnTo>
                  <a:pt x="2922143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4077589" y="5751702"/>
            <a:ext cx="964691" cy="0"/>
          </a:xfrm>
          <a:custGeom>
            <a:avLst/>
            <a:gdLst/>
            <a:ahLst/>
            <a:cxnLst/>
            <a:rect l="l" t="t" r="r" b="b"/>
            <a:pathLst>
              <a:path w="964691" h="0">
                <a:moveTo>
                  <a:pt x="0" y="0"/>
                </a:moveTo>
                <a:lnTo>
                  <a:pt x="964691" y="0"/>
                </a:lnTo>
              </a:path>
            </a:pathLst>
          </a:custGeom>
          <a:ln w="8890">
            <a:solidFill>
              <a:srgbClr val="F5F5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4077589" y="5755512"/>
            <a:ext cx="964691" cy="175260"/>
          </a:xfrm>
          <a:custGeom>
            <a:avLst/>
            <a:gdLst/>
            <a:ahLst/>
            <a:cxnLst/>
            <a:rect l="l" t="t" r="r" b="b"/>
            <a:pathLst>
              <a:path w="964691" h="175260">
                <a:moveTo>
                  <a:pt x="964691" y="0"/>
                </a:moveTo>
                <a:lnTo>
                  <a:pt x="126" y="0"/>
                </a:lnTo>
                <a:lnTo>
                  <a:pt x="126" y="175260"/>
                </a:lnTo>
                <a:lnTo>
                  <a:pt x="964691" y="175260"/>
                </a:lnTo>
                <a:lnTo>
                  <a:pt x="964691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5055997" y="5751702"/>
            <a:ext cx="964996" cy="0"/>
          </a:xfrm>
          <a:custGeom>
            <a:avLst/>
            <a:gdLst/>
            <a:ahLst/>
            <a:cxnLst/>
            <a:rect l="l" t="t" r="r" b="b"/>
            <a:pathLst>
              <a:path w="964996" h="0">
                <a:moveTo>
                  <a:pt x="0" y="0"/>
                </a:moveTo>
                <a:lnTo>
                  <a:pt x="964996" y="0"/>
                </a:lnTo>
              </a:path>
            </a:pathLst>
          </a:custGeom>
          <a:ln w="8890">
            <a:solidFill>
              <a:srgbClr val="F5F5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5055997" y="5755512"/>
            <a:ext cx="964996" cy="175260"/>
          </a:xfrm>
          <a:custGeom>
            <a:avLst/>
            <a:gdLst/>
            <a:ahLst/>
            <a:cxnLst/>
            <a:rect l="l" t="t" r="r" b="b"/>
            <a:pathLst>
              <a:path w="964996" h="175260">
                <a:moveTo>
                  <a:pt x="964996" y="0"/>
                </a:moveTo>
                <a:lnTo>
                  <a:pt x="126" y="0"/>
                </a:lnTo>
                <a:lnTo>
                  <a:pt x="126" y="175260"/>
                </a:lnTo>
                <a:lnTo>
                  <a:pt x="964996" y="175260"/>
                </a:lnTo>
                <a:lnTo>
                  <a:pt x="964996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6033262" y="5747258"/>
            <a:ext cx="978712" cy="53085"/>
          </a:xfrm>
          <a:custGeom>
            <a:avLst/>
            <a:gdLst/>
            <a:ahLst/>
            <a:cxnLst/>
            <a:rect l="l" t="t" r="r" b="b"/>
            <a:pathLst>
              <a:path w="978712" h="53085">
                <a:moveTo>
                  <a:pt x="0" y="53085"/>
                </a:moveTo>
                <a:lnTo>
                  <a:pt x="978712" y="53085"/>
                </a:lnTo>
                <a:lnTo>
                  <a:pt x="978712" y="0"/>
                </a:lnTo>
                <a:lnTo>
                  <a:pt x="0" y="0"/>
                </a:lnTo>
                <a:lnTo>
                  <a:pt x="0" y="53085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6033262" y="5799708"/>
            <a:ext cx="978712" cy="131063"/>
          </a:xfrm>
          <a:custGeom>
            <a:avLst/>
            <a:gdLst/>
            <a:ahLst/>
            <a:cxnLst/>
            <a:rect l="l" t="t" r="r" b="b"/>
            <a:pathLst>
              <a:path w="978712" h="131063">
                <a:moveTo>
                  <a:pt x="978662" y="0"/>
                </a:moveTo>
                <a:lnTo>
                  <a:pt x="0" y="0"/>
                </a:lnTo>
                <a:lnTo>
                  <a:pt x="0" y="131063"/>
                </a:lnTo>
                <a:lnTo>
                  <a:pt x="978662" y="131063"/>
                </a:lnTo>
                <a:lnTo>
                  <a:pt x="978662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559308" y="5943854"/>
            <a:ext cx="583996" cy="34798"/>
          </a:xfrm>
          <a:custGeom>
            <a:avLst/>
            <a:gdLst/>
            <a:ahLst/>
            <a:cxnLst/>
            <a:rect l="l" t="t" r="r" b="b"/>
            <a:pathLst>
              <a:path w="583996" h="34798">
                <a:moveTo>
                  <a:pt x="0" y="34798"/>
                </a:moveTo>
                <a:lnTo>
                  <a:pt x="583996" y="34798"/>
                </a:lnTo>
                <a:lnTo>
                  <a:pt x="583996" y="0"/>
                </a:lnTo>
                <a:lnTo>
                  <a:pt x="0" y="0"/>
                </a:lnTo>
                <a:lnTo>
                  <a:pt x="0" y="34798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559308" y="5978017"/>
            <a:ext cx="583996" cy="131063"/>
          </a:xfrm>
          <a:custGeom>
            <a:avLst/>
            <a:gdLst/>
            <a:ahLst/>
            <a:cxnLst/>
            <a:rect l="l" t="t" r="r" b="b"/>
            <a:pathLst>
              <a:path w="583996" h="131063">
                <a:moveTo>
                  <a:pt x="0" y="131063"/>
                </a:moveTo>
                <a:lnTo>
                  <a:pt x="583996" y="131063"/>
                </a:lnTo>
                <a:lnTo>
                  <a:pt x="583996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1143304" y="5946774"/>
            <a:ext cx="2922143" cy="0"/>
          </a:xfrm>
          <a:custGeom>
            <a:avLst/>
            <a:gdLst/>
            <a:ahLst/>
            <a:cxnLst/>
            <a:rect l="l" t="t" r="r" b="b"/>
            <a:pathLst>
              <a:path w="2922143" h="0">
                <a:moveTo>
                  <a:pt x="0" y="0"/>
                </a:moveTo>
                <a:lnTo>
                  <a:pt x="2922143" y="0"/>
                </a:lnTo>
              </a:path>
            </a:pathLst>
          </a:custGeom>
          <a:ln w="5842">
            <a:solidFill>
              <a:srgbClr val="EBEBE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1143304" y="5949060"/>
            <a:ext cx="2922143" cy="160020"/>
          </a:xfrm>
          <a:custGeom>
            <a:avLst/>
            <a:gdLst/>
            <a:ahLst/>
            <a:cxnLst/>
            <a:rect l="l" t="t" r="r" b="b"/>
            <a:pathLst>
              <a:path w="2922143" h="160020">
                <a:moveTo>
                  <a:pt x="2922143" y="0"/>
                </a:moveTo>
                <a:lnTo>
                  <a:pt x="76" y="0"/>
                </a:lnTo>
                <a:lnTo>
                  <a:pt x="76" y="160020"/>
                </a:lnTo>
                <a:lnTo>
                  <a:pt x="2922143" y="160020"/>
                </a:lnTo>
                <a:lnTo>
                  <a:pt x="2922143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4077589" y="5946774"/>
            <a:ext cx="964691" cy="0"/>
          </a:xfrm>
          <a:custGeom>
            <a:avLst/>
            <a:gdLst/>
            <a:ahLst/>
            <a:cxnLst/>
            <a:rect l="l" t="t" r="r" b="b"/>
            <a:pathLst>
              <a:path w="964691" h="0">
                <a:moveTo>
                  <a:pt x="0" y="0"/>
                </a:moveTo>
                <a:lnTo>
                  <a:pt x="964691" y="0"/>
                </a:lnTo>
              </a:path>
            </a:pathLst>
          </a:custGeom>
          <a:ln w="5842">
            <a:solidFill>
              <a:srgbClr val="EBEBE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4077589" y="5949060"/>
            <a:ext cx="964691" cy="160020"/>
          </a:xfrm>
          <a:custGeom>
            <a:avLst/>
            <a:gdLst/>
            <a:ahLst/>
            <a:cxnLst/>
            <a:rect l="l" t="t" r="r" b="b"/>
            <a:pathLst>
              <a:path w="964691" h="160020">
                <a:moveTo>
                  <a:pt x="964691" y="0"/>
                </a:moveTo>
                <a:lnTo>
                  <a:pt x="126" y="0"/>
                </a:lnTo>
                <a:lnTo>
                  <a:pt x="126" y="160020"/>
                </a:lnTo>
                <a:lnTo>
                  <a:pt x="964691" y="160020"/>
                </a:lnTo>
                <a:lnTo>
                  <a:pt x="964691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5055997" y="5946774"/>
            <a:ext cx="964996" cy="0"/>
          </a:xfrm>
          <a:custGeom>
            <a:avLst/>
            <a:gdLst/>
            <a:ahLst/>
            <a:cxnLst/>
            <a:rect l="l" t="t" r="r" b="b"/>
            <a:pathLst>
              <a:path w="964996" h="0">
                <a:moveTo>
                  <a:pt x="0" y="0"/>
                </a:moveTo>
                <a:lnTo>
                  <a:pt x="964996" y="0"/>
                </a:lnTo>
              </a:path>
            </a:pathLst>
          </a:custGeom>
          <a:ln w="5842">
            <a:solidFill>
              <a:srgbClr val="EBEBE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5055997" y="5949060"/>
            <a:ext cx="964996" cy="160020"/>
          </a:xfrm>
          <a:custGeom>
            <a:avLst/>
            <a:gdLst/>
            <a:ahLst/>
            <a:cxnLst/>
            <a:rect l="l" t="t" r="r" b="b"/>
            <a:pathLst>
              <a:path w="964996" h="160020">
                <a:moveTo>
                  <a:pt x="964996" y="0"/>
                </a:moveTo>
                <a:lnTo>
                  <a:pt x="126" y="0"/>
                </a:lnTo>
                <a:lnTo>
                  <a:pt x="126" y="160020"/>
                </a:lnTo>
                <a:lnTo>
                  <a:pt x="964996" y="160020"/>
                </a:lnTo>
                <a:lnTo>
                  <a:pt x="964996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6033262" y="5943854"/>
            <a:ext cx="978712" cy="34798"/>
          </a:xfrm>
          <a:custGeom>
            <a:avLst/>
            <a:gdLst/>
            <a:ahLst/>
            <a:cxnLst/>
            <a:rect l="l" t="t" r="r" b="b"/>
            <a:pathLst>
              <a:path w="978712" h="34798">
                <a:moveTo>
                  <a:pt x="0" y="34798"/>
                </a:moveTo>
                <a:lnTo>
                  <a:pt x="978712" y="34798"/>
                </a:lnTo>
                <a:lnTo>
                  <a:pt x="978712" y="0"/>
                </a:lnTo>
                <a:lnTo>
                  <a:pt x="0" y="0"/>
                </a:lnTo>
                <a:lnTo>
                  <a:pt x="0" y="34798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6033262" y="5978017"/>
            <a:ext cx="978712" cy="131063"/>
          </a:xfrm>
          <a:custGeom>
            <a:avLst/>
            <a:gdLst/>
            <a:ahLst/>
            <a:cxnLst/>
            <a:rect l="l" t="t" r="r" b="b"/>
            <a:pathLst>
              <a:path w="978712" h="131063">
                <a:moveTo>
                  <a:pt x="978662" y="0"/>
                </a:moveTo>
                <a:lnTo>
                  <a:pt x="0" y="0"/>
                </a:lnTo>
                <a:lnTo>
                  <a:pt x="0" y="131063"/>
                </a:lnTo>
                <a:lnTo>
                  <a:pt x="978662" y="131063"/>
                </a:lnTo>
                <a:lnTo>
                  <a:pt x="978662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557784" y="5930138"/>
            <a:ext cx="585520" cy="13461"/>
          </a:xfrm>
          <a:custGeom>
            <a:avLst/>
            <a:gdLst/>
            <a:ahLst/>
            <a:cxnLst/>
            <a:rect l="l" t="t" r="r" b="b"/>
            <a:pathLst>
              <a:path w="585520" h="13461">
                <a:moveTo>
                  <a:pt x="0" y="13461"/>
                </a:moveTo>
                <a:lnTo>
                  <a:pt x="585520" y="13461"/>
                </a:lnTo>
                <a:lnTo>
                  <a:pt x="585520" y="0"/>
                </a:lnTo>
                <a:lnTo>
                  <a:pt x="0" y="0"/>
                </a:lnTo>
                <a:lnTo>
                  <a:pt x="0" y="13461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1143304" y="5936869"/>
            <a:ext cx="12191" cy="0"/>
          </a:xfrm>
          <a:custGeom>
            <a:avLst/>
            <a:gdLst/>
            <a:ahLst/>
            <a:cxnLst/>
            <a:rect l="l" t="t" r="r" b="b"/>
            <a:pathLst>
              <a:path w="12191" h="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3461">
            <a:solidFill>
              <a:srgbClr val="F5F5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1155496" y="5936869"/>
            <a:ext cx="2908427" cy="0"/>
          </a:xfrm>
          <a:custGeom>
            <a:avLst/>
            <a:gdLst/>
            <a:ahLst/>
            <a:cxnLst/>
            <a:rect l="l" t="t" r="r" b="b"/>
            <a:pathLst>
              <a:path w="2908427" h="0">
                <a:moveTo>
                  <a:pt x="0" y="0"/>
                </a:moveTo>
                <a:lnTo>
                  <a:pt x="2908427" y="0"/>
                </a:lnTo>
              </a:path>
            </a:pathLst>
          </a:custGeom>
          <a:ln w="13461">
            <a:solidFill>
              <a:srgbClr val="F5F5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4077589" y="5936869"/>
            <a:ext cx="964691" cy="0"/>
          </a:xfrm>
          <a:custGeom>
            <a:avLst/>
            <a:gdLst/>
            <a:ahLst/>
            <a:cxnLst/>
            <a:rect l="l" t="t" r="r" b="b"/>
            <a:pathLst>
              <a:path w="964691" h="0">
                <a:moveTo>
                  <a:pt x="0" y="0"/>
                </a:moveTo>
                <a:lnTo>
                  <a:pt x="964691" y="0"/>
                </a:lnTo>
              </a:path>
            </a:pathLst>
          </a:custGeom>
          <a:ln w="13461">
            <a:solidFill>
              <a:srgbClr val="F5F5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5054473" y="5936869"/>
            <a:ext cx="966520" cy="0"/>
          </a:xfrm>
          <a:custGeom>
            <a:avLst/>
            <a:gdLst/>
            <a:ahLst/>
            <a:cxnLst/>
            <a:rect l="l" t="t" r="r" b="b"/>
            <a:pathLst>
              <a:path w="966520" h="0">
                <a:moveTo>
                  <a:pt x="0" y="0"/>
                </a:moveTo>
                <a:lnTo>
                  <a:pt x="966520" y="0"/>
                </a:lnTo>
              </a:path>
            </a:pathLst>
          </a:custGeom>
          <a:ln w="13461">
            <a:solidFill>
              <a:srgbClr val="F5F5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6033262" y="5930138"/>
            <a:ext cx="978712" cy="13461"/>
          </a:xfrm>
          <a:custGeom>
            <a:avLst/>
            <a:gdLst/>
            <a:ahLst/>
            <a:cxnLst/>
            <a:rect l="l" t="t" r="r" b="b"/>
            <a:pathLst>
              <a:path w="978712" h="13461">
                <a:moveTo>
                  <a:pt x="0" y="13461"/>
                </a:moveTo>
                <a:lnTo>
                  <a:pt x="978712" y="13461"/>
                </a:lnTo>
                <a:lnTo>
                  <a:pt x="978712" y="0"/>
                </a:lnTo>
                <a:lnTo>
                  <a:pt x="0" y="0"/>
                </a:lnTo>
                <a:lnTo>
                  <a:pt x="0" y="13461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559308" y="6112129"/>
            <a:ext cx="3506089" cy="0"/>
          </a:xfrm>
          <a:custGeom>
            <a:avLst/>
            <a:gdLst/>
            <a:ahLst/>
            <a:cxnLst/>
            <a:rect l="l" t="t" r="r" b="b"/>
            <a:pathLst>
              <a:path w="3506089" h="0">
                <a:moveTo>
                  <a:pt x="0" y="0"/>
                </a:moveTo>
                <a:lnTo>
                  <a:pt x="3506089" y="0"/>
                </a:lnTo>
              </a:path>
            </a:pathLst>
          </a:custGeom>
          <a:ln w="7365">
            <a:solidFill>
              <a:srgbClr val="EBEBE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" name="object 167"/>
          <p:cNvSpPr/>
          <p:nvPr/>
        </p:nvSpPr>
        <p:spPr>
          <a:xfrm>
            <a:off x="559308" y="6114542"/>
            <a:ext cx="3506089" cy="30225"/>
          </a:xfrm>
          <a:custGeom>
            <a:avLst/>
            <a:gdLst/>
            <a:ahLst/>
            <a:cxnLst/>
            <a:rect l="l" t="t" r="r" b="b"/>
            <a:pathLst>
              <a:path w="3506089" h="30225">
                <a:moveTo>
                  <a:pt x="3506089" y="0"/>
                </a:moveTo>
                <a:lnTo>
                  <a:pt x="0" y="0"/>
                </a:lnTo>
                <a:lnTo>
                  <a:pt x="0" y="29717"/>
                </a:lnTo>
                <a:lnTo>
                  <a:pt x="3506089" y="29717"/>
                </a:lnTo>
                <a:lnTo>
                  <a:pt x="3506089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4077589" y="6112129"/>
            <a:ext cx="964691" cy="0"/>
          </a:xfrm>
          <a:custGeom>
            <a:avLst/>
            <a:gdLst/>
            <a:ahLst/>
            <a:cxnLst/>
            <a:rect l="l" t="t" r="r" b="b"/>
            <a:pathLst>
              <a:path w="964691" h="0">
                <a:moveTo>
                  <a:pt x="0" y="0"/>
                </a:moveTo>
                <a:lnTo>
                  <a:pt x="964691" y="0"/>
                </a:lnTo>
              </a:path>
            </a:pathLst>
          </a:custGeom>
          <a:ln w="7365">
            <a:solidFill>
              <a:srgbClr val="EBEBE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" name="object 169"/>
          <p:cNvSpPr/>
          <p:nvPr/>
        </p:nvSpPr>
        <p:spPr>
          <a:xfrm>
            <a:off x="4077589" y="6114542"/>
            <a:ext cx="964691" cy="30225"/>
          </a:xfrm>
          <a:custGeom>
            <a:avLst/>
            <a:gdLst/>
            <a:ahLst/>
            <a:cxnLst/>
            <a:rect l="l" t="t" r="r" b="b"/>
            <a:pathLst>
              <a:path w="964691" h="30225">
                <a:moveTo>
                  <a:pt x="964691" y="0"/>
                </a:moveTo>
                <a:lnTo>
                  <a:pt x="126" y="0"/>
                </a:lnTo>
                <a:lnTo>
                  <a:pt x="126" y="29717"/>
                </a:lnTo>
                <a:lnTo>
                  <a:pt x="964691" y="29717"/>
                </a:lnTo>
                <a:lnTo>
                  <a:pt x="964691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" name="object 170"/>
          <p:cNvSpPr/>
          <p:nvPr/>
        </p:nvSpPr>
        <p:spPr>
          <a:xfrm>
            <a:off x="5055997" y="6112129"/>
            <a:ext cx="964996" cy="0"/>
          </a:xfrm>
          <a:custGeom>
            <a:avLst/>
            <a:gdLst/>
            <a:ahLst/>
            <a:cxnLst/>
            <a:rect l="l" t="t" r="r" b="b"/>
            <a:pathLst>
              <a:path w="964996" h="0">
                <a:moveTo>
                  <a:pt x="0" y="0"/>
                </a:moveTo>
                <a:lnTo>
                  <a:pt x="964996" y="0"/>
                </a:lnTo>
              </a:path>
            </a:pathLst>
          </a:custGeom>
          <a:ln w="7365">
            <a:solidFill>
              <a:srgbClr val="EBEBE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5055997" y="6114542"/>
            <a:ext cx="964996" cy="30225"/>
          </a:xfrm>
          <a:custGeom>
            <a:avLst/>
            <a:gdLst/>
            <a:ahLst/>
            <a:cxnLst/>
            <a:rect l="l" t="t" r="r" b="b"/>
            <a:pathLst>
              <a:path w="964996" h="30225">
                <a:moveTo>
                  <a:pt x="964996" y="0"/>
                </a:moveTo>
                <a:lnTo>
                  <a:pt x="126" y="0"/>
                </a:lnTo>
                <a:lnTo>
                  <a:pt x="126" y="29717"/>
                </a:lnTo>
                <a:lnTo>
                  <a:pt x="964996" y="29717"/>
                </a:lnTo>
                <a:lnTo>
                  <a:pt x="964996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6033262" y="6112129"/>
            <a:ext cx="978712" cy="0"/>
          </a:xfrm>
          <a:custGeom>
            <a:avLst/>
            <a:gdLst/>
            <a:ahLst/>
            <a:cxnLst/>
            <a:rect l="l" t="t" r="r" b="b"/>
            <a:pathLst>
              <a:path w="978712" h="0">
                <a:moveTo>
                  <a:pt x="0" y="0"/>
                </a:moveTo>
                <a:lnTo>
                  <a:pt x="978712" y="0"/>
                </a:lnTo>
              </a:path>
            </a:pathLst>
          </a:custGeom>
          <a:ln w="7365">
            <a:solidFill>
              <a:srgbClr val="EBEBE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" name="object 173"/>
          <p:cNvSpPr/>
          <p:nvPr/>
        </p:nvSpPr>
        <p:spPr>
          <a:xfrm>
            <a:off x="6033262" y="6114542"/>
            <a:ext cx="978712" cy="30225"/>
          </a:xfrm>
          <a:custGeom>
            <a:avLst/>
            <a:gdLst/>
            <a:ahLst/>
            <a:cxnLst/>
            <a:rect l="l" t="t" r="r" b="b"/>
            <a:pathLst>
              <a:path w="978712" h="30225">
                <a:moveTo>
                  <a:pt x="978662" y="0"/>
                </a:moveTo>
                <a:lnTo>
                  <a:pt x="0" y="0"/>
                </a:lnTo>
                <a:lnTo>
                  <a:pt x="0" y="29717"/>
                </a:lnTo>
                <a:lnTo>
                  <a:pt x="978662" y="29717"/>
                </a:lnTo>
                <a:lnTo>
                  <a:pt x="978662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" name="object 174"/>
          <p:cNvSpPr/>
          <p:nvPr/>
        </p:nvSpPr>
        <p:spPr>
          <a:xfrm>
            <a:off x="559308" y="6143498"/>
            <a:ext cx="3506089" cy="57657"/>
          </a:xfrm>
          <a:custGeom>
            <a:avLst/>
            <a:gdLst/>
            <a:ahLst/>
            <a:cxnLst/>
            <a:rect l="l" t="t" r="r" b="b"/>
            <a:pathLst>
              <a:path w="3506089" h="57657">
                <a:moveTo>
                  <a:pt x="0" y="57657"/>
                </a:moveTo>
                <a:lnTo>
                  <a:pt x="3506089" y="57657"/>
                </a:lnTo>
                <a:lnTo>
                  <a:pt x="3506089" y="0"/>
                </a:lnTo>
                <a:lnTo>
                  <a:pt x="0" y="0"/>
                </a:lnTo>
                <a:lnTo>
                  <a:pt x="0" y="57657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" name="object 175"/>
          <p:cNvSpPr/>
          <p:nvPr/>
        </p:nvSpPr>
        <p:spPr>
          <a:xfrm>
            <a:off x="559308" y="6200520"/>
            <a:ext cx="3506089" cy="131063"/>
          </a:xfrm>
          <a:custGeom>
            <a:avLst/>
            <a:gdLst/>
            <a:ahLst/>
            <a:cxnLst/>
            <a:rect l="l" t="t" r="r" b="b"/>
            <a:pathLst>
              <a:path w="3506089" h="131063">
                <a:moveTo>
                  <a:pt x="0" y="131063"/>
                </a:moveTo>
                <a:lnTo>
                  <a:pt x="3506089" y="131063"/>
                </a:lnTo>
                <a:lnTo>
                  <a:pt x="3506089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" name="object 176"/>
          <p:cNvSpPr/>
          <p:nvPr/>
        </p:nvSpPr>
        <p:spPr>
          <a:xfrm>
            <a:off x="4077081" y="5930011"/>
            <a:ext cx="0" cy="413766"/>
          </a:xfrm>
          <a:custGeom>
            <a:avLst/>
            <a:gdLst/>
            <a:ahLst/>
            <a:cxnLst/>
            <a:rect l="l" t="t" r="r" b="b"/>
            <a:pathLst>
              <a:path w="0" h="413766">
                <a:moveTo>
                  <a:pt x="0" y="0"/>
                </a:moveTo>
                <a:lnTo>
                  <a:pt x="0" y="413766"/>
                </a:lnTo>
              </a:path>
            </a:pathLst>
          </a:custGeom>
          <a:ln w="13461">
            <a:solidFill>
              <a:srgbClr val="EBEBE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" name="object 177"/>
          <p:cNvSpPr/>
          <p:nvPr/>
        </p:nvSpPr>
        <p:spPr>
          <a:xfrm>
            <a:off x="4077589" y="6143497"/>
            <a:ext cx="964691" cy="13462"/>
          </a:xfrm>
          <a:custGeom>
            <a:avLst/>
            <a:gdLst/>
            <a:ahLst/>
            <a:cxnLst/>
            <a:rect l="l" t="t" r="r" b="b"/>
            <a:pathLst>
              <a:path w="964691" h="13462">
                <a:moveTo>
                  <a:pt x="0" y="13462"/>
                </a:moveTo>
                <a:lnTo>
                  <a:pt x="964691" y="13462"/>
                </a:lnTo>
                <a:lnTo>
                  <a:pt x="964691" y="0"/>
                </a:lnTo>
                <a:lnTo>
                  <a:pt x="0" y="0"/>
                </a:lnTo>
                <a:lnTo>
                  <a:pt x="0" y="13462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" name="object 178"/>
          <p:cNvSpPr/>
          <p:nvPr/>
        </p:nvSpPr>
        <p:spPr>
          <a:xfrm>
            <a:off x="4077589" y="6156324"/>
            <a:ext cx="964691" cy="175260"/>
          </a:xfrm>
          <a:custGeom>
            <a:avLst/>
            <a:gdLst/>
            <a:ahLst/>
            <a:cxnLst/>
            <a:rect l="l" t="t" r="r" b="b"/>
            <a:pathLst>
              <a:path w="964691" h="175260">
                <a:moveTo>
                  <a:pt x="964691" y="0"/>
                </a:moveTo>
                <a:lnTo>
                  <a:pt x="126" y="0"/>
                </a:lnTo>
                <a:lnTo>
                  <a:pt x="126" y="175260"/>
                </a:lnTo>
                <a:lnTo>
                  <a:pt x="964691" y="175260"/>
                </a:lnTo>
                <a:lnTo>
                  <a:pt x="964691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" name="object 179"/>
          <p:cNvSpPr/>
          <p:nvPr/>
        </p:nvSpPr>
        <p:spPr>
          <a:xfrm>
            <a:off x="5054218" y="5930773"/>
            <a:ext cx="0" cy="413003"/>
          </a:xfrm>
          <a:custGeom>
            <a:avLst/>
            <a:gdLst/>
            <a:ahLst/>
            <a:cxnLst/>
            <a:rect l="l" t="t" r="r" b="b"/>
            <a:pathLst>
              <a:path w="0" h="413003">
                <a:moveTo>
                  <a:pt x="0" y="0"/>
                </a:moveTo>
                <a:lnTo>
                  <a:pt x="0" y="413003"/>
                </a:lnTo>
              </a:path>
            </a:pathLst>
          </a:custGeom>
          <a:ln w="14985">
            <a:solidFill>
              <a:srgbClr val="EBEBE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" name="object 180"/>
          <p:cNvSpPr/>
          <p:nvPr/>
        </p:nvSpPr>
        <p:spPr>
          <a:xfrm>
            <a:off x="5055997" y="6143497"/>
            <a:ext cx="964996" cy="13462"/>
          </a:xfrm>
          <a:custGeom>
            <a:avLst/>
            <a:gdLst/>
            <a:ahLst/>
            <a:cxnLst/>
            <a:rect l="l" t="t" r="r" b="b"/>
            <a:pathLst>
              <a:path w="964996" h="13462">
                <a:moveTo>
                  <a:pt x="0" y="13462"/>
                </a:moveTo>
                <a:lnTo>
                  <a:pt x="964996" y="13462"/>
                </a:lnTo>
                <a:lnTo>
                  <a:pt x="964996" y="0"/>
                </a:lnTo>
                <a:lnTo>
                  <a:pt x="0" y="0"/>
                </a:lnTo>
                <a:lnTo>
                  <a:pt x="0" y="13462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" name="object 181"/>
          <p:cNvSpPr/>
          <p:nvPr/>
        </p:nvSpPr>
        <p:spPr>
          <a:xfrm>
            <a:off x="5055997" y="6156324"/>
            <a:ext cx="964996" cy="175260"/>
          </a:xfrm>
          <a:custGeom>
            <a:avLst/>
            <a:gdLst/>
            <a:ahLst/>
            <a:cxnLst/>
            <a:rect l="l" t="t" r="r" b="b"/>
            <a:pathLst>
              <a:path w="964996" h="175260">
                <a:moveTo>
                  <a:pt x="964996" y="0"/>
                </a:moveTo>
                <a:lnTo>
                  <a:pt x="126" y="0"/>
                </a:lnTo>
                <a:lnTo>
                  <a:pt x="126" y="175260"/>
                </a:lnTo>
                <a:lnTo>
                  <a:pt x="964996" y="175260"/>
                </a:lnTo>
                <a:lnTo>
                  <a:pt x="964996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" name="object 182"/>
          <p:cNvSpPr/>
          <p:nvPr/>
        </p:nvSpPr>
        <p:spPr>
          <a:xfrm>
            <a:off x="6033262" y="6143498"/>
            <a:ext cx="978712" cy="57657"/>
          </a:xfrm>
          <a:custGeom>
            <a:avLst/>
            <a:gdLst/>
            <a:ahLst/>
            <a:cxnLst/>
            <a:rect l="l" t="t" r="r" b="b"/>
            <a:pathLst>
              <a:path w="978712" h="57657">
                <a:moveTo>
                  <a:pt x="0" y="57657"/>
                </a:moveTo>
                <a:lnTo>
                  <a:pt x="978712" y="57657"/>
                </a:lnTo>
                <a:lnTo>
                  <a:pt x="978712" y="0"/>
                </a:lnTo>
                <a:lnTo>
                  <a:pt x="0" y="0"/>
                </a:lnTo>
                <a:lnTo>
                  <a:pt x="0" y="57657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" name="object 183"/>
          <p:cNvSpPr/>
          <p:nvPr/>
        </p:nvSpPr>
        <p:spPr>
          <a:xfrm>
            <a:off x="6033262" y="6200520"/>
            <a:ext cx="978712" cy="131063"/>
          </a:xfrm>
          <a:custGeom>
            <a:avLst/>
            <a:gdLst/>
            <a:ahLst/>
            <a:cxnLst/>
            <a:rect l="l" t="t" r="r" b="b"/>
            <a:pathLst>
              <a:path w="978712" h="131063">
                <a:moveTo>
                  <a:pt x="978662" y="0"/>
                </a:moveTo>
                <a:lnTo>
                  <a:pt x="0" y="0"/>
                </a:lnTo>
                <a:lnTo>
                  <a:pt x="0" y="131063"/>
                </a:lnTo>
                <a:lnTo>
                  <a:pt x="978662" y="131063"/>
                </a:lnTo>
                <a:lnTo>
                  <a:pt x="978662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" name="object 184"/>
          <p:cNvSpPr/>
          <p:nvPr/>
        </p:nvSpPr>
        <p:spPr>
          <a:xfrm>
            <a:off x="559308" y="6343142"/>
            <a:ext cx="583996" cy="36322"/>
          </a:xfrm>
          <a:custGeom>
            <a:avLst/>
            <a:gdLst/>
            <a:ahLst/>
            <a:cxnLst/>
            <a:rect l="l" t="t" r="r" b="b"/>
            <a:pathLst>
              <a:path w="583996" h="36322">
                <a:moveTo>
                  <a:pt x="0" y="36322"/>
                </a:moveTo>
                <a:lnTo>
                  <a:pt x="583996" y="36322"/>
                </a:lnTo>
                <a:lnTo>
                  <a:pt x="583996" y="0"/>
                </a:lnTo>
                <a:lnTo>
                  <a:pt x="0" y="0"/>
                </a:lnTo>
                <a:lnTo>
                  <a:pt x="0" y="36322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" name="object 185"/>
          <p:cNvSpPr/>
          <p:nvPr/>
        </p:nvSpPr>
        <p:spPr>
          <a:xfrm>
            <a:off x="559308" y="6378829"/>
            <a:ext cx="583996" cy="131063"/>
          </a:xfrm>
          <a:custGeom>
            <a:avLst/>
            <a:gdLst/>
            <a:ahLst/>
            <a:cxnLst/>
            <a:rect l="l" t="t" r="r" b="b"/>
            <a:pathLst>
              <a:path w="583996" h="131063">
                <a:moveTo>
                  <a:pt x="0" y="131063"/>
                </a:moveTo>
                <a:lnTo>
                  <a:pt x="583996" y="131063"/>
                </a:lnTo>
                <a:lnTo>
                  <a:pt x="583996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" name="object 186"/>
          <p:cNvSpPr/>
          <p:nvPr/>
        </p:nvSpPr>
        <p:spPr>
          <a:xfrm>
            <a:off x="1143304" y="6346062"/>
            <a:ext cx="2922143" cy="0"/>
          </a:xfrm>
          <a:custGeom>
            <a:avLst/>
            <a:gdLst/>
            <a:ahLst/>
            <a:cxnLst/>
            <a:rect l="l" t="t" r="r" b="b"/>
            <a:pathLst>
              <a:path w="2922143" h="0">
                <a:moveTo>
                  <a:pt x="0" y="0"/>
                </a:moveTo>
                <a:lnTo>
                  <a:pt x="2922143" y="0"/>
                </a:lnTo>
              </a:path>
            </a:pathLst>
          </a:custGeom>
          <a:ln w="5842">
            <a:solidFill>
              <a:srgbClr val="DDDDD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" name="object 187"/>
          <p:cNvSpPr/>
          <p:nvPr/>
        </p:nvSpPr>
        <p:spPr>
          <a:xfrm>
            <a:off x="1143304" y="6348348"/>
            <a:ext cx="2922143" cy="161544"/>
          </a:xfrm>
          <a:custGeom>
            <a:avLst/>
            <a:gdLst/>
            <a:ahLst/>
            <a:cxnLst/>
            <a:rect l="l" t="t" r="r" b="b"/>
            <a:pathLst>
              <a:path w="2922143" h="161543">
                <a:moveTo>
                  <a:pt x="2922143" y="0"/>
                </a:moveTo>
                <a:lnTo>
                  <a:pt x="76" y="0"/>
                </a:lnTo>
                <a:lnTo>
                  <a:pt x="76" y="161544"/>
                </a:lnTo>
                <a:lnTo>
                  <a:pt x="2922143" y="161544"/>
                </a:lnTo>
                <a:lnTo>
                  <a:pt x="2922143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" name="object 188"/>
          <p:cNvSpPr/>
          <p:nvPr/>
        </p:nvSpPr>
        <p:spPr>
          <a:xfrm>
            <a:off x="4071556" y="6339966"/>
            <a:ext cx="0" cy="190436"/>
          </a:xfrm>
          <a:custGeom>
            <a:avLst/>
            <a:gdLst/>
            <a:ahLst/>
            <a:cxnLst/>
            <a:rect l="l" t="t" r="r" b="b"/>
            <a:pathLst>
              <a:path w="0" h="190436">
                <a:moveTo>
                  <a:pt x="0" y="0"/>
                </a:moveTo>
                <a:lnTo>
                  <a:pt x="0" y="190436"/>
                </a:lnTo>
              </a:path>
            </a:pathLst>
          </a:custGeom>
          <a:ln w="13461">
            <a:solidFill>
              <a:srgbClr val="DDDDD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" name="object 189"/>
          <p:cNvSpPr/>
          <p:nvPr/>
        </p:nvSpPr>
        <p:spPr>
          <a:xfrm>
            <a:off x="4077589" y="6346062"/>
            <a:ext cx="964691" cy="0"/>
          </a:xfrm>
          <a:custGeom>
            <a:avLst/>
            <a:gdLst/>
            <a:ahLst/>
            <a:cxnLst/>
            <a:rect l="l" t="t" r="r" b="b"/>
            <a:pathLst>
              <a:path w="964691" h="0">
                <a:moveTo>
                  <a:pt x="0" y="0"/>
                </a:moveTo>
                <a:lnTo>
                  <a:pt x="964691" y="0"/>
                </a:lnTo>
              </a:path>
            </a:pathLst>
          </a:custGeom>
          <a:ln w="5842">
            <a:solidFill>
              <a:srgbClr val="DDDDD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" name="object 190"/>
          <p:cNvSpPr/>
          <p:nvPr/>
        </p:nvSpPr>
        <p:spPr>
          <a:xfrm>
            <a:off x="4077589" y="6348348"/>
            <a:ext cx="964691" cy="161544"/>
          </a:xfrm>
          <a:custGeom>
            <a:avLst/>
            <a:gdLst/>
            <a:ahLst/>
            <a:cxnLst/>
            <a:rect l="l" t="t" r="r" b="b"/>
            <a:pathLst>
              <a:path w="964691" h="161543">
                <a:moveTo>
                  <a:pt x="964691" y="0"/>
                </a:moveTo>
                <a:lnTo>
                  <a:pt x="126" y="0"/>
                </a:lnTo>
                <a:lnTo>
                  <a:pt x="126" y="161544"/>
                </a:lnTo>
                <a:lnTo>
                  <a:pt x="964691" y="161544"/>
                </a:lnTo>
                <a:lnTo>
                  <a:pt x="964691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" name="object 191"/>
          <p:cNvSpPr/>
          <p:nvPr/>
        </p:nvSpPr>
        <p:spPr>
          <a:xfrm>
            <a:off x="5049202" y="6339204"/>
            <a:ext cx="0" cy="191960"/>
          </a:xfrm>
          <a:custGeom>
            <a:avLst/>
            <a:gdLst/>
            <a:ahLst/>
            <a:cxnLst/>
            <a:rect l="l" t="t" r="r" b="b"/>
            <a:pathLst>
              <a:path w="0" h="191960">
                <a:moveTo>
                  <a:pt x="0" y="0"/>
                </a:moveTo>
                <a:lnTo>
                  <a:pt x="0" y="191960"/>
                </a:lnTo>
              </a:path>
            </a:pathLst>
          </a:custGeom>
          <a:ln w="14985">
            <a:solidFill>
              <a:srgbClr val="DDDDD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" name="object 192"/>
          <p:cNvSpPr/>
          <p:nvPr/>
        </p:nvSpPr>
        <p:spPr>
          <a:xfrm>
            <a:off x="5055997" y="6346062"/>
            <a:ext cx="964996" cy="0"/>
          </a:xfrm>
          <a:custGeom>
            <a:avLst/>
            <a:gdLst/>
            <a:ahLst/>
            <a:cxnLst/>
            <a:rect l="l" t="t" r="r" b="b"/>
            <a:pathLst>
              <a:path w="964996" h="0">
                <a:moveTo>
                  <a:pt x="0" y="0"/>
                </a:moveTo>
                <a:lnTo>
                  <a:pt x="964996" y="0"/>
                </a:lnTo>
              </a:path>
            </a:pathLst>
          </a:custGeom>
          <a:ln w="5842">
            <a:solidFill>
              <a:srgbClr val="DDDDD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" name="object 193"/>
          <p:cNvSpPr/>
          <p:nvPr/>
        </p:nvSpPr>
        <p:spPr>
          <a:xfrm>
            <a:off x="5055997" y="6348348"/>
            <a:ext cx="964996" cy="161544"/>
          </a:xfrm>
          <a:custGeom>
            <a:avLst/>
            <a:gdLst/>
            <a:ahLst/>
            <a:cxnLst/>
            <a:rect l="l" t="t" r="r" b="b"/>
            <a:pathLst>
              <a:path w="964996" h="161543">
                <a:moveTo>
                  <a:pt x="964996" y="0"/>
                </a:moveTo>
                <a:lnTo>
                  <a:pt x="126" y="0"/>
                </a:lnTo>
                <a:lnTo>
                  <a:pt x="126" y="161544"/>
                </a:lnTo>
                <a:lnTo>
                  <a:pt x="964996" y="161544"/>
                </a:lnTo>
                <a:lnTo>
                  <a:pt x="964996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" name="object 194"/>
          <p:cNvSpPr/>
          <p:nvPr/>
        </p:nvSpPr>
        <p:spPr>
          <a:xfrm>
            <a:off x="6033262" y="6343142"/>
            <a:ext cx="978712" cy="36322"/>
          </a:xfrm>
          <a:custGeom>
            <a:avLst/>
            <a:gdLst/>
            <a:ahLst/>
            <a:cxnLst/>
            <a:rect l="l" t="t" r="r" b="b"/>
            <a:pathLst>
              <a:path w="978712" h="36322">
                <a:moveTo>
                  <a:pt x="0" y="36322"/>
                </a:moveTo>
                <a:lnTo>
                  <a:pt x="978712" y="36322"/>
                </a:lnTo>
                <a:lnTo>
                  <a:pt x="978712" y="0"/>
                </a:lnTo>
                <a:lnTo>
                  <a:pt x="0" y="0"/>
                </a:lnTo>
                <a:lnTo>
                  <a:pt x="0" y="36322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" name="object 195"/>
          <p:cNvSpPr/>
          <p:nvPr/>
        </p:nvSpPr>
        <p:spPr>
          <a:xfrm>
            <a:off x="6033262" y="6378829"/>
            <a:ext cx="978712" cy="131063"/>
          </a:xfrm>
          <a:custGeom>
            <a:avLst/>
            <a:gdLst/>
            <a:ahLst/>
            <a:cxnLst/>
            <a:rect l="l" t="t" r="r" b="b"/>
            <a:pathLst>
              <a:path w="978712" h="131063">
                <a:moveTo>
                  <a:pt x="978662" y="0"/>
                </a:moveTo>
                <a:lnTo>
                  <a:pt x="0" y="0"/>
                </a:lnTo>
                <a:lnTo>
                  <a:pt x="0" y="131063"/>
                </a:lnTo>
                <a:lnTo>
                  <a:pt x="978662" y="131063"/>
                </a:lnTo>
                <a:lnTo>
                  <a:pt x="978662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" name="object 196"/>
          <p:cNvSpPr/>
          <p:nvPr/>
        </p:nvSpPr>
        <p:spPr>
          <a:xfrm>
            <a:off x="557784" y="6330950"/>
            <a:ext cx="585520" cy="13461"/>
          </a:xfrm>
          <a:custGeom>
            <a:avLst/>
            <a:gdLst/>
            <a:ahLst/>
            <a:cxnLst/>
            <a:rect l="l" t="t" r="r" b="b"/>
            <a:pathLst>
              <a:path w="585520" h="13461">
                <a:moveTo>
                  <a:pt x="0" y="13461"/>
                </a:moveTo>
                <a:lnTo>
                  <a:pt x="585520" y="13461"/>
                </a:lnTo>
                <a:lnTo>
                  <a:pt x="585520" y="0"/>
                </a:lnTo>
                <a:lnTo>
                  <a:pt x="0" y="0"/>
                </a:lnTo>
                <a:lnTo>
                  <a:pt x="0" y="1346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" name="object 197"/>
          <p:cNvSpPr/>
          <p:nvPr/>
        </p:nvSpPr>
        <p:spPr>
          <a:xfrm>
            <a:off x="1143304" y="6337681"/>
            <a:ext cx="12191" cy="0"/>
          </a:xfrm>
          <a:custGeom>
            <a:avLst/>
            <a:gdLst/>
            <a:ahLst/>
            <a:cxnLst/>
            <a:rect l="l" t="t" r="r" b="b"/>
            <a:pathLst>
              <a:path w="12191" h="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3461">
            <a:solidFill>
              <a:srgbClr val="EBEBE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" name="object 198"/>
          <p:cNvSpPr/>
          <p:nvPr/>
        </p:nvSpPr>
        <p:spPr>
          <a:xfrm>
            <a:off x="1155496" y="6337681"/>
            <a:ext cx="2908427" cy="0"/>
          </a:xfrm>
          <a:custGeom>
            <a:avLst/>
            <a:gdLst/>
            <a:ahLst/>
            <a:cxnLst/>
            <a:rect l="l" t="t" r="r" b="b"/>
            <a:pathLst>
              <a:path w="2908427" h="0">
                <a:moveTo>
                  <a:pt x="0" y="0"/>
                </a:moveTo>
                <a:lnTo>
                  <a:pt x="2908427" y="0"/>
                </a:lnTo>
              </a:path>
            </a:pathLst>
          </a:custGeom>
          <a:ln w="13461">
            <a:solidFill>
              <a:srgbClr val="EBEBE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" name="object 199"/>
          <p:cNvSpPr/>
          <p:nvPr/>
        </p:nvSpPr>
        <p:spPr>
          <a:xfrm>
            <a:off x="4076065" y="6337681"/>
            <a:ext cx="1524" cy="0"/>
          </a:xfrm>
          <a:custGeom>
            <a:avLst/>
            <a:gdLst/>
            <a:ahLst/>
            <a:cxnLst/>
            <a:rect l="l" t="t" r="r" b="b"/>
            <a:pathLst>
              <a:path w="1524" h="0">
                <a:moveTo>
                  <a:pt x="0" y="0"/>
                </a:moveTo>
                <a:lnTo>
                  <a:pt x="1524" y="0"/>
                </a:lnTo>
              </a:path>
            </a:pathLst>
          </a:custGeom>
          <a:ln w="13461">
            <a:solidFill>
              <a:srgbClr val="EBEBE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0" name="object 200"/>
          <p:cNvSpPr/>
          <p:nvPr/>
        </p:nvSpPr>
        <p:spPr>
          <a:xfrm>
            <a:off x="4089780" y="6337681"/>
            <a:ext cx="952500" cy="0"/>
          </a:xfrm>
          <a:custGeom>
            <a:avLst/>
            <a:gdLst/>
            <a:ahLst/>
            <a:cxnLst/>
            <a:rect l="l" t="t" r="r" b="b"/>
            <a:pathLst>
              <a:path w="952500" h="0">
                <a:moveTo>
                  <a:pt x="0" y="0"/>
                </a:moveTo>
                <a:lnTo>
                  <a:pt x="952500" y="0"/>
                </a:lnTo>
              </a:path>
            </a:pathLst>
          </a:custGeom>
          <a:ln w="13461">
            <a:solidFill>
              <a:srgbClr val="EBEBE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1" name="object 201"/>
          <p:cNvSpPr/>
          <p:nvPr/>
        </p:nvSpPr>
        <p:spPr>
          <a:xfrm>
            <a:off x="5066665" y="6337681"/>
            <a:ext cx="954328" cy="0"/>
          </a:xfrm>
          <a:custGeom>
            <a:avLst/>
            <a:gdLst/>
            <a:ahLst/>
            <a:cxnLst/>
            <a:rect l="l" t="t" r="r" b="b"/>
            <a:pathLst>
              <a:path w="954328" h="0">
                <a:moveTo>
                  <a:pt x="0" y="0"/>
                </a:moveTo>
                <a:lnTo>
                  <a:pt x="954328" y="0"/>
                </a:lnTo>
              </a:path>
            </a:pathLst>
          </a:custGeom>
          <a:ln w="13461">
            <a:solidFill>
              <a:srgbClr val="EBEBE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2" name="object 202"/>
          <p:cNvSpPr/>
          <p:nvPr/>
        </p:nvSpPr>
        <p:spPr>
          <a:xfrm>
            <a:off x="6033262" y="6330950"/>
            <a:ext cx="978712" cy="13461"/>
          </a:xfrm>
          <a:custGeom>
            <a:avLst/>
            <a:gdLst/>
            <a:ahLst/>
            <a:cxnLst/>
            <a:rect l="l" t="t" r="r" b="b"/>
            <a:pathLst>
              <a:path w="978712" h="13461">
                <a:moveTo>
                  <a:pt x="0" y="13461"/>
                </a:moveTo>
                <a:lnTo>
                  <a:pt x="978712" y="13461"/>
                </a:lnTo>
                <a:lnTo>
                  <a:pt x="978712" y="0"/>
                </a:lnTo>
                <a:lnTo>
                  <a:pt x="0" y="0"/>
                </a:lnTo>
                <a:lnTo>
                  <a:pt x="0" y="1346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3" name="object 203"/>
          <p:cNvSpPr/>
          <p:nvPr/>
        </p:nvSpPr>
        <p:spPr>
          <a:xfrm>
            <a:off x="559308" y="6524371"/>
            <a:ext cx="583996" cy="0"/>
          </a:xfrm>
          <a:custGeom>
            <a:avLst/>
            <a:gdLst/>
            <a:ahLst/>
            <a:cxnLst/>
            <a:rect l="l" t="t" r="r" b="b"/>
            <a:pathLst>
              <a:path w="583996" h="0">
                <a:moveTo>
                  <a:pt x="0" y="0"/>
                </a:moveTo>
                <a:lnTo>
                  <a:pt x="583996" y="0"/>
                </a:lnTo>
              </a:path>
            </a:pathLst>
          </a:custGeom>
          <a:ln w="30225">
            <a:solidFill>
              <a:srgbClr val="DDDDD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4" name="object 204"/>
          <p:cNvSpPr/>
          <p:nvPr/>
        </p:nvSpPr>
        <p:spPr>
          <a:xfrm>
            <a:off x="1143304" y="6524371"/>
            <a:ext cx="2922143" cy="0"/>
          </a:xfrm>
          <a:custGeom>
            <a:avLst/>
            <a:gdLst/>
            <a:ahLst/>
            <a:cxnLst/>
            <a:rect l="l" t="t" r="r" b="b"/>
            <a:pathLst>
              <a:path w="2922143" h="0">
                <a:moveTo>
                  <a:pt x="2922143" y="0"/>
                </a:moveTo>
                <a:lnTo>
                  <a:pt x="76" y="0"/>
                </a:lnTo>
              </a:path>
              <a:path w="2922143" h="0">
                <a:moveTo>
                  <a:pt x="76" y="1"/>
                </a:moveTo>
                <a:lnTo>
                  <a:pt x="2922143" y="0"/>
                </a:lnTo>
              </a:path>
            </a:pathLst>
          </a:custGeom>
          <a:ln w="30225">
            <a:solidFill>
              <a:srgbClr val="DDDDD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5" name="object 205"/>
          <p:cNvSpPr/>
          <p:nvPr/>
        </p:nvSpPr>
        <p:spPr>
          <a:xfrm>
            <a:off x="4077589" y="6524371"/>
            <a:ext cx="964691" cy="0"/>
          </a:xfrm>
          <a:custGeom>
            <a:avLst/>
            <a:gdLst/>
            <a:ahLst/>
            <a:cxnLst/>
            <a:rect l="l" t="t" r="r" b="b"/>
            <a:pathLst>
              <a:path w="964691" h="0">
                <a:moveTo>
                  <a:pt x="964691" y="0"/>
                </a:moveTo>
                <a:lnTo>
                  <a:pt x="126" y="0"/>
                </a:lnTo>
              </a:path>
              <a:path w="964691" h="0">
                <a:moveTo>
                  <a:pt x="126" y="1"/>
                </a:moveTo>
                <a:lnTo>
                  <a:pt x="964691" y="0"/>
                </a:lnTo>
              </a:path>
            </a:pathLst>
          </a:custGeom>
          <a:ln w="30225">
            <a:solidFill>
              <a:srgbClr val="DDDDD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6" name="object 206"/>
          <p:cNvSpPr/>
          <p:nvPr/>
        </p:nvSpPr>
        <p:spPr>
          <a:xfrm>
            <a:off x="5055997" y="6524371"/>
            <a:ext cx="964996" cy="0"/>
          </a:xfrm>
          <a:custGeom>
            <a:avLst/>
            <a:gdLst/>
            <a:ahLst/>
            <a:cxnLst/>
            <a:rect l="l" t="t" r="r" b="b"/>
            <a:pathLst>
              <a:path w="964996" h="0">
                <a:moveTo>
                  <a:pt x="964996" y="0"/>
                </a:moveTo>
                <a:lnTo>
                  <a:pt x="126" y="0"/>
                </a:lnTo>
              </a:path>
              <a:path w="964996" h="0">
                <a:moveTo>
                  <a:pt x="126" y="1"/>
                </a:moveTo>
                <a:lnTo>
                  <a:pt x="964996" y="0"/>
                </a:lnTo>
              </a:path>
            </a:pathLst>
          </a:custGeom>
          <a:ln w="30225">
            <a:solidFill>
              <a:srgbClr val="DDDDD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7" name="object 207"/>
          <p:cNvSpPr/>
          <p:nvPr/>
        </p:nvSpPr>
        <p:spPr>
          <a:xfrm>
            <a:off x="6033262" y="6524371"/>
            <a:ext cx="978712" cy="0"/>
          </a:xfrm>
          <a:custGeom>
            <a:avLst/>
            <a:gdLst/>
            <a:ahLst/>
            <a:cxnLst/>
            <a:rect l="l" t="t" r="r" b="b"/>
            <a:pathLst>
              <a:path w="978712" h="0">
                <a:moveTo>
                  <a:pt x="978662" y="0"/>
                </a:moveTo>
                <a:lnTo>
                  <a:pt x="0" y="0"/>
                </a:lnTo>
              </a:path>
              <a:path w="978712" h="0">
                <a:moveTo>
                  <a:pt x="0" y="1"/>
                </a:moveTo>
                <a:lnTo>
                  <a:pt x="978662" y="0"/>
                </a:lnTo>
              </a:path>
            </a:pathLst>
          </a:custGeom>
          <a:ln w="30225">
            <a:solidFill>
              <a:srgbClr val="DDDDD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536448" y="2344166"/>
            <a:ext cx="3159887" cy="0"/>
          </a:xfrm>
          <a:custGeom>
            <a:avLst/>
            <a:gdLst/>
            <a:ahLst/>
            <a:cxnLst/>
            <a:rect l="l" t="t" r="r" b="b"/>
            <a:pathLst>
              <a:path w="3159887" h="0">
                <a:moveTo>
                  <a:pt x="0" y="0"/>
                </a:moveTo>
                <a:lnTo>
                  <a:pt x="3159887" y="0"/>
                </a:lnTo>
              </a:path>
            </a:pathLst>
          </a:custGeom>
          <a:ln w="13461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3687191" y="2344166"/>
            <a:ext cx="12191" cy="0"/>
          </a:xfrm>
          <a:custGeom>
            <a:avLst/>
            <a:gdLst/>
            <a:ahLst/>
            <a:cxnLst/>
            <a:rect l="l" t="t" r="r" b="b"/>
            <a:pathLst>
              <a:path w="12191" h="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3461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3699383" y="2344166"/>
            <a:ext cx="3324733" cy="0"/>
          </a:xfrm>
          <a:custGeom>
            <a:avLst/>
            <a:gdLst/>
            <a:ahLst/>
            <a:cxnLst/>
            <a:rect l="l" t="t" r="r" b="b"/>
            <a:pathLst>
              <a:path w="3324733" h="0">
                <a:moveTo>
                  <a:pt x="0" y="0"/>
                </a:moveTo>
                <a:lnTo>
                  <a:pt x="3324733" y="0"/>
                </a:lnTo>
              </a:path>
            </a:pathLst>
          </a:custGeom>
          <a:ln w="13461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5705094" y="521392"/>
            <a:ext cx="1376419" cy="10242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50"/>
              </a:lnSpc>
              <a:spcBef>
                <a:spcPts val="132"/>
              </a:spcBef>
            </a:pPr>
            <a:r>
              <a:rPr dirty="0" smtClean="0" sz="2500" spc="0" b="1">
                <a:latin typeface="Arial"/>
                <a:cs typeface="Arial"/>
              </a:rPr>
              <a:t>INVOICE</a:t>
            </a:r>
            <a:endParaRPr sz="2500">
              <a:latin typeface="Arial"/>
              <a:cs typeface="Arial"/>
            </a:endParaRPr>
          </a:p>
          <a:p>
            <a:pPr marL="509625" marR="33369" algn="ctr">
              <a:lnSpc>
                <a:spcPct val="95825"/>
              </a:lnSpc>
              <a:spcBef>
                <a:spcPts val="934"/>
              </a:spcBef>
            </a:pPr>
            <a:r>
              <a:rPr dirty="0" smtClean="0" sz="1050" spc="0">
                <a:latin typeface="Arial"/>
                <a:cs typeface="Arial"/>
              </a:rPr>
              <a:t>22</a:t>
            </a:r>
            <a:r>
              <a:rPr dirty="0" smtClean="0" sz="1050" spc="-4">
                <a:latin typeface="Arial"/>
                <a:cs typeface="Arial"/>
              </a:rPr>
              <a:t>-</a:t>
            </a:r>
            <a:r>
              <a:rPr dirty="0" smtClean="0" sz="1050" spc="-4">
                <a:latin typeface="Arial"/>
                <a:cs typeface="Arial"/>
              </a:rPr>
              <a:t>M</a:t>
            </a:r>
            <a:r>
              <a:rPr dirty="0" smtClean="0" sz="1050" spc="0">
                <a:latin typeface="Arial"/>
                <a:cs typeface="Arial"/>
              </a:rPr>
              <a:t>a</a:t>
            </a:r>
            <a:r>
              <a:rPr dirty="0" smtClean="0" sz="1050" spc="-9">
                <a:latin typeface="Arial"/>
                <a:cs typeface="Arial"/>
              </a:rPr>
              <a:t>y</a:t>
            </a:r>
            <a:r>
              <a:rPr dirty="0" smtClean="0" sz="1050" spc="-4">
                <a:latin typeface="Arial"/>
                <a:cs typeface="Arial"/>
              </a:rPr>
              <a:t>-</a:t>
            </a:r>
            <a:r>
              <a:rPr dirty="0" smtClean="0" sz="1050" spc="0">
                <a:latin typeface="Arial"/>
                <a:cs typeface="Arial"/>
              </a:rPr>
              <a:t>2019</a:t>
            </a:r>
            <a:endParaRPr sz="1050">
              <a:latin typeface="Arial"/>
              <a:cs typeface="Arial"/>
            </a:endParaRPr>
          </a:p>
          <a:p>
            <a:pPr marL="265683" marR="23664">
              <a:lnSpc>
                <a:spcPct val="95825"/>
              </a:lnSpc>
              <a:spcBef>
                <a:spcPts val="315"/>
              </a:spcBef>
            </a:pPr>
            <a:r>
              <a:rPr dirty="0" smtClean="0" sz="1050" spc="-4">
                <a:latin typeface="Arial"/>
                <a:cs typeface="Arial"/>
              </a:rPr>
              <a:t>I</a:t>
            </a:r>
            <a:r>
              <a:rPr dirty="0" smtClean="0" sz="1050" spc="0">
                <a:latin typeface="Arial"/>
                <a:cs typeface="Arial"/>
              </a:rPr>
              <a:t>n</a:t>
            </a:r>
            <a:r>
              <a:rPr dirty="0" smtClean="0" sz="1050" spc="-9">
                <a:latin typeface="Arial"/>
                <a:cs typeface="Arial"/>
              </a:rPr>
              <a:t>v</a:t>
            </a:r>
            <a:r>
              <a:rPr dirty="0" smtClean="0" sz="1050" spc="0">
                <a:latin typeface="Arial"/>
                <a:cs typeface="Arial"/>
              </a:rPr>
              <a:t>o</a:t>
            </a:r>
            <a:r>
              <a:rPr dirty="0" smtClean="0" sz="1050" spc="4">
                <a:latin typeface="Arial"/>
                <a:cs typeface="Arial"/>
              </a:rPr>
              <a:t>i</a:t>
            </a:r>
            <a:r>
              <a:rPr dirty="0" smtClean="0" sz="1050" spc="0">
                <a:latin typeface="Arial"/>
                <a:cs typeface="Arial"/>
              </a:rPr>
              <a:t>ce</a:t>
            </a:r>
            <a:r>
              <a:rPr dirty="0" smtClean="0" sz="1050" spc="0">
                <a:latin typeface="Arial"/>
                <a:cs typeface="Arial"/>
              </a:rPr>
              <a:t> </a:t>
            </a:r>
            <a:r>
              <a:rPr dirty="0" smtClean="0" sz="1050" spc="0">
                <a:latin typeface="Arial"/>
                <a:cs typeface="Arial"/>
              </a:rPr>
              <a:t>#2</a:t>
            </a:r>
            <a:r>
              <a:rPr dirty="0" smtClean="0" sz="1050" spc="-9">
                <a:latin typeface="Arial"/>
                <a:cs typeface="Arial"/>
              </a:rPr>
              <a:t>3</a:t>
            </a:r>
            <a:r>
              <a:rPr dirty="0" smtClean="0" sz="1050" spc="0">
                <a:latin typeface="Arial"/>
                <a:cs typeface="Arial"/>
              </a:rPr>
              <a:t>34</a:t>
            </a:r>
            <a:r>
              <a:rPr dirty="0" smtClean="0" sz="1050" spc="-9">
                <a:latin typeface="Arial"/>
                <a:cs typeface="Arial"/>
              </a:rPr>
              <a:t>8</a:t>
            </a:r>
            <a:r>
              <a:rPr dirty="0" smtClean="0" sz="1050" spc="0">
                <a:latin typeface="Arial"/>
                <a:cs typeface="Arial"/>
              </a:rPr>
              <a:t>89</a:t>
            </a:r>
            <a:endParaRPr sz="1050">
              <a:latin typeface="Arial"/>
              <a:cs typeface="Arial"/>
            </a:endParaRPr>
          </a:p>
          <a:p>
            <a:pPr marL="398373" marR="33844" algn="ctr">
              <a:lnSpc>
                <a:spcPct val="95825"/>
              </a:lnSpc>
              <a:spcBef>
                <a:spcPts val="325"/>
              </a:spcBef>
            </a:pPr>
            <a:r>
              <a:rPr dirty="0" smtClean="0" sz="1050" spc="0">
                <a:latin typeface="Arial"/>
                <a:cs typeface="Arial"/>
              </a:rPr>
              <a:t>PO</a:t>
            </a:r>
            <a:r>
              <a:rPr dirty="0" smtClean="0" sz="1050" spc="-9">
                <a:latin typeface="Arial"/>
                <a:cs typeface="Arial"/>
              </a:rPr>
              <a:t> </a:t>
            </a:r>
            <a:r>
              <a:rPr dirty="0" smtClean="0" sz="1050" spc="0">
                <a:latin typeface="Arial"/>
                <a:cs typeface="Arial"/>
              </a:rPr>
              <a:t>45</a:t>
            </a:r>
            <a:r>
              <a:rPr dirty="0" smtClean="0" sz="1050" spc="-9">
                <a:latin typeface="Arial"/>
                <a:cs typeface="Arial"/>
              </a:rPr>
              <a:t>6</a:t>
            </a:r>
            <a:r>
              <a:rPr dirty="0" smtClean="0" sz="1050" spc="0">
                <a:latin typeface="Arial"/>
                <a:cs typeface="Arial"/>
              </a:rPr>
              <a:t>00</a:t>
            </a:r>
            <a:r>
              <a:rPr dirty="0" smtClean="0" sz="1050" spc="-9">
                <a:latin typeface="Arial"/>
                <a:cs typeface="Arial"/>
              </a:rPr>
              <a:t>1</a:t>
            </a:r>
            <a:r>
              <a:rPr dirty="0" smtClean="0" sz="1050" spc="0">
                <a:latin typeface="Arial"/>
                <a:cs typeface="Arial"/>
              </a:rPr>
              <a:t>200</a:t>
            </a:r>
            <a:endParaRPr sz="105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45084" y="621185"/>
            <a:ext cx="1019145" cy="9244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39"/>
              </a:lnSpc>
              <a:spcBef>
                <a:spcPts val="92"/>
              </a:spcBef>
            </a:pPr>
            <a:r>
              <a:rPr dirty="0" smtClean="0" sz="1700" spc="4" b="1">
                <a:latin typeface="Arial"/>
                <a:cs typeface="Arial"/>
              </a:rPr>
              <a:t>H</a:t>
            </a:r>
            <a:r>
              <a:rPr dirty="0" smtClean="0" sz="1700" spc="0" b="1">
                <a:latin typeface="Arial"/>
                <a:cs typeface="Arial"/>
              </a:rPr>
              <a:t>otel</a:t>
            </a:r>
            <a:r>
              <a:rPr dirty="0" smtClean="0" sz="1700" spc="-4" b="1">
                <a:latin typeface="Arial"/>
                <a:cs typeface="Arial"/>
              </a:rPr>
              <a:t> </a:t>
            </a:r>
            <a:r>
              <a:rPr dirty="0" smtClean="0" sz="1700" spc="0" b="1">
                <a:latin typeface="Arial"/>
                <a:cs typeface="Arial"/>
              </a:rPr>
              <a:t>101</a:t>
            </a:r>
            <a:endParaRPr sz="1700">
              <a:latin typeface="Arial"/>
              <a:cs typeface="Arial"/>
            </a:endParaRPr>
          </a:p>
          <a:p>
            <a:pPr marL="12700" marR="32461">
              <a:lnSpc>
                <a:spcPct val="95825"/>
              </a:lnSpc>
              <a:spcBef>
                <a:spcPts val="1000"/>
              </a:spcBef>
            </a:pPr>
            <a:r>
              <a:rPr dirty="0" smtClean="0" sz="1050" spc="0">
                <a:latin typeface="Arial"/>
                <a:cs typeface="Arial"/>
              </a:rPr>
              <a:t>123</a:t>
            </a:r>
            <a:r>
              <a:rPr dirty="0" smtClean="0" sz="1050" spc="0">
                <a:latin typeface="Arial"/>
                <a:cs typeface="Arial"/>
              </a:rPr>
              <a:t> </a:t>
            </a:r>
            <a:r>
              <a:rPr dirty="0" smtClean="0" sz="1050" spc="-9">
                <a:latin typeface="Arial"/>
                <a:cs typeface="Arial"/>
              </a:rPr>
              <a:t>Y</a:t>
            </a:r>
            <a:r>
              <a:rPr dirty="0" smtClean="0" sz="1050" spc="0">
                <a:latin typeface="Arial"/>
                <a:cs typeface="Arial"/>
              </a:rPr>
              <a:t>our</a:t>
            </a:r>
            <a:r>
              <a:rPr dirty="0" smtClean="0" sz="1050" spc="-4">
                <a:latin typeface="Arial"/>
                <a:cs typeface="Arial"/>
              </a:rPr>
              <a:t> </a:t>
            </a:r>
            <a:r>
              <a:rPr dirty="0" smtClean="0" sz="1050" spc="0">
                <a:latin typeface="Arial"/>
                <a:cs typeface="Arial"/>
              </a:rPr>
              <a:t>S</a:t>
            </a:r>
            <a:r>
              <a:rPr dirty="0" smtClean="0" sz="1050" spc="-4">
                <a:latin typeface="Arial"/>
                <a:cs typeface="Arial"/>
              </a:rPr>
              <a:t>t</a:t>
            </a:r>
            <a:r>
              <a:rPr dirty="0" smtClean="0" sz="1050" spc="-4">
                <a:latin typeface="Arial"/>
                <a:cs typeface="Arial"/>
              </a:rPr>
              <a:t>r</a:t>
            </a:r>
            <a:r>
              <a:rPr dirty="0" smtClean="0" sz="1050" spc="0">
                <a:latin typeface="Arial"/>
                <a:cs typeface="Arial"/>
              </a:rPr>
              <a:t>eet</a:t>
            </a:r>
            <a:endParaRPr sz="1050">
              <a:latin typeface="Arial"/>
              <a:cs typeface="Arial"/>
            </a:endParaRPr>
          </a:p>
          <a:p>
            <a:pPr marL="12700" marR="32461">
              <a:lnSpc>
                <a:spcPct val="95825"/>
              </a:lnSpc>
              <a:spcBef>
                <a:spcPts val="315"/>
              </a:spcBef>
            </a:pPr>
            <a:r>
              <a:rPr dirty="0" smtClean="0" sz="1050" spc="-9">
                <a:latin typeface="Arial"/>
                <a:cs typeface="Arial"/>
              </a:rPr>
              <a:t>Y</a:t>
            </a:r>
            <a:r>
              <a:rPr dirty="0" smtClean="0" sz="1050" spc="0">
                <a:latin typeface="Arial"/>
                <a:cs typeface="Arial"/>
              </a:rPr>
              <a:t>our</a:t>
            </a:r>
            <a:r>
              <a:rPr dirty="0" smtClean="0" sz="1050" spc="-4">
                <a:latin typeface="Arial"/>
                <a:cs typeface="Arial"/>
              </a:rPr>
              <a:t> </a:t>
            </a:r>
            <a:r>
              <a:rPr dirty="0" smtClean="0" sz="1050" spc="0">
                <a:latin typeface="Arial"/>
                <a:cs typeface="Arial"/>
              </a:rPr>
              <a:t>To</a:t>
            </a:r>
            <a:r>
              <a:rPr dirty="0" smtClean="0" sz="1050" spc="-4">
                <a:latin typeface="Arial"/>
                <a:cs typeface="Arial"/>
              </a:rPr>
              <a:t>w</a:t>
            </a:r>
            <a:r>
              <a:rPr dirty="0" smtClean="0" sz="1050" spc="0">
                <a:latin typeface="Arial"/>
                <a:cs typeface="Arial"/>
              </a:rPr>
              <a:t>n</a:t>
            </a:r>
            <a:endParaRPr sz="1050">
              <a:latin typeface="Arial"/>
              <a:cs typeface="Arial"/>
            </a:endParaRPr>
          </a:p>
          <a:p>
            <a:pPr marL="12700" marR="32461">
              <a:lnSpc>
                <a:spcPct val="95825"/>
              </a:lnSpc>
              <a:spcBef>
                <a:spcPts val="325"/>
              </a:spcBef>
            </a:pPr>
            <a:r>
              <a:rPr dirty="0" smtClean="0" sz="1050" spc="0">
                <a:latin typeface="Arial"/>
                <a:cs typeface="Arial"/>
              </a:rPr>
              <a:t>Addr</a:t>
            </a:r>
            <a:r>
              <a:rPr dirty="0" smtClean="0" sz="1050" spc="-14">
                <a:latin typeface="Arial"/>
                <a:cs typeface="Arial"/>
              </a:rPr>
              <a:t>e</a:t>
            </a:r>
            <a:r>
              <a:rPr dirty="0" smtClean="0" sz="1050" spc="0">
                <a:latin typeface="Arial"/>
                <a:cs typeface="Arial"/>
              </a:rPr>
              <a:t>ss</a:t>
            </a:r>
            <a:r>
              <a:rPr dirty="0" smtClean="0" sz="1050" spc="0">
                <a:latin typeface="Arial"/>
                <a:cs typeface="Arial"/>
              </a:rPr>
              <a:t> </a:t>
            </a:r>
            <a:r>
              <a:rPr dirty="0" smtClean="0" sz="1050" spc="-9">
                <a:latin typeface="Arial"/>
                <a:cs typeface="Arial"/>
              </a:rPr>
              <a:t>L</a:t>
            </a:r>
            <a:r>
              <a:rPr dirty="0" smtClean="0" sz="1050" spc="4">
                <a:latin typeface="Arial"/>
                <a:cs typeface="Arial"/>
              </a:rPr>
              <a:t>i</a:t>
            </a:r>
            <a:r>
              <a:rPr dirty="0" smtClean="0" sz="1050" spc="0">
                <a:latin typeface="Arial"/>
                <a:cs typeface="Arial"/>
              </a:rPr>
              <a:t>ne</a:t>
            </a:r>
            <a:r>
              <a:rPr dirty="0" smtClean="0" sz="1050" spc="0">
                <a:latin typeface="Arial"/>
                <a:cs typeface="Arial"/>
              </a:rPr>
              <a:t> </a:t>
            </a:r>
            <a:r>
              <a:rPr dirty="0" smtClean="0" sz="1050" spc="0">
                <a:latin typeface="Arial"/>
                <a:cs typeface="Arial"/>
              </a:rPr>
              <a:t>3</a:t>
            </a:r>
            <a:endParaRPr sz="10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258181" y="1702794"/>
            <a:ext cx="1800984" cy="383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80365">
              <a:lnSpc>
                <a:spcPts val="1425"/>
              </a:lnSpc>
              <a:spcBef>
                <a:spcPts val="71"/>
              </a:spcBef>
            </a:pPr>
            <a:r>
              <a:rPr dirty="0" smtClean="0" sz="1300" spc="-25" b="1">
                <a:latin typeface="Arial"/>
                <a:cs typeface="Arial"/>
              </a:rPr>
              <a:t>A</a:t>
            </a:r>
            <a:r>
              <a:rPr dirty="0" smtClean="0" sz="1300" spc="9" b="1">
                <a:latin typeface="Arial"/>
                <a:cs typeface="Arial"/>
              </a:rPr>
              <a:t>t</a:t>
            </a:r>
            <a:r>
              <a:rPr dirty="0" smtClean="0" sz="1300" spc="0" b="1">
                <a:latin typeface="Arial"/>
                <a:cs typeface="Arial"/>
              </a:rPr>
              <a:t>t:</a:t>
            </a:r>
            <a:r>
              <a:rPr dirty="0" smtClean="0" sz="1300" spc="-12" b="1">
                <a:latin typeface="Arial"/>
                <a:cs typeface="Arial"/>
              </a:rPr>
              <a:t> </a:t>
            </a:r>
            <a:r>
              <a:rPr dirty="0" smtClean="0" sz="1300" spc="9" b="1">
                <a:latin typeface="Arial"/>
                <a:cs typeface="Arial"/>
              </a:rPr>
              <a:t>M</a:t>
            </a:r>
            <a:r>
              <a:rPr dirty="0" smtClean="0" sz="1300" spc="0" b="1">
                <a:latin typeface="Arial"/>
                <a:cs typeface="Arial"/>
              </a:rPr>
              <a:t>s.</a:t>
            </a:r>
            <a:r>
              <a:rPr dirty="0" smtClean="0" sz="1300" spc="-21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Jane</a:t>
            </a:r>
            <a:r>
              <a:rPr dirty="0" smtClean="0" sz="1300" spc="-19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Doe</a:t>
            </a:r>
            <a:endParaRPr sz="1300">
              <a:latin typeface="Arial"/>
              <a:cs typeface="Arial"/>
            </a:endParaRPr>
          </a:p>
          <a:p>
            <a:pPr marL="12700" marR="259">
              <a:lnSpc>
                <a:spcPct val="95825"/>
              </a:lnSpc>
            </a:pPr>
            <a:r>
              <a:rPr dirty="0" smtClean="0" sz="1300" spc="0" b="1">
                <a:latin typeface="Arial"/>
                <a:cs typeface="Arial"/>
              </a:rPr>
              <a:t>Client</a:t>
            </a:r>
            <a:r>
              <a:rPr dirty="0" smtClean="0" sz="1300" spc="-36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C</a:t>
            </a:r>
            <a:r>
              <a:rPr dirty="0" smtClean="0" sz="1300" spc="9" b="1">
                <a:latin typeface="Arial"/>
                <a:cs typeface="Arial"/>
              </a:rPr>
              <a:t>o</a:t>
            </a:r>
            <a:r>
              <a:rPr dirty="0" smtClean="0" sz="1300" spc="0" b="1">
                <a:latin typeface="Arial"/>
                <a:cs typeface="Arial"/>
              </a:rPr>
              <a:t>mpa</a:t>
            </a:r>
            <a:r>
              <a:rPr dirty="0" smtClean="0" sz="1300" spc="19" b="1">
                <a:latin typeface="Arial"/>
                <a:cs typeface="Arial"/>
              </a:rPr>
              <a:t>n</a:t>
            </a:r>
            <a:r>
              <a:rPr dirty="0" smtClean="0" sz="1300" spc="0" b="1">
                <a:latin typeface="Arial"/>
                <a:cs typeface="Arial"/>
              </a:rPr>
              <a:t>y</a:t>
            </a:r>
            <a:r>
              <a:rPr dirty="0" smtClean="0" sz="1300" spc="-74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N</a:t>
            </a:r>
            <a:r>
              <a:rPr dirty="0" smtClean="0" sz="1300" spc="9" b="1">
                <a:latin typeface="Arial"/>
                <a:cs typeface="Arial"/>
              </a:rPr>
              <a:t>a</a:t>
            </a:r>
            <a:r>
              <a:rPr dirty="0" smtClean="0" sz="1300" spc="0" b="1">
                <a:latin typeface="Arial"/>
                <a:cs typeface="Arial"/>
              </a:rPr>
              <a:t>me</a:t>
            </a:r>
            <a:endParaRPr sz="13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45084" y="1732065"/>
            <a:ext cx="1589548" cy="3545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0116">
              <a:lnSpc>
                <a:spcPts val="1180"/>
              </a:lnSpc>
              <a:spcBef>
                <a:spcPts val="59"/>
              </a:spcBef>
            </a:pPr>
            <a:r>
              <a:rPr dirty="0" smtClean="0" sz="1050" spc="-4">
                <a:latin typeface="Arial"/>
                <a:cs typeface="Arial"/>
              </a:rPr>
              <a:t>(</a:t>
            </a:r>
            <a:r>
              <a:rPr dirty="0" smtClean="0" sz="1050" spc="0">
                <a:latin typeface="Arial"/>
                <a:cs typeface="Arial"/>
              </a:rPr>
              <a:t>123)</a:t>
            </a:r>
            <a:r>
              <a:rPr dirty="0" smtClean="0" sz="1050" spc="-4">
                <a:latin typeface="Arial"/>
                <a:cs typeface="Arial"/>
              </a:rPr>
              <a:t> </a:t>
            </a:r>
            <a:r>
              <a:rPr dirty="0" smtClean="0" sz="1050" spc="0">
                <a:latin typeface="Arial"/>
                <a:cs typeface="Arial"/>
              </a:rPr>
              <a:t>456</a:t>
            </a:r>
            <a:r>
              <a:rPr dirty="0" smtClean="0" sz="1050" spc="0">
                <a:latin typeface="Arial"/>
                <a:cs typeface="Arial"/>
              </a:rPr>
              <a:t> </a:t>
            </a:r>
            <a:r>
              <a:rPr dirty="0" smtClean="0" sz="1050" spc="-14">
                <a:latin typeface="Arial"/>
                <a:cs typeface="Arial"/>
              </a:rPr>
              <a:t>7</a:t>
            </a:r>
            <a:r>
              <a:rPr dirty="0" smtClean="0" sz="1050" spc="0">
                <a:latin typeface="Arial"/>
                <a:cs typeface="Arial"/>
              </a:rPr>
              <a:t>89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266"/>
              </a:spcBef>
            </a:pPr>
            <a:r>
              <a:rPr dirty="0" smtClean="0" sz="1050" spc="0">
                <a:latin typeface="Arial"/>
                <a:cs typeface="Arial"/>
                <a:hlinkClick r:id="rId3"/>
              </a:rPr>
              <a:t>ema</a:t>
            </a:r>
            <a:r>
              <a:rPr dirty="0" smtClean="0" sz="1050" spc="-9">
                <a:latin typeface="Arial"/>
                <a:cs typeface="Arial"/>
                <a:hlinkClick r:id="rId3"/>
              </a:rPr>
              <a:t>i</a:t>
            </a:r>
            <a:r>
              <a:rPr dirty="0" smtClean="0" sz="1050" spc="4">
                <a:latin typeface="Arial"/>
                <a:cs typeface="Arial"/>
                <a:hlinkClick r:id="rId3"/>
              </a:rPr>
              <a:t>l</a:t>
            </a:r>
            <a:r>
              <a:rPr dirty="0" smtClean="0" sz="1050" spc="-4">
                <a:latin typeface="Arial"/>
                <a:cs typeface="Arial"/>
                <a:hlinkClick r:id="rId3"/>
              </a:rPr>
              <a:t>@</a:t>
            </a:r>
            <a:r>
              <a:rPr dirty="0" smtClean="0" sz="1050" spc="-9">
                <a:latin typeface="Arial"/>
                <a:cs typeface="Arial"/>
                <a:hlinkClick r:id="rId3"/>
              </a:rPr>
              <a:t>y</a:t>
            </a:r>
            <a:r>
              <a:rPr dirty="0" smtClean="0" sz="1050" spc="0">
                <a:latin typeface="Arial"/>
                <a:cs typeface="Arial"/>
                <a:hlinkClick r:id="rId3"/>
              </a:rPr>
              <a:t>ourc</a:t>
            </a:r>
            <a:r>
              <a:rPr dirty="0" smtClean="0" sz="1050" spc="-14">
                <a:latin typeface="Arial"/>
                <a:cs typeface="Arial"/>
                <a:hlinkClick r:id="rId3"/>
              </a:rPr>
              <a:t>o</a:t>
            </a:r>
            <a:r>
              <a:rPr dirty="0" smtClean="0" sz="1050" spc="-4">
                <a:latin typeface="Arial"/>
                <a:cs typeface="Arial"/>
                <a:hlinkClick r:id="rId3"/>
              </a:rPr>
              <a:t>m</a:t>
            </a:r>
            <a:r>
              <a:rPr dirty="0" smtClean="0" sz="1050" spc="0">
                <a:latin typeface="Arial"/>
                <a:cs typeface="Arial"/>
                <a:hlinkClick r:id="rId3"/>
              </a:rPr>
              <a:t>p</a:t>
            </a:r>
            <a:r>
              <a:rPr dirty="0" smtClean="0" sz="1050" spc="-9">
                <a:latin typeface="Arial"/>
                <a:cs typeface="Arial"/>
                <a:hlinkClick r:id="rId3"/>
              </a:rPr>
              <a:t>a</a:t>
            </a:r>
            <a:r>
              <a:rPr dirty="0" smtClean="0" sz="1050" spc="0">
                <a:latin typeface="Arial"/>
                <a:cs typeface="Arial"/>
                <a:hlinkClick r:id="rId3"/>
              </a:rPr>
              <a:t>n</a:t>
            </a:r>
            <a:r>
              <a:rPr dirty="0" smtClean="0" sz="1050" spc="-9">
                <a:latin typeface="Arial"/>
                <a:cs typeface="Arial"/>
                <a:hlinkClick r:id="rId3"/>
              </a:rPr>
              <a:t>y</a:t>
            </a:r>
            <a:r>
              <a:rPr dirty="0" smtClean="0" sz="1050" spc="-4">
                <a:latin typeface="Arial"/>
                <a:cs typeface="Arial"/>
                <a:hlinkClick r:id="rId3"/>
              </a:rPr>
              <a:t>.</a:t>
            </a:r>
            <a:r>
              <a:rPr dirty="0" smtClean="0" sz="1050" spc="0">
                <a:latin typeface="Arial"/>
                <a:cs typeface="Arial"/>
                <a:hlinkClick r:id="rId3"/>
              </a:rPr>
              <a:t>com</a:t>
            </a:r>
            <a:endParaRPr sz="10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154988" y="2635875"/>
            <a:ext cx="1171544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0">
                <a:latin typeface="Arial"/>
                <a:cs typeface="Arial"/>
              </a:rPr>
              <a:t>Dear</a:t>
            </a:r>
            <a:r>
              <a:rPr dirty="0" smtClean="0" sz="1000" spc="-21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M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.</a:t>
            </a:r>
            <a:r>
              <a:rPr dirty="0" smtClean="0" sz="1000" spc="-16">
                <a:latin typeface="Arial"/>
                <a:cs typeface="Arial"/>
              </a:rPr>
              <a:t> </a:t>
            </a:r>
            <a:r>
              <a:rPr dirty="0" smtClean="0" sz="1000" spc="4">
                <a:latin typeface="Arial"/>
                <a:cs typeface="Arial"/>
              </a:rPr>
              <a:t>J</a:t>
            </a:r>
            <a:r>
              <a:rPr dirty="0" smtClean="0" sz="1000" spc="9">
                <a:latin typeface="Arial"/>
                <a:cs typeface="Arial"/>
              </a:rPr>
              <a:t>a</a:t>
            </a:r>
            <a:r>
              <a:rPr dirty="0" smtClean="0" sz="1000" spc="0">
                <a:latin typeface="Arial"/>
                <a:cs typeface="Arial"/>
              </a:rPr>
              <a:t>ne</a:t>
            </a:r>
            <a:r>
              <a:rPr dirty="0" smtClean="0" sz="1000" spc="-26">
                <a:latin typeface="Arial"/>
                <a:cs typeface="Arial"/>
              </a:rPr>
              <a:t> </a:t>
            </a:r>
            <a:r>
              <a:rPr dirty="0" smtClean="0" sz="1000" spc="9">
                <a:latin typeface="Arial"/>
                <a:cs typeface="Arial"/>
              </a:rPr>
              <a:t>D</a:t>
            </a:r>
            <a:r>
              <a:rPr dirty="0" smtClean="0" sz="1000" spc="0">
                <a:latin typeface="Arial"/>
                <a:cs typeface="Arial"/>
              </a:rPr>
              <a:t>o</a:t>
            </a:r>
            <a:r>
              <a:rPr dirty="0" smtClean="0" sz="1000" spc="-4">
                <a:latin typeface="Arial"/>
                <a:cs typeface="Arial"/>
              </a:rPr>
              <a:t>e</a:t>
            </a:r>
            <a:r>
              <a:rPr dirty="0" smtClean="0" sz="1000" spc="0">
                <a:latin typeface="Arial"/>
                <a:cs typeface="Arial"/>
              </a:rPr>
              <a:t>,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154988" y="3005064"/>
            <a:ext cx="5112128" cy="3317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-4">
                <a:latin typeface="Arial"/>
                <a:cs typeface="Arial"/>
              </a:rPr>
              <a:t>P</a:t>
            </a:r>
            <a:r>
              <a:rPr dirty="0" smtClean="0" sz="1000" spc="-4">
                <a:latin typeface="Arial"/>
                <a:cs typeface="Arial"/>
              </a:rPr>
              <a:t>l</a:t>
            </a:r>
            <a:r>
              <a:rPr dirty="0" smtClean="0" sz="1000" spc="9">
                <a:latin typeface="Arial"/>
                <a:cs typeface="Arial"/>
              </a:rPr>
              <a:t>e</a:t>
            </a:r>
            <a:r>
              <a:rPr dirty="0" smtClean="0" sz="1000" spc="0">
                <a:latin typeface="Arial"/>
                <a:cs typeface="Arial"/>
              </a:rPr>
              <a:t>a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-30">
                <a:latin typeface="Arial"/>
                <a:cs typeface="Arial"/>
              </a:rPr>
              <a:t> </a:t>
            </a:r>
            <a:r>
              <a:rPr dirty="0" smtClean="0" sz="1000" spc="4">
                <a:latin typeface="Arial"/>
                <a:cs typeface="Arial"/>
              </a:rPr>
              <a:t>f</a:t>
            </a:r>
            <a:r>
              <a:rPr dirty="0" smtClean="0" sz="1000" spc="-4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nd</a:t>
            </a:r>
            <a:r>
              <a:rPr dirty="0" smtClean="0" sz="1000" spc="-11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b</a:t>
            </a:r>
            <a:r>
              <a:rPr dirty="0" smtClean="0" sz="1000" spc="4">
                <a:latin typeface="Arial"/>
                <a:cs typeface="Arial"/>
              </a:rPr>
              <a:t>e</a:t>
            </a:r>
            <a:r>
              <a:rPr dirty="0" smtClean="0" sz="1000" spc="-4">
                <a:latin typeface="Arial"/>
                <a:cs typeface="Arial"/>
              </a:rPr>
              <a:t>l</a:t>
            </a:r>
            <a:r>
              <a:rPr dirty="0" smtClean="0" sz="1000" spc="9">
                <a:latin typeface="Arial"/>
                <a:cs typeface="Arial"/>
              </a:rPr>
              <a:t>o</a:t>
            </a:r>
            <a:r>
              <a:rPr dirty="0" smtClean="0" sz="1000" spc="0">
                <a:latin typeface="Arial"/>
                <a:cs typeface="Arial"/>
              </a:rPr>
              <a:t>w</a:t>
            </a:r>
            <a:r>
              <a:rPr dirty="0" smtClean="0" sz="1000" spc="-26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a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co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14">
                <a:latin typeface="Arial"/>
                <a:cs typeface="Arial"/>
              </a:rPr>
              <a:t>t</a:t>
            </a:r>
            <a:r>
              <a:rPr dirty="0" smtClean="0" sz="1000" spc="4">
                <a:latin typeface="Arial"/>
                <a:cs typeface="Arial"/>
              </a:rPr>
              <a:t>-</a:t>
            </a:r>
            <a:r>
              <a:rPr dirty="0" smtClean="0" sz="1000" spc="0">
                <a:latin typeface="Arial"/>
                <a:cs typeface="Arial"/>
              </a:rPr>
              <a:t>b</a:t>
            </a:r>
            <a:r>
              <a:rPr dirty="0" smtClean="0" sz="1000" spc="14">
                <a:latin typeface="Arial"/>
                <a:cs typeface="Arial"/>
              </a:rPr>
              <a:t>r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-4">
                <a:latin typeface="Arial"/>
                <a:cs typeface="Arial"/>
              </a:rPr>
              <a:t>a</a:t>
            </a:r>
            <a:r>
              <a:rPr dirty="0" smtClean="0" sz="1000" spc="14">
                <a:latin typeface="Arial"/>
                <a:cs typeface="Arial"/>
              </a:rPr>
              <a:t>k</a:t>
            </a:r>
            <a:r>
              <a:rPr dirty="0" smtClean="0" sz="1000" spc="0">
                <a:latin typeface="Arial"/>
                <a:cs typeface="Arial"/>
              </a:rPr>
              <a:t>d</a:t>
            </a:r>
            <a:r>
              <a:rPr dirty="0" smtClean="0" sz="1000" spc="-4">
                <a:latin typeface="Arial"/>
                <a:cs typeface="Arial"/>
              </a:rPr>
              <a:t>o</a:t>
            </a:r>
            <a:r>
              <a:rPr dirty="0" smtClean="0" sz="1000" spc="0">
                <a:latin typeface="Arial"/>
                <a:cs typeface="Arial"/>
              </a:rPr>
              <a:t>wn</a:t>
            </a:r>
            <a:r>
              <a:rPr dirty="0" smtClean="0" sz="1000" spc="-70">
                <a:latin typeface="Arial"/>
                <a:cs typeface="Arial"/>
              </a:rPr>
              <a:t> </a:t>
            </a:r>
            <a:r>
              <a:rPr dirty="0" smtClean="0" sz="1000" spc="9">
                <a:latin typeface="Arial"/>
                <a:cs typeface="Arial"/>
              </a:rPr>
              <a:t>f</a:t>
            </a:r>
            <a:r>
              <a:rPr dirty="0" smtClean="0" sz="1000" spc="0">
                <a:latin typeface="Arial"/>
                <a:cs typeface="Arial"/>
              </a:rPr>
              <a:t>or</a:t>
            </a:r>
            <a:r>
              <a:rPr dirty="0" smtClean="0" sz="1000" spc="-11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the</a:t>
            </a:r>
            <a:r>
              <a:rPr dirty="0" smtClean="0" sz="1000" spc="-18">
                <a:latin typeface="Arial"/>
                <a:cs typeface="Arial"/>
              </a:rPr>
              <a:t> </a:t>
            </a:r>
            <a:r>
              <a:rPr dirty="0" smtClean="0" sz="1000" spc="4">
                <a:latin typeface="Arial"/>
                <a:cs typeface="Arial"/>
              </a:rPr>
              <a:t>r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4">
                <a:latin typeface="Arial"/>
                <a:cs typeface="Arial"/>
              </a:rPr>
              <a:t>c</a:t>
            </a:r>
            <a:r>
              <a:rPr dirty="0" smtClean="0" sz="1000" spc="9">
                <a:latin typeface="Arial"/>
                <a:cs typeface="Arial"/>
              </a:rPr>
              <a:t>e</a:t>
            </a:r>
            <a:r>
              <a:rPr dirty="0" smtClean="0" sz="1000" spc="0">
                <a:latin typeface="Arial"/>
                <a:cs typeface="Arial"/>
              </a:rPr>
              <a:t>nt</a:t>
            </a:r>
            <a:r>
              <a:rPr dirty="0" smtClean="0" sz="1000" spc="-7">
                <a:latin typeface="Arial"/>
                <a:cs typeface="Arial"/>
              </a:rPr>
              <a:t> </a:t>
            </a:r>
            <a:r>
              <a:rPr dirty="0" smtClean="0" sz="1000" spc="-9">
                <a:latin typeface="Arial"/>
                <a:cs typeface="Arial"/>
              </a:rPr>
              <a:t>w</a:t>
            </a:r>
            <a:r>
              <a:rPr dirty="0" smtClean="0" sz="1000" spc="0">
                <a:latin typeface="Arial"/>
                <a:cs typeface="Arial"/>
              </a:rPr>
              <a:t>o</a:t>
            </a:r>
            <a:r>
              <a:rPr dirty="0" smtClean="0" sz="1000" spc="14">
                <a:latin typeface="Arial"/>
                <a:cs typeface="Arial"/>
              </a:rPr>
              <a:t>r</a:t>
            </a:r>
            <a:r>
              <a:rPr dirty="0" smtClean="0" sz="1000" spc="0">
                <a:latin typeface="Arial"/>
                <a:cs typeface="Arial"/>
              </a:rPr>
              <a:t>k</a:t>
            </a:r>
            <a:r>
              <a:rPr dirty="0" smtClean="0" sz="1000" spc="-16">
                <a:latin typeface="Arial"/>
                <a:cs typeface="Arial"/>
              </a:rPr>
              <a:t> </a:t>
            </a:r>
            <a:r>
              <a:rPr dirty="0" smtClean="0" sz="1000" spc="4">
                <a:latin typeface="Arial"/>
                <a:cs typeface="Arial"/>
              </a:rPr>
              <a:t>c</a:t>
            </a:r>
            <a:r>
              <a:rPr dirty="0" smtClean="0" sz="1000" spc="-14">
                <a:latin typeface="Arial"/>
                <a:cs typeface="Arial"/>
              </a:rPr>
              <a:t>o</a:t>
            </a:r>
            <a:r>
              <a:rPr dirty="0" smtClean="0" sz="1000" spc="19">
                <a:latin typeface="Arial"/>
                <a:cs typeface="Arial"/>
              </a:rPr>
              <a:t>m</a:t>
            </a:r>
            <a:r>
              <a:rPr dirty="0" smtClean="0" sz="1000" spc="0">
                <a:latin typeface="Arial"/>
                <a:cs typeface="Arial"/>
              </a:rPr>
              <a:t>p</a:t>
            </a:r>
            <a:r>
              <a:rPr dirty="0" smtClean="0" sz="1000" spc="-4">
                <a:latin typeface="Arial"/>
                <a:cs typeface="Arial"/>
              </a:rPr>
              <a:t>l</a:t>
            </a:r>
            <a:r>
              <a:rPr dirty="0" smtClean="0" sz="1000" spc="0">
                <a:latin typeface="Arial"/>
                <a:cs typeface="Arial"/>
              </a:rPr>
              <a:t>et</a:t>
            </a:r>
            <a:r>
              <a:rPr dirty="0" smtClean="0" sz="1000" spc="-4">
                <a:latin typeface="Arial"/>
                <a:cs typeface="Arial"/>
              </a:rPr>
              <a:t>e</a:t>
            </a:r>
            <a:r>
              <a:rPr dirty="0" smtClean="0" sz="1000" spc="0">
                <a:latin typeface="Arial"/>
                <a:cs typeface="Arial"/>
              </a:rPr>
              <a:t>d.</a:t>
            </a:r>
            <a:r>
              <a:rPr dirty="0" smtClean="0" sz="1000" spc="-38">
                <a:latin typeface="Arial"/>
                <a:cs typeface="Arial"/>
              </a:rPr>
              <a:t> </a:t>
            </a:r>
            <a:r>
              <a:rPr dirty="0" smtClean="0" sz="1000" spc="4">
                <a:latin typeface="Arial"/>
                <a:cs typeface="Arial"/>
              </a:rPr>
              <a:t>P</a:t>
            </a:r>
            <a:r>
              <a:rPr dirty="0" smtClean="0" sz="1000" spc="-4">
                <a:latin typeface="Arial"/>
                <a:cs typeface="Arial"/>
              </a:rPr>
              <a:t>l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-4">
                <a:latin typeface="Arial"/>
                <a:cs typeface="Arial"/>
              </a:rPr>
              <a:t>a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-20">
                <a:latin typeface="Arial"/>
                <a:cs typeface="Arial"/>
              </a:rPr>
              <a:t> </a:t>
            </a:r>
            <a:r>
              <a:rPr dirty="0" smtClean="0" sz="1000" spc="19">
                <a:latin typeface="Arial"/>
                <a:cs typeface="Arial"/>
              </a:rPr>
              <a:t>m</a:t>
            </a:r>
            <a:r>
              <a:rPr dirty="0" smtClean="0" sz="1000" spc="-14">
                <a:latin typeface="Arial"/>
                <a:cs typeface="Arial"/>
              </a:rPr>
              <a:t>a</a:t>
            </a:r>
            <a:r>
              <a:rPr dirty="0" smtClean="0" sz="1000" spc="14">
                <a:latin typeface="Arial"/>
                <a:cs typeface="Arial"/>
              </a:rPr>
              <a:t>k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-24">
                <a:latin typeface="Arial"/>
                <a:cs typeface="Arial"/>
              </a:rPr>
              <a:t> </a:t>
            </a:r>
            <a:r>
              <a:rPr dirty="0" smtClean="0" sz="1000" spc="-4">
                <a:latin typeface="Arial"/>
                <a:cs typeface="Arial"/>
              </a:rPr>
              <a:t>p</a:t>
            </a:r>
            <a:r>
              <a:rPr dirty="0" smtClean="0" sz="1000" spc="9">
                <a:latin typeface="Arial"/>
                <a:cs typeface="Arial"/>
              </a:rPr>
              <a:t>a</a:t>
            </a:r>
            <a:r>
              <a:rPr dirty="0" smtClean="0" sz="1000" spc="-29">
                <a:latin typeface="Arial"/>
                <a:cs typeface="Arial"/>
              </a:rPr>
              <a:t>y</a:t>
            </a:r>
            <a:r>
              <a:rPr dirty="0" smtClean="0" sz="1000" spc="19">
                <a:latin typeface="Arial"/>
                <a:cs typeface="Arial"/>
              </a:rPr>
              <a:t>m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4">
                <a:latin typeface="Arial"/>
                <a:cs typeface="Arial"/>
              </a:rPr>
              <a:t>n</a:t>
            </a:r>
            <a:r>
              <a:rPr dirty="0" smtClean="0" sz="1000" spc="0">
                <a:latin typeface="Arial"/>
                <a:cs typeface="Arial"/>
              </a:rPr>
              <a:t>t</a:t>
            </a:r>
            <a:endParaRPr sz="1000">
              <a:latin typeface="Arial"/>
              <a:cs typeface="Arial"/>
            </a:endParaRPr>
          </a:p>
          <a:p>
            <a:pPr marL="12700" marR="18973">
              <a:lnSpc>
                <a:spcPct val="95825"/>
              </a:lnSpc>
              <a:spcBef>
                <a:spcPts val="209"/>
              </a:spcBef>
            </a:pPr>
            <a:r>
              <a:rPr dirty="0" smtClean="0" sz="1000" spc="0">
                <a:latin typeface="Arial"/>
                <a:cs typeface="Arial"/>
              </a:rPr>
              <a:t>at</a:t>
            </a:r>
            <a:r>
              <a:rPr dirty="0" smtClean="0" sz="1000" spc="-3">
                <a:latin typeface="Arial"/>
                <a:cs typeface="Arial"/>
              </a:rPr>
              <a:t> </a:t>
            </a:r>
            <a:r>
              <a:rPr dirty="0" smtClean="0" sz="1000" spc="-19">
                <a:latin typeface="Arial"/>
                <a:cs typeface="Arial"/>
              </a:rPr>
              <a:t>y</a:t>
            </a:r>
            <a:r>
              <a:rPr dirty="0" smtClean="0" sz="1000" spc="9">
                <a:latin typeface="Arial"/>
                <a:cs typeface="Arial"/>
              </a:rPr>
              <a:t>o</a:t>
            </a:r>
            <a:r>
              <a:rPr dirty="0" smtClean="0" sz="1000" spc="0">
                <a:latin typeface="Arial"/>
                <a:cs typeface="Arial"/>
              </a:rPr>
              <a:t>ur</a:t>
            </a:r>
            <a:r>
              <a:rPr dirty="0" smtClean="0" sz="1000" spc="-19">
                <a:latin typeface="Arial"/>
                <a:cs typeface="Arial"/>
              </a:rPr>
              <a:t> </a:t>
            </a:r>
            <a:r>
              <a:rPr dirty="0" smtClean="0" sz="1000" spc="9">
                <a:latin typeface="Arial"/>
                <a:cs typeface="Arial"/>
              </a:rPr>
              <a:t>e</a:t>
            </a:r>
            <a:r>
              <a:rPr dirty="0" smtClean="0" sz="1000" spc="0">
                <a:latin typeface="Arial"/>
                <a:cs typeface="Arial"/>
              </a:rPr>
              <a:t>arl</a:t>
            </a:r>
            <a:r>
              <a:rPr dirty="0" smtClean="0" sz="1000" spc="4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32">
                <a:latin typeface="Arial"/>
                <a:cs typeface="Arial"/>
              </a:rPr>
              <a:t> </a:t>
            </a:r>
            <a:r>
              <a:rPr dirty="0" smtClean="0" sz="1000" spc="4">
                <a:latin typeface="Arial"/>
                <a:cs typeface="Arial"/>
              </a:rPr>
              <a:t>c</a:t>
            </a:r>
            <a:r>
              <a:rPr dirty="0" smtClean="0" sz="1000" spc="0">
                <a:latin typeface="Arial"/>
                <a:cs typeface="Arial"/>
              </a:rPr>
              <a:t>o</a:t>
            </a:r>
            <a:r>
              <a:rPr dirty="0" smtClean="0" sz="1000" spc="4">
                <a:latin typeface="Arial"/>
                <a:cs typeface="Arial"/>
              </a:rPr>
              <a:t>n</a:t>
            </a:r>
            <a:r>
              <a:rPr dirty="0" smtClean="0" sz="1000" spc="-4">
                <a:latin typeface="Arial"/>
                <a:cs typeface="Arial"/>
              </a:rPr>
              <a:t>v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4">
                <a:latin typeface="Arial"/>
                <a:cs typeface="Arial"/>
              </a:rPr>
              <a:t>n</a:t>
            </a:r>
            <a:r>
              <a:rPr dirty="0" smtClean="0" sz="1000" spc="-4">
                <a:latin typeface="Arial"/>
                <a:cs typeface="Arial"/>
              </a:rPr>
              <a:t>i</a:t>
            </a:r>
            <a:r>
              <a:rPr dirty="0" smtClean="0" sz="1000" spc="9">
                <a:latin typeface="Arial"/>
                <a:cs typeface="Arial"/>
              </a:rPr>
              <a:t>e</a:t>
            </a:r>
            <a:r>
              <a:rPr dirty="0" smtClean="0" sz="1000" spc="0">
                <a:latin typeface="Arial"/>
                <a:cs typeface="Arial"/>
              </a:rPr>
              <a:t>n</a:t>
            </a:r>
            <a:r>
              <a:rPr dirty="0" smtClean="0" sz="1000" spc="4">
                <a:latin typeface="Arial"/>
                <a:cs typeface="Arial"/>
              </a:rPr>
              <a:t>c</a:t>
            </a:r>
            <a:r>
              <a:rPr dirty="0" smtClean="0" sz="1000" spc="0">
                <a:latin typeface="Arial"/>
                <a:cs typeface="Arial"/>
              </a:rPr>
              <a:t>e,</a:t>
            </a:r>
            <a:r>
              <a:rPr dirty="0" smtClean="0" sz="1000" spc="-63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a</a:t>
            </a:r>
            <a:r>
              <a:rPr dirty="0" smtClean="0" sz="1000" spc="4">
                <a:latin typeface="Arial"/>
                <a:cs typeface="Arial"/>
              </a:rPr>
              <a:t>n</a:t>
            </a:r>
            <a:r>
              <a:rPr dirty="0" smtClean="0" sz="1000" spc="0">
                <a:latin typeface="Arial"/>
                <a:cs typeface="Arial"/>
              </a:rPr>
              <a:t>d</a:t>
            </a:r>
            <a:r>
              <a:rPr dirty="0" smtClean="0" sz="1000" spc="-16">
                <a:latin typeface="Arial"/>
                <a:cs typeface="Arial"/>
              </a:rPr>
              <a:t> </a:t>
            </a:r>
            <a:r>
              <a:rPr dirty="0" smtClean="0" sz="1000" spc="4">
                <a:latin typeface="Arial"/>
                <a:cs typeface="Arial"/>
              </a:rPr>
              <a:t>d</a:t>
            </a:r>
            <a:r>
              <a:rPr dirty="0" smtClean="0" sz="1000" spc="0">
                <a:latin typeface="Arial"/>
                <a:cs typeface="Arial"/>
              </a:rPr>
              <a:t>o</a:t>
            </a:r>
            <a:r>
              <a:rPr dirty="0" smtClean="0" sz="1000" spc="-11">
                <a:latin typeface="Arial"/>
                <a:cs typeface="Arial"/>
              </a:rPr>
              <a:t> </a:t>
            </a:r>
            <a:r>
              <a:rPr dirty="0" smtClean="0" sz="1000" spc="-4">
                <a:latin typeface="Arial"/>
                <a:cs typeface="Arial"/>
              </a:rPr>
              <a:t>n</a:t>
            </a:r>
            <a:r>
              <a:rPr dirty="0" smtClean="0" sz="1000" spc="9">
                <a:latin typeface="Arial"/>
                <a:cs typeface="Arial"/>
              </a:rPr>
              <a:t>o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13">
                <a:latin typeface="Arial"/>
                <a:cs typeface="Arial"/>
              </a:rPr>
              <a:t> </a:t>
            </a:r>
            <a:r>
              <a:rPr dirty="0" smtClean="0" sz="1000" spc="-4">
                <a:latin typeface="Arial"/>
                <a:cs typeface="Arial"/>
              </a:rPr>
              <a:t>h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14">
                <a:latin typeface="Arial"/>
                <a:cs typeface="Arial"/>
              </a:rPr>
              <a:t>s</a:t>
            </a:r>
            <a:r>
              <a:rPr dirty="0" smtClean="0" sz="1000" spc="-4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ta</a:t>
            </a:r>
            <a:r>
              <a:rPr dirty="0" smtClean="0" sz="1000" spc="4">
                <a:latin typeface="Arial"/>
                <a:cs typeface="Arial"/>
              </a:rPr>
              <a:t>t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-34">
                <a:latin typeface="Arial"/>
                <a:cs typeface="Arial"/>
              </a:rPr>
              <a:t> </a:t>
            </a:r>
            <a:r>
              <a:rPr dirty="0" smtClean="0" sz="1000" spc="-4">
                <a:latin typeface="Arial"/>
                <a:cs typeface="Arial"/>
              </a:rPr>
              <a:t>t</a:t>
            </a:r>
            <a:r>
              <a:rPr dirty="0" smtClean="0" sz="1000" spc="0">
                <a:latin typeface="Arial"/>
                <a:cs typeface="Arial"/>
              </a:rPr>
              <a:t>o</a:t>
            </a:r>
            <a:r>
              <a:rPr dirty="0" smtClean="0" sz="1000" spc="-8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9">
                <a:latin typeface="Arial"/>
                <a:cs typeface="Arial"/>
              </a:rPr>
              <a:t>o</a:t>
            </a:r>
            <a:r>
              <a:rPr dirty="0" smtClean="0" sz="1000" spc="0">
                <a:latin typeface="Arial"/>
                <a:cs typeface="Arial"/>
              </a:rPr>
              <a:t>nt</a:t>
            </a:r>
            <a:r>
              <a:rPr dirty="0" smtClean="0" sz="1000" spc="-4">
                <a:latin typeface="Arial"/>
                <a:cs typeface="Arial"/>
              </a:rPr>
              <a:t>a</a:t>
            </a:r>
            <a:r>
              <a:rPr dirty="0" smtClean="0" sz="1000" spc="4">
                <a:latin typeface="Arial"/>
                <a:cs typeface="Arial"/>
              </a:rPr>
              <a:t>c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32">
                <a:latin typeface="Arial"/>
                <a:cs typeface="Arial"/>
              </a:rPr>
              <a:t> </a:t>
            </a:r>
            <a:r>
              <a:rPr dirty="0" smtClean="0" sz="1000" spc="19">
                <a:latin typeface="Arial"/>
                <a:cs typeface="Arial"/>
              </a:rPr>
              <a:t>m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-13">
                <a:latin typeface="Arial"/>
                <a:cs typeface="Arial"/>
              </a:rPr>
              <a:t> </a:t>
            </a:r>
            <a:r>
              <a:rPr dirty="0" smtClean="0" sz="1000" spc="-14">
                <a:latin typeface="Arial"/>
                <a:cs typeface="Arial"/>
              </a:rPr>
              <a:t>w</a:t>
            </a:r>
            <a:r>
              <a:rPr dirty="0" smtClean="0" sz="1000" spc="4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th</a:t>
            </a:r>
            <a:r>
              <a:rPr dirty="0" smtClean="0" sz="1000" spc="-22">
                <a:latin typeface="Arial"/>
                <a:cs typeface="Arial"/>
              </a:rPr>
              <a:t> </a:t>
            </a:r>
            <a:r>
              <a:rPr dirty="0" smtClean="0" sz="1000" spc="9">
                <a:latin typeface="Arial"/>
                <a:cs typeface="Arial"/>
              </a:rPr>
              <a:t>a</a:t>
            </a:r>
            <a:r>
              <a:rPr dirty="0" smtClean="0" sz="1000" spc="9">
                <a:latin typeface="Arial"/>
                <a:cs typeface="Arial"/>
              </a:rPr>
              <a:t>n</a:t>
            </a:r>
            <a:r>
              <a:rPr dirty="0" smtClean="0" sz="1000" spc="0">
                <a:latin typeface="Arial"/>
                <a:cs typeface="Arial"/>
              </a:rPr>
              <a:t>y</a:t>
            </a:r>
            <a:r>
              <a:rPr dirty="0" smtClean="0" sz="1000" spc="-26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q</a:t>
            </a:r>
            <a:r>
              <a:rPr dirty="0" smtClean="0" sz="1000" spc="4">
                <a:latin typeface="Arial"/>
                <a:cs typeface="Arial"/>
              </a:rPr>
              <a:t>u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4">
                <a:latin typeface="Arial"/>
                <a:cs typeface="Arial"/>
              </a:rPr>
              <a:t>i</a:t>
            </a:r>
            <a:r>
              <a:rPr dirty="0" smtClean="0" sz="1000" spc="9">
                <a:latin typeface="Arial"/>
                <a:cs typeface="Arial"/>
              </a:rPr>
              <a:t>o</a:t>
            </a:r>
            <a:r>
              <a:rPr dirty="0" smtClean="0" sz="1000" spc="9">
                <a:latin typeface="Arial"/>
                <a:cs typeface="Arial"/>
              </a:rPr>
              <a:t>n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154988" y="3550656"/>
            <a:ext cx="799784" cy="336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0">
                <a:latin typeface="Arial"/>
                <a:cs typeface="Arial"/>
              </a:rPr>
              <a:t>M</a:t>
            </a:r>
            <a:r>
              <a:rPr dirty="0" smtClean="0" sz="1000" spc="-4">
                <a:latin typeface="Arial"/>
                <a:cs typeface="Arial"/>
              </a:rPr>
              <a:t>a</a:t>
            </a:r>
            <a:r>
              <a:rPr dirty="0" smtClean="0" sz="1000" spc="19">
                <a:latin typeface="Arial"/>
                <a:cs typeface="Arial"/>
              </a:rPr>
              <a:t>n</a:t>
            </a:r>
            <a:r>
              <a:rPr dirty="0" smtClean="0" sz="1000" spc="0">
                <a:latin typeface="Arial"/>
                <a:cs typeface="Arial"/>
              </a:rPr>
              <a:t>y</a:t>
            </a:r>
            <a:r>
              <a:rPr dirty="0" smtClean="0" sz="1000" spc="-44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4">
                <a:latin typeface="Arial"/>
                <a:cs typeface="Arial"/>
              </a:rPr>
              <a:t>h</a:t>
            </a:r>
            <a:r>
              <a:rPr dirty="0" smtClean="0" sz="1000" spc="0">
                <a:latin typeface="Arial"/>
                <a:cs typeface="Arial"/>
              </a:rPr>
              <a:t>a</a:t>
            </a:r>
            <a:r>
              <a:rPr dirty="0" smtClean="0" sz="1000" spc="-4">
                <a:latin typeface="Arial"/>
                <a:cs typeface="Arial"/>
              </a:rPr>
              <a:t>n</a:t>
            </a:r>
            <a:r>
              <a:rPr dirty="0" smtClean="0" sz="1000" spc="14">
                <a:latin typeface="Arial"/>
                <a:cs typeface="Arial"/>
              </a:rPr>
              <a:t>k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,</a:t>
            </a:r>
            <a:endParaRPr sz="1000">
              <a:latin typeface="Arial"/>
              <a:cs typeface="Arial"/>
            </a:endParaRPr>
          </a:p>
          <a:p>
            <a:pPr marL="12700" marR="18973">
              <a:lnSpc>
                <a:spcPct val="95825"/>
              </a:lnSpc>
              <a:spcBef>
                <a:spcPts val="244"/>
              </a:spcBef>
            </a:pPr>
            <a:r>
              <a:rPr dirty="0" smtClean="0" sz="1000" spc="-4">
                <a:latin typeface="Arial"/>
                <a:cs typeface="Arial"/>
              </a:rPr>
              <a:t>Y</a:t>
            </a:r>
            <a:r>
              <a:rPr dirty="0" smtClean="0" sz="1000" spc="0">
                <a:latin typeface="Arial"/>
                <a:cs typeface="Arial"/>
              </a:rPr>
              <a:t>o</a:t>
            </a:r>
            <a:r>
              <a:rPr dirty="0" smtClean="0" sz="1000" spc="-4">
                <a:latin typeface="Arial"/>
                <a:cs typeface="Arial"/>
              </a:rPr>
              <a:t>u</a:t>
            </a:r>
            <a:r>
              <a:rPr dirty="0" smtClean="0" sz="1000" spc="0">
                <a:latin typeface="Arial"/>
                <a:cs typeface="Arial"/>
              </a:rPr>
              <a:t>r</a:t>
            </a:r>
            <a:r>
              <a:rPr dirty="0" smtClean="0" sz="1000" spc="-16">
                <a:latin typeface="Arial"/>
                <a:cs typeface="Arial"/>
              </a:rPr>
              <a:t> </a:t>
            </a:r>
            <a:r>
              <a:rPr dirty="0" smtClean="0" sz="1000" spc="9">
                <a:latin typeface="Arial"/>
                <a:cs typeface="Arial"/>
              </a:rPr>
              <a:t>N</a:t>
            </a:r>
            <a:r>
              <a:rPr dirty="0" smtClean="0" sz="1000" spc="0">
                <a:latin typeface="Arial"/>
                <a:cs typeface="Arial"/>
              </a:rPr>
              <a:t>a</a:t>
            </a:r>
            <a:r>
              <a:rPr dirty="0" smtClean="0" sz="1000" spc="19">
                <a:latin typeface="Arial"/>
                <a:cs typeface="Arial"/>
              </a:rPr>
              <a:t>m</a:t>
            </a:r>
            <a:r>
              <a:rPr dirty="0" smtClean="0" sz="1000" spc="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48716" y="4441408"/>
            <a:ext cx="106095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dirty="0" smtClean="0" sz="900" spc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156512" y="4441408"/>
            <a:ext cx="576211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dirty="0" smtClean="0" sz="900" spc="4">
                <a:latin typeface="Arial"/>
                <a:cs typeface="Arial"/>
              </a:rPr>
              <a:t>s</a:t>
            </a:r>
            <a:r>
              <a:rPr dirty="0" smtClean="0" sz="900" spc="4">
                <a:latin typeface="Arial"/>
                <a:cs typeface="Arial"/>
              </a:rPr>
              <a:t>u</a:t>
            </a:r>
            <a:r>
              <a:rPr dirty="0" smtClean="0" sz="900" spc="4">
                <a:latin typeface="Arial"/>
                <a:cs typeface="Arial"/>
              </a:rPr>
              <a:t>i</a:t>
            </a:r>
            <a:r>
              <a:rPr dirty="0" smtClean="0" sz="900" spc="-9">
                <a:latin typeface="Arial"/>
                <a:cs typeface="Arial"/>
              </a:rPr>
              <a:t>t</a:t>
            </a:r>
            <a:r>
              <a:rPr dirty="0" smtClean="0" sz="900" spc="0">
                <a:latin typeface="Arial"/>
                <a:cs typeface="Arial"/>
              </a:rPr>
              <a:t>e</a:t>
            </a:r>
            <a:r>
              <a:rPr dirty="0" smtClean="0" sz="900" spc="4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</a:t>
            </a:r>
            <a:r>
              <a:rPr dirty="0" smtClean="0" sz="900" spc="4">
                <a:latin typeface="Arial"/>
                <a:cs typeface="Arial"/>
              </a:rPr>
              <a:t>o</a:t>
            </a:r>
            <a:r>
              <a:rPr dirty="0" smtClean="0" sz="900" spc="-9">
                <a:latin typeface="Arial"/>
                <a:cs typeface="Arial"/>
              </a:rPr>
              <a:t>o</a:t>
            </a:r>
            <a:r>
              <a:rPr dirty="0" smtClean="0" sz="900" spc="0">
                <a:latin typeface="Arial"/>
                <a:cs typeface="Arial"/>
              </a:rPr>
              <a:t>m</a:t>
            </a:r>
            <a:endParaRPr sz="9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166997" y="4441408"/>
            <a:ext cx="386359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dirty="0" smtClean="0" sz="900" spc="0">
                <a:latin typeface="Arial"/>
                <a:cs typeface="Arial"/>
              </a:rPr>
              <a:t>1</a:t>
            </a:r>
            <a:r>
              <a:rPr dirty="0" smtClean="0" sz="900" spc="4">
                <a:latin typeface="Arial"/>
                <a:cs typeface="Arial"/>
              </a:rPr>
              <a:t> </a:t>
            </a:r>
            <a:r>
              <a:rPr dirty="0" smtClean="0" sz="900" spc="4">
                <a:latin typeface="Arial"/>
                <a:cs typeface="Arial"/>
              </a:rPr>
              <a:t>n</a:t>
            </a:r>
            <a:r>
              <a:rPr dirty="0" smtClean="0" sz="900" spc="4">
                <a:latin typeface="Arial"/>
                <a:cs typeface="Arial"/>
              </a:rPr>
              <a:t>i</a:t>
            </a:r>
            <a:r>
              <a:rPr dirty="0" smtClean="0" sz="900" spc="-9">
                <a:latin typeface="Arial"/>
                <a:cs typeface="Arial"/>
              </a:rPr>
              <a:t>g</a:t>
            </a:r>
            <a:r>
              <a:rPr dirty="0" smtClean="0" sz="900" spc="4">
                <a:latin typeface="Arial"/>
                <a:cs typeface="Arial"/>
              </a:rPr>
              <a:t>h</a:t>
            </a:r>
            <a:r>
              <a:rPr dirty="0" smtClean="0" sz="900" spc="0">
                <a:latin typeface="Arial"/>
                <a:cs typeface="Arial"/>
              </a:rPr>
              <a:t>t</a:t>
            </a:r>
            <a:endParaRPr sz="9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143881" y="4441408"/>
            <a:ext cx="392303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dirty="0" smtClean="0" sz="900" spc="4">
                <a:latin typeface="Arial"/>
                <a:cs typeface="Arial"/>
              </a:rPr>
              <a:t>1</a:t>
            </a:r>
            <a:r>
              <a:rPr dirty="0" smtClean="0" sz="900" spc="4">
                <a:latin typeface="Arial"/>
                <a:cs typeface="Arial"/>
              </a:rPr>
              <a:t>2</a:t>
            </a:r>
            <a:r>
              <a:rPr dirty="0" smtClean="0" sz="900" spc="4">
                <a:latin typeface="Arial"/>
                <a:cs typeface="Arial"/>
              </a:rPr>
              <a:t>5</a:t>
            </a:r>
            <a:r>
              <a:rPr dirty="0" smtClean="0" sz="900" spc="0">
                <a:latin typeface="Arial"/>
                <a:cs typeface="Arial"/>
              </a:rPr>
              <a:t>.</a:t>
            </a:r>
            <a:r>
              <a:rPr dirty="0" smtClean="0" sz="900" spc="-4">
                <a:latin typeface="Arial"/>
                <a:cs typeface="Arial"/>
              </a:rPr>
              <a:t>0</a:t>
            </a:r>
            <a:r>
              <a:rPr dirty="0" smtClean="0" sz="900" spc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122670" y="4441408"/>
            <a:ext cx="392303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dirty="0" smtClean="0" sz="900" spc="4">
                <a:latin typeface="Arial"/>
                <a:cs typeface="Arial"/>
              </a:rPr>
              <a:t>1</a:t>
            </a:r>
            <a:r>
              <a:rPr dirty="0" smtClean="0" sz="900" spc="4">
                <a:latin typeface="Arial"/>
                <a:cs typeface="Arial"/>
              </a:rPr>
              <a:t>2</a:t>
            </a:r>
            <a:r>
              <a:rPr dirty="0" smtClean="0" sz="900" spc="4">
                <a:latin typeface="Arial"/>
                <a:cs typeface="Arial"/>
              </a:rPr>
              <a:t>5</a:t>
            </a:r>
            <a:r>
              <a:rPr dirty="0" smtClean="0" sz="900" spc="0">
                <a:latin typeface="Arial"/>
                <a:cs typeface="Arial"/>
              </a:rPr>
              <a:t>.</a:t>
            </a:r>
            <a:r>
              <a:rPr dirty="0" smtClean="0" sz="900" spc="-4">
                <a:latin typeface="Arial"/>
                <a:cs typeface="Arial"/>
              </a:rPr>
              <a:t>0</a:t>
            </a:r>
            <a:r>
              <a:rPr dirty="0" smtClean="0" sz="900" spc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48716" y="4822408"/>
            <a:ext cx="106095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dirty="0" smtClean="0" sz="900" spc="0"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122670" y="4822408"/>
            <a:ext cx="80606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dirty="0" smtClean="0" sz="900" spc="0">
                <a:latin typeface="Arial"/>
                <a:cs typeface="Arial"/>
              </a:rPr>
              <a:t>-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48716" y="5203662"/>
            <a:ext cx="106095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dirty="0" smtClean="0" sz="900" spc="0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122670" y="5203662"/>
            <a:ext cx="80606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dirty="0" smtClean="0" sz="900" spc="0">
                <a:latin typeface="Arial"/>
                <a:cs typeface="Arial"/>
              </a:rPr>
              <a:t>-</a:t>
            </a:r>
            <a:endParaRPr sz="9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48716" y="5584662"/>
            <a:ext cx="106095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dirty="0" smtClean="0" sz="900" spc="0">
                <a:latin typeface="Arial"/>
                <a:cs typeface="Arial"/>
              </a:rPr>
              <a:t>7</a:t>
            </a:r>
            <a:endParaRPr sz="9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122670" y="5584662"/>
            <a:ext cx="80606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dirty="0" smtClean="0" sz="900" spc="0">
                <a:latin typeface="Arial"/>
                <a:cs typeface="Arial"/>
              </a:rPr>
              <a:t>-</a:t>
            </a:r>
            <a:endParaRPr sz="9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154988" y="6835130"/>
            <a:ext cx="5209493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0">
                <a:latin typeface="Arial"/>
                <a:cs typeface="Arial"/>
              </a:rPr>
              <a:t>M</a:t>
            </a:r>
            <a:r>
              <a:rPr dirty="0" smtClean="0" sz="1000" spc="-4">
                <a:latin typeface="Arial"/>
                <a:cs typeface="Arial"/>
              </a:rPr>
              <a:t>a</a:t>
            </a:r>
            <a:r>
              <a:rPr dirty="0" smtClean="0" sz="1000" spc="19">
                <a:latin typeface="Arial"/>
                <a:cs typeface="Arial"/>
              </a:rPr>
              <a:t>n</a:t>
            </a:r>
            <a:r>
              <a:rPr dirty="0" smtClean="0" sz="1000" spc="0">
                <a:latin typeface="Arial"/>
                <a:cs typeface="Arial"/>
              </a:rPr>
              <a:t>y</a:t>
            </a:r>
            <a:r>
              <a:rPr dirty="0" smtClean="0" sz="1000" spc="-44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4">
                <a:latin typeface="Arial"/>
                <a:cs typeface="Arial"/>
              </a:rPr>
              <a:t>h</a:t>
            </a:r>
            <a:r>
              <a:rPr dirty="0" smtClean="0" sz="1000" spc="0">
                <a:latin typeface="Arial"/>
                <a:cs typeface="Arial"/>
              </a:rPr>
              <a:t>a</a:t>
            </a:r>
            <a:r>
              <a:rPr dirty="0" smtClean="0" sz="1000" spc="-4">
                <a:latin typeface="Arial"/>
                <a:cs typeface="Arial"/>
              </a:rPr>
              <a:t>n</a:t>
            </a:r>
            <a:r>
              <a:rPr dirty="0" smtClean="0" sz="1000" spc="14">
                <a:latin typeface="Arial"/>
                <a:cs typeface="Arial"/>
              </a:rPr>
              <a:t>k</a:t>
            </a:r>
            <a:r>
              <a:rPr dirty="0" smtClean="0" sz="1000" spc="0">
                <a:latin typeface="Arial"/>
                <a:cs typeface="Arial"/>
              </a:rPr>
              <a:t>s</a:t>
            </a:r>
            <a:r>
              <a:rPr dirty="0" smtClean="0" sz="1000" spc="-24">
                <a:latin typeface="Arial"/>
                <a:cs typeface="Arial"/>
              </a:rPr>
              <a:t> </a:t>
            </a:r>
            <a:r>
              <a:rPr dirty="0" smtClean="0" sz="1000" spc="9">
                <a:latin typeface="Arial"/>
                <a:cs typeface="Arial"/>
              </a:rPr>
              <a:t>f</a:t>
            </a:r>
            <a:r>
              <a:rPr dirty="0" smtClean="0" sz="1000" spc="0">
                <a:latin typeface="Arial"/>
                <a:cs typeface="Arial"/>
              </a:rPr>
              <a:t>or</a:t>
            </a:r>
            <a:r>
              <a:rPr dirty="0" smtClean="0" sz="1000" spc="3">
                <a:latin typeface="Arial"/>
                <a:cs typeface="Arial"/>
              </a:rPr>
              <a:t> </a:t>
            </a:r>
            <a:r>
              <a:rPr dirty="0" smtClean="0" sz="1000" spc="-29">
                <a:latin typeface="Arial"/>
                <a:cs typeface="Arial"/>
              </a:rPr>
              <a:t>y</a:t>
            </a:r>
            <a:r>
              <a:rPr dirty="0" smtClean="0" sz="1000" spc="0">
                <a:latin typeface="Arial"/>
                <a:cs typeface="Arial"/>
              </a:rPr>
              <a:t>o</a:t>
            </a:r>
            <a:r>
              <a:rPr dirty="0" smtClean="0" sz="1000" spc="-4">
                <a:latin typeface="Arial"/>
                <a:cs typeface="Arial"/>
              </a:rPr>
              <a:t>u</a:t>
            </a:r>
            <a:r>
              <a:rPr dirty="0" smtClean="0" sz="1000" spc="0">
                <a:latin typeface="Arial"/>
                <a:cs typeface="Arial"/>
              </a:rPr>
              <a:t>r</a:t>
            </a:r>
            <a:r>
              <a:rPr dirty="0" smtClean="0" sz="1000" spc="-14">
                <a:latin typeface="Arial"/>
                <a:cs typeface="Arial"/>
              </a:rPr>
              <a:t> </a:t>
            </a:r>
            <a:r>
              <a:rPr dirty="0" smtClean="0" sz="1000" spc="4">
                <a:latin typeface="Arial"/>
                <a:cs typeface="Arial"/>
              </a:rPr>
              <a:t>c</a:t>
            </a:r>
            <a:r>
              <a:rPr dirty="0" smtClean="0" sz="1000" spc="0">
                <a:latin typeface="Arial"/>
                <a:cs typeface="Arial"/>
              </a:rPr>
              <a:t>u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9">
                <a:latin typeface="Arial"/>
                <a:cs typeface="Arial"/>
              </a:rPr>
              <a:t>t</a:t>
            </a:r>
            <a:r>
              <a:rPr dirty="0" smtClean="0" sz="1000" spc="9">
                <a:latin typeface="Arial"/>
                <a:cs typeface="Arial"/>
              </a:rPr>
              <a:t>o</a:t>
            </a:r>
            <a:r>
              <a:rPr dirty="0" smtClean="0" sz="1000" spc="9">
                <a:latin typeface="Arial"/>
                <a:cs typeface="Arial"/>
              </a:rPr>
              <a:t>m</a:t>
            </a:r>
            <a:r>
              <a:rPr dirty="0" smtClean="0" sz="1000" spc="0">
                <a:latin typeface="Arial"/>
                <a:cs typeface="Arial"/>
              </a:rPr>
              <a:t>!</a:t>
            </a:r>
            <a:r>
              <a:rPr dirty="0" smtClean="0" sz="1000" spc="-2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I</a:t>
            </a:r>
            <a:r>
              <a:rPr dirty="0" smtClean="0" sz="1000" spc="-2">
                <a:latin typeface="Arial"/>
                <a:cs typeface="Arial"/>
              </a:rPr>
              <a:t> </a:t>
            </a:r>
            <a:r>
              <a:rPr dirty="0" smtClean="0" sz="1000" spc="-9">
                <a:latin typeface="Arial"/>
                <a:cs typeface="Arial"/>
              </a:rPr>
              <a:t>l</a:t>
            </a:r>
            <a:r>
              <a:rPr dirty="0" smtClean="0" sz="1000" spc="0">
                <a:latin typeface="Arial"/>
                <a:cs typeface="Arial"/>
              </a:rPr>
              <a:t>o</a:t>
            </a:r>
            <a:r>
              <a:rPr dirty="0" smtClean="0" sz="1000" spc="-4">
                <a:latin typeface="Arial"/>
                <a:cs typeface="Arial"/>
              </a:rPr>
              <a:t>o</a:t>
            </a:r>
            <a:r>
              <a:rPr dirty="0" smtClean="0" sz="1000" spc="0">
                <a:latin typeface="Arial"/>
                <a:cs typeface="Arial"/>
              </a:rPr>
              <a:t>k</a:t>
            </a:r>
            <a:r>
              <a:rPr dirty="0" smtClean="0" sz="1000" spc="-13">
                <a:latin typeface="Arial"/>
                <a:cs typeface="Arial"/>
              </a:rPr>
              <a:t> </a:t>
            </a:r>
            <a:r>
              <a:rPr dirty="0" smtClean="0" sz="1000" spc="9">
                <a:latin typeface="Arial"/>
                <a:cs typeface="Arial"/>
              </a:rPr>
              <a:t>f</a:t>
            </a:r>
            <a:r>
              <a:rPr dirty="0" smtClean="0" sz="1000" spc="0">
                <a:latin typeface="Arial"/>
                <a:cs typeface="Arial"/>
              </a:rPr>
              <a:t>or</a:t>
            </a:r>
            <a:r>
              <a:rPr dirty="0" smtClean="0" sz="1000" spc="-9">
                <a:latin typeface="Arial"/>
                <a:cs typeface="Arial"/>
              </a:rPr>
              <a:t>w</a:t>
            </a:r>
            <a:r>
              <a:rPr dirty="0" smtClean="0" sz="1000" spc="0">
                <a:latin typeface="Arial"/>
                <a:cs typeface="Arial"/>
              </a:rPr>
              <a:t>ard</a:t>
            </a:r>
            <a:r>
              <a:rPr dirty="0" smtClean="0" sz="1000" spc="-33">
                <a:latin typeface="Arial"/>
                <a:cs typeface="Arial"/>
              </a:rPr>
              <a:t> </a:t>
            </a:r>
            <a:r>
              <a:rPr dirty="0" smtClean="0" sz="1000" spc="9">
                <a:latin typeface="Arial"/>
                <a:cs typeface="Arial"/>
              </a:rPr>
              <a:t>t</a:t>
            </a:r>
            <a:r>
              <a:rPr dirty="0" smtClean="0" sz="1000" spc="0">
                <a:latin typeface="Arial"/>
                <a:cs typeface="Arial"/>
              </a:rPr>
              <a:t>o</a:t>
            </a:r>
            <a:r>
              <a:rPr dirty="0" smtClean="0" sz="1000" spc="-8">
                <a:latin typeface="Arial"/>
                <a:cs typeface="Arial"/>
              </a:rPr>
              <a:t> </a:t>
            </a:r>
            <a:r>
              <a:rPr dirty="0" smtClean="0" sz="1000" spc="-4">
                <a:latin typeface="Arial"/>
                <a:cs typeface="Arial"/>
              </a:rPr>
              <a:t>d</a:t>
            </a:r>
            <a:r>
              <a:rPr dirty="0" smtClean="0" sz="1000" spc="34">
                <a:latin typeface="Arial"/>
                <a:cs typeface="Arial"/>
              </a:rPr>
              <a:t>o</a:t>
            </a:r>
            <a:r>
              <a:rPr dirty="0" smtClean="0" sz="1000" spc="-4">
                <a:latin typeface="Arial"/>
                <a:cs typeface="Arial"/>
              </a:rPr>
              <a:t>i</a:t>
            </a:r>
            <a:r>
              <a:rPr dirty="0" smtClean="0" sz="1000" spc="9">
                <a:latin typeface="Arial"/>
                <a:cs typeface="Arial"/>
              </a:rPr>
              <a:t>n</a:t>
            </a:r>
            <a:r>
              <a:rPr dirty="0" smtClean="0" sz="1000" spc="0">
                <a:latin typeface="Arial"/>
                <a:cs typeface="Arial"/>
              </a:rPr>
              <a:t>g</a:t>
            </a:r>
            <a:r>
              <a:rPr dirty="0" smtClean="0" sz="1000" spc="-24">
                <a:latin typeface="Arial"/>
                <a:cs typeface="Arial"/>
              </a:rPr>
              <a:t> </a:t>
            </a:r>
            <a:r>
              <a:rPr dirty="0" smtClean="0" sz="1000" spc="4">
                <a:latin typeface="Arial"/>
                <a:cs typeface="Arial"/>
              </a:rPr>
              <a:t>b</a:t>
            </a:r>
            <a:r>
              <a:rPr dirty="0" smtClean="0" sz="1000" spc="0">
                <a:latin typeface="Arial"/>
                <a:cs typeface="Arial"/>
              </a:rPr>
              <a:t>u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-4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n</a:t>
            </a:r>
            <a:r>
              <a:rPr dirty="0" smtClean="0" sz="1000" spc="-4">
                <a:latin typeface="Arial"/>
                <a:cs typeface="Arial"/>
              </a:rPr>
              <a:t>e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s</a:t>
            </a:r>
            <a:r>
              <a:rPr dirty="0" smtClean="0" sz="1000" spc="-24">
                <a:latin typeface="Arial"/>
                <a:cs typeface="Arial"/>
              </a:rPr>
              <a:t> </a:t>
            </a:r>
            <a:r>
              <a:rPr dirty="0" smtClean="0" sz="1000" spc="-9">
                <a:latin typeface="Arial"/>
                <a:cs typeface="Arial"/>
              </a:rPr>
              <a:t>w</a:t>
            </a:r>
            <a:r>
              <a:rPr dirty="0" smtClean="0" sz="1000" spc="4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th</a:t>
            </a:r>
            <a:r>
              <a:rPr dirty="0" smtClean="0" sz="1000" spc="2">
                <a:latin typeface="Arial"/>
                <a:cs typeface="Arial"/>
              </a:rPr>
              <a:t> </a:t>
            </a:r>
            <a:r>
              <a:rPr dirty="0" smtClean="0" sz="1000" spc="-19">
                <a:latin typeface="Arial"/>
                <a:cs typeface="Arial"/>
              </a:rPr>
              <a:t>y</a:t>
            </a:r>
            <a:r>
              <a:rPr dirty="0" smtClean="0" sz="1000" spc="0">
                <a:latin typeface="Arial"/>
                <a:cs typeface="Arial"/>
              </a:rPr>
              <a:t>ou</a:t>
            </a:r>
            <a:r>
              <a:rPr dirty="0" smtClean="0" sz="1000" spc="-11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a</a:t>
            </a:r>
            <a:r>
              <a:rPr dirty="0" smtClean="0" sz="1000" spc="4">
                <a:latin typeface="Arial"/>
                <a:cs typeface="Arial"/>
              </a:rPr>
              <a:t>g</a:t>
            </a:r>
            <a:r>
              <a:rPr dirty="0" smtClean="0" sz="1000" spc="0">
                <a:latin typeface="Arial"/>
                <a:cs typeface="Arial"/>
              </a:rPr>
              <a:t>a</a:t>
            </a:r>
            <a:r>
              <a:rPr dirty="0" smtClean="0" sz="1000" spc="4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n</a:t>
            </a:r>
            <a:r>
              <a:rPr dirty="0" smtClean="0" sz="1000" spc="-24">
                <a:latin typeface="Arial"/>
                <a:cs typeface="Arial"/>
              </a:rPr>
              <a:t> </a:t>
            </a:r>
            <a:r>
              <a:rPr dirty="0" smtClean="0" sz="1000" spc="4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n</a:t>
            </a:r>
            <a:r>
              <a:rPr dirty="0" smtClean="0" sz="1000" spc="-7">
                <a:latin typeface="Arial"/>
                <a:cs typeface="Arial"/>
              </a:rPr>
              <a:t> </a:t>
            </a:r>
            <a:r>
              <a:rPr dirty="0" smtClean="0" sz="1000" spc="4">
                <a:latin typeface="Arial"/>
                <a:cs typeface="Arial"/>
              </a:rPr>
              <a:t>d</a:t>
            </a:r>
            <a:r>
              <a:rPr dirty="0" smtClean="0" sz="1000" spc="0">
                <a:latin typeface="Arial"/>
                <a:cs typeface="Arial"/>
              </a:rPr>
              <a:t>ue</a:t>
            </a:r>
            <a:r>
              <a:rPr dirty="0" smtClean="0" sz="1000" spc="-21">
                <a:latin typeface="Arial"/>
                <a:cs typeface="Arial"/>
              </a:rPr>
              <a:t> </a:t>
            </a:r>
            <a:r>
              <a:rPr dirty="0" smtClean="0" sz="1000" spc="4">
                <a:latin typeface="Arial"/>
                <a:cs typeface="Arial"/>
              </a:rPr>
              <a:t>c</a:t>
            </a:r>
            <a:r>
              <a:rPr dirty="0" smtClean="0" sz="1000" spc="0">
                <a:latin typeface="Arial"/>
                <a:cs typeface="Arial"/>
              </a:rPr>
              <a:t>o</a:t>
            </a:r>
            <a:r>
              <a:rPr dirty="0" smtClean="0" sz="1000" spc="-4">
                <a:latin typeface="Arial"/>
                <a:cs typeface="Arial"/>
              </a:rPr>
              <a:t>u</a:t>
            </a:r>
            <a:r>
              <a:rPr dirty="0" smtClean="0" sz="1000" spc="4">
                <a:latin typeface="Arial"/>
                <a:cs typeface="Arial"/>
              </a:rPr>
              <a:t>r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54988" y="7199747"/>
            <a:ext cx="2639230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-4">
                <a:latin typeface="Arial"/>
                <a:cs typeface="Arial"/>
              </a:rPr>
              <a:t>P</a:t>
            </a:r>
            <a:r>
              <a:rPr dirty="0" smtClean="0" sz="1000" spc="19">
                <a:latin typeface="Arial"/>
                <a:cs typeface="Arial"/>
              </a:rPr>
              <a:t>a</a:t>
            </a:r>
            <a:r>
              <a:rPr dirty="0" smtClean="0" sz="1000" spc="-29">
                <a:latin typeface="Arial"/>
                <a:cs typeface="Arial"/>
              </a:rPr>
              <a:t>y</a:t>
            </a:r>
            <a:r>
              <a:rPr dirty="0" smtClean="0" sz="1000" spc="19">
                <a:latin typeface="Arial"/>
                <a:cs typeface="Arial"/>
              </a:rPr>
              <a:t>m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-4">
                <a:latin typeface="Arial"/>
                <a:cs typeface="Arial"/>
              </a:rPr>
              <a:t>n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39">
                <a:latin typeface="Arial"/>
                <a:cs typeface="Arial"/>
              </a:rPr>
              <a:t> </a:t>
            </a:r>
            <a:r>
              <a:rPr dirty="0" smtClean="0" sz="1000" spc="9">
                <a:latin typeface="Arial"/>
                <a:cs typeface="Arial"/>
              </a:rPr>
              <a:t>t</a:t>
            </a:r>
            <a:r>
              <a:rPr dirty="0" smtClean="0" sz="1000" spc="0">
                <a:latin typeface="Arial"/>
                <a:cs typeface="Arial"/>
              </a:rPr>
              <a:t>er</a:t>
            </a:r>
            <a:r>
              <a:rPr dirty="0" smtClean="0" sz="1000" spc="9">
                <a:latin typeface="Arial"/>
                <a:cs typeface="Arial"/>
              </a:rPr>
              <a:t>m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:</a:t>
            </a:r>
            <a:r>
              <a:rPr dirty="0" smtClean="0" sz="1000" spc="-27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to</a:t>
            </a:r>
            <a:r>
              <a:rPr dirty="0" smtClean="0" sz="1000" spc="-13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be</a:t>
            </a:r>
            <a:r>
              <a:rPr dirty="0" smtClean="0" sz="1000" spc="-16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re</a:t>
            </a:r>
            <a:r>
              <a:rPr dirty="0" smtClean="0" sz="1000" spc="4">
                <a:latin typeface="Arial"/>
                <a:cs typeface="Arial"/>
              </a:rPr>
              <a:t>c</a:t>
            </a:r>
            <a:r>
              <a:rPr dirty="0" smtClean="0" sz="1000" spc="9">
                <a:latin typeface="Arial"/>
                <a:cs typeface="Arial"/>
              </a:rPr>
              <a:t>e</a:t>
            </a:r>
            <a:r>
              <a:rPr dirty="0" smtClean="0" sz="1000" spc="4">
                <a:latin typeface="Arial"/>
                <a:cs typeface="Arial"/>
              </a:rPr>
              <a:t>i</a:t>
            </a:r>
            <a:r>
              <a:rPr dirty="0" smtClean="0" sz="1000" spc="-4">
                <a:latin typeface="Arial"/>
                <a:cs typeface="Arial"/>
              </a:rPr>
              <a:t>v</a:t>
            </a:r>
            <a:r>
              <a:rPr dirty="0" smtClean="0" sz="1000" spc="0">
                <a:latin typeface="Arial"/>
                <a:cs typeface="Arial"/>
              </a:rPr>
              <a:t>ed</a:t>
            </a:r>
            <a:r>
              <a:rPr dirty="0" smtClean="0" sz="1000" spc="-22">
                <a:latin typeface="Arial"/>
                <a:cs typeface="Arial"/>
              </a:rPr>
              <a:t> </a:t>
            </a:r>
            <a:r>
              <a:rPr dirty="0" smtClean="0" sz="1000" spc="-9">
                <a:latin typeface="Arial"/>
                <a:cs typeface="Arial"/>
              </a:rPr>
              <a:t>w</a:t>
            </a:r>
            <a:r>
              <a:rPr dirty="0" smtClean="0" sz="1000" spc="-4">
                <a:latin typeface="Arial"/>
                <a:cs typeface="Arial"/>
              </a:rPr>
              <a:t>i</a:t>
            </a:r>
            <a:r>
              <a:rPr dirty="0" smtClean="0" sz="1000" spc="9">
                <a:latin typeface="Arial"/>
                <a:cs typeface="Arial"/>
              </a:rPr>
              <a:t>t</a:t>
            </a:r>
            <a:r>
              <a:rPr dirty="0" smtClean="0" sz="1000" spc="0">
                <a:latin typeface="Arial"/>
                <a:cs typeface="Arial"/>
              </a:rPr>
              <a:t>h</a:t>
            </a:r>
            <a:r>
              <a:rPr dirty="0" smtClean="0" sz="1000" spc="4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n</a:t>
            </a:r>
            <a:r>
              <a:rPr dirty="0" smtClean="0" sz="1000" spc="-25">
                <a:latin typeface="Arial"/>
                <a:cs typeface="Arial"/>
              </a:rPr>
              <a:t> </a:t>
            </a:r>
            <a:r>
              <a:rPr dirty="0" smtClean="0" sz="1000" spc="-4">
                <a:latin typeface="Arial"/>
                <a:cs typeface="Arial"/>
              </a:rPr>
              <a:t>6</a:t>
            </a:r>
            <a:r>
              <a:rPr dirty="0" smtClean="0" sz="1000" spc="0">
                <a:latin typeface="Arial"/>
                <a:cs typeface="Arial"/>
              </a:rPr>
              <a:t>0</a:t>
            </a:r>
            <a:r>
              <a:rPr dirty="0" smtClean="0" sz="1000" spc="-1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d</a:t>
            </a:r>
            <a:r>
              <a:rPr dirty="0" smtClean="0" sz="1000" spc="19">
                <a:latin typeface="Arial"/>
                <a:cs typeface="Arial"/>
              </a:rPr>
              <a:t>a</a:t>
            </a:r>
            <a:r>
              <a:rPr dirty="0" smtClean="0" sz="1000" spc="-19">
                <a:latin typeface="Arial"/>
                <a:cs typeface="Arial"/>
              </a:rPr>
              <a:t>y</a:t>
            </a:r>
            <a:r>
              <a:rPr dirty="0" smtClean="0" sz="1000" spc="4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037459" y="7749911"/>
            <a:ext cx="1510202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-4">
                <a:latin typeface="Arial"/>
                <a:cs typeface="Arial"/>
              </a:rPr>
              <a:t>P</a:t>
            </a:r>
            <a:r>
              <a:rPr dirty="0" smtClean="0" sz="1000" spc="9">
                <a:latin typeface="Arial"/>
                <a:cs typeface="Arial"/>
              </a:rPr>
              <a:t>o</a:t>
            </a:r>
            <a:r>
              <a:rPr dirty="0" smtClean="0" sz="1000" spc="-9">
                <a:latin typeface="Arial"/>
                <a:cs typeface="Arial"/>
              </a:rPr>
              <a:t>w</a:t>
            </a:r>
            <a:r>
              <a:rPr dirty="0" smtClean="0" sz="1000" spc="0">
                <a:latin typeface="Arial"/>
                <a:cs typeface="Arial"/>
              </a:rPr>
              <a:t>e</a:t>
            </a:r>
            <a:r>
              <a:rPr dirty="0" smtClean="0" sz="1000" spc="14">
                <a:latin typeface="Arial"/>
                <a:cs typeface="Arial"/>
              </a:rPr>
              <a:t>r</a:t>
            </a:r>
            <a:r>
              <a:rPr dirty="0" smtClean="0" sz="1000" spc="0">
                <a:latin typeface="Arial"/>
                <a:cs typeface="Arial"/>
              </a:rPr>
              <a:t>ed</a:t>
            </a:r>
            <a:r>
              <a:rPr dirty="0" smtClean="0" sz="1000" spc="-44">
                <a:latin typeface="Arial"/>
                <a:cs typeface="Arial"/>
              </a:rPr>
              <a:t> </a:t>
            </a:r>
            <a:r>
              <a:rPr dirty="0" smtClean="0" sz="1000" spc="19">
                <a:latin typeface="Arial"/>
                <a:cs typeface="Arial"/>
              </a:rPr>
              <a:t>b</a:t>
            </a:r>
            <a:r>
              <a:rPr dirty="0" smtClean="0" sz="1000" spc="0">
                <a:latin typeface="Arial"/>
                <a:cs typeface="Arial"/>
              </a:rPr>
              <a:t>y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-4" u="sng">
                <a:solidFill>
                  <a:srgbClr val="999999"/>
                </a:solidFill>
                <a:latin typeface="Arial"/>
                <a:cs typeface="Arial"/>
                <a:hlinkClick r:id="rId2"/>
              </a:rPr>
              <a:t>i</a:t>
            </a:r>
            <a:r>
              <a:rPr dirty="0" smtClean="0" sz="1000" spc="9" u="sng">
                <a:solidFill>
                  <a:srgbClr val="999999"/>
                </a:solidFill>
                <a:latin typeface="Arial"/>
                <a:cs typeface="Arial"/>
                <a:hlinkClick r:id="rId2"/>
              </a:rPr>
              <a:t>n</a:t>
            </a:r>
            <a:r>
              <a:rPr dirty="0" smtClean="0" sz="1000" spc="-4" u="sng">
                <a:solidFill>
                  <a:srgbClr val="999999"/>
                </a:solidFill>
                <a:latin typeface="Arial"/>
                <a:cs typeface="Arial"/>
                <a:hlinkClick r:id="rId2"/>
              </a:rPr>
              <a:t>v</a:t>
            </a:r>
            <a:r>
              <a:rPr dirty="0" smtClean="0" sz="1000" spc="9" u="sng">
                <a:solidFill>
                  <a:srgbClr val="999999"/>
                </a:solidFill>
                <a:latin typeface="Arial"/>
                <a:cs typeface="Arial"/>
                <a:hlinkClick r:id="rId2"/>
              </a:rPr>
              <a:t>o</a:t>
            </a:r>
            <a:r>
              <a:rPr dirty="0" smtClean="0" sz="1000" spc="-4" u="sng">
                <a:solidFill>
                  <a:srgbClr val="999999"/>
                </a:solidFill>
                <a:latin typeface="Arial"/>
                <a:cs typeface="Arial"/>
                <a:hlinkClick r:id="rId2"/>
              </a:rPr>
              <a:t>i</a:t>
            </a:r>
            <a:r>
              <a:rPr dirty="0" smtClean="0" sz="1000" spc="4" u="sng">
                <a:solidFill>
                  <a:srgbClr val="999999"/>
                </a:solidFill>
                <a:latin typeface="Arial"/>
                <a:cs typeface="Arial"/>
                <a:hlinkClick r:id="rId2"/>
              </a:rPr>
              <a:t>c</a:t>
            </a:r>
            <a:r>
              <a:rPr dirty="0" smtClean="0" sz="1000" spc="0" u="sng">
                <a:solidFill>
                  <a:srgbClr val="999999"/>
                </a:solidFill>
                <a:latin typeface="Arial"/>
                <a:cs typeface="Arial"/>
                <a:hlinkClick r:id="rId2"/>
              </a:rPr>
              <a:t>e</a:t>
            </a:r>
            <a:r>
              <a:rPr dirty="0" smtClean="0" sz="1000" spc="14" u="sng">
                <a:solidFill>
                  <a:srgbClr val="999999"/>
                </a:solidFill>
                <a:latin typeface="Arial"/>
                <a:cs typeface="Arial"/>
                <a:hlinkClick r:id="rId2"/>
              </a:rPr>
              <a:t>l</a:t>
            </a:r>
            <a:r>
              <a:rPr dirty="0" smtClean="0" sz="1000" spc="-19" u="sng">
                <a:solidFill>
                  <a:srgbClr val="999999"/>
                </a:solidFill>
                <a:latin typeface="Arial"/>
                <a:cs typeface="Arial"/>
                <a:hlinkClick r:id="rId2"/>
              </a:rPr>
              <a:t>y</a:t>
            </a:r>
            <a:r>
              <a:rPr dirty="0" smtClean="0" sz="1000" spc="0" u="sng">
                <a:solidFill>
                  <a:srgbClr val="999999"/>
                </a:solidFill>
                <a:latin typeface="Arial"/>
                <a:cs typeface="Arial"/>
                <a:hlinkClick r:id="rId2"/>
              </a:rPr>
              <a:t>.</a:t>
            </a:r>
            <a:r>
              <a:rPr dirty="0" smtClean="0" sz="1000" spc="4" u="sng">
                <a:solidFill>
                  <a:srgbClr val="999999"/>
                </a:solidFill>
                <a:latin typeface="Arial"/>
                <a:cs typeface="Arial"/>
                <a:hlinkClick r:id="rId2"/>
              </a:rPr>
              <a:t>c</a:t>
            </a:r>
            <a:r>
              <a:rPr dirty="0" smtClean="0" sz="1000" spc="0" u="sng">
                <a:solidFill>
                  <a:srgbClr val="999999"/>
                </a:solidFill>
                <a:latin typeface="Arial"/>
                <a:cs typeface="Arial"/>
                <a:hlinkClick r:id="rId2"/>
              </a:rPr>
              <a:t>om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59308" y="5751702"/>
            <a:ext cx="3515321" cy="1885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2107">
              <a:lnSpc>
                <a:spcPct val="95825"/>
              </a:lnSpc>
              <a:spcBef>
                <a:spcPts val="370"/>
              </a:spcBef>
            </a:pPr>
            <a:r>
              <a:rPr dirty="0" smtClean="0" sz="900" spc="0">
                <a:latin typeface="Arial"/>
                <a:cs typeface="Arial"/>
              </a:rPr>
              <a:t>8</a:t>
            </a:r>
            <a:endParaRPr sz="9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074629" y="5751702"/>
            <a:ext cx="979589" cy="1885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5054218" y="5751702"/>
            <a:ext cx="979043" cy="1885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6033262" y="5751702"/>
            <a:ext cx="978712" cy="1885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2108">
              <a:lnSpc>
                <a:spcPct val="95825"/>
              </a:lnSpc>
              <a:spcBef>
                <a:spcPts val="370"/>
              </a:spcBef>
            </a:pPr>
            <a:r>
              <a:rPr dirty="0" smtClean="0" sz="900" spc="0">
                <a:latin typeface="Arial"/>
                <a:cs typeface="Arial"/>
              </a:rPr>
              <a:t>-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59308" y="5940234"/>
            <a:ext cx="3515321" cy="171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2107">
              <a:lnSpc>
                <a:spcPct val="95825"/>
              </a:lnSpc>
              <a:spcBef>
                <a:spcPts val="270"/>
              </a:spcBef>
            </a:pPr>
            <a:r>
              <a:rPr dirty="0" smtClean="0" sz="900" spc="0" b="1">
                <a:latin typeface="Arial"/>
                <a:cs typeface="Arial"/>
              </a:rPr>
              <a:t>Su</a:t>
            </a:r>
            <a:r>
              <a:rPr dirty="0" smtClean="0" sz="900" spc="4" b="1">
                <a:latin typeface="Arial"/>
                <a:cs typeface="Arial"/>
              </a:rPr>
              <a:t>b</a:t>
            </a:r>
            <a:r>
              <a:rPr dirty="0" smtClean="0" sz="900" spc="0" b="1">
                <a:latin typeface="Arial"/>
                <a:cs typeface="Arial"/>
              </a:rPr>
              <a:t>tot</a:t>
            </a:r>
            <a:r>
              <a:rPr dirty="0" smtClean="0" sz="900" spc="4" b="1">
                <a:latin typeface="Arial"/>
                <a:cs typeface="Arial"/>
              </a:rPr>
              <a:t>a</a:t>
            </a:r>
            <a:r>
              <a:rPr dirty="0" smtClean="0" sz="900" spc="0" b="1">
                <a:latin typeface="Arial"/>
                <a:cs typeface="Arial"/>
              </a:rPr>
              <a:t>l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74629" y="5940234"/>
            <a:ext cx="979589" cy="171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5054218" y="5940234"/>
            <a:ext cx="979043" cy="171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6033262" y="5940234"/>
            <a:ext cx="978712" cy="171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2108">
              <a:lnSpc>
                <a:spcPct val="95825"/>
              </a:lnSpc>
              <a:spcBef>
                <a:spcPts val="270"/>
              </a:spcBef>
            </a:pPr>
            <a:r>
              <a:rPr dirty="0" smtClean="0" sz="900" spc="4" b="1">
                <a:latin typeface="Arial"/>
                <a:cs typeface="Arial"/>
              </a:rPr>
              <a:t>1</a:t>
            </a:r>
            <a:r>
              <a:rPr dirty="0" smtClean="0" sz="900" spc="4" b="1">
                <a:latin typeface="Arial"/>
                <a:cs typeface="Arial"/>
              </a:rPr>
              <a:t>2</a:t>
            </a:r>
            <a:r>
              <a:rPr dirty="0" smtClean="0" sz="900" spc="4" b="1">
                <a:latin typeface="Arial"/>
                <a:cs typeface="Arial"/>
              </a:rPr>
              <a:t>5</a:t>
            </a:r>
            <a:r>
              <a:rPr dirty="0" smtClean="0" sz="900" spc="0" b="1">
                <a:latin typeface="Arial"/>
                <a:cs typeface="Arial"/>
              </a:rPr>
              <a:t>.</a:t>
            </a:r>
            <a:r>
              <a:rPr dirty="0" smtClean="0" sz="900" spc="-4" b="1">
                <a:latin typeface="Arial"/>
                <a:cs typeface="Arial"/>
              </a:rPr>
              <a:t>0</a:t>
            </a:r>
            <a:r>
              <a:rPr dirty="0" smtClean="0" sz="900" spc="0" b="1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59308" y="6112129"/>
            <a:ext cx="3515321" cy="228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17"/>
              </a:spcBef>
            </a:pPr>
            <a:endParaRPr sz="650"/>
          </a:p>
          <a:p>
            <a:pPr marL="102107">
              <a:lnSpc>
                <a:spcPct val="95825"/>
              </a:lnSpc>
            </a:pPr>
            <a:r>
              <a:rPr dirty="0" smtClean="0" sz="900" spc="0" b="1">
                <a:latin typeface="Arial"/>
                <a:cs typeface="Arial"/>
              </a:rPr>
              <a:t>S</a:t>
            </a:r>
            <a:r>
              <a:rPr dirty="0" smtClean="0" sz="900" spc="4" b="1">
                <a:latin typeface="Arial"/>
                <a:cs typeface="Arial"/>
              </a:rPr>
              <a:t>a</a:t>
            </a:r>
            <a:r>
              <a:rPr dirty="0" smtClean="0" sz="900" spc="0" b="1">
                <a:latin typeface="Arial"/>
                <a:cs typeface="Arial"/>
              </a:rPr>
              <a:t>l</a:t>
            </a:r>
            <a:r>
              <a:rPr dirty="0" smtClean="0" sz="900" spc="4" b="1">
                <a:latin typeface="Arial"/>
                <a:cs typeface="Arial"/>
              </a:rPr>
              <a:t>e</a:t>
            </a:r>
            <a:r>
              <a:rPr dirty="0" smtClean="0" sz="900" spc="0" b="1">
                <a:latin typeface="Arial"/>
                <a:cs typeface="Arial"/>
              </a:rPr>
              <a:t>s</a:t>
            </a:r>
            <a:r>
              <a:rPr dirty="0" smtClean="0" sz="900" spc="4" b="1">
                <a:latin typeface="Arial"/>
                <a:cs typeface="Arial"/>
              </a:rPr>
              <a:t> </a:t>
            </a:r>
            <a:r>
              <a:rPr dirty="0" smtClean="0" sz="900" spc="-9" b="1">
                <a:latin typeface="Arial"/>
                <a:cs typeface="Arial"/>
              </a:rPr>
              <a:t>T</a:t>
            </a:r>
            <a:r>
              <a:rPr dirty="0" smtClean="0" sz="900" spc="4" b="1">
                <a:latin typeface="Arial"/>
                <a:cs typeface="Arial"/>
              </a:rPr>
              <a:t>a</a:t>
            </a:r>
            <a:r>
              <a:rPr dirty="0" smtClean="0" sz="900" spc="0" b="1">
                <a:latin typeface="Arial"/>
                <a:cs typeface="Arial"/>
              </a:rPr>
              <a:t>x</a:t>
            </a:r>
            <a:r>
              <a:rPr dirty="0" smtClean="0" sz="900" spc="4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(</a:t>
            </a:r>
            <a:r>
              <a:rPr dirty="0" smtClean="0" sz="900" spc="-4" b="1">
                <a:latin typeface="Arial"/>
                <a:cs typeface="Arial"/>
              </a:rPr>
              <a:t>2</a:t>
            </a:r>
            <a:r>
              <a:rPr dirty="0" smtClean="0" sz="900" spc="14" b="1">
                <a:latin typeface="Arial"/>
                <a:cs typeface="Arial"/>
              </a:rPr>
              <a:t>0</a:t>
            </a:r>
            <a:r>
              <a:rPr dirty="0" smtClean="0" sz="900" spc="-29" b="1">
                <a:latin typeface="Arial"/>
                <a:cs typeface="Arial"/>
              </a:rPr>
              <a:t>%</a:t>
            </a:r>
            <a:r>
              <a:rPr dirty="0" smtClean="0" sz="900" spc="0" b="1">
                <a:latin typeface="Arial"/>
                <a:cs typeface="Arial"/>
              </a:rPr>
              <a:t>)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074629" y="6112129"/>
            <a:ext cx="979589" cy="228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5054218" y="6112129"/>
            <a:ext cx="979043" cy="441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6033262" y="6112129"/>
            <a:ext cx="978712" cy="228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17"/>
              </a:spcBef>
            </a:pPr>
            <a:endParaRPr sz="650"/>
          </a:p>
          <a:p>
            <a:pPr marL="102108">
              <a:lnSpc>
                <a:spcPct val="95825"/>
              </a:lnSpc>
            </a:pPr>
            <a:r>
              <a:rPr dirty="0" smtClean="0" sz="900" spc="4" b="1">
                <a:latin typeface="Arial"/>
                <a:cs typeface="Arial"/>
              </a:rPr>
              <a:t>2</a:t>
            </a:r>
            <a:r>
              <a:rPr dirty="0" smtClean="0" sz="900" spc="4" b="1">
                <a:latin typeface="Arial"/>
                <a:cs typeface="Arial"/>
              </a:rPr>
              <a:t>5</a:t>
            </a:r>
            <a:r>
              <a:rPr dirty="0" smtClean="0" sz="900" spc="0" b="1">
                <a:latin typeface="Arial"/>
                <a:cs typeface="Arial"/>
              </a:rPr>
              <a:t>.</a:t>
            </a:r>
            <a:r>
              <a:rPr dirty="0" smtClean="0" sz="900" spc="4" b="1">
                <a:latin typeface="Arial"/>
                <a:cs typeface="Arial"/>
              </a:rPr>
              <a:t>0</a:t>
            </a:r>
            <a:r>
              <a:rPr dirty="0" smtClean="0" sz="900" spc="0" b="1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054218" y="6156325"/>
            <a:ext cx="979043" cy="1839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559308" y="6340284"/>
            <a:ext cx="3515321" cy="1986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2107">
              <a:lnSpc>
                <a:spcPct val="95825"/>
              </a:lnSpc>
              <a:spcBef>
                <a:spcPts val="275"/>
              </a:spcBef>
            </a:pPr>
            <a:r>
              <a:rPr dirty="0" smtClean="0" sz="900" spc="0" b="1">
                <a:latin typeface="Arial"/>
                <a:cs typeface="Arial"/>
              </a:rPr>
              <a:t>T</a:t>
            </a:r>
            <a:r>
              <a:rPr dirty="0" smtClean="0" sz="900" spc="4" b="1">
                <a:latin typeface="Arial"/>
                <a:cs typeface="Arial"/>
              </a:rPr>
              <a:t>o</a:t>
            </a:r>
            <a:r>
              <a:rPr dirty="0" smtClean="0" sz="900" spc="0" b="1">
                <a:latin typeface="Arial"/>
                <a:cs typeface="Arial"/>
              </a:rPr>
              <a:t>t</a:t>
            </a:r>
            <a:r>
              <a:rPr dirty="0" smtClean="0" sz="900" spc="4" b="1">
                <a:latin typeface="Arial"/>
                <a:cs typeface="Arial"/>
              </a:rPr>
              <a:t>a</a:t>
            </a:r>
            <a:r>
              <a:rPr dirty="0" smtClean="0" sz="900" spc="0" b="1">
                <a:latin typeface="Arial"/>
                <a:cs typeface="Arial"/>
              </a:rPr>
              <a:t>l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074629" y="6340284"/>
            <a:ext cx="979589" cy="1986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5054218" y="6340284"/>
            <a:ext cx="979043" cy="1986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6033262" y="6340284"/>
            <a:ext cx="978712" cy="1986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2108">
              <a:lnSpc>
                <a:spcPct val="95825"/>
              </a:lnSpc>
              <a:spcBef>
                <a:spcPts val="275"/>
              </a:spcBef>
            </a:pPr>
            <a:r>
              <a:rPr dirty="0" smtClean="0" sz="900" spc="4" b="1">
                <a:latin typeface="Arial"/>
                <a:cs typeface="Arial"/>
              </a:rPr>
              <a:t>1</a:t>
            </a:r>
            <a:r>
              <a:rPr dirty="0" smtClean="0" sz="900" spc="4" b="1">
                <a:latin typeface="Arial"/>
                <a:cs typeface="Arial"/>
              </a:rPr>
              <a:t>5</a:t>
            </a:r>
            <a:r>
              <a:rPr dirty="0" smtClean="0" sz="900" spc="4" b="1">
                <a:latin typeface="Arial"/>
                <a:cs typeface="Arial"/>
              </a:rPr>
              <a:t>0</a:t>
            </a:r>
            <a:r>
              <a:rPr dirty="0" smtClean="0" sz="900" spc="0" b="1">
                <a:latin typeface="Arial"/>
                <a:cs typeface="Arial"/>
              </a:rPr>
              <a:t>.</a:t>
            </a:r>
            <a:r>
              <a:rPr dirty="0" smtClean="0" sz="900" spc="-4" b="1">
                <a:latin typeface="Arial"/>
                <a:cs typeface="Arial"/>
              </a:rPr>
              <a:t>0</a:t>
            </a:r>
            <a:r>
              <a:rPr dirty="0" smtClean="0" sz="900" spc="0" b="1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9308" y="5368417"/>
            <a:ext cx="3512273" cy="1828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2107">
              <a:lnSpc>
                <a:spcPct val="95825"/>
              </a:lnSpc>
              <a:spcBef>
                <a:spcPts val="355"/>
              </a:spcBef>
            </a:pPr>
            <a:r>
              <a:rPr dirty="0" smtClean="0" sz="900" spc="0">
                <a:latin typeface="Arial"/>
                <a:cs typeface="Arial"/>
              </a:rPr>
              <a:t>6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71581" y="5368417"/>
            <a:ext cx="977620" cy="1828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5049202" y="5368417"/>
            <a:ext cx="977925" cy="1828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6027127" y="5368417"/>
            <a:ext cx="984846" cy="1828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242">
              <a:lnSpc>
                <a:spcPct val="95825"/>
              </a:lnSpc>
              <a:spcBef>
                <a:spcPts val="355"/>
              </a:spcBef>
            </a:pPr>
            <a:r>
              <a:rPr dirty="0" smtClean="0" sz="900" spc="0">
                <a:latin typeface="Arial"/>
                <a:cs typeface="Arial"/>
              </a:rPr>
              <a:t>-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9308" y="4987162"/>
            <a:ext cx="3512273" cy="1828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2107">
              <a:lnSpc>
                <a:spcPct val="95825"/>
              </a:lnSpc>
              <a:spcBef>
                <a:spcPts val="355"/>
              </a:spcBef>
            </a:pPr>
            <a:r>
              <a:rPr dirty="0" smtClean="0" sz="900" spc="0"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71581" y="4987162"/>
            <a:ext cx="977620" cy="1828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5049202" y="4987162"/>
            <a:ext cx="977925" cy="1828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6027127" y="4987162"/>
            <a:ext cx="984846" cy="1828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242">
              <a:lnSpc>
                <a:spcPct val="95825"/>
              </a:lnSpc>
              <a:spcBef>
                <a:spcPts val="355"/>
              </a:spcBef>
            </a:pPr>
            <a:r>
              <a:rPr dirty="0" smtClean="0" sz="900" spc="0">
                <a:latin typeface="Arial"/>
                <a:cs typeface="Arial"/>
              </a:rPr>
              <a:t>-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9308" y="4606162"/>
            <a:ext cx="3512273" cy="1828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2107">
              <a:lnSpc>
                <a:spcPct val="95825"/>
              </a:lnSpc>
              <a:spcBef>
                <a:spcPts val="355"/>
              </a:spcBef>
            </a:pPr>
            <a:r>
              <a:rPr dirty="0" smtClean="0" sz="900" spc="0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71581" y="4606162"/>
            <a:ext cx="977620" cy="1828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5049202" y="4606162"/>
            <a:ext cx="977925" cy="1828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6027127" y="4606162"/>
            <a:ext cx="984846" cy="1828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242">
              <a:lnSpc>
                <a:spcPct val="95825"/>
              </a:lnSpc>
              <a:spcBef>
                <a:spcPts val="355"/>
              </a:spcBef>
            </a:pPr>
            <a:r>
              <a:rPr dirty="0" smtClean="0" sz="900" spc="0">
                <a:latin typeface="Arial"/>
                <a:cs typeface="Arial"/>
              </a:rPr>
              <a:t>-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9308" y="4197858"/>
            <a:ext cx="3512210" cy="201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2107">
              <a:lnSpc>
                <a:spcPct val="95825"/>
              </a:lnSpc>
              <a:spcBef>
                <a:spcPts val="459"/>
              </a:spcBef>
            </a:pPr>
            <a:r>
              <a:rPr dirty="0" smtClean="0" sz="900" spc="0" b="1">
                <a:latin typeface="Arial"/>
                <a:cs typeface="Arial"/>
              </a:rPr>
              <a:t>#</a:t>
            </a:r>
            <a:r>
              <a:rPr dirty="0" smtClean="0" sz="900" spc="0" b="1">
                <a:latin typeface="Arial"/>
                <a:cs typeface="Arial"/>
              </a:rPr>
              <a:t>             </a:t>
            </a:r>
            <a:r>
              <a:rPr dirty="0" smtClean="0" sz="900" spc="9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It</a:t>
            </a:r>
            <a:r>
              <a:rPr dirty="0" smtClean="0" sz="900" spc="4" b="1">
                <a:latin typeface="Arial"/>
                <a:cs typeface="Arial"/>
              </a:rPr>
              <a:t>e</a:t>
            </a:r>
            <a:r>
              <a:rPr dirty="0" smtClean="0" sz="900" spc="0" b="1">
                <a:latin typeface="Arial"/>
                <a:cs typeface="Arial"/>
              </a:rPr>
              <a:t>m</a:t>
            </a:r>
            <a:r>
              <a:rPr dirty="0" smtClean="0" sz="900" spc="4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D</a:t>
            </a:r>
            <a:r>
              <a:rPr dirty="0" smtClean="0" sz="900" spc="4" b="1">
                <a:latin typeface="Arial"/>
                <a:cs typeface="Arial"/>
              </a:rPr>
              <a:t>e</a:t>
            </a:r>
            <a:r>
              <a:rPr dirty="0" smtClean="0" sz="900" spc="-9" b="1">
                <a:latin typeface="Arial"/>
                <a:cs typeface="Arial"/>
              </a:rPr>
              <a:t>s</a:t>
            </a:r>
            <a:r>
              <a:rPr dirty="0" smtClean="0" sz="900" spc="4" b="1">
                <a:latin typeface="Arial"/>
                <a:cs typeface="Arial"/>
              </a:rPr>
              <a:t>c</a:t>
            </a:r>
            <a:r>
              <a:rPr dirty="0" smtClean="0" sz="900" spc="0" b="1">
                <a:latin typeface="Arial"/>
                <a:cs typeface="Arial"/>
              </a:rPr>
              <a:t>ript</a:t>
            </a:r>
            <a:r>
              <a:rPr dirty="0" smtClean="0" sz="900" spc="4" b="1">
                <a:latin typeface="Arial"/>
                <a:cs typeface="Arial"/>
              </a:rPr>
              <a:t>i</a:t>
            </a:r>
            <a:r>
              <a:rPr dirty="0" smtClean="0" sz="900" spc="0" b="1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71518" y="4197858"/>
            <a:ext cx="977620" cy="201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178">
              <a:lnSpc>
                <a:spcPct val="95825"/>
              </a:lnSpc>
              <a:spcBef>
                <a:spcPts val="459"/>
              </a:spcBef>
            </a:pPr>
            <a:r>
              <a:rPr dirty="0" smtClean="0" sz="900" spc="0" b="1">
                <a:latin typeface="Arial"/>
                <a:cs typeface="Arial"/>
              </a:rPr>
              <a:t>d</a:t>
            </a:r>
            <a:r>
              <a:rPr dirty="0" smtClean="0" sz="900" spc="4" b="1">
                <a:latin typeface="Arial"/>
                <a:cs typeface="Arial"/>
              </a:rPr>
              <a:t>e</a:t>
            </a:r>
            <a:r>
              <a:rPr dirty="0" smtClean="0" sz="900" spc="4" b="1">
                <a:latin typeface="Arial"/>
                <a:cs typeface="Arial"/>
              </a:rPr>
              <a:t>s</a:t>
            </a:r>
            <a:r>
              <a:rPr dirty="0" smtClean="0" sz="900" spc="0" b="1">
                <a:latin typeface="Arial"/>
                <a:cs typeface="Arial"/>
              </a:rPr>
              <a:t>c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49139" y="4197858"/>
            <a:ext cx="977988" cy="201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965">
              <a:lnSpc>
                <a:spcPct val="95825"/>
              </a:lnSpc>
              <a:spcBef>
                <a:spcPts val="459"/>
              </a:spcBef>
            </a:pPr>
            <a:r>
              <a:rPr dirty="0" smtClean="0" sz="900" spc="-14" b="1">
                <a:latin typeface="Arial"/>
                <a:cs typeface="Arial"/>
              </a:rPr>
              <a:t>A</a:t>
            </a:r>
            <a:r>
              <a:rPr dirty="0" smtClean="0" sz="900" spc="4" b="1">
                <a:latin typeface="Arial"/>
                <a:cs typeface="Arial"/>
              </a:rPr>
              <a:t>m</a:t>
            </a:r>
            <a:r>
              <a:rPr dirty="0" smtClean="0" sz="900" spc="0" b="1">
                <a:latin typeface="Arial"/>
                <a:cs typeface="Arial"/>
              </a:rPr>
              <a:t>o</a:t>
            </a:r>
            <a:r>
              <a:rPr dirty="0" smtClean="0" sz="900" spc="4" b="1">
                <a:latin typeface="Arial"/>
                <a:cs typeface="Arial"/>
              </a:rPr>
              <a:t>u</a:t>
            </a:r>
            <a:r>
              <a:rPr dirty="0" smtClean="0" sz="900" spc="0" b="1">
                <a:latin typeface="Arial"/>
                <a:cs typeface="Arial"/>
              </a:rPr>
              <a:t>nt</a:t>
            </a:r>
            <a:endParaRPr sz="9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027127" y="4197858"/>
            <a:ext cx="984846" cy="201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242">
              <a:lnSpc>
                <a:spcPct val="95825"/>
              </a:lnSpc>
              <a:spcBef>
                <a:spcPts val="459"/>
              </a:spcBef>
            </a:pPr>
            <a:r>
              <a:rPr dirty="0" smtClean="0" sz="900" spc="0" b="1">
                <a:latin typeface="Arial"/>
                <a:cs typeface="Arial"/>
              </a:rPr>
              <a:t>T</a:t>
            </a:r>
            <a:r>
              <a:rPr dirty="0" smtClean="0" sz="900" spc="4" b="1">
                <a:latin typeface="Arial"/>
                <a:cs typeface="Arial"/>
              </a:rPr>
              <a:t>o</a:t>
            </a:r>
            <a:r>
              <a:rPr dirty="0" smtClean="0" sz="900" spc="0" b="1">
                <a:latin typeface="Arial"/>
                <a:cs typeface="Arial"/>
              </a:rPr>
              <a:t>t</a:t>
            </a:r>
            <a:r>
              <a:rPr dirty="0" smtClean="0" sz="900" spc="4" b="1">
                <a:latin typeface="Arial"/>
                <a:cs typeface="Arial"/>
              </a:rPr>
              <a:t>a</a:t>
            </a:r>
            <a:r>
              <a:rPr dirty="0" smtClean="0" sz="900" spc="0" b="1">
                <a:latin typeface="Arial"/>
                <a:cs typeface="Arial"/>
              </a:rPr>
              <a:t>l</a:t>
            </a:r>
            <a:r>
              <a:rPr dirty="0" smtClean="0" sz="900" spc="4" b="1">
                <a:latin typeface="Arial"/>
                <a:cs typeface="Arial"/>
              </a:rPr>
              <a:t> </a:t>
            </a:r>
            <a:r>
              <a:rPr dirty="0" smtClean="0" sz="900" spc="0" b="1">
                <a:latin typeface="Arial"/>
                <a:cs typeface="Arial"/>
              </a:rPr>
              <a:t>(</a:t>
            </a:r>
            <a:r>
              <a:rPr dirty="0" smtClean="0" sz="900" spc="4" b="1">
                <a:latin typeface="Arial"/>
                <a:cs typeface="Arial"/>
              </a:rPr>
              <a:t>€</a:t>
            </a:r>
            <a:r>
              <a:rPr dirty="0" smtClean="0" sz="900" spc="0" b="1">
                <a:latin typeface="Arial"/>
                <a:cs typeface="Arial"/>
              </a:rPr>
              <a:t>)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