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invoicely.com/" TargetMode="External"/><Relationship Id="rId3" Type="http://schemas.openxmlformats.org/officeDocument/2006/relationships/hyperlink" Target="mailto:email@yourcompany.com" TargetMode="External"/><Relationship Id="rId4" Type="http://schemas.openxmlformats.org/officeDocument/2006/relationships/image" Target="../media/image1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object 59"/>
          <p:cNvSpPr/>
          <p:nvPr/>
        </p:nvSpPr>
        <p:spPr>
          <a:xfrm>
            <a:off x="530860" y="4191634"/>
            <a:ext cx="6499860" cy="23685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59308" y="4204716"/>
            <a:ext cx="583996" cy="56133"/>
          </a:xfrm>
          <a:custGeom>
            <a:avLst/>
            <a:gdLst/>
            <a:ahLst/>
            <a:cxnLst/>
            <a:rect l="l" t="t" r="r" b="b"/>
            <a:pathLst>
              <a:path w="583996" h="56133">
                <a:moveTo>
                  <a:pt x="0" y="56133"/>
                </a:moveTo>
                <a:lnTo>
                  <a:pt x="583996" y="56133"/>
                </a:lnTo>
                <a:lnTo>
                  <a:pt x="583996" y="0"/>
                </a:lnTo>
                <a:lnTo>
                  <a:pt x="0" y="0"/>
                </a:lnTo>
                <a:lnTo>
                  <a:pt x="0" y="5613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559308" y="4260215"/>
            <a:ext cx="583996" cy="132587"/>
          </a:xfrm>
          <a:custGeom>
            <a:avLst/>
            <a:gdLst/>
            <a:ahLst/>
            <a:cxnLst/>
            <a:rect l="l" t="t" r="r" b="b"/>
            <a:pathLst>
              <a:path w="583996" h="132587">
                <a:moveTo>
                  <a:pt x="0" y="132587"/>
                </a:moveTo>
                <a:lnTo>
                  <a:pt x="583996" y="132587"/>
                </a:lnTo>
                <a:lnTo>
                  <a:pt x="583996" y="0"/>
                </a:lnTo>
                <a:lnTo>
                  <a:pt x="0" y="0"/>
                </a:lnTo>
                <a:lnTo>
                  <a:pt x="0" y="132587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143304" y="4204716"/>
            <a:ext cx="2922143" cy="56133"/>
          </a:xfrm>
          <a:custGeom>
            <a:avLst/>
            <a:gdLst/>
            <a:ahLst/>
            <a:cxnLst/>
            <a:rect l="l" t="t" r="r" b="b"/>
            <a:pathLst>
              <a:path w="2922143" h="56133">
                <a:moveTo>
                  <a:pt x="0" y="56133"/>
                </a:moveTo>
                <a:lnTo>
                  <a:pt x="2922143" y="56133"/>
                </a:lnTo>
                <a:lnTo>
                  <a:pt x="2922143" y="0"/>
                </a:lnTo>
                <a:lnTo>
                  <a:pt x="0" y="0"/>
                </a:lnTo>
                <a:lnTo>
                  <a:pt x="0" y="5613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143304" y="4260215"/>
            <a:ext cx="2922143" cy="132587"/>
          </a:xfrm>
          <a:custGeom>
            <a:avLst/>
            <a:gdLst/>
            <a:ahLst/>
            <a:cxnLst/>
            <a:rect l="l" t="t" r="r" b="b"/>
            <a:pathLst>
              <a:path w="2922143" h="132587">
                <a:moveTo>
                  <a:pt x="2922143" y="0"/>
                </a:moveTo>
                <a:lnTo>
                  <a:pt x="76" y="0"/>
                </a:lnTo>
                <a:lnTo>
                  <a:pt x="76" y="132587"/>
                </a:lnTo>
                <a:lnTo>
                  <a:pt x="2922143" y="132587"/>
                </a:lnTo>
                <a:lnTo>
                  <a:pt x="2922143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077589" y="4204716"/>
            <a:ext cx="964691" cy="56133"/>
          </a:xfrm>
          <a:custGeom>
            <a:avLst/>
            <a:gdLst/>
            <a:ahLst/>
            <a:cxnLst/>
            <a:rect l="l" t="t" r="r" b="b"/>
            <a:pathLst>
              <a:path w="964691" h="56133">
                <a:moveTo>
                  <a:pt x="0" y="56133"/>
                </a:moveTo>
                <a:lnTo>
                  <a:pt x="964691" y="56133"/>
                </a:lnTo>
                <a:lnTo>
                  <a:pt x="964691" y="0"/>
                </a:lnTo>
                <a:lnTo>
                  <a:pt x="0" y="0"/>
                </a:lnTo>
                <a:lnTo>
                  <a:pt x="0" y="5613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4077589" y="4260215"/>
            <a:ext cx="964691" cy="132587"/>
          </a:xfrm>
          <a:custGeom>
            <a:avLst/>
            <a:gdLst/>
            <a:ahLst/>
            <a:cxnLst/>
            <a:rect l="l" t="t" r="r" b="b"/>
            <a:pathLst>
              <a:path w="964691" h="132587">
                <a:moveTo>
                  <a:pt x="964691" y="0"/>
                </a:moveTo>
                <a:lnTo>
                  <a:pt x="126" y="0"/>
                </a:lnTo>
                <a:lnTo>
                  <a:pt x="126" y="132587"/>
                </a:lnTo>
                <a:lnTo>
                  <a:pt x="964691" y="132587"/>
                </a:lnTo>
                <a:lnTo>
                  <a:pt x="964691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055997" y="4204716"/>
            <a:ext cx="964996" cy="56133"/>
          </a:xfrm>
          <a:custGeom>
            <a:avLst/>
            <a:gdLst/>
            <a:ahLst/>
            <a:cxnLst/>
            <a:rect l="l" t="t" r="r" b="b"/>
            <a:pathLst>
              <a:path w="964996" h="56133">
                <a:moveTo>
                  <a:pt x="0" y="56133"/>
                </a:moveTo>
                <a:lnTo>
                  <a:pt x="964996" y="56133"/>
                </a:lnTo>
                <a:lnTo>
                  <a:pt x="964996" y="0"/>
                </a:lnTo>
                <a:lnTo>
                  <a:pt x="0" y="0"/>
                </a:lnTo>
                <a:lnTo>
                  <a:pt x="0" y="5613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055997" y="4260215"/>
            <a:ext cx="964996" cy="132587"/>
          </a:xfrm>
          <a:custGeom>
            <a:avLst/>
            <a:gdLst/>
            <a:ahLst/>
            <a:cxnLst/>
            <a:rect l="l" t="t" r="r" b="b"/>
            <a:pathLst>
              <a:path w="964996" h="132587">
                <a:moveTo>
                  <a:pt x="964996" y="0"/>
                </a:moveTo>
                <a:lnTo>
                  <a:pt x="126" y="0"/>
                </a:lnTo>
                <a:lnTo>
                  <a:pt x="126" y="132587"/>
                </a:lnTo>
                <a:lnTo>
                  <a:pt x="964996" y="132587"/>
                </a:lnTo>
                <a:lnTo>
                  <a:pt x="964996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6033262" y="4204716"/>
            <a:ext cx="978712" cy="56133"/>
          </a:xfrm>
          <a:custGeom>
            <a:avLst/>
            <a:gdLst/>
            <a:ahLst/>
            <a:cxnLst/>
            <a:rect l="l" t="t" r="r" b="b"/>
            <a:pathLst>
              <a:path w="978712" h="56133">
                <a:moveTo>
                  <a:pt x="0" y="56133"/>
                </a:moveTo>
                <a:lnTo>
                  <a:pt x="978712" y="56133"/>
                </a:lnTo>
                <a:lnTo>
                  <a:pt x="978712" y="0"/>
                </a:lnTo>
                <a:lnTo>
                  <a:pt x="0" y="0"/>
                </a:lnTo>
                <a:lnTo>
                  <a:pt x="0" y="5613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033262" y="4260215"/>
            <a:ext cx="978712" cy="132587"/>
          </a:xfrm>
          <a:custGeom>
            <a:avLst/>
            <a:gdLst/>
            <a:ahLst/>
            <a:cxnLst/>
            <a:rect l="l" t="t" r="r" b="b"/>
            <a:pathLst>
              <a:path w="978712" h="132587">
                <a:moveTo>
                  <a:pt x="978662" y="0"/>
                </a:moveTo>
                <a:lnTo>
                  <a:pt x="0" y="0"/>
                </a:lnTo>
                <a:lnTo>
                  <a:pt x="0" y="132587"/>
                </a:lnTo>
                <a:lnTo>
                  <a:pt x="978662" y="132587"/>
                </a:lnTo>
                <a:lnTo>
                  <a:pt x="978662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45592" y="4197731"/>
            <a:ext cx="12192" cy="0"/>
          </a:xfrm>
          <a:custGeom>
            <a:avLst/>
            <a:gdLst/>
            <a:ahLst/>
            <a:cxnLst/>
            <a:rect l="l" t="t" r="r" b="b"/>
            <a:pathLst>
              <a:path w="12192" h="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57784" y="4197731"/>
            <a:ext cx="12192" cy="0"/>
          </a:xfrm>
          <a:custGeom>
            <a:avLst/>
            <a:gdLst/>
            <a:ahLst/>
            <a:cxnLst/>
            <a:rect l="l" t="t" r="r" b="b"/>
            <a:pathLst>
              <a:path w="12192" h="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69976" y="4197731"/>
            <a:ext cx="573328" cy="0"/>
          </a:xfrm>
          <a:custGeom>
            <a:avLst/>
            <a:gdLst/>
            <a:ahLst/>
            <a:cxnLst/>
            <a:rect l="l" t="t" r="r" b="b"/>
            <a:pathLst>
              <a:path w="573328" h="0">
                <a:moveTo>
                  <a:pt x="0" y="0"/>
                </a:moveTo>
                <a:lnTo>
                  <a:pt x="573328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143304" y="419773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1155496" y="4197731"/>
            <a:ext cx="2908427" cy="0"/>
          </a:xfrm>
          <a:custGeom>
            <a:avLst/>
            <a:gdLst/>
            <a:ahLst/>
            <a:cxnLst/>
            <a:rect l="l" t="t" r="r" b="b"/>
            <a:pathLst>
              <a:path w="2908427" h="0">
                <a:moveTo>
                  <a:pt x="0" y="0"/>
                </a:moveTo>
                <a:lnTo>
                  <a:pt x="2908427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4063873" y="419773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4076065" y="4197731"/>
            <a:ext cx="1524" cy="0"/>
          </a:xfrm>
          <a:custGeom>
            <a:avLst/>
            <a:gdLst/>
            <a:ahLst/>
            <a:cxnLst/>
            <a:rect l="l" t="t" r="r" b="b"/>
            <a:pathLst>
              <a:path w="1524" h="0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4077589" y="4197731"/>
            <a:ext cx="12192" cy="0"/>
          </a:xfrm>
          <a:custGeom>
            <a:avLst/>
            <a:gdLst/>
            <a:ahLst/>
            <a:cxnLst/>
            <a:rect l="l" t="t" r="r" b="b"/>
            <a:pathLst>
              <a:path w="12192" h="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4089780" y="4197731"/>
            <a:ext cx="952500" cy="0"/>
          </a:xfrm>
          <a:custGeom>
            <a:avLst/>
            <a:gdLst/>
            <a:ahLst/>
            <a:cxnLst/>
            <a:rect l="l" t="t" r="r" b="b"/>
            <a:pathLst>
              <a:path w="952500" h="0">
                <a:moveTo>
                  <a:pt x="0" y="0"/>
                </a:moveTo>
                <a:lnTo>
                  <a:pt x="952500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5042281" y="419773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5054473" y="419773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5066665" y="4197731"/>
            <a:ext cx="954328" cy="0"/>
          </a:xfrm>
          <a:custGeom>
            <a:avLst/>
            <a:gdLst/>
            <a:ahLst/>
            <a:cxnLst/>
            <a:rect l="l" t="t" r="r" b="b"/>
            <a:pathLst>
              <a:path w="954328" h="0">
                <a:moveTo>
                  <a:pt x="0" y="0"/>
                </a:moveTo>
                <a:lnTo>
                  <a:pt x="954328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6021070" y="419773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6033262" y="419773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6045454" y="4197731"/>
            <a:ext cx="966520" cy="0"/>
          </a:xfrm>
          <a:custGeom>
            <a:avLst/>
            <a:gdLst/>
            <a:ahLst/>
            <a:cxnLst/>
            <a:rect l="l" t="t" r="r" b="b"/>
            <a:pathLst>
              <a:path w="966520" h="0">
                <a:moveTo>
                  <a:pt x="0" y="0"/>
                </a:moveTo>
                <a:lnTo>
                  <a:pt x="966520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7011924" y="4197731"/>
            <a:ext cx="12192" cy="0"/>
          </a:xfrm>
          <a:custGeom>
            <a:avLst/>
            <a:gdLst/>
            <a:ahLst/>
            <a:cxnLst/>
            <a:rect l="l" t="t" r="r" b="b"/>
            <a:pathLst>
              <a:path w="12192" h="0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557784" y="4398899"/>
            <a:ext cx="585520" cy="0"/>
          </a:xfrm>
          <a:custGeom>
            <a:avLst/>
            <a:gdLst/>
            <a:ahLst/>
            <a:cxnLst/>
            <a:rect l="l" t="t" r="r" b="b"/>
            <a:pathLst>
              <a:path w="585520" h="0">
                <a:moveTo>
                  <a:pt x="0" y="0"/>
                </a:moveTo>
                <a:lnTo>
                  <a:pt x="585520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1143304" y="4398899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1155496" y="4398899"/>
            <a:ext cx="2908427" cy="0"/>
          </a:xfrm>
          <a:custGeom>
            <a:avLst/>
            <a:gdLst/>
            <a:ahLst/>
            <a:cxnLst/>
            <a:rect l="l" t="t" r="r" b="b"/>
            <a:pathLst>
              <a:path w="2908427" h="0">
                <a:moveTo>
                  <a:pt x="0" y="0"/>
                </a:moveTo>
                <a:lnTo>
                  <a:pt x="2908427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077589" y="4398899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5054473" y="4398899"/>
            <a:ext cx="966520" cy="0"/>
          </a:xfrm>
          <a:custGeom>
            <a:avLst/>
            <a:gdLst/>
            <a:ahLst/>
            <a:cxnLst/>
            <a:rect l="l" t="t" r="r" b="b"/>
            <a:pathLst>
              <a:path w="966520" h="0">
                <a:moveTo>
                  <a:pt x="0" y="0"/>
                </a:moveTo>
                <a:lnTo>
                  <a:pt x="966520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6033262" y="4398899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0" y="0"/>
                </a:moveTo>
                <a:lnTo>
                  <a:pt x="978712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559308" y="4604003"/>
            <a:ext cx="583996" cy="48514"/>
          </a:xfrm>
          <a:custGeom>
            <a:avLst/>
            <a:gdLst/>
            <a:ahLst/>
            <a:cxnLst/>
            <a:rect l="l" t="t" r="r" b="b"/>
            <a:pathLst>
              <a:path w="583996" h="48514">
                <a:moveTo>
                  <a:pt x="0" y="48514"/>
                </a:moveTo>
                <a:lnTo>
                  <a:pt x="583996" y="48514"/>
                </a:lnTo>
                <a:lnTo>
                  <a:pt x="583996" y="0"/>
                </a:lnTo>
                <a:lnTo>
                  <a:pt x="0" y="0"/>
                </a:lnTo>
                <a:lnTo>
                  <a:pt x="0" y="4851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559308" y="4651883"/>
            <a:ext cx="583996" cy="131063"/>
          </a:xfrm>
          <a:custGeom>
            <a:avLst/>
            <a:gdLst/>
            <a:ahLst/>
            <a:cxnLst/>
            <a:rect l="l" t="t" r="r" b="b"/>
            <a:pathLst>
              <a:path w="583996" h="131063">
                <a:moveTo>
                  <a:pt x="0" y="131063"/>
                </a:moveTo>
                <a:lnTo>
                  <a:pt x="583996" y="131063"/>
                </a:lnTo>
                <a:lnTo>
                  <a:pt x="583996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1143304" y="4606162"/>
            <a:ext cx="2922143" cy="0"/>
          </a:xfrm>
          <a:custGeom>
            <a:avLst/>
            <a:gdLst/>
            <a:ahLst/>
            <a:cxnLst/>
            <a:rect l="l" t="t" r="r" b="b"/>
            <a:pathLst>
              <a:path w="2922143" h="0">
                <a:moveTo>
                  <a:pt x="0" y="0"/>
                </a:moveTo>
                <a:lnTo>
                  <a:pt x="2922143" y="0"/>
                </a:lnTo>
              </a:path>
            </a:pathLst>
          </a:custGeom>
          <a:ln w="4318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1143304" y="4607686"/>
            <a:ext cx="2922143" cy="175260"/>
          </a:xfrm>
          <a:custGeom>
            <a:avLst/>
            <a:gdLst/>
            <a:ahLst/>
            <a:cxnLst/>
            <a:rect l="l" t="t" r="r" b="b"/>
            <a:pathLst>
              <a:path w="2922143" h="175260">
                <a:moveTo>
                  <a:pt x="2922143" y="0"/>
                </a:moveTo>
                <a:lnTo>
                  <a:pt x="76" y="0"/>
                </a:lnTo>
                <a:lnTo>
                  <a:pt x="76" y="175260"/>
                </a:lnTo>
                <a:lnTo>
                  <a:pt x="2922143" y="175260"/>
                </a:lnTo>
                <a:lnTo>
                  <a:pt x="2922143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077589" y="4606162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4318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4077589" y="4607686"/>
            <a:ext cx="964691" cy="175260"/>
          </a:xfrm>
          <a:custGeom>
            <a:avLst/>
            <a:gdLst/>
            <a:ahLst/>
            <a:cxnLst/>
            <a:rect l="l" t="t" r="r" b="b"/>
            <a:pathLst>
              <a:path w="964691" h="175260">
                <a:moveTo>
                  <a:pt x="964691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691" y="175260"/>
                </a:lnTo>
                <a:lnTo>
                  <a:pt x="96469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055997" y="4606162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0" y="0"/>
                </a:moveTo>
                <a:lnTo>
                  <a:pt x="964996" y="0"/>
                </a:lnTo>
              </a:path>
            </a:pathLst>
          </a:custGeom>
          <a:ln w="4318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055997" y="4607686"/>
            <a:ext cx="964996" cy="175260"/>
          </a:xfrm>
          <a:custGeom>
            <a:avLst/>
            <a:gdLst/>
            <a:ahLst/>
            <a:cxnLst/>
            <a:rect l="l" t="t" r="r" b="b"/>
            <a:pathLst>
              <a:path w="964996" h="175260">
                <a:moveTo>
                  <a:pt x="964996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996" y="175260"/>
                </a:lnTo>
                <a:lnTo>
                  <a:pt x="964996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6033262" y="4604003"/>
            <a:ext cx="978712" cy="48514"/>
          </a:xfrm>
          <a:custGeom>
            <a:avLst/>
            <a:gdLst/>
            <a:ahLst/>
            <a:cxnLst/>
            <a:rect l="l" t="t" r="r" b="b"/>
            <a:pathLst>
              <a:path w="978712" h="48514">
                <a:moveTo>
                  <a:pt x="0" y="48514"/>
                </a:moveTo>
                <a:lnTo>
                  <a:pt x="978712" y="48514"/>
                </a:lnTo>
                <a:lnTo>
                  <a:pt x="978712" y="0"/>
                </a:lnTo>
                <a:lnTo>
                  <a:pt x="0" y="0"/>
                </a:lnTo>
                <a:lnTo>
                  <a:pt x="0" y="4851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6033262" y="4651883"/>
            <a:ext cx="978712" cy="131063"/>
          </a:xfrm>
          <a:custGeom>
            <a:avLst/>
            <a:gdLst/>
            <a:ahLst/>
            <a:cxnLst/>
            <a:rect l="l" t="t" r="r" b="b"/>
            <a:pathLst>
              <a:path w="978712" h="131063">
                <a:moveTo>
                  <a:pt x="978662" y="0"/>
                </a:moveTo>
                <a:lnTo>
                  <a:pt x="0" y="0"/>
                </a:lnTo>
                <a:lnTo>
                  <a:pt x="0" y="131063"/>
                </a:lnTo>
                <a:lnTo>
                  <a:pt x="978662" y="131063"/>
                </a:lnTo>
                <a:lnTo>
                  <a:pt x="978662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557784" y="4789043"/>
            <a:ext cx="585520" cy="0"/>
          </a:xfrm>
          <a:custGeom>
            <a:avLst/>
            <a:gdLst/>
            <a:ahLst/>
            <a:cxnLst/>
            <a:rect l="l" t="t" r="r" b="b"/>
            <a:pathLst>
              <a:path w="585520" h="0">
                <a:moveTo>
                  <a:pt x="0" y="0"/>
                </a:moveTo>
                <a:lnTo>
                  <a:pt x="585520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1143304" y="4789043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155496" y="4789043"/>
            <a:ext cx="2908427" cy="0"/>
          </a:xfrm>
          <a:custGeom>
            <a:avLst/>
            <a:gdLst/>
            <a:ahLst/>
            <a:cxnLst/>
            <a:rect l="l" t="t" r="r" b="b"/>
            <a:pathLst>
              <a:path w="2908427" h="0">
                <a:moveTo>
                  <a:pt x="0" y="0"/>
                </a:moveTo>
                <a:lnTo>
                  <a:pt x="2908427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4077589" y="4789043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5054473" y="4789043"/>
            <a:ext cx="966520" cy="0"/>
          </a:xfrm>
          <a:custGeom>
            <a:avLst/>
            <a:gdLst/>
            <a:ahLst/>
            <a:cxnLst/>
            <a:rect l="l" t="t" r="r" b="b"/>
            <a:pathLst>
              <a:path w="966520" h="0">
                <a:moveTo>
                  <a:pt x="0" y="0"/>
                </a:moveTo>
                <a:lnTo>
                  <a:pt x="966520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6033262" y="4789043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0" y="0"/>
                </a:moveTo>
                <a:lnTo>
                  <a:pt x="978712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559308" y="4985003"/>
            <a:ext cx="583996" cy="48514"/>
          </a:xfrm>
          <a:custGeom>
            <a:avLst/>
            <a:gdLst/>
            <a:ahLst/>
            <a:cxnLst/>
            <a:rect l="l" t="t" r="r" b="b"/>
            <a:pathLst>
              <a:path w="583996" h="48514">
                <a:moveTo>
                  <a:pt x="0" y="48514"/>
                </a:moveTo>
                <a:lnTo>
                  <a:pt x="583996" y="48514"/>
                </a:lnTo>
                <a:lnTo>
                  <a:pt x="583996" y="0"/>
                </a:lnTo>
                <a:lnTo>
                  <a:pt x="0" y="0"/>
                </a:lnTo>
                <a:lnTo>
                  <a:pt x="0" y="4851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559308" y="5032883"/>
            <a:ext cx="583996" cy="131063"/>
          </a:xfrm>
          <a:custGeom>
            <a:avLst/>
            <a:gdLst/>
            <a:ahLst/>
            <a:cxnLst/>
            <a:rect l="l" t="t" r="r" b="b"/>
            <a:pathLst>
              <a:path w="583996" h="131063">
                <a:moveTo>
                  <a:pt x="0" y="131063"/>
                </a:moveTo>
                <a:lnTo>
                  <a:pt x="583996" y="131063"/>
                </a:lnTo>
                <a:lnTo>
                  <a:pt x="583996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1143304" y="4987162"/>
            <a:ext cx="2922143" cy="0"/>
          </a:xfrm>
          <a:custGeom>
            <a:avLst/>
            <a:gdLst/>
            <a:ahLst/>
            <a:cxnLst/>
            <a:rect l="l" t="t" r="r" b="b"/>
            <a:pathLst>
              <a:path w="2922143" h="0">
                <a:moveTo>
                  <a:pt x="0" y="0"/>
                </a:moveTo>
                <a:lnTo>
                  <a:pt x="2922143" y="0"/>
                </a:lnTo>
              </a:path>
            </a:pathLst>
          </a:custGeom>
          <a:ln w="4318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1143304" y="4988686"/>
            <a:ext cx="2922143" cy="175260"/>
          </a:xfrm>
          <a:custGeom>
            <a:avLst/>
            <a:gdLst/>
            <a:ahLst/>
            <a:cxnLst/>
            <a:rect l="l" t="t" r="r" b="b"/>
            <a:pathLst>
              <a:path w="2922143" h="175260">
                <a:moveTo>
                  <a:pt x="2922143" y="0"/>
                </a:moveTo>
                <a:lnTo>
                  <a:pt x="76" y="0"/>
                </a:lnTo>
                <a:lnTo>
                  <a:pt x="76" y="175260"/>
                </a:lnTo>
                <a:lnTo>
                  <a:pt x="2922143" y="175260"/>
                </a:lnTo>
                <a:lnTo>
                  <a:pt x="2922143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4077589" y="4987162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4318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077589" y="4988686"/>
            <a:ext cx="964691" cy="175260"/>
          </a:xfrm>
          <a:custGeom>
            <a:avLst/>
            <a:gdLst/>
            <a:ahLst/>
            <a:cxnLst/>
            <a:rect l="l" t="t" r="r" b="b"/>
            <a:pathLst>
              <a:path w="964691" h="175260">
                <a:moveTo>
                  <a:pt x="964691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691" y="175260"/>
                </a:lnTo>
                <a:lnTo>
                  <a:pt x="96469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5055997" y="4987162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0" y="0"/>
                </a:moveTo>
                <a:lnTo>
                  <a:pt x="964996" y="0"/>
                </a:lnTo>
              </a:path>
            </a:pathLst>
          </a:custGeom>
          <a:ln w="4318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5055997" y="4988686"/>
            <a:ext cx="964996" cy="175260"/>
          </a:xfrm>
          <a:custGeom>
            <a:avLst/>
            <a:gdLst/>
            <a:ahLst/>
            <a:cxnLst/>
            <a:rect l="l" t="t" r="r" b="b"/>
            <a:pathLst>
              <a:path w="964996" h="175260">
                <a:moveTo>
                  <a:pt x="964996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996" y="175260"/>
                </a:lnTo>
                <a:lnTo>
                  <a:pt x="964996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6033262" y="4985003"/>
            <a:ext cx="978712" cy="48514"/>
          </a:xfrm>
          <a:custGeom>
            <a:avLst/>
            <a:gdLst/>
            <a:ahLst/>
            <a:cxnLst/>
            <a:rect l="l" t="t" r="r" b="b"/>
            <a:pathLst>
              <a:path w="978712" h="48514">
                <a:moveTo>
                  <a:pt x="0" y="48514"/>
                </a:moveTo>
                <a:lnTo>
                  <a:pt x="978712" y="48514"/>
                </a:lnTo>
                <a:lnTo>
                  <a:pt x="978712" y="0"/>
                </a:lnTo>
                <a:lnTo>
                  <a:pt x="0" y="0"/>
                </a:lnTo>
                <a:lnTo>
                  <a:pt x="0" y="4851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6033262" y="5032883"/>
            <a:ext cx="978712" cy="131063"/>
          </a:xfrm>
          <a:custGeom>
            <a:avLst/>
            <a:gdLst/>
            <a:ahLst/>
            <a:cxnLst/>
            <a:rect l="l" t="t" r="r" b="b"/>
            <a:pathLst>
              <a:path w="978712" h="131063">
                <a:moveTo>
                  <a:pt x="978662" y="0"/>
                </a:moveTo>
                <a:lnTo>
                  <a:pt x="0" y="0"/>
                </a:lnTo>
                <a:lnTo>
                  <a:pt x="0" y="131063"/>
                </a:lnTo>
                <a:lnTo>
                  <a:pt x="978662" y="131063"/>
                </a:lnTo>
                <a:lnTo>
                  <a:pt x="978662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557784" y="5170043"/>
            <a:ext cx="585520" cy="0"/>
          </a:xfrm>
          <a:custGeom>
            <a:avLst/>
            <a:gdLst/>
            <a:ahLst/>
            <a:cxnLst/>
            <a:rect l="l" t="t" r="r" b="b"/>
            <a:pathLst>
              <a:path w="585520" h="0">
                <a:moveTo>
                  <a:pt x="0" y="0"/>
                </a:moveTo>
                <a:lnTo>
                  <a:pt x="585520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1143304" y="5170043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1155496" y="5170043"/>
            <a:ext cx="2908427" cy="0"/>
          </a:xfrm>
          <a:custGeom>
            <a:avLst/>
            <a:gdLst/>
            <a:ahLst/>
            <a:cxnLst/>
            <a:rect l="l" t="t" r="r" b="b"/>
            <a:pathLst>
              <a:path w="2908427" h="0">
                <a:moveTo>
                  <a:pt x="0" y="0"/>
                </a:moveTo>
                <a:lnTo>
                  <a:pt x="2908427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4077589" y="5170043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5054473" y="5170043"/>
            <a:ext cx="966520" cy="0"/>
          </a:xfrm>
          <a:custGeom>
            <a:avLst/>
            <a:gdLst/>
            <a:ahLst/>
            <a:cxnLst/>
            <a:rect l="l" t="t" r="r" b="b"/>
            <a:pathLst>
              <a:path w="966520" h="0">
                <a:moveTo>
                  <a:pt x="0" y="0"/>
                </a:moveTo>
                <a:lnTo>
                  <a:pt x="966520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6033262" y="5170043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0" y="0"/>
                </a:moveTo>
                <a:lnTo>
                  <a:pt x="978712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559308" y="5366257"/>
            <a:ext cx="583996" cy="48514"/>
          </a:xfrm>
          <a:custGeom>
            <a:avLst/>
            <a:gdLst/>
            <a:ahLst/>
            <a:cxnLst/>
            <a:rect l="l" t="t" r="r" b="b"/>
            <a:pathLst>
              <a:path w="583996" h="48514">
                <a:moveTo>
                  <a:pt x="0" y="48514"/>
                </a:moveTo>
                <a:lnTo>
                  <a:pt x="583996" y="48514"/>
                </a:lnTo>
                <a:lnTo>
                  <a:pt x="583996" y="0"/>
                </a:lnTo>
                <a:lnTo>
                  <a:pt x="0" y="0"/>
                </a:lnTo>
                <a:lnTo>
                  <a:pt x="0" y="4851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559308" y="5414136"/>
            <a:ext cx="583996" cy="131063"/>
          </a:xfrm>
          <a:custGeom>
            <a:avLst/>
            <a:gdLst/>
            <a:ahLst/>
            <a:cxnLst/>
            <a:rect l="l" t="t" r="r" b="b"/>
            <a:pathLst>
              <a:path w="583996" h="131063">
                <a:moveTo>
                  <a:pt x="0" y="131063"/>
                </a:moveTo>
                <a:lnTo>
                  <a:pt x="583996" y="131063"/>
                </a:lnTo>
                <a:lnTo>
                  <a:pt x="583996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1143304" y="5368417"/>
            <a:ext cx="2922143" cy="0"/>
          </a:xfrm>
          <a:custGeom>
            <a:avLst/>
            <a:gdLst/>
            <a:ahLst/>
            <a:cxnLst/>
            <a:rect l="l" t="t" r="r" b="b"/>
            <a:pathLst>
              <a:path w="2922143" h="0">
                <a:moveTo>
                  <a:pt x="0" y="0"/>
                </a:moveTo>
                <a:lnTo>
                  <a:pt x="2922143" y="0"/>
                </a:lnTo>
              </a:path>
            </a:pathLst>
          </a:custGeom>
          <a:ln w="4317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1143304" y="5369940"/>
            <a:ext cx="2922143" cy="175260"/>
          </a:xfrm>
          <a:custGeom>
            <a:avLst/>
            <a:gdLst/>
            <a:ahLst/>
            <a:cxnLst/>
            <a:rect l="l" t="t" r="r" b="b"/>
            <a:pathLst>
              <a:path w="2922143" h="175260">
                <a:moveTo>
                  <a:pt x="2922143" y="0"/>
                </a:moveTo>
                <a:lnTo>
                  <a:pt x="76" y="0"/>
                </a:lnTo>
                <a:lnTo>
                  <a:pt x="76" y="175260"/>
                </a:lnTo>
                <a:lnTo>
                  <a:pt x="2922143" y="175260"/>
                </a:lnTo>
                <a:lnTo>
                  <a:pt x="2922143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4077589" y="5368417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4317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4077589" y="5369940"/>
            <a:ext cx="964691" cy="175260"/>
          </a:xfrm>
          <a:custGeom>
            <a:avLst/>
            <a:gdLst/>
            <a:ahLst/>
            <a:cxnLst/>
            <a:rect l="l" t="t" r="r" b="b"/>
            <a:pathLst>
              <a:path w="964691" h="175260">
                <a:moveTo>
                  <a:pt x="964691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691" y="175260"/>
                </a:lnTo>
                <a:lnTo>
                  <a:pt x="96469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5055997" y="5368417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0" y="0"/>
                </a:moveTo>
                <a:lnTo>
                  <a:pt x="964996" y="0"/>
                </a:lnTo>
              </a:path>
            </a:pathLst>
          </a:custGeom>
          <a:ln w="4317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5055997" y="5369940"/>
            <a:ext cx="964996" cy="175260"/>
          </a:xfrm>
          <a:custGeom>
            <a:avLst/>
            <a:gdLst/>
            <a:ahLst/>
            <a:cxnLst/>
            <a:rect l="l" t="t" r="r" b="b"/>
            <a:pathLst>
              <a:path w="964996" h="175260">
                <a:moveTo>
                  <a:pt x="964996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996" y="175260"/>
                </a:lnTo>
                <a:lnTo>
                  <a:pt x="964996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6033262" y="5366257"/>
            <a:ext cx="978712" cy="48514"/>
          </a:xfrm>
          <a:custGeom>
            <a:avLst/>
            <a:gdLst/>
            <a:ahLst/>
            <a:cxnLst/>
            <a:rect l="l" t="t" r="r" b="b"/>
            <a:pathLst>
              <a:path w="978712" h="48514">
                <a:moveTo>
                  <a:pt x="0" y="48514"/>
                </a:moveTo>
                <a:lnTo>
                  <a:pt x="978712" y="48514"/>
                </a:lnTo>
                <a:lnTo>
                  <a:pt x="978712" y="0"/>
                </a:lnTo>
                <a:lnTo>
                  <a:pt x="0" y="0"/>
                </a:lnTo>
                <a:lnTo>
                  <a:pt x="0" y="48514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6033262" y="5414136"/>
            <a:ext cx="978712" cy="131063"/>
          </a:xfrm>
          <a:custGeom>
            <a:avLst/>
            <a:gdLst/>
            <a:ahLst/>
            <a:cxnLst/>
            <a:rect l="l" t="t" r="r" b="b"/>
            <a:pathLst>
              <a:path w="978712" h="131063">
                <a:moveTo>
                  <a:pt x="978662" y="0"/>
                </a:moveTo>
                <a:lnTo>
                  <a:pt x="0" y="0"/>
                </a:lnTo>
                <a:lnTo>
                  <a:pt x="0" y="131063"/>
                </a:lnTo>
                <a:lnTo>
                  <a:pt x="978662" y="131063"/>
                </a:lnTo>
                <a:lnTo>
                  <a:pt x="978662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557784" y="5551297"/>
            <a:ext cx="585520" cy="0"/>
          </a:xfrm>
          <a:custGeom>
            <a:avLst/>
            <a:gdLst/>
            <a:ahLst/>
            <a:cxnLst/>
            <a:rect l="l" t="t" r="r" b="b"/>
            <a:pathLst>
              <a:path w="585520" h="0">
                <a:moveTo>
                  <a:pt x="0" y="0"/>
                </a:moveTo>
                <a:lnTo>
                  <a:pt x="585520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1143304" y="5551297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1155496" y="5551297"/>
            <a:ext cx="2908427" cy="0"/>
          </a:xfrm>
          <a:custGeom>
            <a:avLst/>
            <a:gdLst/>
            <a:ahLst/>
            <a:cxnLst/>
            <a:rect l="l" t="t" r="r" b="b"/>
            <a:pathLst>
              <a:path w="2908427" h="0">
                <a:moveTo>
                  <a:pt x="0" y="0"/>
                </a:moveTo>
                <a:lnTo>
                  <a:pt x="2908427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4077589" y="5551297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5054473" y="5551297"/>
            <a:ext cx="966520" cy="0"/>
          </a:xfrm>
          <a:custGeom>
            <a:avLst/>
            <a:gdLst/>
            <a:ahLst/>
            <a:cxnLst/>
            <a:rect l="l" t="t" r="r" b="b"/>
            <a:pathLst>
              <a:path w="966520" h="0">
                <a:moveTo>
                  <a:pt x="0" y="0"/>
                </a:moveTo>
                <a:lnTo>
                  <a:pt x="966520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6033262" y="5551297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0" y="0"/>
                </a:moveTo>
                <a:lnTo>
                  <a:pt x="978712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559308" y="5747258"/>
            <a:ext cx="583996" cy="53085"/>
          </a:xfrm>
          <a:custGeom>
            <a:avLst/>
            <a:gdLst/>
            <a:ahLst/>
            <a:cxnLst/>
            <a:rect l="l" t="t" r="r" b="b"/>
            <a:pathLst>
              <a:path w="583996" h="53085">
                <a:moveTo>
                  <a:pt x="0" y="53085"/>
                </a:moveTo>
                <a:lnTo>
                  <a:pt x="583996" y="53085"/>
                </a:lnTo>
                <a:lnTo>
                  <a:pt x="583996" y="0"/>
                </a:lnTo>
                <a:lnTo>
                  <a:pt x="0" y="0"/>
                </a:lnTo>
                <a:lnTo>
                  <a:pt x="0" y="53085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559308" y="5799708"/>
            <a:ext cx="583996" cy="131063"/>
          </a:xfrm>
          <a:custGeom>
            <a:avLst/>
            <a:gdLst/>
            <a:ahLst/>
            <a:cxnLst/>
            <a:rect l="l" t="t" r="r" b="b"/>
            <a:pathLst>
              <a:path w="583996" h="131063">
                <a:moveTo>
                  <a:pt x="0" y="131063"/>
                </a:moveTo>
                <a:lnTo>
                  <a:pt x="583996" y="131063"/>
                </a:lnTo>
                <a:lnTo>
                  <a:pt x="583996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1143304" y="5751702"/>
            <a:ext cx="2922143" cy="0"/>
          </a:xfrm>
          <a:custGeom>
            <a:avLst/>
            <a:gdLst/>
            <a:ahLst/>
            <a:cxnLst/>
            <a:rect l="l" t="t" r="r" b="b"/>
            <a:pathLst>
              <a:path w="2922143" h="0">
                <a:moveTo>
                  <a:pt x="0" y="0"/>
                </a:moveTo>
                <a:lnTo>
                  <a:pt x="2922143" y="0"/>
                </a:lnTo>
              </a:path>
            </a:pathLst>
          </a:custGeom>
          <a:ln w="8890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1143304" y="5755512"/>
            <a:ext cx="2922143" cy="175260"/>
          </a:xfrm>
          <a:custGeom>
            <a:avLst/>
            <a:gdLst/>
            <a:ahLst/>
            <a:cxnLst/>
            <a:rect l="l" t="t" r="r" b="b"/>
            <a:pathLst>
              <a:path w="2922143" h="175260">
                <a:moveTo>
                  <a:pt x="2922143" y="0"/>
                </a:moveTo>
                <a:lnTo>
                  <a:pt x="76" y="0"/>
                </a:lnTo>
                <a:lnTo>
                  <a:pt x="76" y="175260"/>
                </a:lnTo>
                <a:lnTo>
                  <a:pt x="2922143" y="175260"/>
                </a:lnTo>
                <a:lnTo>
                  <a:pt x="2922143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077589" y="5751702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8890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4077589" y="5755512"/>
            <a:ext cx="964691" cy="175260"/>
          </a:xfrm>
          <a:custGeom>
            <a:avLst/>
            <a:gdLst/>
            <a:ahLst/>
            <a:cxnLst/>
            <a:rect l="l" t="t" r="r" b="b"/>
            <a:pathLst>
              <a:path w="964691" h="175260">
                <a:moveTo>
                  <a:pt x="964691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691" y="175260"/>
                </a:lnTo>
                <a:lnTo>
                  <a:pt x="96469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5055997" y="5751702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0" y="0"/>
                </a:moveTo>
                <a:lnTo>
                  <a:pt x="964996" y="0"/>
                </a:lnTo>
              </a:path>
            </a:pathLst>
          </a:custGeom>
          <a:ln w="8890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5055997" y="5755512"/>
            <a:ext cx="964996" cy="175260"/>
          </a:xfrm>
          <a:custGeom>
            <a:avLst/>
            <a:gdLst/>
            <a:ahLst/>
            <a:cxnLst/>
            <a:rect l="l" t="t" r="r" b="b"/>
            <a:pathLst>
              <a:path w="964996" h="175260">
                <a:moveTo>
                  <a:pt x="964996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996" y="175260"/>
                </a:lnTo>
                <a:lnTo>
                  <a:pt x="964996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6033262" y="5747258"/>
            <a:ext cx="978712" cy="53085"/>
          </a:xfrm>
          <a:custGeom>
            <a:avLst/>
            <a:gdLst/>
            <a:ahLst/>
            <a:cxnLst/>
            <a:rect l="l" t="t" r="r" b="b"/>
            <a:pathLst>
              <a:path w="978712" h="53085">
                <a:moveTo>
                  <a:pt x="0" y="53085"/>
                </a:moveTo>
                <a:lnTo>
                  <a:pt x="978712" y="53085"/>
                </a:lnTo>
                <a:lnTo>
                  <a:pt x="978712" y="0"/>
                </a:lnTo>
                <a:lnTo>
                  <a:pt x="0" y="0"/>
                </a:lnTo>
                <a:lnTo>
                  <a:pt x="0" y="53085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6033262" y="5799708"/>
            <a:ext cx="978712" cy="131063"/>
          </a:xfrm>
          <a:custGeom>
            <a:avLst/>
            <a:gdLst/>
            <a:ahLst/>
            <a:cxnLst/>
            <a:rect l="l" t="t" r="r" b="b"/>
            <a:pathLst>
              <a:path w="978712" h="131063">
                <a:moveTo>
                  <a:pt x="978662" y="0"/>
                </a:moveTo>
                <a:lnTo>
                  <a:pt x="0" y="0"/>
                </a:lnTo>
                <a:lnTo>
                  <a:pt x="0" y="131063"/>
                </a:lnTo>
                <a:lnTo>
                  <a:pt x="978662" y="131063"/>
                </a:lnTo>
                <a:lnTo>
                  <a:pt x="978662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559308" y="5943854"/>
            <a:ext cx="583996" cy="34798"/>
          </a:xfrm>
          <a:custGeom>
            <a:avLst/>
            <a:gdLst/>
            <a:ahLst/>
            <a:cxnLst/>
            <a:rect l="l" t="t" r="r" b="b"/>
            <a:pathLst>
              <a:path w="583996" h="34798">
                <a:moveTo>
                  <a:pt x="0" y="34798"/>
                </a:moveTo>
                <a:lnTo>
                  <a:pt x="583996" y="34798"/>
                </a:lnTo>
                <a:lnTo>
                  <a:pt x="583996" y="0"/>
                </a:lnTo>
                <a:lnTo>
                  <a:pt x="0" y="0"/>
                </a:lnTo>
                <a:lnTo>
                  <a:pt x="0" y="34798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559308" y="5978017"/>
            <a:ext cx="583996" cy="131063"/>
          </a:xfrm>
          <a:custGeom>
            <a:avLst/>
            <a:gdLst/>
            <a:ahLst/>
            <a:cxnLst/>
            <a:rect l="l" t="t" r="r" b="b"/>
            <a:pathLst>
              <a:path w="583996" h="131063">
                <a:moveTo>
                  <a:pt x="0" y="131063"/>
                </a:moveTo>
                <a:lnTo>
                  <a:pt x="583996" y="131063"/>
                </a:lnTo>
                <a:lnTo>
                  <a:pt x="583996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1143304" y="5946774"/>
            <a:ext cx="2922143" cy="0"/>
          </a:xfrm>
          <a:custGeom>
            <a:avLst/>
            <a:gdLst/>
            <a:ahLst/>
            <a:cxnLst/>
            <a:rect l="l" t="t" r="r" b="b"/>
            <a:pathLst>
              <a:path w="2922143" h="0">
                <a:moveTo>
                  <a:pt x="0" y="0"/>
                </a:moveTo>
                <a:lnTo>
                  <a:pt x="2922143" y="0"/>
                </a:lnTo>
              </a:path>
            </a:pathLst>
          </a:custGeom>
          <a:ln w="5842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1143304" y="5949060"/>
            <a:ext cx="2922143" cy="160020"/>
          </a:xfrm>
          <a:custGeom>
            <a:avLst/>
            <a:gdLst/>
            <a:ahLst/>
            <a:cxnLst/>
            <a:rect l="l" t="t" r="r" b="b"/>
            <a:pathLst>
              <a:path w="2922143" h="160020">
                <a:moveTo>
                  <a:pt x="2922143" y="0"/>
                </a:moveTo>
                <a:lnTo>
                  <a:pt x="76" y="0"/>
                </a:lnTo>
                <a:lnTo>
                  <a:pt x="76" y="160020"/>
                </a:lnTo>
                <a:lnTo>
                  <a:pt x="2922143" y="160020"/>
                </a:lnTo>
                <a:lnTo>
                  <a:pt x="2922143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4077589" y="5946774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5842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4077589" y="5949060"/>
            <a:ext cx="964691" cy="160020"/>
          </a:xfrm>
          <a:custGeom>
            <a:avLst/>
            <a:gdLst/>
            <a:ahLst/>
            <a:cxnLst/>
            <a:rect l="l" t="t" r="r" b="b"/>
            <a:pathLst>
              <a:path w="964691" h="160020">
                <a:moveTo>
                  <a:pt x="964691" y="0"/>
                </a:moveTo>
                <a:lnTo>
                  <a:pt x="126" y="0"/>
                </a:lnTo>
                <a:lnTo>
                  <a:pt x="126" y="160020"/>
                </a:lnTo>
                <a:lnTo>
                  <a:pt x="964691" y="160020"/>
                </a:lnTo>
                <a:lnTo>
                  <a:pt x="964691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5055997" y="5946774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0" y="0"/>
                </a:moveTo>
                <a:lnTo>
                  <a:pt x="964996" y="0"/>
                </a:lnTo>
              </a:path>
            </a:pathLst>
          </a:custGeom>
          <a:ln w="5842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5055997" y="5949060"/>
            <a:ext cx="964996" cy="160020"/>
          </a:xfrm>
          <a:custGeom>
            <a:avLst/>
            <a:gdLst/>
            <a:ahLst/>
            <a:cxnLst/>
            <a:rect l="l" t="t" r="r" b="b"/>
            <a:pathLst>
              <a:path w="964996" h="160020">
                <a:moveTo>
                  <a:pt x="964996" y="0"/>
                </a:moveTo>
                <a:lnTo>
                  <a:pt x="126" y="0"/>
                </a:lnTo>
                <a:lnTo>
                  <a:pt x="126" y="160020"/>
                </a:lnTo>
                <a:lnTo>
                  <a:pt x="964996" y="160020"/>
                </a:lnTo>
                <a:lnTo>
                  <a:pt x="964996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6033262" y="5943854"/>
            <a:ext cx="978712" cy="34798"/>
          </a:xfrm>
          <a:custGeom>
            <a:avLst/>
            <a:gdLst/>
            <a:ahLst/>
            <a:cxnLst/>
            <a:rect l="l" t="t" r="r" b="b"/>
            <a:pathLst>
              <a:path w="978712" h="34798">
                <a:moveTo>
                  <a:pt x="0" y="34798"/>
                </a:moveTo>
                <a:lnTo>
                  <a:pt x="978712" y="34798"/>
                </a:lnTo>
                <a:lnTo>
                  <a:pt x="978712" y="0"/>
                </a:lnTo>
                <a:lnTo>
                  <a:pt x="0" y="0"/>
                </a:lnTo>
                <a:lnTo>
                  <a:pt x="0" y="34798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6033262" y="5978017"/>
            <a:ext cx="978712" cy="131063"/>
          </a:xfrm>
          <a:custGeom>
            <a:avLst/>
            <a:gdLst/>
            <a:ahLst/>
            <a:cxnLst/>
            <a:rect l="l" t="t" r="r" b="b"/>
            <a:pathLst>
              <a:path w="978712" h="131063">
                <a:moveTo>
                  <a:pt x="978662" y="0"/>
                </a:moveTo>
                <a:lnTo>
                  <a:pt x="0" y="0"/>
                </a:lnTo>
                <a:lnTo>
                  <a:pt x="0" y="131063"/>
                </a:lnTo>
                <a:lnTo>
                  <a:pt x="978662" y="131063"/>
                </a:lnTo>
                <a:lnTo>
                  <a:pt x="978662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557784" y="5930138"/>
            <a:ext cx="585520" cy="13461"/>
          </a:xfrm>
          <a:custGeom>
            <a:avLst/>
            <a:gdLst/>
            <a:ahLst/>
            <a:cxnLst/>
            <a:rect l="l" t="t" r="r" b="b"/>
            <a:pathLst>
              <a:path w="585520" h="13461">
                <a:moveTo>
                  <a:pt x="0" y="13461"/>
                </a:moveTo>
                <a:lnTo>
                  <a:pt x="585520" y="13461"/>
                </a:lnTo>
                <a:lnTo>
                  <a:pt x="585520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1143304" y="5936869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1155496" y="5936869"/>
            <a:ext cx="2908427" cy="0"/>
          </a:xfrm>
          <a:custGeom>
            <a:avLst/>
            <a:gdLst/>
            <a:ahLst/>
            <a:cxnLst/>
            <a:rect l="l" t="t" r="r" b="b"/>
            <a:pathLst>
              <a:path w="2908427" h="0">
                <a:moveTo>
                  <a:pt x="0" y="0"/>
                </a:moveTo>
                <a:lnTo>
                  <a:pt x="2908427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4077589" y="5936869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5054473" y="5936869"/>
            <a:ext cx="966520" cy="0"/>
          </a:xfrm>
          <a:custGeom>
            <a:avLst/>
            <a:gdLst/>
            <a:ahLst/>
            <a:cxnLst/>
            <a:rect l="l" t="t" r="r" b="b"/>
            <a:pathLst>
              <a:path w="966520" h="0">
                <a:moveTo>
                  <a:pt x="0" y="0"/>
                </a:moveTo>
                <a:lnTo>
                  <a:pt x="966520" y="0"/>
                </a:lnTo>
              </a:path>
            </a:pathLst>
          </a:custGeom>
          <a:ln w="13461">
            <a:solidFill>
              <a:srgbClr val="F5F5F5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6033262" y="5930138"/>
            <a:ext cx="978712" cy="13461"/>
          </a:xfrm>
          <a:custGeom>
            <a:avLst/>
            <a:gdLst/>
            <a:ahLst/>
            <a:cxnLst/>
            <a:rect l="l" t="t" r="r" b="b"/>
            <a:pathLst>
              <a:path w="978712" h="13461">
                <a:moveTo>
                  <a:pt x="0" y="13461"/>
                </a:moveTo>
                <a:lnTo>
                  <a:pt x="978712" y="13461"/>
                </a:lnTo>
                <a:lnTo>
                  <a:pt x="978712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559308" y="6112129"/>
            <a:ext cx="3506089" cy="0"/>
          </a:xfrm>
          <a:custGeom>
            <a:avLst/>
            <a:gdLst/>
            <a:ahLst/>
            <a:cxnLst/>
            <a:rect l="l" t="t" r="r" b="b"/>
            <a:pathLst>
              <a:path w="3506089" h="0">
                <a:moveTo>
                  <a:pt x="0" y="0"/>
                </a:moveTo>
                <a:lnTo>
                  <a:pt x="3506089" y="0"/>
                </a:lnTo>
              </a:path>
            </a:pathLst>
          </a:custGeom>
          <a:ln w="7365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559308" y="6114542"/>
            <a:ext cx="3506089" cy="30225"/>
          </a:xfrm>
          <a:custGeom>
            <a:avLst/>
            <a:gdLst/>
            <a:ahLst/>
            <a:cxnLst/>
            <a:rect l="l" t="t" r="r" b="b"/>
            <a:pathLst>
              <a:path w="3506089" h="30225">
                <a:moveTo>
                  <a:pt x="3506089" y="0"/>
                </a:moveTo>
                <a:lnTo>
                  <a:pt x="0" y="0"/>
                </a:lnTo>
                <a:lnTo>
                  <a:pt x="0" y="29717"/>
                </a:lnTo>
                <a:lnTo>
                  <a:pt x="3506089" y="29717"/>
                </a:lnTo>
                <a:lnTo>
                  <a:pt x="3506089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4077589" y="6112129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7365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077589" y="6114542"/>
            <a:ext cx="964691" cy="30225"/>
          </a:xfrm>
          <a:custGeom>
            <a:avLst/>
            <a:gdLst/>
            <a:ahLst/>
            <a:cxnLst/>
            <a:rect l="l" t="t" r="r" b="b"/>
            <a:pathLst>
              <a:path w="964691" h="30225">
                <a:moveTo>
                  <a:pt x="964691" y="0"/>
                </a:moveTo>
                <a:lnTo>
                  <a:pt x="126" y="0"/>
                </a:lnTo>
                <a:lnTo>
                  <a:pt x="126" y="29717"/>
                </a:lnTo>
                <a:lnTo>
                  <a:pt x="964691" y="29717"/>
                </a:lnTo>
                <a:lnTo>
                  <a:pt x="964691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5055997" y="6112129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0" y="0"/>
                </a:moveTo>
                <a:lnTo>
                  <a:pt x="964996" y="0"/>
                </a:lnTo>
              </a:path>
            </a:pathLst>
          </a:custGeom>
          <a:ln w="7365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5055997" y="6114542"/>
            <a:ext cx="964996" cy="30225"/>
          </a:xfrm>
          <a:custGeom>
            <a:avLst/>
            <a:gdLst/>
            <a:ahLst/>
            <a:cxnLst/>
            <a:rect l="l" t="t" r="r" b="b"/>
            <a:pathLst>
              <a:path w="964996" h="30225">
                <a:moveTo>
                  <a:pt x="964996" y="0"/>
                </a:moveTo>
                <a:lnTo>
                  <a:pt x="126" y="0"/>
                </a:lnTo>
                <a:lnTo>
                  <a:pt x="126" y="29717"/>
                </a:lnTo>
                <a:lnTo>
                  <a:pt x="964996" y="29717"/>
                </a:lnTo>
                <a:lnTo>
                  <a:pt x="964996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6033262" y="6112129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0" y="0"/>
                </a:moveTo>
                <a:lnTo>
                  <a:pt x="978712" y="0"/>
                </a:lnTo>
              </a:path>
            </a:pathLst>
          </a:custGeom>
          <a:ln w="7365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6033262" y="6114542"/>
            <a:ext cx="978712" cy="30225"/>
          </a:xfrm>
          <a:custGeom>
            <a:avLst/>
            <a:gdLst/>
            <a:ahLst/>
            <a:cxnLst/>
            <a:rect l="l" t="t" r="r" b="b"/>
            <a:pathLst>
              <a:path w="978712" h="30225">
                <a:moveTo>
                  <a:pt x="978662" y="0"/>
                </a:moveTo>
                <a:lnTo>
                  <a:pt x="0" y="0"/>
                </a:lnTo>
                <a:lnTo>
                  <a:pt x="0" y="29717"/>
                </a:lnTo>
                <a:lnTo>
                  <a:pt x="978662" y="29717"/>
                </a:lnTo>
                <a:lnTo>
                  <a:pt x="978662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559308" y="6143498"/>
            <a:ext cx="3506089" cy="57657"/>
          </a:xfrm>
          <a:custGeom>
            <a:avLst/>
            <a:gdLst/>
            <a:ahLst/>
            <a:cxnLst/>
            <a:rect l="l" t="t" r="r" b="b"/>
            <a:pathLst>
              <a:path w="3506089" h="57657">
                <a:moveTo>
                  <a:pt x="0" y="57657"/>
                </a:moveTo>
                <a:lnTo>
                  <a:pt x="3506089" y="57657"/>
                </a:lnTo>
                <a:lnTo>
                  <a:pt x="3506089" y="0"/>
                </a:lnTo>
                <a:lnTo>
                  <a:pt x="0" y="0"/>
                </a:lnTo>
                <a:lnTo>
                  <a:pt x="0" y="57657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59308" y="6200520"/>
            <a:ext cx="3506089" cy="131063"/>
          </a:xfrm>
          <a:custGeom>
            <a:avLst/>
            <a:gdLst/>
            <a:ahLst/>
            <a:cxnLst/>
            <a:rect l="l" t="t" r="r" b="b"/>
            <a:pathLst>
              <a:path w="3506089" h="131063">
                <a:moveTo>
                  <a:pt x="0" y="131063"/>
                </a:moveTo>
                <a:lnTo>
                  <a:pt x="3506089" y="131063"/>
                </a:lnTo>
                <a:lnTo>
                  <a:pt x="3506089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077081" y="5930011"/>
            <a:ext cx="0" cy="413766"/>
          </a:xfrm>
          <a:custGeom>
            <a:avLst/>
            <a:gdLst/>
            <a:ahLst/>
            <a:cxnLst/>
            <a:rect l="l" t="t" r="r" b="b"/>
            <a:pathLst>
              <a:path w="0" h="413766">
                <a:moveTo>
                  <a:pt x="0" y="0"/>
                </a:moveTo>
                <a:lnTo>
                  <a:pt x="0" y="413766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4077589" y="6143497"/>
            <a:ext cx="964691" cy="13462"/>
          </a:xfrm>
          <a:custGeom>
            <a:avLst/>
            <a:gdLst/>
            <a:ahLst/>
            <a:cxnLst/>
            <a:rect l="l" t="t" r="r" b="b"/>
            <a:pathLst>
              <a:path w="964691" h="13462">
                <a:moveTo>
                  <a:pt x="0" y="13462"/>
                </a:moveTo>
                <a:lnTo>
                  <a:pt x="964691" y="13462"/>
                </a:lnTo>
                <a:lnTo>
                  <a:pt x="964691" y="0"/>
                </a:lnTo>
                <a:lnTo>
                  <a:pt x="0" y="0"/>
                </a:lnTo>
                <a:lnTo>
                  <a:pt x="0" y="13462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4077589" y="6156324"/>
            <a:ext cx="964691" cy="175260"/>
          </a:xfrm>
          <a:custGeom>
            <a:avLst/>
            <a:gdLst/>
            <a:ahLst/>
            <a:cxnLst/>
            <a:rect l="l" t="t" r="r" b="b"/>
            <a:pathLst>
              <a:path w="964691" h="175260">
                <a:moveTo>
                  <a:pt x="964691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691" y="175260"/>
                </a:lnTo>
                <a:lnTo>
                  <a:pt x="964691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5054218" y="5930773"/>
            <a:ext cx="0" cy="413003"/>
          </a:xfrm>
          <a:custGeom>
            <a:avLst/>
            <a:gdLst/>
            <a:ahLst/>
            <a:cxnLst/>
            <a:rect l="l" t="t" r="r" b="b"/>
            <a:pathLst>
              <a:path w="0" h="413003">
                <a:moveTo>
                  <a:pt x="0" y="0"/>
                </a:moveTo>
                <a:lnTo>
                  <a:pt x="0" y="413003"/>
                </a:lnTo>
              </a:path>
            </a:pathLst>
          </a:custGeom>
          <a:ln w="14985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5055997" y="6143497"/>
            <a:ext cx="964996" cy="13462"/>
          </a:xfrm>
          <a:custGeom>
            <a:avLst/>
            <a:gdLst/>
            <a:ahLst/>
            <a:cxnLst/>
            <a:rect l="l" t="t" r="r" b="b"/>
            <a:pathLst>
              <a:path w="964996" h="13462">
                <a:moveTo>
                  <a:pt x="0" y="13462"/>
                </a:moveTo>
                <a:lnTo>
                  <a:pt x="964996" y="13462"/>
                </a:lnTo>
                <a:lnTo>
                  <a:pt x="964996" y="0"/>
                </a:lnTo>
                <a:lnTo>
                  <a:pt x="0" y="0"/>
                </a:lnTo>
                <a:lnTo>
                  <a:pt x="0" y="13462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5055997" y="6156324"/>
            <a:ext cx="964996" cy="175260"/>
          </a:xfrm>
          <a:custGeom>
            <a:avLst/>
            <a:gdLst/>
            <a:ahLst/>
            <a:cxnLst/>
            <a:rect l="l" t="t" r="r" b="b"/>
            <a:pathLst>
              <a:path w="964996" h="175260">
                <a:moveTo>
                  <a:pt x="964996" y="0"/>
                </a:moveTo>
                <a:lnTo>
                  <a:pt x="126" y="0"/>
                </a:lnTo>
                <a:lnTo>
                  <a:pt x="126" y="175260"/>
                </a:lnTo>
                <a:lnTo>
                  <a:pt x="964996" y="175260"/>
                </a:lnTo>
                <a:lnTo>
                  <a:pt x="964996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6033262" y="6143498"/>
            <a:ext cx="978712" cy="57657"/>
          </a:xfrm>
          <a:custGeom>
            <a:avLst/>
            <a:gdLst/>
            <a:ahLst/>
            <a:cxnLst/>
            <a:rect l="l" t="t" r="r" b="b"/>
            <a:pathLst>
              <a:path w="978712" h="57657">
                <a:moveTo>
                  <a:pt x="0" y="57657"/>
                </a:moveTo>
                <a:lnTo>
                  <a:pt x="978712" y="57657"/>
                </a:lnTo>
                <a:lnTo>
                  <a:pt x="978712" y="0"/>
                </a:lnTo>
                <a:lnTo>
                  <a:pt x="0" y="0"/>
                </a:lnTo>
                <a:lnTo>
                  <a:pt x="0" y="57657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6033262" y="6200520"/>
            <a:ext cx="978712" cy="131063"/>
          </a:xfrm>
          <a:custGeom>
            <a:avLst/>
            <a:gdLst/>
            <a:ahLst/>
            <a:cxnLst/>
            <a:rect l="l" t="t" r="r" b="b"/>
            <a:pathLst>
              <a:path w="978712" h="131063">
                <a:moveTo>
                  <a:pt x="978662" y="0"/>
                </a:moveTo>
                <a:lnTo>
                  <a:pt x="0" y="0"/>
                </a:lnTo>
                <a:lnTo>
                  <a:pt x="0" y="131063"/>
                </a:lnTo>
                <a:lnTo>
                  <a:pt x="978662" y="131063"/>
                </a:lnTo>
                <a:lnTo>
                  <a:pt x="978662" y="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559308" y="6343142"/>
            <a:ext cx="583996" cy="36322"/>
          </a:xfrm>
          <a:custGeom>
            <a:avLst/>
            <a:gdLst/>
            <a:ahLst/>
            <a:cxnLst/>
            <a:rect l="l" t="t" r="r" b="b"/>
            <a:pathLst>
              <a:path w="583996" h="36322">
                <a:moveTo>
                  <a:pt x="0" y="36322"/>
                </a:moveTo>
                <a:lnTo>
                  <a:pt x="583996" y="36322"/>
                </a:lnTo>
                <a:lnTo>
                  <a:pt x="583996" y="0"/>
                </a:lnTo>
                <a:lnTo>
                  <a:pt x="0" y="0"/>
                </a:lnTo>
                <a:lnTo>
                  <a:pt x="0" y="3632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559308" y="6378829"/>
            <a:ext cx="583996" cy="131063"/>
          </a:xfrm>
          <a:custGeom>
            <a:avLst/>
            <a:gdLst/>
            <a:ahLst/>
            <a:cxnLst/>
            <a:rect l="l" t="t" r="r" b="b"/>
            <a:pathLst>
              <a:path w="583996" h="131063">
                <a:moveTo>
                  <a:pt x="0" y="131063"/>
                </a:moveTo>
                <a:lnTo>
                  <a:pt x="583996" y="131063"/>
                </a:lnTo>
                <a:lnTo>
                  <a:pt x="583996" y="0"/>
                </a:lnTo>
                <a:lnTo>
                  <a:pt x="0" y="0"/>
                </a:lnTo>
                <a:lnTo>
                  <a:pt x="0" y="131063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1143304" y="6346062"/>
            <a:ext cx="2922143" cy="0"/>
          </a:xfrm>
          <a:custGeom>
            <a:avLst/>
            <a:gdLst/>
            <a:ahLst/>
            <a:cxnLst/>
            <a:rect l="l" t="t" r="r" b="b"/>
            <a:pathLst>
              <a:path w="2922143" h="0">
                <a:moveTo>
                  <a:pt x="0" y="0"/>
                </a:moveTo>
                <a:lnTo>
                  <a:pt x="2922143" y="0"/>
                </a:lnTo>
              </a:path>
            </a:pathLst>
          </a:custGeom>
          <a:ln w="5842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1143304" y="6348348"/>
            <a:ext cx="2922143" cy="161544"/>
          </a:xfrm>
          <a:custGeom>
            <a:avLst/>
            <a:gdLst/>
            <a:ahLst/>
            <a:cxnLst/>
            <a:rect l="l" t="t" r="r" b="b"/>
            <a:pathLst>
              <a:path w="2922143" h="161543">
                <a:moveTo>
                  <a:pt x="2922143" y="0"/>
                </a:moveTo>
                <a:lnTo>
                  <a:pt x="76" y="0"/>
                </a:lnTo>
                <a:lnTo>
                  <a:pt x="76" y="161544"/>
                </a:lnTo>
                <a:lnTo>
                  <a:pt x="2922143" y="161544"/>
                </a:lnTo>
                <a:lnTo>
                  <a:pt x="2922143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4071556" y="6339966"/>
            <a:ext cx="0" cy="190436"/>
          </a:xfrm>
          <a:custGeom>
            <a:avLst/>
            <a:gdLst/>
            <a:ahLst/>
            <a:cxnLst/>
            <a:rect l="l" t="t" r="r" b="b"/>
            <a:pathLst>
              <a:path w="0" h="190436">
                <a:moveTo>
                  <a:pt x="0" y="0"/>
                </a:moveTo>
                <a:lnTo>
                  <a:pt x="0" y="190436"/>
                </a:lnTo>
              </a:path>
            </a:pathLst>
          </a:custGeom>
          <a:ln w="13461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4077589" y="6346062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0" y="0"/>
                </a:moveTo>
                <a:lnTo>
                  <a:pt x="964691" y="0"/>
                </a:lnTo>
              </a:path>
            </a:pathLst>
          </a:custGeom>
          <a:ln w="5842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4077589" y="6348348"/>
            <a:ext cx="964691" cy="161544"/>
          </a:xfrm>
          <a:custGeom>
            <a:avLst/>
            <a:gdLst/>
            <a:ahLst/>
            <a:cxnLst/>
            <a:rect l="l" t="t" r="r" b="b"/>
            <a:pathLst>
              <a:path w="964691" h="161543">
                <a:moveTo>
                  <a:pt x="964691" y="0"/>
                </a:moveTo>
                <a:lnTo>
                  <a:pt x="126" y="0"/>
                </a:lnTo>
                <a:lnTo>
                  <a:pt x="126" y="161544"/>
                </a:lnTo>
                <a:lnTo>
                  <a:pt x="964691" y="161544"/>
                </a:lnTo>
                <a:lnTo>
                  <a:pt x="964691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5049202" y="6339204"/>
            <a:ext cx="0" cy="191960"/>
          </a:xfrm>
          <a:custGeom>
            <a:avLst/>
            <a:gdLst/>
            <a:ahLst/>
            <a:cxnLst/>
            <a:rect l="l" t="t" r="r" b="b"/>
            <a:pathLst>
              <a:path w="0" h="191960">
                <a:moveTo>
                  <a:pt x="0" y="0"/>
                </a:moveTo>
                <a:lnTo>
                  <a:pt x="0" y="191960"/>
                </a:lnTo>
              </a:path>
            </a:pathLst>
          </a:custGeom>
          <a:ln w="14985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5055997" y="6346062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0" y="0"/>
                </a:moveTo>
                <a:lnTo>
                  <a:pt x="964996" y="0"/>
                </a:lnTo>
              </a:path>
            </a:pathLst>
          </a:custGeom>
          <a:ln w="5842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5055997" y="6348348"/>
            <a:ext cx="964996" cy="161544"/>
          </a:xfrm>
          <a:custGeom>
            <a:avLst/>
            <a:gdLst/>
            <a:ahLst/>
            <a:cxnLst/>
            <a:rect l="l" t="t" r="r" b="b"/>
            <a:pathLst>
              <a:path w="964996" h="161543">
                <a:moveTo>
                  <a:pt x="964996" y="0"/>
                </a:moveTo>
                <a:lnTo>
                  <a:pt x="126" y="0"/>
                </a:lnTo>
                <a:lnTo>
                  <a:pt x="126" y="161544"/>
                </a:lnTo>
                <a:lnTo>
                  <a:pt x="964996" y="161544"/>
                </a:lnTo>
                <a:lnTo>
                  <a:pt x="964996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6033262" y="6343142"/>
            <a:ext cx="978712" cy="36322"/>
          </a:xfrm>
          <a:custGeom>
            <a:avLst/>
            <a:gdLst/>
            <a:ahLst/>
            <a:cxnLst/>
            <a:rect l="l" t="t" r="r" b="b"/>
            <a:pathLst>
              <a:path w="978712" h="36322">
                <a:moveTo>
                  <a:pt x="0" y="36322"/>
                </a:moveTo>
                <a:lnTo>
                  <a:pt x="978712" y="36322"/>
                </a:lnTo>
                <a:lnTo>
                  <a:pt x="978712" y="0"/>
                </a:lnTo>
                <a:lnTo>
                  <a:pt x="0" y="0"/>
                </a:lnTo>
                <a:lnTo>
                  <a:pt x="0" y="36322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6033262" y="6378829"/>
            <a:ext cx="978712" cy="131063"/>
          </a:xfrm>
          <a:custGeom>
            <a:avLst/>
            <a:gdLst/>
            <a:ahLst/>
            <a:cxnLst/>
            <a:rect l="l" t="t" r="r" b="b"/>
            <a:pathLst>
              <a:path w="978712" h="131063">
                <a:moveTo>
                  <a:pt x="978662" y="0"/>
                </a:moveTo>
                <a:lnTo>
                  <a:pt x="0" y="0"/>
                </a:lnTo>
                <a:lnTo>
                  <a:pt x="0" y="131063"/>
                </a:lnTo>
                <a:lnTo>
                  <a:pt x="978662" y="131063"/>
                </a:lnTo>
                <a:lnTo>
                  <a:pt x="978662" y="0"/>
                </a:lnTo>
                <a:close/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557784" y="6330950"/>
            <a:ext cx="585520" cy="13461"/>
          </a:xfrm>
          <a:custGeom>
            <a:avLst/>
            <a:gdLst/>
            <a:ahLst/>
            <a:cxnLst/>
            <a:rect l="l" t="t" r="r" b="b"/>
            <a:pathLst>
              <a:path w="585520" h="13461">
                <a:moveTo>
                  <a:pt x="0" y="13461"/>
                </a:moveTo>
                <a:lnTo>
                  <a:pt x="585520" y="13461"/>
                </a:lnTo>
                <a:lnTo>
                  <a:pt x="585520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1143304" y="6337681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1155496" y="6337681"/>
            <a:ext cx="2908427" cy="0"/>
          </a:xfrm>
          <a:custGeom>
            <a:avLst/>
            <a:gdLst/>
            <a:ahLst/>
            <a:cxnLst/>
            <a:rect l="l" t="t" r="r" b="b"/>
            <a:pathLst>
              <a:path w="2908427" h="0">
                <a:moveTo>
                  <a:pt x="0" y="0"/>
                </a:moveTo>
                <a:lnTo>
                  <a:pt x="2908427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4076065" y="6337681"/>
            <a:ext cx="1524" cy="0"/>
          </a:xfrm>
          <a:custGeom>
            <a:avLst/>
            <a:gdLst/>
            <a:ahLst/>
            <a:cxnLst/>
            <a:rect l="l" t="t" r="r" b="b"/>
            <a:pathLst>
              <a:path w="1524" h="0">
                <a:moveTo>
                  <a:pt x="0" y="0"/>
                </a:moveTo>
                <a:lnTo>
                  <a:pt x="1524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4089780" y="6337681"/>
            <a:ext cx="952500" cy="0"/>
          </a:xfrm>
          <a:custGeom>
            <a:avLst/>
            <a:gdLst/>
            <a:ahLst/>
            <a:cxnLst/>
            <a:rect l="l" t="t" r="r" b="b"/>
            <a:pathLst>
              <a:path w="952500" h="0">
                <a:moveTo>
                  <a:pt x="0" y="0"/>
                </a:moveTo>
                <a:lnTo>
                  <a:pt x="952500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5066665" y="6337681"/>
            <a:ext cx="954328" cy="0"/>
          </a:xfrm>
          <a:custGeom>
            <a:avLst/>
            <a:gdLst/>
            <a:ahLst/>
            <a:cxnLst/>
            <a:rect l="l" t="t" r="r" b="b"/>
            <a:pathLst>
              <a:path w="954328" h="0">
                <a:moveTo>
                  <a:pt x="0" y="0"/>
                </a:moveTo>
                <a:lnTo>
                  <a:pt x="954328" y="0"/>
                </a:lnTo>
              </a:path>
            </a:pathLst>
          </a:custGeom>
          <a:ln w="13461">
            <a:solidFill>
              <a:srgbClr val="EBEBEB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6033262" y="6330950"/>
            <a:ext cx="978712" cy="13461"/>
          </a:xfrm>
          <a:custGeom>
            <a:avLst/>
            <a:gdLst/>
            <a:ahLst/>
            <a:cxnLst/>
            <a:rect l="l" t="t" r="r" b="b"/>
            <a:pathLst>
              <a:path w="978712" h="13461">
                <a:moveTo>
                  <a:pt x="0" y="13461"/>
                </a:moveTo>
                <a:lnTo>
                  <a:pt x="978712" y="13461"/>
                </a:lnTo>
                <a:lnTo>
                  <a:pt x="978712" y="0"/>
                </a:lnTo>
                <a:lnTo>
                  <a:pt x="0" y="0"/>
                </a:lnTo>
                <a:lnTo>
                  <a:pt x="0" y="1346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559308" y="6524371"/>
            <a:ext cx="583996" cy="0"/>
          </a:xfrm>
          <a:custGeom>
            <a:avLst/>
            <a:gdLst/>
            <a:ahLst/>
            <a:cxnLst/>
            <a:rect l="l" t="t" r="r" b="b"/>
            <a:pathLst>
              <a:path w="583996" h="0">
                <a:moveTo>
                  <a:pt x="0" y="0"/>
                </a:moveTo>
                <a:lnTo>
                  <a:pt x="583996" y="0"/>
                </a:lnTo>
              </a:path>
            </a:pathLst>
          </a:custGeom>
          <a:ln w="30225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1143304" y="6524371"/>
            <a:ext cx="2922143" cy="0"/>
          </a:xfrm>
          <a:custGeom>
            <a:avLst/>
            <a:gdLst/>
            <a:ahLst/>
            <a:cxnLst/>
            <a:rect l="l" t="t" r="r" b="b"/>
            <a:pathLst>
              <a:path w="2922143" h="0">
                <a:moveTo>
                  <a:pt x="2922143" y="0"/>
                </a:moveTo>
                <a:lnTo>
                  <a:pt x="76" y="0"/>
                </a:lnTo>
              </a:path>
              <a:path w="2922143" h="0">
                <a:moveTo>
                  <a:pt x="76" y="1"/>
                </a:moveTo>
                <a:lnTo>
                  <a:pt x="2922143" y="0"/>
                </a:lnTo>
              </a:path>
            </a:pathLst>
          </a:custGeom>
          <a:ln w="30225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4077589" y="6524371"/>
            <a:ext cx="964691" cy="0"/>
          </a:xfrm>
          <a:custGeom>
            <a:avLst/>
            <a:gdLst/>
            <a:ahLst/>
            <a:cxnLst/>
            <a:rect l="l" t="t" r="r" b="b"/>
            <a:pathLst>
              <a:path w="964691" h="0">
                <a:moveTo>
                  <a:pt x="964691" y="0"/>
                </a:moveTo>
                <a:lnTo>
                  <a:pt x="126" y="0"/>
                </a:lnTo>
              </a:path>
              <a:path w="964691" h="0">
                <a:moveTo>
                  <a:pt x="126" y="1"/>
                </a:moveTo>
                <a:lnTo>
                  <a:pt x="964691" y="0"/>
                </a:lnTo>
              </a:path>
            </a:pathLst>
          </a:custGeom>
          <a:ln w="30225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5055997" y="6524371"/>
            <a:ext cx="964996" cy="0"/>
          </a:xfrm>
          <a:custGeom>
            <a:avLst/>
            <a:gdLst/>
            <a:ahLst/>
            <a:cxnLst/>
            <a:rect l="l" t="t" r="r" b="b"/>
            <a:pathLst>
              <a:path w="964996" h="0">
                <a:moveTo>
                  <a:pt x="964996" y="0"/>
                </a:moveTo>
                <a:lnTo>
                  <a:pt x="126" y="0"/>
                </a:lnTo>
              </a:path>
              <a:path w="964996" h="0">
                <a:moveTo>
                  <a:pt x="126" y="1"/>
                </a:moveTo>
                <a:lnTo>
                  <a:pt x="964996" y="0"/>
                </a:lnTo>
              </a:path>
            </a:pathLst>
          </a:custGeom>
          <a:ln w="30225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6033262" y="6524371"/>
            <a:ext cx="978712" cy="0"/>
          </a:xfrm>
          <a:custGeom>
            <a:avLst/>
            <a:gdLst/>
            <a:ahLst/>
            <a:cxnLst/>
            <a:rect l="l" t="t" r="r" b="b"/>
            <a:pathLst>
              <a:path w="978712" h="0">
                <a:moveTo>
                  <a:pt x="978662" y="0"/>
                </a:moveTo>
                <a:lnTo>
                  <a:pt x="0" y="0"/>
                </a:lnTo>
              </a:path>
              <a:path w="978712" h="0">
                <a:moveTo>
                  <a:pt x="0" y="1"/>
                </a:moveTo>
                <a:lnTo>
                  <a:pt x="978662" y="0"/>
                </a:lnTo>
              </a:path>
            </a:pathLst>
          </a:custGeom>
          <a:ln w="30225">
            <a:solidFill>
              <a:srgbClr val="DDDDD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36448" y="2344166"/>
            <a:ext cx="3159887" cy="0"/>
          </a:xfrm>
          <a:custGeom>
            <a:avLst/>
            <a:gdLst/>
            <a:ahLst/>
            <a:cxnLst/>
            <a:rect l="l" t="t" r="r" b="b"/>
            <a:pathLst>
              <a:path w="3159887" h="0">
                <a:moveTo>
                  <a:pt x="0" y="0"/>
                </a:moveTo>
                <a:lnTo>
                  <a:pt x="3159887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3687191" y="2344166"/>
            <a:ext cx="12191" cy="0"/>
          </a:xfrm>
          <a:custGeom>
            <a:avLst/>
            <a:gdLst/>
            <a:ahLst/>
            <a:cxnLst/>
            <a:rect l="l" t="t" r="r" b="b"/>
            <a:pathLst>
              <a:path w="12191" h="0">
                <a:moveTo>
                  <a:pt x="0" y="0"/>
                </a:moveTo>
                <a:lnTo>
                  <a:pt x="12191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3699383" y="2344166"/>
            <a:ext cx="3324733" cy="0"/>
          </a:xfrm>
          <a:custGeom>
            <a:avLst/>
            <a:gdLst/>
            <a:ahLst/>
            <a:cxnLst/>
            <a:rect l="l" t="t" r="r" b="b"/>
            <a:pathLst>
              <a:path w="3324733" h="0">
                <a:moveTo>
                  <a:pt x="0" y="0"/>
                </a:moveTo>
                <a:lnTo>
                  <a:pt x="3324733" y="0"/>
                </a:lnTo>
              </a:path>
            </a:pathLst>
          </a:custGeom>
          <a:ln w="13461">
            <a:solidFill>
              <a:srgbClr val="CCCCC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5705094" y="521392"/>
            <a:ext cx="1376419" cy="10242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INVOICE</a:t>
            </a:r>
            <a:endParaRPr sz="2500">
              <a:latin typeface="Arial"/>
              <a:cs typeface="Arial"/>
            </a:endParaRPr>
          </a:p>
          <a:p>
            <a:pPr marL="509625" marR="33369" algn="ctr">
              <a:lnSpc>
                <a:spcPct val="95825"/>
              </a:lnSpc>
              <a:spcBef>
                <a:spcPts val="934"/>
              </a:spcBef>
            </a:pPr>
            <a:r>
              <a:rPr dirty="0" smtClean="0" sz="1050" spc="0">
                <a:latin typeface="Arial"/>
                <a:cs typeface="Arial"/>
              </a:rPr>
              <a:t>22</a:t>
            </a:r>
            <a:r>
              <a:rPr dirty="0" smtClean="0" sz="1050" spc="-4">
                <a:latin typeface="Arial"/>
                <a:cs typeface="Arial"/>
              </a:rPr>
              <a:t>-</a:t>
            </a:r>
            <a:r>
              <a:rPr dirty="0" smtClean="0" sz="1050" spc="-4">
                <a:latin typeface="Arial"/>
                <a:cs typeface="Arial"/>
              </a:rPr>
              <a:t>M</a:t>
            </a:r>
            <a:r>
              <a:rPr dirty="0" smtClean="0" sz="1050" spc="0">
                <a:latin typeface="Arial"/>
                <a:cs typeface="Arial"/>
              </a:rPr>
              <a:t>a</a:t>
            </a:r>
            <a:r>
              <a:rPr dirty="0" smtClean="0" sz="1050" spc="-9">
                <a:latin typeface="Arial"/>
                <a:cs typeface="Arial"/>
              </a:rPr>
              <a:t>y</a:t>
            </a:r>
            <a:r>
              <a:rPr dirty="0" smtClean="0" sz="1050" spc="-4">
                <a:latin typeface="Arial"/>
                <a:cs typeface="Arial"/>
              </a:rPr>
              <a:t>-</a:t>
            </a:r>
            <a:r>
              <a:rPr dirty="0" smtClean="0" sz="1050" spc="0">
                <a:latin typeface="Arial"/>
                <a:cs typeface="Arial"/>
              </a:rPr>
              <a:t>2019</a:t>
            </a:r>
            <a:endParaRPr sz="1050">
              <a:latin typeface="Arial"/>
              <a:cs typeface="Arial"/>
            </a:endParaRPr>
          </a:p>
          <a:p>
            <a:pPr marL="265683" marR="23664">
              <a:lnSpc>
                <a:spcPct val="95825"/>
              </a:lnSpc>
              <a:spcBef>
                <a:spcPts val="315"/>
              </a:spcBef>
            </a:pPr>
            <a:r>
              <a:rPr dirty="0" smtClean="0" sz="1050" spc="-4">
                <a:latin typeface="Arial"/>
                <a:cs typeface="Arial"/>
              </a:rPr>
              <a:t>I</a:t>
            </a:r>
            <a:r>
              <a:rPr dirty="0" smtClean="0" sz="1050" spc="0">
                <a:latin typeface="Arial"/>
                <a:cs typeface="Arial"/>
              </a:rPr>
              <a:t>n</a:t>
            </a:r>
            <a:r>
              <a:rPr dirty="0" smtClean="0" sz="1050" spc="-9">
                <a:latin typeface="Arial"/>
                <a:cs typeface="Arial"/>
              </a:rPr>
              <a:t>v</a:t>
            </a:r>
            <a:r>
              <a:rPr dirty="0" smtClean="0" sz="1050" spc="0">
                <a:latin typeface="Arial"/>
                <a:cs typeface="Arial"/>
              </a:rPr>
              <a:t>o</a:t>
            </a:r>
            <a:r>
              <a:rPr dirty="0" smtClean="0" sz="1050" spc="4">
                <a:latin typeface="Arial"/>
                <a:cs typeface="Arial"/>
              </a:rPr>
              <a:t>i</a:t>
            </a:r>
            <a:r>
              <a:rPr dirty="0" smtClean="0" sz="1050" spc="0">
                <a:latin typeface="Arial"/>
                <a:cs typeface="Arial"/>
              </a:rPr>
              <a:t>ce</a:t>
            </a:r>
            <a:r>
              <a:rPr dirty="0" smtClean="0" sz="1050" spc="0">
                <a:latin typeface="Arial"/>
                <a:cs typeface="Arial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#2</a:t>
            </a:r>
            <a:r>
              <a:rPr dirty="0" smtClean="0" sz="1050" spc="-9">
                <a:latin typeface="Arial"/>
                <a:cs typeface="Arial"/>
              </a:rPr>
              <a:t>3</a:t>
            </a:r>
            <a:r>
              <a:rPr dirty="0" smtClean="0" sz="1050" spc="0">
                <a:latin typeface="Arial"/>
                <a:cs typeface="Arial"/>
              </a:rPr>
              <a:t>34</a:t>
            </a:r>
            <a:r>
              <a:rPr dirty="0" smtClean="0" sz="1050" spc="-9">
                <a:latin typeface="Arial"/>
                <a:cs typeface="Arial"/>
              </a:rPr>
              <a:t>8</a:t>
            </a:r>
            <a:r>
              <a:rPr dirty="0" smtClean="0" sz="1050" spc="0">
                <a:latin typeface="Arial"/>
                <a:cs typeface="Arial"/>
              </a:rPr>
              <a:t>89</a:t>
            </a:r>
            <a:endParaRPr sz="1050">
              <a:latin typeface="Arial"/>
              <a:cs typeface="Arial"/>
            </a:endParaRPr>
          </a:p>
          <a:p>
            <a:pPr marL="398373" marR="33844" algn="ctr">
              <a:lnSpc>
                <a:spcPct val="95825"/>
              </a:lnSpc>
              <a:spcBef>
                <a:spcPts val="325"/>
              </a:spcBef>
            </a:pPr>
            <a:r>
              <a:rPr dirty="0" smtClean="0" sz="1050" spc="0">
                <a:latin typeface="Arial"/>
                <a:cs typeface="Arial"/>
              </a:rPr>
              <a:t>PO</a:t>
            </a:r>
            <a:r>
              <a:rPr dirty="0" smtClean="0" sz="1050" spc="-9">
                <a:latin typeface="Arial"/>
                <a:cs typeface="Arial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45</a:t>
            </a:r>
            <a:r>
              <a:rPr dirty="0" smtClean="0" sz="1050" spc="-9">
                <a:latin typeface="Arial"/>
                <a:cs typeface="Arial"/>
              </a:rPr>
              <a:t>6</a:t>
            </a:r>
            <a:r>
              <a:rPr dirty="0" smtClean="0" sz="1050" spc="0">
                <a:latin typeface="Arial"/>
                <a:cs typeface="Arial"/>
              </a:rPr>
              <a:t>00</a:t>
            </a:r>
            <a:r>
              <a:rPr dirty="0" smtClean="0" sz="1050" spc="-9">
                <a:latin typeface="Arial"/>
                <a:cs typeface="Arial"/>
              </a:rPr>
              <a:t>1</a:t>
            </a:r>
            <a:r>
              <a:rPr dirty="0" smtClean="0" sz="1050" spc="0">
                <a:latin typeface="Arial"/>
                <a:cs typeface="Arial"/>
              </a:rPr>
              <a:t>200</a:t>
            </a:r>
            <a:endParaRPr sz="105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45084" y="621185"/>
            <a:ext cx="1019145" cy="9244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39"/>
              </a:lnSpc>
              <a:spcBef>
                <a:spcPts val="92"/>
              </a:spcBef>
            </a:pPr>
            <a:r>
              <a:rPr dirty="0" smtClean="0" sz="1700" spc="4" b="1">
                <a:latin typeface="Arial"/>
                <a:cs typeface="Arial"/>
              </a:rPr>
              <a:t>H</a:t>
            </a:r>
            <a:r>
              <a:rPr dirty="0" smtClean="0" sz="1700" spc="0" b="1">
                <a:latin typeface="Arial"/>
                <a:cs typeface="Arial"/>
              </a:rPr>
              <a:t>otel</a:t>
            </a:r>
            <a:r>
              <a:rPr dirty="0" smtClean="0" sz="1700" spc="-4" b="1">
                <a:latin typeface="Arial"/>
                <a:cs typeface="Arial"/>
              </a:rPr>
              <a:t> </a:t>
            </a:r>
            <a:r>
              <a:rPr dirty="0" smtClean="0" sz="1700" spc="0" b="1">
                <a:latin typeface="Arial"/>
                <a:cs typeface="Arial"/>
              </a:rPr>
              <a:t>101</a:t>
            </a:r>
            <a:endParaRPr sz="1700">
              <a:latin typeface="Arial"/>
              <a:cs typeface="Arial"/>
            </a:endParaRPr>
          </a:p>
          <a:p>
            <a:pPr marL="12700" marR="32461">
              <a:lnSpc>
                <a:spcPct val="95825"/>
              </a:lnSpc>
              <a:spcBef>
                <a:spcPts val="1000"/>
              </a:spcBef>
            </a:pPr>
            <a:r>
              <a:rPr dirty="0" smtClean="0" sz="1050" spc="0">
                <a:latin typeface="Arial"/>
                <a:cs typeface="Arial"/>
              </a:rPr>
              <a:t>123</a:t>
            </a:r>
            <a:r>
              <a:rPr dirty="0" smtClean="0" sz="1050" spc="0">
                <a:latin typeface="Arial"/>
                <a:cs typeface="Arial"/>
              </a:rPr>
              <a:t> </a:t>
            </a:r>
            <a:r>
              <a:rPr dirty="0" smtClean="0" sz="1050" spc="-9">
                <a:latin typeface="Arial"/>
                <a:cs typeface="Arial"/>
              </a:rPr>
              <a:t>Y</a:t>
            </a:r>
            <a:r>
              <a:rPr dirty="0" smtClean="0" sz="1050" spc="0">
                <a:latin typeface="Arial"/>
                <a:cs typeface="Arial"/>
              </a:rPr>
              <a:t>our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S</a:t>
            </a:r>
            <a:r>
              <a:rPr dirty="0" smtClean="0" sz="1050" spc="-4">
                <a:latin typeface="Arial"/>
                <a:cs typeface="Arial"/>
              </a:rPr>
              <a:t>t</a:t>
            </a:r>
            <a:r>
              <a:rPr dirty="0" smtClean="0" sz="1050" spc="-4">
                <a:latin typeface="Arial"/>
                <a:cs typeface="Arial"/>
              </a:rPr>
              <a:t>r</a:t>
            </a:r>
            <a:r>
              <a:rPr dirty="0" smtClean="0" sz="1050" spc="0">
                <a:latin typeface="Arial"/>
                <a:cs typeface="Arial"/>
              </a:rPr>
              <a:t>eet</a:t>
            </a:r>
            <a:endParaRPr sz="1050">
              <a:latin typeface="Arial"/>
              <a:cs typeface="Arial"/>
            </a:endParaRPr>
          </a:p>
          <a:p>
            <a:pPr marL="12700" marR="32461">
              <a:lnSpc>
                <a:spcPct val="95825"/>
              </a:lnSpc>
              <a:spcBef>
                <a:spcPts val="315"/>
              </a:spcBef>
            </a:pPr>
            <a:r>
              <a:rPr dirty="0" smtClean="0" sz="1050" spc="-9">
                <a:latin typeface="Arial"/>
                <a:cs typeface="Arial"/>
              </a:rPr>
              <a:t>Y</a:t>
            </a:r>
            <a:r>
              <a:rPr dirty="0" smtClean="0" sz="1050" spc="0">
                <a:latin typeface="Arial"/>
                <a:cs typeface="Arial"/>
              </a:rPr>
              <a:t>our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To</a:t>
            </a:r>
            <a:r>
              <a:rPr dirty="0" smtClean="0" sz="1050" spc="-4">
                <a:latin typeface="Arial"/>
                <a:cs typeface="Arial"/>
              </a:rPr>
              <a:t>w</a:t>
            </a:r>
            <a:r>
              <a:rPr dirty="0" smtClean="0" sz="1050" spc="0">
                <a:latin typeface="Arial"/>
                <a:cs typeface="Arial"/>
              </a:rPr>
              <a:t>n</a:t>
            </a:r>
            <a:endParaRPr sz="1050">
              <a:latin typeface="Arial"/>
              <a:cs typeface="Arial"/>
            </a:endParaRPr>
          </a:p>
          <a:p>
            <a:pPr marL="12700" marR="32461">
              <a:lnSpc>
                <a:spcPct val="95825"/>
              </a:lnSpc>
              <a:spcBef>
                <a:spcPts val="325"/>
              </a:spcBef>
            </a:pPr>
            <a:r>
              <a:rPr dirty="0" smtClean="0" sz="1050" spc="0">
                <a:latin typeface="Arial"/>
                <a:cs typeface="Arial"/>
              </a:rPr>
              <a:t>Addr</a:t>
            </a:r>
            <a:r>
              <a:rPr dirty="0" smtClean="0" sz="1050" spc="-14">
                <a:latin typeface="Arial"/>
                <a:cs typeface="Arial"/>
              </a:rPr>
              <a:t>e</a:t>
            </a:r>
            <a:r>
              <a:rPr dirty="0" smtClean="0" sz="1050" spc="0">
                <a:latin typeface="Arial"/>
                <a:cs typeface="Arial"/>
              </a:rPr>
              <a:t>ss</a:t>
            </a:r>
            <a:r>
              <a:rPr dirty="0" smtClean="0" sz="1050" spc="0">
                <a:latin typeface="Arial"/>
                <a:cs typeface="Arial"/>
              </a:rPr>
              <a:t> </a:t>
            </a:r>
            <a:r>
              <a:rPr dirty="0" smtClean="0" sz="1050" spc="-9">
                <a:latin typeface="Arial"/>
                <a:cs typeface="Arial"/>
              </a:rPr>
              <a:t>L</a:t>
            </a:r>
            <a:r>
              <a:rPr dirty="0" smtClean="0" sz="1050" spc="4">
                <a:latin typeface="Arial"/>
                <a:cs typeface="Arial"/>
              </a:rPr>
              <a:t>i</a:t>
            </a:r>
            <a:r>
              <a:rPr dirty="0" smtClean="0" sz="1050" spc="0">
                <a:latin typeface="Arial"/>
                <a:cs typeface="Arial"/>
              </a:rPr>
              <a:t>ne</a:t>
            </a:r>
            <a:r>
              <a:rPr dirty="0" smtClean="0" sz="1050" spc="0">
                <a:latin typeface="Arial"/>
                <a:cs typeface="Arial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258181" y="1702794"/>
            <a:ext cx="1800984" cy="383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80365">
              <a:lnSpc>
                <a:spcPts val="1425"/>
              </a:lnSpc>
              <a:spcBef>
                <a:spcPts val="71"/>
              </a:spcBef>
            </a:pPr>
            <a:r>
              <a:rPr dirty="0" smtClean="0" sz="1300" spc="-25" b="1">
                <a:latin typeface="Arial"/>
                <a:cs typeface="Arial"/>
              </a:rPr>
              <a:t>A</a:t>
            </a:r>
            <a:r>
              <a:rPr dirty="0" smtClean="0" sz="1300" spc="9" b="1">
                <a:latin typeface="Arial"/>
                <a:cs typeface="Arial"/>
              </a:rPr>
              <a:t>t</a:t>
            </a:r>
            <a:r>
              <a:rPr dirty="0" smtClean="0" sz="1300" spc="0" b="1">
                <a:latin typeface="Arial"/>
                <a:cs typeface="Arial"/>
              </a:rPr>
              <a:t>t:</a:t>
            </a:r>
            <a:r>
              <a:rPr dirty="0" smtClean="0" sz="1300" spc="-12" b="1">
                <a:latin typeface="Arial"/>
                <a:cs typeface="Arial"/>
              </a:rPr>
              <a:t> </a:t>
            </a:r>
            <a:r>
              <a:rPr dirty="0" smtClean="0" sz="1300" spc="9" b="1">
                <a:latin typeface="Arial"/>
                <a:cs typeface="Arial"/>
              </a:rPr>
              <a:t>M</a:t>
            </a:r>
            <a:r>
              <a:rPr dirty="0" smtClean="0" sz="1300" spc="0" b="1">
                <a:latin typeface="Arial"/>
                <a:cs typeface="Arial"/>
              </a:rPr>
              <a:t>s.</a:t>
            </a:r>
            <a:r>
              <a:rPr dirty="0" smtClean="0" sz="1300" spc="-21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Jane</a:t>
            </a:r>
            <a:r>
              <a:rPr dirty="0" smtClean="0" sz="1300" spc="-19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Doe</a:t>
            </a:r>
            <a:endParaRPr sz="1300">
              <a:latin typeface="Arial"/>
              <a:cs typeface="Arial"/>
            </a:endParaRPr>
          </a:p>
          <a:p>
            <a:pPr marL="12700" marR="259">
              <a:lnSpc>
                <a:spcPct val="95825"/>
              </a:lnSpc>
            </a:pPr>
            <a:r>
              <a:rPr dirty="0" smtClean="0" sz="1300" spc="0" b="1">
                <a:latin typeface="Arial"/>
                <a:cs typeface="Arial"/>
              </a:rPr>
              <a:t>Client</a:t>
            </a:r>
            <a:r>
              <a:rPr dirty="0" smtClean="0" sz="1300" spc="-36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C</a:t>
            </a:r>
            <a:r>
              <a:rPr dirty="0" smtClean="0" sz="1300" spc="9" b="1">
                <a:latin typeface="Arial"/>
                <a:cs typeface="Arial"/>
              </a:rPr>
              <a:t>o</a:t>
            </a:r>
            <a:r>
              <a:rPr dirty="0" smtClean="0" sz="1300" spc="0" b="1">
                <a:latin typeface="Arial"/>
                <a:cs typeface="Arial"/>
              </a:rPr>
              <a:t>mpa</a:t>
            </a:r>
            <a:r>
              <a:rPr dirty="0" smtClean="0" sz="1300" spc="19" b="1">
                <a:latin typeface="Arial"/>
                <a:cs typeface="Arial"/>
              </a:rPr>
              <a:t>n</a:t>
            </a:r>
            <a:r>
              <a:rPr dirty="0" smtClean="0" sz="1300" spc="0" b="1">
                <a:latin typeface="Arial"/>
                <a:cs typeface="Arial"/>
              </a:rPr>
              <a:t>y</a:t>
            </a:r>
            <a:r>
              <a:rPr dirty="0" smtClean="0" sz="1300" spc="-74" b="1">
                <a:latin typeface="Arial"/>
                <a:cs typeface="Arial"/>
              </a:rPr>
              <a:t> </a:t>
            </a:r>
            <a:r>
              <a:rPr dirty="0" smtClean="0" sz="1300" spc="0" b="1">
                <a:latin typeface="Arial"/>
                <a:cs typeface="Arial"/>
              </a:rPr>
              <a:t>N</a:t>
            </a:r>
            <a:r>
              <a:rPr dirty="0" smtClean="0" sz="1300" spc="9" b="1">
                <a:latin typeface="Arial"/>
                <a:cs typeface="Arial"/>
              </a:rPr>
              <a:t>a</a:t>
            </a:r>
            <a:r>
              <a:rPr dirty="0" smtClean="0" sz="1300" spc="0" b="1">
                <a:latin typeface="Arial"/>
                <a:cs typeface="Arial"/>
              </a:rPr>
              <a:t>me</a:t>
            </a:r>
            <a:endParaRPr sz="13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45084" y="1732065"/>
            <a:ext cx="1589548" cy="3545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0116">
              <a:lnSpc>
                <a:spcPts val="1180"/>
              </a:lnSpc>
              <a:spcBef>
                <a:spcPts val="59"/>
              </a:spcBef>
            </a:pPr>
            <a:r>
              <a:rPr dirty="0" smtClean="0" sz="1050" spc="-4">
                <a:latin typeface="Arial"/>
                <a:cs typeface="Arial"/>
              </a:rPr>
              <a:t>(</a:t>
            </a:r>
            <a:r>
              <a:rPr dirty="0" smtClean="0" sz="1050" spc="0">
                <a:latin typeface="Arial"/>
                <a:cs typeface="Arial"/>
              </a:rPr>
              <a:t>123)</a:t>
            </a:r>
            <a:r>
              <a:rPr dirty="0" smtClean="0" sz="1050" spc="-4">
                <a:latin typeface="Arial"/>
                <a:cs typeface="Arial"/>
              </a:rPr>
              <a:t> </a:t>
            </a:r>
            <a:r>
              <a:rPr dirty="0" smtClean="0" sz="1050" spc="0">
                <a:latin typeface="Arial"/>
                <a:cs typeface="Arial"/>
              </a:rPr>
              <a:t>456</a:t>
            </a:r>
            <a:r>
              <a:rPr dirty="0" smtClean="0" sz="1050" spc="0">
                <a:latin typeface="Arial"/>
                <a:cs typeface="Arial"/>
              </a:rPr>
              <a:t> </a:t>
            </a:r>
            <a:r>
              <a:rPr dirty="0" smtClean="0" sz="1050" spc="-14">
                <a:latin typeface="Arial"/>
                <a:cs typeface="Arial"/>
              </a:rPr>
              <a:t>7</a:t>
            </a:r>
            <a:r>
              <a:rPr dirty="0" smtClean="0" sz="1050" spc="0">
                <a:latin typeface="Arial"/>
                <a:cs typeface="Arial"/>
              </a:rPr>
              <a:t>89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266"/>
              </a:spcBef>
            </a:pPr>
            <a:r>
              <a:rPr dirty="0" smtClean="0" sz="1050" spc="0">
                <a:latin typeface="Arial"/>
                <a:cs typeface="Arial"/>
                <a:hlinkClick r:id="rId3"/>
              </a:rPr>
              <a:t>ema</a:t>
            </a:r>
            <a:r>
              <a:rPr dirty="0" smtClean="0" sz="1050" spc="-9">
                <a:latin typeface="Arial"/>
                <a:cs typeface="Arial"/>
                <a:hlinkClick r:id="rId3"/>
              </a:rPr>
              <a:t>i</a:t>
            </a:r>
            <a:r>
              <a:rPr dirty="0" smtClean="0" sz="1050" spc="4">
                <a:latin typeface="Arial"/>
                <a:cs typeface="Arial"/>
                <a:hlinkClick r:id="rId3"/>
              </a:rPr>
              <a:t>l</a:t>
            </a:r>
            <a:r>
              <a:rPr dirty="0" smtClean="0" sz="1050" spc="-4">
                <a:latin typeface="Arial"/>
                <a:cs typeface="Arial"/>
                <a:hlinkClick r:id="rId3"/>
              </a:rPr>
              <a:t>@</a:t>
            </a:r>
            <a:r>
              <a:rPr dirty="0" smtClean="0" sz="1050" spc="-9">
                <a:latin typeface="Arial"/>
                <a:cs typeface="Arial"/>
                <a:hlinkClick r:id="rId3"/>
              </a:rPr>
              <a:t>y</a:t>
            </a:r>
            <a:r>
              <a:rPr dirty="0" smtClean="0" sz="1050" spc="0">
                <a:latin typeface="Arial"/>
                <a:cs typeface="Arial"/>
                <a:hlinkClick r:id="rId3"/>
              </a:rPr>
              <a:t>ourc</a:t>
            </a:r>
            <a:r>
              <a:rPr dirty="0" smtClean="0" sz="1050" spc="-14">
                <a:latin typeface="Arial"/>
                <a:cs typeface="Arial"/>
                <a:hlinkClick r:id="rId3"/>
              </a:rPr>
              <a:t>o</a:t>
            </a:r>
            <a:r>
              <a:rPr dirty="0" smtClean="0" sz="1050" spc="-4">
                <a:latin typeface="Arial"/>
                <a:cs typeface="Arial"/>
                <a:hlinkClick r:id="rId3"/>
              </a:rPr>
              <a:t>m</a:t>
            </a:r>
            <a:r>
              <a:rPr dirty="0" smtClean="0" sz="1050" spc="0">
                <a:latin typeface="Arial"/>
                <a:cs typeface="Arial"/>
                <a:hlinkClick r:id="rId3"/>
              </a:rPr>
              <a:t>p</a:t>
            </a:r>
            <a:r>
              <a:rPr dirty="0" smtClean="0" sz="1050" spc="-9">
                <a:latin typeface="Arial"/>
                <a:cs typeface="Arial"/>
                <a:hlinkClick r:id="rId3"/>
              </a:rPr>
              <a:t>a</a:t>
            </a:r>
            <a:r>
              <a:rPr dirty="0" smtClean="0" sz="1050" spc="0">
                <a:latin typeface="Arial"/>
                <a:cs typeface="Arial"/>
                <a:hlinkClick r:id="rId3"/>
              </a:rPr>
              <a:t>n</a:t>
            </a:r>
            <a:r>
              <a:rPr dirty="0" smtClean="0" sz="1050" spc="-9">
                <a:latin typeface="Arial"/>
                <a:cs typeface="Arial"/>
                <a:hlinkClick r:id="rId3"/>
              </a:rPr>
              <a:t>y</a:t>
            </a:r>
            <a:r>
              <a:rPr dirty="0" smtClean="0" sz="1050" spc="-4">
                <a:latin typeface="Arial"/>
                <a:cs typeface="Arial"/>
                <a:hlinkClick r:id="rId3"/>
              </a:rPr>
              <a:t>.</a:t>
            </a:r>
            <a:r>
              <a:rPr dirty="0" smtClean="0" sz="1050" spc="0">
                <a:latin typeface="Arial"/>
                <a:cs typeface="Arial"/>
                <a:hlinkClick r:id="rId3"/>
              </a:rPr>
              <a:t>com</a:t>
            </a:r>
            <a:endParaRPr sz="105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154988" y="2635875"/>
            <a:ext cx="1171544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Dear</a:t>
            </a:r>
            <a:r>
              <a:rPr dirty="0" smtClean="0" sz="1000" spc="-2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J</a:t>
            </a:r>
            <a:r>
              <a:rPr dirty="0" smtClean="0" sz="1000" spc="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ne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,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154988" y="3005064"/>
            <a:ext cx="5112128" cy="3317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0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nd</a:t>
            </a:r>
            <a:r>
              <a:rPr dirty="0" smtClean="0" sz="1000" spc="-1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w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co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1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-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1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14">
                <a:latin typeface="Arial"/>
                <a:cs typeface="Arial"/>
              </a:rPr>
              <a:t>k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wn</a:t>
            </a:r>
            <a:r>
              <a:rPr dirty="0" smtClean="0" sz="1000" spc="-70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-1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the</a:t>
            </a:r>
            <a:r>
              <a:rPr dirty="0" smtClean="0" sz="1000" spc="-18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nt</a:t>
            </a:r>
            <a:r>
              <a:rPr dirty="0" smtClean="0" sz="1000" spc="-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w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1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k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et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d.</a:t>
            </a:r>
            <a:r>
              <a:rPr dirty="0" smtClean="0" sz="1000" spc="-38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-14">
                <a:latin typeface="Arial"/>
                <a:cs typeface="Arial"/>
              </a:rPr>
              <a:t>a</a:t>
            </a:r>
            <a:r>
              <a:rPr dirty="0" smtClean="0" sz="1000" spc="14">
                <a:latin typeface="Arial"/>
                <a:cs typeface="Arial"/>
              </a:rPr>
              <a:t>k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p</a:t>
            </a:r>
            <a:r>
              <a:rPr dirty="0" smtClean="0" sz="1000" spc="9">
                <a:latin typeface="Arial"/>
                <a:cs typeface="Arial"/>
              </a:rPr>
              <a:t>a</a:t>
            </a:r>
            <a:r>
              <a:rPr dirty="0" smtClean="0" sz="1000" spc="-29">
                <a:latin typeface="Arial"/>
                <a:cs typeface="Arial"/>
              </a:rPr>
              <a:t>y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t</a:t>
            </a:r>
            <a:endParaRPr sz="1000">
              <a:latin typeface="Arial"/>
              <a:cs typeface="Arial"/>
            </a:endParaRPr>
          </a:p>
          <a:p>
            <a:pPr marL="12700" marR="18973">
              <a:lnSpc>
                <a:spcPct val="95825"/>
              </a:lnSpc>
              <a:spcBef>
                <a:spcPts val="209"/>
              </a:spcBef>
            </a:pPr>
            <a:r>
              <a:rPr dirty="0" smtClean="0" sz="1000" spc="0">
                <a:latin typeface="Arial"/>
                <a:cs typeface="Arial"/>
              </a:rPr>
              <a:t>at</a:t>
            </a:r>
            <a:r>
              <a:rPr dirty="0" smtClean="0" sz="1000" spc="-3">
                <a:latin typeface="Arial"/>
                <a:cs typeface="Arial"/>
              </a:rPr>
              <a:t> </a:t>
            </a:r>
            <a:r>
              <a:rPr dirty="0" smtClean="0" sz="1000" spc="-19">
                <a:latin typeface="Arial"/>
                <a:cs typeface="Arial"/>
              </a:rPr>
              <a:t>y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ur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arl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-4">
                <a:latin typeface="Arial"/>
                <a:cs typeface="Arial"/>
              </a:rPr>
              <a:t>v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e,</a:t>
            </a:r>
            <a:r>
              <a:rPr dirty="0" smtClean="0" sz="1000" spc="-6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11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14">
                <a:latin typeface="Arial"/>
                <a:cs typeface="Arial"/>
              </a:rPr>
              <a:t>s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ta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nt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-14">
                <a:latin typeface="Arial"/>
                <a:cs typeface="Arial"/>
              </a:rPr>
              <a:t>w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th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a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q</a:t>
            </a:r>
            <a:r>
              <a:rPr dirty="0" smtClean="0" sz="1000" spc="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54988" y="3550656"/>
            <a:ext cx="799784" cy="336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4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14">
                <a:latin typeface="Arial"/>
                <a:cs typeface="Arial"/>
              </a:rPr>
              <a:t>k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,</a:t>
            </a:r>
            <a:endParaRPr sz="1000">
              <a:latin typeface="Arial"/>
              <a:cs typeface="Arial"/>
            </a:endParaRPr>
          </a:p>
          <a:p>
            <a:pPr marL="12700" marR="18973">
              <a:lnSpc>
                <a:spcPct val="95825"/>
              </a:lnSpc>
              <a:spcBef>
                <a:spcPts val="244"/>
              </a:spcBef>
            </a:pPr>
            <a:r>
              <a:rPr dirty="0" smtClean="0" sz="1000" spc="-4">
                <a:latin typeface="Arial"/>
                <a:cs typeface="Arial"/>
              </a:rPr>
              <a:t>Y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48716" y="4441408"/>
            <a:ext cx="106095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156512" y="4441408"/>
            <a:ext cx="576211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4">
                <a:latin typeface="Arial"/>
                <a:cs typeface="Arial"/>
              </a:rPr>
              <a:t>s</a:t>
            </a:r>
            <a:r>
              <a:rPr dirty="0" smtClean="0" sz="900" spc="4">
                <a:latin typeface="Arial"/>
                <a:cs typeface="Arial"/>
              </a:rPr>
              <a:t>u</a:t>
            </a:r>
            <a:r>
              <a:rPr dirty="0" smtClean="0" sz="900" spc="4">
                <a:latin typeface="Arial"/>
                <a:cs typeface="Arial"/>
              </a:rPr>
              <a:t>i</a:t>
            </a:r>
            <a:r>
              <a:rPr dirty="0" smtClean="0" sz="900" spc="-9">
                <a:latin typeface="Arial"/>
                <a:cs typeface="Arial"/>
              </a:rPr>
              <a:t>t</a:t>
            </a:r>
            <a:r>
              <a:rPr dirty="0" smtClean="0" sz="900" spc="0">
                <a:latin typeface="Arial"/>
                <a:cs typeface="Arial"/>
              </a:rPr>
              <a:t>e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0">
                <a:latin typeface="Arial"/>
                <a:cs typeface="Arial"/>
              </a:rPr>
              <a:t>r</a:t>
            </a:r>
            <a:r>
              <a:rPr dirty="0" smtClean="0" sz="900" spc="4">
                <a:latin typeface="Arial"/>
                <a:cs typeface="Arial"/>
              </a:rPr>
              <a:t>o</a:t>
            </a:r>
            <a:r>
              <a:rPr dirty="0" smtClean="0" sz="900" spc="-9">
                <a:latin typeface="Arial"/>
                <a:cs typeface="Arial"/>
              </a:rPr>
              <a:t>o</a:t>
            </a:r>
            <a:r>
              <a:rPr dirty="0" smtClean="0" sz="900" spc="0">
                <a:latin typeface="Arial"/>
                <a:cs typeface="Arial"/>
              </a:rPr>
              <a:t>m</a:t>
            </a:r>
            <a:endParaRPr sz="9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166997" y="4441408"/>
            <a:ext cx="386359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1</a:t>
            </a:r>
            <a:r>
              <a:rPr dirty="0" smtClean="0" sz="900" spc="4">
                <a:latin typeface="Arial"/>
                <a:cs typeface="Arial"/>
              </a:rPr>
              <a:t> </a:t>
            </a:r>
            <a:r>
              <a:rPr dirty="0" smtClean="0" sz="900" spc="4">
                <a:latin typeface="Arial"/>
                <a:cs typeface="Arial"/>
              </a:rPr>
              <a:t>n</a:t>
            </a:r>
            <a:r>
              <a:rPr dirty="0" smtClean="0" sz="900" spc="4">
                <a:latin typeface="Arial"/>
                <a:cs typeface="Arial"/>
              </a:rPr>
              <a:t>i</a:t>
            </a:r>
            <a:r>
              <a:rPr dirty="0" smtClean="0" sz="900" spc="-9">
                <a:latin typeface="Arial"/>
                <a:cs typeface="Arial"/>
              </a:rPr>
              <a:t>g</a:t>
            </a:r>
            <a:r>
              <a:rPr dirty="0" smtClean="0" sz="900" spc="4">
                <a:latin typeface="Arial"/>
                <a:cs typeface="Arial"/>
              </a:rPr>
              <a:t>h</a:t>
            </a:r>
            <a:r>
              <a:rPr dirty="0" smtClean="0" sz="900" spc="0">
                <a:latin typeface="Arial"/>
                <a:cs typeface="Arial"/>
              </a:rPr>
              <a:t>t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43881" y="4441408"/>
            <a:ext cx="39230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4">
                <a:latin typeface="Arial"/>
                <a:cs typeface="Arial"/>
              </a:rPr>
              <a:t>1</a:t>
            </a:r>
            <a:r>
              <a:rPr dirty="0" smtClean="0" sz="900" spc="4">
                <a:latin typeface="Arial"/>
                <a:cs typeface="Arial"/>
              </a:rPr>
              <a:t>2</a:t>
            </a:r>
            <a:r>
              <a:rPr dirty="0" smtClean="0" sz="900" spc="4">
                <a:latin typeface="Arial"/>
                <a:cs typeface="Arial"/>
              </a:rPr>
              <a:t>5</a:t>
            </a:r>
            <a:r>
              <a:rPr dirty="0" smtClean="0" sz="900" spc="0">
                <a:latin typeface="Arial"/>
                <a:cs typeface="Arial"/>
              </a:rPr>
              <a:t>.</a:t>
            </a:r>
            <a:r>
              <a:rPr dirty="0" smtClean="0" sz="900" spc="-4">
                <a:latin typeface="Arial"/>
                <a:cs typeface="Arial"/>
              </a:rPr>
              <a:t>0</a:t>
            </a:r>
            <a:r>
              <a:rPr dirty="0" smtClean="0" sz="900" spc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122670" y="4441408"/>
            <a:ext cx="392303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4">
                <a:latin typeface="Arial"/>
                <a:cs typeface="Arial"/>
              </a:rPr>
              <a:t>1</a:t>
            </a:r>
            <a:r>
              <a:rPr dirty="0" smtClean="0" sz="900" spc="4">
                <a:latin typeface="Arial"/>
                <a:cs typeface="Arial"/>
              </a:rPr>
              <a:t>2</a:t>
            </a:r>
            <a:r>
              <a:rPr dirty="0" smtClean="0" sz="900" spc="4">
                <a:latin typeface="Arial"/>
                <a:cs typeface="Arial"/>
              </a:rPr>
              <a:t>5</a:t>
            </a:r>
            <a:r>
              <a:rPr dirty="0" smtClean="0" sz="900" spc="0">
                <a:latin typeface="Arial"/>
                <a:cs typeface="Arial"/>
              </a:rPr>
              <a:t>.</a:t>
            </a:r>
            <a:r>
              <a:rPr dirty="0" smtClean="0" sz="900" spc="-4">
                <a:latin typeface="Arial"/>
                <a:cs typeface="Arial"/>
              </a:rPr>
              <a:t>0</a:t>
            </a:r>
            <a:r>
              <a:rPr dirty="0" smtClean="0" sz="900" spc="0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48716" y="4822408"/>
            <a:ext cx="106095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22670" y="4822408"/>
            <a:ext cx="8060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48716" y="5203662"/>
            <a:ext cx="106095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122670" y="5203662"/>
            <a:ext cx="8060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48716" y="5584662"/>
            <a:ext cx="106095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7</a:t>
            </a:r>
            <a:endParaRPr sz="9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22670" y="5584662"/>
            <a:ext cx="80606" cy="139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19"/>
              </a:lnSpc>
              <a:spcBef>
                <a:spcPts val="51"/>
              </a:spcBef>
            </a:pPr>
            <a:r>
              <a:rPr dirty="0" smtClean="0" sz="900" spc="0"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54988" y="6835130"/>
            <a:ext cx="5209493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1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4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14">
                <a:latin typeface="Arial"/>
                <a:cs typeface="Arial"/>
              </a:rPr>
              <a:t>k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3">
                <a:latin typeface="Arial"/>
                <a:cs typeface="Arial"/>
              </a:rPr>
              <a:t> </a:t>
            </a:r>
            <a:r>
              <a:rPr dirty="0" smtClean="0" sz="1000" spc="-29">
                <a:latin typeface="Arial"/>
                <a:cs typeface="Arial"/>
              </a:rPr>
              <a:t>y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!</a:t>
            </a:r>
            <a:r>
              <a:rPr dirty="0" smtClean="0" sz="1000" spc="-2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I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k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or</a:t>
            </a:r>
            <a:r>
              <a:rPr dirty="0" smtClean="0" sz="1000" spc="-9">
                <a:latin typeface="Arial"/>
                <a:cs typeface="Arial"/>
              </a:rPr>
              <a:t>w</a:t>
            </a:r>
            <a:r>
              <a:rPr dirty="0" smtClean="0" sz="1000" spc="0">
                <a:latin typeface="Arial"/>
                <a:cs typeface="Arial"/>
              </a:rPr>
              <a:t>ard</a:t>
            </a:r>
            <a:r>
              <a:rPr dirty="0" smtClean="0" sz="1000" spc="-33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34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g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w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th</a:t>
            </a:r>
            <a:r>
              <a:rPr dirty="0" smtClean="0" sz="1000" spc="2">
                <a:latin typeface="Arial"/>
                <a:cs typeface="Arial"/>
              </a:rPr>
              <a:t> </a:t>
            </a:r>
            <a:r>
              <a:rPr dirty="0" smtClean="0" sz="1000" spc="-19">
                <a:latin typeface="Arial"/>
                <a:cs typeface="Arial"/>
              </a:rPr>
              <a:t>y</a:t>
            </a:r>
            <a:r>
              <a:rPr dirty="0" smtClean="0" sz="1000" spc="0">
                <a:latin typeface="Arial"/>
                <a:cs typeface="Arial"/>
              </a:rPr>
              <a:t>ou</a:t>
            </a:r>
            <a:r>
              <a:rPr dirty="0" smtClean="0" sz="1000" spc="-1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2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7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ue</a:t>
            </a:r>
            <a:r>
              <a:rPr dirty="0" smtClean="0" sz="1000" spc="-21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54988" y="7199747"/>
            <a:ext cx="2639230" cy="1518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latin typeface="Arial"/>
                <a:cs typeface="Arial"/>
              </a:rPr>
              <a:t>P</a:t>
            </a:r>
            <a:r>
              <a:rPr dirty="0" smtClean="0" sz="1000" spc="19">
                <a:latin typeface="Arial"/>
                <a:cs typeface="Arial"/>
              </a:rPr>
              <a:t>a</a:t>
            </a:r>
            <a:r>
              <a:rPr dirty="0" smtClean="0" sz="1000" spc="-29">
                <a:latin typeface="Arial"/>
                <a:cs typeface="Arial"/>
              </a:rPr>
              <a:t>y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t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er</a:t>
            </a:r>
            <a:r>
              <a:rPr dirty="0" smtClean="0" sz="1000" spc="9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:</a:t>
            </a:r>
            <a:r>
              <a:rPr dirty="0" smtClean="0" sz="1000" spc="-2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to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be</a:t>
            </a:r>
            <a:r>
              <a:rPr dirty="0" smtClean="0" sz="1000" spc="-1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re</a:t>
            </a:r>
            <a:r>
              <a:rPr dirty="0" smtClean="0" sz="1000" spc="4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v</a:t>
            </a:r>
            <a:r>
              <a:rPr dirty="0" smtClean="0" sz="1000" spc="0">
                <a:latin typeface="Arial"/>
                <a:cs typeface="Arial"/>
              </a:rPr>
              <a:t>ed</a:t>
            </a:r>
            <a:r>
              <a:rPr dirty="0" smtClean="0" sz="1000" spc="-2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w</a:t>
            </a:r>
            <a:r>
              <a:rPr dirty="0" smtClean="0" sz="1000" spc="-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25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19">
                <a:latin typeface="Arial"/>
                <a:cs typeface="Arial"/>
              </a:rPr>
              <a:t>a</a:t>
            </a:r>
            <a:r>
              <a:rPr dirty="0" smtClean="0" sz="1000" spc="-19">
                <a:latin typeface="Arial"/>
                <a:cs typeface="Arial"/>
              </a:rPr>
              <a:t>y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37459" y="7749911"/>
            <a:ext cx="1510202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20"/>
              </a:lnSpc>
              <a:spcBef>
                <a:spcPts val="55"/>
              </a:spcBef>
            </a:pPr>
            <a:r>
              <a:rPr dirty="0" smtClean="0" sz="1000" spc="-4">
                <a:latin typeface="Arial"/>
                <a:cs typeface="Arial"/>
              </a:rPr>
              <a:t>P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w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1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ed</a:t>
            </a:r>
            <a:r>
              <a:rPr dirty="0" smtClean="0" sz="1000" spc="-44">
                <a:latin typeface="Arial"/>
                <a:cs typeface="Arial"/>
              </a:rPr>
              <a:t> </a:t>
            </a:r>
            <a:r>
              <a:rPr dirty="0" smtClean="0" sz="1000" spc="19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4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mtClean="0" sz="1000" spc="9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n</a:t>
            </a:r>
            <a:r>
              <a:rPr dirty="0" smtClean="0" sz="1000" spc="-4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v</a:t>
            </a:r>
            <a:r>
              <a:rPr dirty="0" smtClean="0" sz="1000" spc="9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o</a:t>
            </a:r>
            <a:r>
              <a:rPr dirty="0" smtClean="0" sz="1000" spc="-4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i</a:t>
            </a:r>
            <a:r>
              <a:rPr dirty="0" smtClean="0" sz="1000" spc="4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mtClean="0" sz="1000" spc="0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e</a:t>
            </a:r>
            <a:r>
              <a:rPr dirty="0" smtClean="0" sz="1000" spc="14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l</a:t>
            </a:r>
            <a:r>
              <a:rPr dirty="0" smtClean="0" sz="1000" spc="-19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y</a:t>
            </a:r>
            <a:r>
              <a:rPr dirty="0" smtClean="0" sz="1000" spc="0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.</a:t>
            </a:r>
            <a:r>
              <a:rPr dirty="0" smtClean="0" sz="1000" spc="4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c</a:t>
            </a:r>
            <a:r>
              <a:rPr dirty="0" smtClean="0" sz="1000" spc="0" u="sng">
                <a:solidFill>
                  <a:srgbClr val="999999"/>
                </a:solidFill>
                <a:latin typeface="Arial"/>
                <a:cs typeface="Arial"/>
                <a:hlinkClick r:id="rId2"/>
              </a:rPr>
              <a:t>om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9308" y="5751702"/>
            <a:ext cx="3515321" cy="188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>
              <a:lnSpc>
                <a:spcPct val="95825"/>
              </a:lnSpc>
              <a:spcBef>
                <a:spcPts val="370"/>
              </a:spcBef>
            </a:pPr>
            <a:r>
              <a:rPr dirty="0" smtClean="0" sz="900" spc="0">
                <a:latin typeface="Arial"/>
                <a:cs typeface="Arial"/>
              </a:rPr>
              <a:t>8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074629" y="5751702"/>
            <a:ext cx="979589" cy="188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5054218" y="5751702"/>
            <a:ext cx="979043" cy="188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6033262" y="5751702"/>
            <a:ext cx="978712" cy="1885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8">
              <a:lnSpc>
                <a:spcPct val="95825"/>
              </a:lnSpc>
              <a:spcBef>
                <a:spcPts val="370"/>
              </a:spcBef>
            </a:pPr>
            <a:r>
              <a:rPr dirty="0" smtClean="0" sz="900" spc="0"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9308" y="5940234"/>
            <a:ext cx="3515321" cy="171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>
              <a:lnSpc>
                <a:spcPct val="95825"/>
              </a:lnSpc>
              <a:spcBef>
                <a:spcPts val="270"/>
              </a:spcBef>
            </a:pPr>
            <a:r>
              <a:rPr dirty="0" smtClean="0" sz="900" spc="0" b="1">
                <a:latin typeface="Arial"/>
                <a:cs typeface="Arial"/>
              </a:rPr>
              <a:t>Su</a:t>
            </a:r>
            <a:r>
              <a:rPr dirty="0" smtClean="0" sz="900" spc="4" b="1">
                <a:latin typeface="Arial"/>
                <a:cs typeface="Arial"/>
              </a:rPr>
              <a:t>b</a:t>
            </a:r>
            <a:r>
              <a:rPr dirty="0" smtClean="0" sz="900" spc="0" b="1">
                <a:latin typeface="Arial"/>
                <a:cs typeface="Arial"/>
              </a:rPr>
              <a:t>tot</a:t>
            </a:r>
            <a:r>
              <a:rPr dirty="0" smtClean="0" sz="900" spc="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74629" y="5940234"/>
            <a:ext cx="979589" cy="171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5054218" y="5940234"/>
            <a:ext cx="979043" cy="171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6033262" y="5940234"/>
            <a:ext cx="978712" cy="1718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8">
              <a:lnSpc>
                <a:spcPct val="95825"/>
              </a:lnSpc>
              <a:spcBef>
                <a:spcPts val="270"/>
              </a:spcBef>
            </a:pPr>
            <a:r>
              <a:rPr dirty="0" smtClean="0" sz="900" spc="4" b="1">
                <a:latin typeface="Arial"/>
                <a:cs typeface="Arial"/>
              </a:rPr>
              <a:t>1</a:t>
            </a:r>
            <a:r>
              <a:rPr dirty="0" smtClean="0" sz="900" spc="4" b="1">
                <a:latin typeface="Arial"/>
                <a:cs typeface="Arial"/>
              </a:rPr>
              <a:t>2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0" b="1">
                <a:latin typeface="Arial"/>
                <a:cs typeface="Arial"/>
              </a:rPr>
              <a:t>.</a:t>
            </a:r>
            <a:r>
              <a:rPr dirty="0" smtClean="0" sz="900" spc="-4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9308" y="6112129"/>
            <a:ext cx="3515321" cy="228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17"/>
              </a:spcBef>
            </a:pPr>
            <a:endParaRPr sz="650"/>
          </a:p>
          <a:p>
            <a:pPr marL="102107">
              <a:lnSpc>
                <a:spcPct val="95825"/>
              </a:lnSpc>
            </a:pPr>
            <a:r>
              <a:rPr dirty="0" smtClean="0" sz="900" spc="0" b="1">
                <a:latin typeface="Arial"/>
                <a:cs typeface="Arial"/>
              </a:rPr>
              <a:t>S</a:t>
            </a:r>
            <a:r>
              <a:rPr dirty="0" smtClean="0" sz="900" spc="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r>
              <a:rPr dirty="0" smtClean="0" sz="900" spc="4" b="1">
                <a:latin typeface="Arial"/>
                <a:cs typeface="Arial"/>
              </a:rPr>
              <a:t>e</a:t>
            </a:r>
            <a:r>
              <a:rPr dirty="0" smtClean="0" sz="900" spc="0" b="1">
                <a:latin typeface="Arial"/>
                <a:cs typeface="Arial"/>
              </a:rPr>
              <a:t>s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-9" b="1">
                <a:latin typeface="Arial"/>
                <a:cs typeface="Arial"/>
              </a:rPr>
              <a:t>T</a:t>
            </a:r>
            <a:r>
              <a:rPr dirty="0" smtClean="0" sz="900" spc="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x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(</a:t>
            </a:r>
            <a:r>
              <a:rPr dirty="0" smtClean="0" sz="900" spc="-4" b="1">
                <a:latin typeface="Arial"/>
                <a:cs typeface="Arial"/>
              </a:rPr>
              <a:t>2</a:t>
            </a:r>
            <a:r>
              <a:rPr dirty="0" smtClean="0" sz="900" spc="14" b="1">
                <a:latin typeface="Arial"/>
                <a:cs typeface="Arial"/>
              </a:rPr>
              <a:t>0</a:t>
            </a:r>
            <a:r>
              <a:rPr dirty="0" smtClean="0" sz="900" spc="-29" b="1">
                <a:latin typeface="Arial"/>
                <a:cs typeface="Arial"/>
              </a:rPr>
              <a:t>%</a:t>
            </a:r>
            <a:r>
              <a:rPr dirty="0" smtClean="0" sz="900" spc="0" b="1"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74629" y="6112129"/>
            <a:ext cx="979589" cy="228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054218" y="6112129"/>
            <a:ext cx="979043" cy="44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033262" y="6112129"/>
            <a:ext cx="978712" cy="2281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17"/>
              </a:spcBef>
            </a:pPr>
            <a:endParaRPr sz="650"/>
          </a:p>
          <a:p>
            <a:pPr marL="102108">
              <a:lnSpc>
                <a:spcPct val="95825"/>
              </a:lnSpc>
            </a:pPr>
            <a:r>
              <a:rPr dirty="0" smtClean="0" sz="900" spc="4" b="1">
                <a:latin typeface="Arial"/>
                <a:cs typeface="Arial"/>
              </a:rPr>
              <a:t>2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0" b="1">
                <a:latin typeface="Arial"/>
                <a:cs typeface="Arial"/>
              </a:rPr>
              <a:t>.</a:t>
            </a:r>
            <a:r>
              <a:rPr dirty="0" smtClean="0" sz="900" spc="4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054218" y="6156325"/>
            <a:ext cx="979043" cy="1839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59308" y="6340284"/>
            <a:ext cx="3515321" cy="198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>
              <a:lnSpc>
                <a:spcPct val="95825"/>
              </a:lnSpc>
              <a:spcBef>
                <a:spcPts val="275"/>
              </a:spcBef>
            </a:pPr>
            <a:r>
              <a:rPr dirty="0" smtClean="0" sz="900" spc="0" b="1">
                <a:latin typeface="Arial"/>
                <a:cs typeface="Arial"/>
              </a:rPr>
              <a:t>T</a:t>
            </a:r>
            <a:r>
              <a:rPr dirty="0" smtClean="0" sz="900" spc="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t</a:t>
            </a:r>
            <a:r>
              <a:rPr dirty="0" smtClean="0" sz="900" spc="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074629" y="6340284"/>
            <a:ext cx="979589" cy="198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5054218" y="6340284"/>
            <a:ext cx="979043" cy="198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033262" y="6340284"/>
            <a:ext cx="978712" cy="1986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8">
              <a:lnSpc>
                <a:spcPct val="95825"/>
              </a:lnSpc>
              <a:spcBef>
                <a:spcPts val="275"/>
              </a:spcBef>
            </a:pPr>
            <a:r>
              <a:rPr dirty="0" smtClean="0" sz="900" spc="4" b="1">
                <a:latin typeface="Arial"/>
                <a:cs typeface="Arial"/>
              </a:rPr>
              <a:t>1</a:t>
            </a:r>
            <a:r>
              <a:rPr dirty="0" smtClean="0" sz="900" spc="4" b="1">
                <a:latin typeface="Arial"/>
                <a:cs typeface="Arial"/>
              </a:rPr>
              <a:t>5</a:t>
            </a:r>
            <a:r>
              <a:rPr dirty="0" smtClean="0" sz="900" spc="4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.</a:t>
            </a:r>
            <a:r>
              <a:rPr dirty="0" smtClean="0" sz="900" spc="-4" b="1">
                <a:latin typeface="Arial"/>
                <a:cs typeface="Arial"/>
              </a:rPr>
              <a:t>0</a:t>
            </a:r>
            <a:r>
              <a:rPr dirty="0" smtClean="0" sz="900" spc="0" b="1"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9308" y="5368417"/>
            <a:ext cx="3512273" cy="182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>
              <a:lnSpc>
                <a:spcPct val="95825"/>
              </a:lnSpc>
              <a:spcBef>
                <a:spcPts val="355"/>
              </a:spcBef>
            </a:pPr>
            <a:r>
              <a:rPr dirty="0" smtClean="0" sz="900" spc="0">
                <a:latin typeface="Arial"/>
                <a:cs typeface="Arial"/>
              </a:rPr>
              <a:t>6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71581" y="5368417"/>
            <a:ext cx="977620" cy="182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049202" y="5368417"/>
            <a:ext cx="977925" cy="182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027127" y="5368417"/>
            <a:ext cx="984846" cy="1828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42">
              <a:lnSpc>
                <a:spcPct val="95825"/>
              </a:lnSpc>
              <a:spcBef>
                <a:spcPts val="355"/>
              </a:spcBef>
            </a:pPr>
            <a:r>
              <a:rPr dirty="0" smtClean="0" sz="900" spc="0"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9308" y="4987162"/>
            <a:ext cx="3512273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>
              <a:lnSpc>
                <a:spcPct val="95825"/>
              </a:lnSpc>
              <a:spcBef>
                <a:spcPts val="355"/>
              </a:spcBef>
            </a:pPr>
            <a:r>
              <a:rPr dirty="0" smtClean="0" sz="900" spc="0">
                <a:latin typeface="Arial"/>
                <a:cs typeface="Arial"/>
              </a:rPr>
              <a:t>4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71581" y="4987162"/>
            <a:ext cx="977620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049202" y="4987162"/>
            <a:ext cx="977925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027127" y="4987162"/>
            <a:ext cx="984846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42">
              <a:lnSpc>
                <a:spcPct val="95825"/>
              </a:lnSpc>
              <a:spcBef>
                <a:spcPts val="355"/>
              </a:spcBef>
            </a:pPr>
            <a:r>
              <a:rPr dirty="0" smtClean="0" sz="900" spc="0"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59308" y="4606162"/>
            <a:ext cx="3512273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>
              <a:lnSpc>
                <a:spcPct val="95825"/>
              </a:lnSpc>
              <a:spcBef>
                <a:spcPts val="355"/>
              </a:spcBef>
            </a:pPr>
            <a:r>
              <a:rPr dirty="0" smtClean="0" sz="900" spc="0">
                <a:latin typeface="Arial"/>
                <a:cs typeface="Arial"/>
              </a:rPr>
              <a:t>2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71581" y="4606162"/>
            <a:ext cx="977620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049202" y="4606162"/>
            <a:ext cx="977925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6027127" y="4606162"/>
            <a:ext cx="984846" cy="1828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42">
              <a:lnSpc>
                <a:spcPct val="95825"/>
              </a:lnSpc>
              <a:spcBef>
                <a:spcPts val="355"/>
              </a:spcBef>
            </a:pPr>
            <a:r>
              <a:rPr dirty="0" smtClean="0" sz="900" spc="0">
                <a:latin typeface="Arial"/>
                <a:cs typeface="Arial"/>
              </a:rPr>
              <a:t>-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9308" y="4197858"/>
            <a:ext cx="3512210" cy="2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107">
              <a:lnSpc>
                <a:spcPct val="95825"/>
              </a:lnSpc>
              <a:spcBef>
                <a:spcPts val="459"/>
              </a:spcBef>
            </a:pPr>
            <a:r>
              <a:rPr dirty="0" smtClean="0" sz="900" spc="0" b="1">
                <a:latin typeface="Arial"/>
                <a:cs typeface="Arial"/>
              </a:rPr>
              <a:t>#</a:t>
            </a:r>
            <a:r>
              <a:rPr dirty="0" smtClean="0" sz="900" spc="0" b="1">
                <a:latin typeface="Arial"/>
                <a:cs typeface="Arial"/>
              </a:rPr>
              <a:t>             </a:t>
            </a:r>
            <a:r>
              <a:rPr dirty="0" smtClean="0" sz="900" spc="9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It</a:t>
            </a:r>
            <a:r>
              <a:rPr dirty="0" smtClean="0" sz="900" spc="4" b="1">
                <a:latin typeface="Arial"/>
                <a:cs typeface="Arial"/>
              </a:rPr>
              <a:t>e</a:t>
            </a:r>
            <a:r>
              <a:rPr dirty="0" smtClean="0" sz="900" spc="0" b="1">
                <a:latin typeface="Arial"/>
                <a:cs typeface="Arial"/>
              </a:rPr>
              <a:t>m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D</a:t>
            </a:r>
            <a:r>
              <a:rPr dirty="0" smtClean="0" sz="900" spc="4" b="1">
                <a:latin typeface="Arial"/>
                <a:cs typeface="Arial"/>
              </a:rPr>
              <a:t>e</a:t>
            </a:r>
            <a:r>
              <a:rPr dirty="0" smtClean="0" sz="900" spc="-9" b="1">
                <a:latin typeface="Arial"/>
                <a:cs typeface="Arial"/>
              </a:rPr>
              <a:t>s</a:t>
            </a:r>
            <a:r>
              <a:rPr dirty="0" smtClean="0" sz="900" spc="4" b="1">
                <a:latin typeface="Arial"/>
                <a:cs typeface="Arial"/>
              </a:rPr>
              <a:t>c</a:t>
            </a:r>
            <a:r>
              <a:rPr dirty="0" smtClean="0" sz="900" spc="0" b="1">
                <a:latin typeface="Arial"/>
                <a:cs typeface="Arial"/>
              </a:rPr>
              <a:t>ript</a:t>
            </a:r>
            <a:r>
              <a:rPr dirty="0" smtClean="0" sz="900" spc="4" b="1">
                <a:latin typeface="Arial"/>
                <a:cs typeface="Arial"/>
              </a:rPr>
              <a:t>i</a:t>
            </a:r>
            <a:r>
              <a:rPr dirty="0" smtClean="0" sz="900" spc="0" b="1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1518" y="4197858"/>
            <a:ext cx="977620" cy="2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178">
              <a:lnSpc>
                <a:spcPct val="95825"/>
              </a:lnSpc>
              <a:spcBef>
                <a:spcPts val="459"/>
              </a:spcBef>
            </a:pPr>
            <a:r>
              <a:rPr dirty="0" smtClean="0" sz="900" spc="0" b="1">
                <a:latin typeface="Arial"/>
                <a:cs typeface="Arial"/>
              </a:rPr>
              <a:t>d</a:t>
            </a:r>
            <a:r>
              <a:rPr dirty="0" smtClean="0" sz="900" spc="4" b="1">
                <a:latin typeface="Arial"/>
                <a:cs typeface="Arial"/>
              </a:rPr>
              <a:t>e</a:t>
            </a:r>
            <a:r>
              <a:rPr dirty="0" smtClean="0" sz="900" spc="4" b="1">
                <a:latin typeface="Arial"/>
                <a:cs typeface="Arial"/>
              </a:rPr>
              <a:t>s</a:t>
            </a:r>
            <a:r>
              <a:rPr dirty="0" smtClean="0" sz="900" spc="0" b="1">
                <a:latin typeface="Arial"/>
                <a:cs typeface="Arial"/>
              </a:rPr>
              <a:t>c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9139" y="4197858"/>
            <a:ext cx="977988" cy="2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965">
              <a:lnSpc>
                <a:spcPct val="95825"/>
              </a:lnSpc>
              <a:spcBef>
                <a:spcPts val="459"/>
              </a:spcBef>
            </a:pPr>
            <a:r>
              <a:rPr dirty="0" smtClean="0" sz="900" spc="-14" b="1">
                <a:latin typeface="Arial"/>
                <a:cs typeface="Arial"/>
              </a:rPr>
              <a:t>A</a:t>
            </a:r>
            <a:r>
              <a:rPr dirty="0" smtClean="0" sz="900" spc="4" b="1">
                <a:latin typeface="Arial"/>
                <a:cs typeface="Arial"/>
              </a:rPr>
              <a:t>m</a:t>
            </a:r>
            <a:r>
              <a:rPr dirty="0" smtClean="0" sz="900" spc="0" b="1">
                <a:latin typeface="Arial"/>
                <a:cs typeface="Arial"/>
              </a:rPr>
              <a:t>o</a:t>
            </a:r>
            <a:r>
              <a:rPr dirty="0" smtClean="0" sz="900" spc="4" b="1">
                <a:latin typeface="Arial"/>
                <a:cs typeface="Arial"/>
              </a:rPr>
              <a:t>u</a:t>
            </a:r>
            <a:r>
              <a:rPr dirty="0" smtClean="0" sz="900" spc="0" b="1">
                <a:latin typeface="Arial"/>
                <a:cs typeface="Arial"/>
              </a:rPr>
              <a:t>nt</a:t>
            </a:r>
            <a:endParaRPr sz="9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027127" y="4197858"/>
            <a:ext cx="984846" cy="2010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42">
              <a:lnSpc>
                <a:spcPct val="95825"/>
              </a:lnSpc>
              <a:spcBef>
                <a:spcPts val="459"/>
              </a:spcBef>
            </a:pPr>
            <a:r>
              <a:rPr dirty="0" smtClean="0" sz="900" spc="0" b="1">
                <a:latin typeface="Arial"/>
                <a:cs typeface="Arial"/>
              </a:rPr>
              <a:t>T</a:t>
            </a:r>
            <a:r>
              <a:rPr dirty="0" smtClean="0" sz="900" spc="4" b="1">
                <a:latin typeface="Arial"/>
                <a:cs typeface="Arial"/>
              </a:rPr>
              <a:t>o</a:t>
            </a:r>
            <a:r>
              <a:rPr dirty="0" smtClean="0" sz="900" spc="0" b="1">
                <a:latin typeface="Arial"/>
                <a:cs typeface="Arial"/>
              </a:rPr>
              <a:t>t</a:t>
            </a:r>
            <a:r>
              <a:rPr dirty="0" smtClean="0" sz="900" spc="4" b="1">
                <a:latin typeface="Arial"/>
                <a:cs typeface="Arial"/>
              </a:rPr>
              <a:t>a</a:t>
            </a:r>
            <a:r>
              <a:rPr dirty="0" smtClean="0" sz="900" spc="0" b="1">
                <a:latin typeface="Arial"/>
                <a:cs typeface="Arial"/>
              </a:rPr>
              <a:t>l</a:t>
            </a:r>
            <a:r>
              <a:rPr dirty="0" smtClean="0" sz="900" spc="4" b="1">
                <a:latin typeface="Arial"/>
                <a:cs typeface="Arial"/>
              </a:rPr>
              <a:t> </a:t>
            </a:r>
            <a:r>
              <a:rPr dirty="0" smtClean="0" sz="900" spc="0" b="1">
                <a:latin typeface="Arial"/>
                <a:cs typeface="Arial"/>
              </a:rPr>
              <a:t>(</a:t>
            </a:r>
            <a:r>
              <a:rPr dirty="0" smtClean="0" sz="900" spc="4" b="1">
                <a:latin typeface="Arial"/>
                <a:cs typeface="Arial"/>
              </a:rPr>
              <a:t>€</a:t>
            </a:r>
            <a:r>
              <a:rPr dirty="0" smtClean="0" sz="900" spc="0" b="1">
                <a:latin typeface="Arial"/>
                <a:cs typeface="Arial"/>
              </a:rPr>
              <a:t>)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