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1464310" y="928552"/>
            <a:ext cx="3451199" cy="6205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Griev</a:t>
            </a:r>
            <a:r>
              <a:rPr dirty="0" smtClean="0" sz="1800" spc="-9">
                <a:solidFill>
                  <a:srgbClr val="006300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n</a:t>
            </a:r>
            <a:r>
              <a:rPr dirty="0" smtClean="0" sz="1800" spc="4">
                <a:solidFill>
                  <a:srgbClr val="006300"/>
                </a:solidFill>
                <a:latin typeface="Arial"/>
                <a:cs typeface="Arial"/>
              </a:rPr>
              <a:t>c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 </a:t>
            </a:r>
            <a:r>
              <a:rPr dirty="0" smtClean="0" sz="1800" spc="-4">
                <a:solidFill>
                  <a:srgbClr val="006300"/>
                </a:solidFill>
                <a:latin typeface="Arial"/>
                <a:cs typeface="Arial"/>
              </a:rPr>
              <a:t>L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et</a:t>
            </a:r>
            <a:r>
              <a:rPr dirty="0" smtClean="0" sz="1800" spc="14">
                <a:solidFill>
                  <a:srgbClr val="006300"/>
                </a:solidFill>
                <a:latin typeface="Arial"/>
                <a:cs typeface="Arial"/>
              </a:rPr>
              <a:t>t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er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for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Misb</a:t>
            </a:r>
            <a:r>
              <a:rPr dirty="0" smtClean="0" sz="1800" spc="-9">
                <a:solidFill>
                  <a:srgbClr val="006300"/>
                </a:solidFill>
                <a:latin typeface="Arial"/>
                <a:cs typeface="Arial"/>
              </a:rPr>
              <a:t>e</a:t>
            </a:r>
            <a:r>
              <a:rPr dirty="0" smtClean="0" sz="1800" spc="4">
                <a:solidFill>
                  <a:srgbClr val="006300"/>
                </a:solidFill>
                <a:latin typeface="Arial"/>
                <a:cs typeface="Arial"/>
              </a:rPr>
              <a:t>h</a:t>
            </a:r>
            <a:r>
              <a:rPr dirty="0" smtClean="0" sz="1800" spc="4">
                <a:solidFill>
                  <a:srgbClr val="006300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vo</a:t>
            </a:r>
            <a:r>
              <a:rPr dirty="0" smtClean="0" sz="1800" spc="-9">
                <a:solidFill>
                  <a:srgbClr val="006300"/>
                </a:solidFill>
                <a:latin typeface="Arial"/>
                <a:cs typeface="Arial"/>
              </a:rPr>
              <a:t>u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  <a:p>
            <a:pPr marL="2053716" marR="34289">
              <a:lnSpc>
                <a:spcPct val="95825"/>
              </a:lnSpc>
              <a:spcBef>
                <a:spcPts val="1395"/>
              </a:spcBef>
            </a:pP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le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-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19370" y="928552"/>
            <a:ext cx="25034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74259" y="928552"/>
            <a:ext cx="1867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64911" y="928552"/>
            <a:ext cx="91099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c</a:t>
            </a:r>
            <a:r>
              <a:rPr dirty="0" smtClean="0" sz="1800" spc="-4">
                <a:solidFill>
                  <a:srgbClr val="006300"/>
                </a:solidFill>
                <a:latin typeface="Arial"/>
                <a:cs typeface="Arial"/>
              </a:rPr>
              <a:t>o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lle</a:t>
            </a:r>
            <a:r>
              <a:rPr dirty="0" smtClean="0" sz="1800" spc="4">
                <a:solidFill>
                  <a:srgbClr val="006300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006300"/>
                </a:solidFill>
                <a:latin typeface="Arial"/>
                <a:cs typeface="Arial"/>
              </a:rPr>
              <a:t>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77281" y="2410666"/>
            <a:ext cx="121564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1168400" algn="l"/>
              </a:tabLst>
            </a:pPr>
            <a:r>
              <a:rPr dirty="0" smtClean="0" sz="1200">
                <a:latin typeface="Arial"/>
                <a:cs typeface="Arial"/>
              </a:rPr>
              <a:t>Da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004" y="2738326"/>
            <a:ext cx="2458489" cy="703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2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Co</a:t>
            </a:r>
            <a:r>
              <a:rPr dirty="0" smtClean="0" sz="1200" spc="9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la</a:t>
            </a:r>
            <a:r>
              <a:rPr dirty="0" smtClean="0" sz="1200" spc="-9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t’s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&amp;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Desi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Or</a:t>
            </a:r>
            <a:r>
              <a:rPr dirty="0" smtClean="0" sz="1200" spc="-9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14">
                <a:latin typeface="Arial"/>
                <a:cs typeface="Arial"/>
              </a:rPr>
              <a:t>z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’s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</a:t>
            </a:r>
            <a:r>
              <a:rPr dirty="0" smtClean="0" sz="1200" spc="9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3593671"/>
            <a:ext cx="1462402" cy="878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f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14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’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Desi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Or</a:t>
            </a:r>
            <a:r>
              <a:rPr dirty="0" smtClean="0" sz="1200" spc="-9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14">
                <a:latin typeface="Arial"/>
                <a:cs typeface="Arial"/>
              </a:rPr>
              <a:t>z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’s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</a:t>
            </a:r>
            <a:r>
              <a:rPr dirty="0" smtClean="0" sz="1200" spc="9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4622371"/>
            <a:ext cx="106461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De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r.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/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rs.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4951555"/>
            <a:ext cx="358866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rm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u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ce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08093" y="4951555"/>
            <a:ext cx="36692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172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91532" y="4951555"/>
            <a:ext cx="45562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63667" y="4951555"/>
            <a:ext cx="152212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172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5126815"/>
            <a:ext cx="5988659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lac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12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m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te</a:t>
            </a:r>
            <a:r>
              <a:rPr dirty="0" smtClean="0" sz="1200" spc="129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cre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11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sing</a:t>
            </a:r>
            <a:r>
              <a:rPr dirty="0" smtClean="0" sz="1200" spc="10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rb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10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1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lso</a:t>
            </a:r>
            <a:r>
              <a:rPr dirty="0" smtClean="0" sz="1200" spc="125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-9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idi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sks.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5631513"/>
            <a:ext cx="5984313" cy="87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640" algn="just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As</a:t>
            </a:r>
            <a:r>
              <a:rPr dirty="0" smtClean="0" sz="1200" spc="192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u</a:t>
            </a:r>
            <a:r>
              <a:rPr dirty="0" smtClean="0" sz="1200" spc="19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k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19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197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m</a:t>
            </a:r>
            <a:r>
              <a:rPr dirty="0" smtClean="0" sz="1200" spc="20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17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-1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9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14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97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9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18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clu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-4">
                <a:latin typeface="Arial"/>
                <a:cs typeface="Arial"/>
              </a:rPr>
              <a:t>b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197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ith</a:t>
            </a:r>
            <a:r>
              <a:rPr dirty="0" smtClean="0" sz="1200" spc="19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Name</a:t>
            </a:r>
            <a:r>
              <a:rPr dirty="0" smtClean="0" sz="1200" spc="197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9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algn="just">
              <a:lnSpc>
                <a:spcPct val="95825"/>
              </a:lnSpc>
            </a:pP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rson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rd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j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b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14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ini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rson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b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25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ru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25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rds</a:t>
            </a:r>
            <a:r>
              <a:rPr dirty="0" smtClean="0" sz="1200" spc="25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25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25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242">
                <a:latin typeface="Arial"/>
                <a:cs typeface="Arial"/>
              </a:rPr>
              <a:t> 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25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25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inst</a:t>
            </a:r>
            <a:r>
              <a:rPr dirty="0" smtClean="0" sz="1200" spc="25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25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257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st</a:t>
            </a:r>
            <a:r>
              <a:rPr dirty="0" smtClean="0" sz="1200" spc="25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247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s.</a:t>
            </a:r>
            <a:r>
              <a:rPr dirty="0" smtClean="0" sz="1200" spc="307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rec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5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b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rst</a:t>
            </a:r>
            <a:r>
              <a:rPr dirty="0" smtClean="0" sz="1200" spc="15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15">
                <a:latin typeface="Arial"/>
                <a:cs typeface="Arial"/>
              </a:rPr>
              <a:t> 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ro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5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2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lo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1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1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Also,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-9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id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177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ith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rk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172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ssi</a:t>
            </a:r>
            <a:r>
              <a:rPr dirty="0" smtClean="0" sz="1200" spc="-9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ich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18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177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172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  </a:t>
            </a:r>
            <a:r>
              <a:rPr dirty="0" smtClean="0" sz="1200" spc="16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traini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6660213"/>
            <a:ext cx="5987135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Kin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ly</a:t>
            </a:r>
            <a:r>
              <a:rPr dirty="0" smtClean="0" sz="1200" spc="2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14">
                <a:latin typeface="Arial"/>
                <a:cs typeface="Arial"/>
              </a:rPr>
              <a:t>n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sti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te</a:t>
            </a:r>
            <a:r>
              <a:rPr dirty="0" smtClean="0" sz="1200" spc="4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4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3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rth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3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3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le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3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res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14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3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3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issu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5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Due</a:t>
            </a:r>
            <a:r>
              <a:rPr dirty="0" smtClean="0" sz="1200" spc="4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</a:t>
            </a:r>
            <a:r>
              <a:rPr dirty="0" smtClean="0" sz="1200" spc="4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3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ro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1219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2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m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-14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2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2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trate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rk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ce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2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-4">
                <a:latin typeface="Arial"/>
                <a:cs typeface="Arial"/>
              </a:rPr>
              <a:t>q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2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u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2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m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p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7010733"/>
            <a:ext cx="31739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18564" y="7010733"/>
            <a:ext cx="67645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2806" y="7010733"/>
            <a:ext cx="32821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18509" y="7010733"/>
            <a:ext cx="22824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3476" y="7010733"/>
            <a:ext cx="26085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03494" y="7010733"/>
            <a:ext cx="54691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tra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8501" y="7010733"/>
            <a:ext cx="64185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rp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515177"/>
            <a:ext cx="86893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rul</a:t>
            </a:r>
            <a:r>
              <a:rPr dirty="0" smtClean="0" sz="1200" spc="-14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997142"/>
            <a:ext cx="1505508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Co</a:t>
            </a:r>
            <a:r>
              <a:rPr dirty="0" smtClean="0" sz="1200" spc="9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la</a:t>
            </a:r>
            <a:r>
              <a:rPr dirty="0" smtClean="0" sz="1200" spc="-9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t’s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Desi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Or</a:t>
            </a:r>
            <a:r>
              <a:rPr dirty="0" smtClean="0" sz="1200" spc="-9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14">
                <a:latin typeface="Arial"/>
                <a:cs typeface="Arial"/>
              </a:rPr>
              <a:t>z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’s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</a:t>
            </a:r>
            <a:r>
              <a:rPr dirty="0" smtClean="0" sz="1200" spc="9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96584" y="2407157"/>
            <a:ext cx="7607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