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6"/>
          <p:cNvSpPr txBox="1"/>
          <p:nvPr/>
        </p:nvSpPr>
        <p:spPr>
          <a:xfrm>
            <a:off x="1464310" y="928552"/>
            <a:ext cx="3451199" cy="6205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solidFill>
                  <a:srgbClr val="006300"/>
                </a:solidFill>
                <a:latin typeface="Arial"/>
                <a:cs typeface="Arial"/>
              </a:rPr>
              <a:t>Griev</a:t>
            </a:r>
            <a:r>
              <a:rPr dirty="0" smtClean="0" sz="1800" spc="-9">
                <a:solidFill>
                  <a:srgbClr val="006300"/>
                </a:solidFill>
                <a:latin typeface="Arial"/>
                <a:cs typeface="Arial"/>
              </a:rPr>
              <a:t>a</a:t>
            </a:r>
            <a:r>
              <a:rPr dirty="0" smtClean="0" sz="1800" spc="0">
                <a:solidFill>
                  <a:srgbClr val="006300"/>
                </a:solidFill>
                <a:latin typeface="Arial"/>
                <a:cs typeface="Arial"/>
              </a:rPr>
              <a:t>n</a:t>
            </a:r>
            <a:r>
              <a:rPr dirty="0" smtClean="0" sz="1800" spc="4">
                <a:solidFill>
                  <a:srgbClr val="006300"/>
                </a:solidFill>
                <a:latin typeface="Arial"/>
                <a:cs typeface="Arial"/>
              </a:rPr>
              <a:t>c</a:t>
            </a:r>
            <a:r>
              <a:rPr dirty="0" smtClean="0" sz="1800" spc="0">
                <a:solidFill>
                  <a:srgbClr val="006300"/>
                </a:solidFill>
                <a:latin typeface="Arial"/>
                <a:cs typeface="Arial"/>
              </a:rPr>
              <a:t>e</a:t>
            </a:r>
            <a:r>
              <a:rPr dirty="0" smtClean="0" sz="1800" spc="0">
                <a:solidFill>
                  <a:srgbClr val="006300"/>
                </a:solidFill>
                <a:latin typeface="Arial"/>
                <a:cs typeface="Arial"/>
              </a:rPr>
              <a:t> </a:t>
            </a:r>
            <a:r>
              <a:rPr dirty="0" smtClean="0" sz="1800" spc="-4">
                <a:solidFill>
                  <a:srgbClr val="006300"/>
                </a:solidFill>
                <a:latin typeface="Arial"/>
                <a:cs typeface="Arial"/>
              </a:rPr>
              <a:t>L</a:t>
            </a:r>
            <a:r>
              <a:rPr dirty="0" smtClean="0" sz="1800" spc="0">
                <a:solidFill>
                  <a:srgbClr val="006300"/>
                </a:solidFill>
                <a:latin typeface="Arial"/>
                <a:cs typeface="Arial"/>
              </a:rPr>
              <a:t>et</a:t>
            </a:r>
            <a:r>
              <a:rPr dirty="0" smtClean="0" sz="1800" spc="14">
                <a:solidFill>
                  <a:srgbClr val="006300"/>
                </a:solidFill>
                <a:latin typeface="Arial"/>
                <a:cs typeface="Arial"/>
              </a:rPr>
              <a:t>t</a:t>
            </a:r>
            <a:r>
              <a:rPr dirty="0" smtClean="0" sz="1800" spc="0">
                <a:solidFill>
                  <a:srgbClr val="006300"/>
                </a:solidFill>
                <a:latin typeface="Arial"/>
                <a:cs typeface="Arial"/>
              </a:rPr>
              <a:t>er</a:t>
            </a:r>
            <a:r>
              <a:rPr dirty="0" smtClean="0" sz="1800" spc="0">
                <a:solidFill>
                  <a:srgbClr val="006300"/>
                </a:solidFill>
                <a:latin typeface="Arial"/>
                <a:cs typeface="Arial"/>
              </a:rPr>
              <a:t> </a:t>
            </a:r>
            <a:r>
              <a:rPr dirty="0" smtClean="0" sz="1800" spc="0">
                <a:solidFill>
                  <a:srgbClr val="006300"/>
                </a:solidFill>
                <a:latin typeface="Arial"/>
                <a:cs typeface="Arial"/>
              </a:rPr>
              <a:t>for</a:t>
            </a:r>
            <a:r>
              <a:rPr dirty="0" smtClean="0" sz="1800" spc="0">
                <a:solidFill>
                  <a:srgbClr val="006300"/>
                </a:solidFill>
                <a:latin typeface="Arial"/>
                <a:cs typeface="Arial"/>
              </a:rPr>
              <a:t> </a:t>
            </a:r>
            <a:r>
              <a:rPr dirty="0" smtClean="0" sz="1800" spc="0">
                <a:solidFill>
                  <a:srgbClr val="006300"/>
                </a:solidFill>
                <a:latin typeface="Arial"/>
                <a:cs typeface="Arial"/>
              </a:rPr>
              <a:t>Misb</a:t>
            </a:r>
            <a:r>
              <a:rPr dirty="0" smtClean="0" sz="1800" spc="-9">
                <a:solidFill>
                  <a:srgbClr val="006300"/>
                </a:solidFill>
                <a:latin typeface="Arial"/>
                <a:cs typeface="Arial"/>
              </a:rPr>
              <a:t>e</a:t>
            </a:r>
            <a:r>
              <a:rPr dirty="0" smtClean="0" sz="1800" spc="4">
                <a:solidFill>
                  <a:srgbClr val="006300"/>
                </a:solidFill>
                <a:latin typeface="Arial"/>
                <a:cs typeface="Arial"/>
              </a:rPr>
              <a:t>h</a:t>
            </a:r>
            <a:r>
              <a:rPr dirty="0" smtClean="0" sz="1800" spc="4">
                <a:solidFill>
                  <a:srgbClr val="006300"/>
                </a:solidFill>
                <a:latin typeface="Arial"/>
                <a:cs typeface="Arial"/>
              </a:rPr>
              <a:t>a</a:t>
            </a:r>
            <a:r>
              <a:rPr dirty="0" smtClean="0" sz="1800" spc="0">
                <a:solidFill>
                  <a:srgbClr val="006300"/>
                </a:solidFill>
                <a:latin typeface="Arial"/>
                <a:cs typeface="Arial"/>
              </a:rPr>
              <a:t>vo</a:t>
            </a:r>
            <a:r>
              <a:rPr dirty="0" smtClean="0" sz="1800" spc="-9">
                <a:solidFill>
                  <a:srgbClr val="006300"/>
                </a:solidFill>
                <a:latin typeface="Arial"/>
                <a:cs typeface="Arial"/>
              </a:rPr>
              <a:t>u</a:t>
            </a:r>
            <a:r>
              <a:rPr dirty="0" smtClean="0" sz="1800" spc="0">
                <a:solidFill>
                  <a:srgbClr val="0063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  <a:p>
            <a:pPr marL="2053716" marR="34289">
              <a:lnSpc>
                <a:spcPct val="95825"/>
              </a:lnSpc>
              <a:spcBef>
                <a:spcPts val="1395"/>
              </a:spcBef>
            </a:pP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-4">
                <a:latin typeface="Arial"/>
                <a:cs typeface="Arial"/>
              </a:rPr>
              <a:t>m</a:t>
            </a: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0">
                <a:latin typeface="Arial"/>
                <a:cs typeface="Arial"/>
              </a:rPr>
              <a:t>le</a:t>
            </a:r>
            <a:r>
              <a:rPr dirty="0" smtClean="0" sz="1200" spc="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-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919370" y="928552"/>
            <a:ext cx="25034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solidFill>
                  <a:srgbClr val="006300"/>
                </a:solidFill>
                <a:latin typeface="Arial"/>
                <a:cs typeface="Arial"/>
              </a:rPr>
              <a:t>of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174259" y="928552"/>
            <a:ext cx="18679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solidFill>
                  <a:srgbClr val="006300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364911" y="928552"/>
            <a:ext cx="91099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solidFill>
                  <a:srgbClr val="006300"/>
                </a:solidFill>
                <a:latin typeface="Arial"/>
                <a:cs typeface="Arial"/>
              </a:rPr>
              <a:t>c</a:t>
            </a:r>
            <a:r>
              <a:rPr dirty="0" smtClean="0" sz="1800" spc="-4">
                <a:solidFill>
                  <a:srgbClr val="006300"/>
                </a:solidFill>
                <a:latin typeface="Arial"/>
                <a:cs typeface="Arial"/>
              </a:rPr>
              <a:t>o</a:t>
            </a:r>
            <a:r>
              <a:rPr dirty="0" smtClean="0" sz="1800" spc="0">
                <a:solidFill>
                  <a:srgbClr val="006300"/>
                </a:solidFill>
                <a:latin typeface="Arial"/>
                <a:cs typeface="Arial"/>
              </a:rPr>
              <a:t>lle</a:t>
            </a:r>
            <a:r>
              <a:rPr dirty="0" smtClean="0" sz="1800" spc="4">
                <a:solidFill>
                  <a:srgbClr val="006300"/>
                </a:solidFill>
                <a:latin typeface="Arial"/>
                <a:cs typeface="Arial"/>
              </a:rPr>
              <a:t>a</a:t>
            </a:r>
            <a:r>
              <a:rPr dirty="0" smtClean="0" sz="1800" spc="0">
                <a:solidFill>
                  <a:srgbClr val="006300"/>
                </a:solidFill>
                <a:latin typeface="Arial"/>
                <a:cs typeface="Arial"/>
              </a:rPr>
              <a:t>ue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677281" y="2410666"/>
            <a:ext cx="121564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tabLst>
                <a:tab pos="1168400" algn="l"/>
              </a:tabLst>
            </a:pPr>
            <a:r>
              <a:rPr dirty="0" smtClean="0" sz="1200">
                <a:latin typeface="Arial"/>
                <a:cs typeface="Arial"/>
              </a:rPr>
              <a:t>Da</a:t>
            </a:r>
            <a:r>
              <a:rPr dirty="0" smtClean="0" sz="1200" spc="4">
                <a:latin typeface="Arial"/>
                <a:cs typeface="Arial"/>
              </a:rPr>
              <a:t>t</a:t>
            </a:r>
            <a:r>
              <a:rPr dirty="0" smtClean="0" sz="1200" spc="-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: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 u="sng">
                <a:latin typeface="Arial"/>
                <a:cs typeface="Arial"/>
              </a:rPr>
              <a:t> </a:t>
            </a:r>
            <a:r>
              <a:rPr dirty="0" smtClean="0" sz="1200" spc="0" u="sng">
                <a:latin typeface="Arial"/>
                <a:cs typeface="Arial"/>
              </a:rPr>
              <a:t>	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02004" y="2738326"/>
            <a:ext cx="2458489" cy="703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286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Arial"/>
                <a:cs typeface="Arial"/>
              </a:rPr>
              <a:t>F</a:t>
            </a:r>
            <a:r>
              <a:rPr dirty="0" smtClean="0" sz="1200" spc="-4">
                <a:latin typeface="Arial"/>
                <a:cs typeface="Arial"/>
              </a:rPr>
              <a:t>r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,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Co</a:t>
            </a:r>
            <a:r>
              <a:rPr dirty="0" smtClean="0" sz="1200" spc="9">
                <a:latin typeface="Arial"/>
                <a:cs typeface="Arial"/>
              </a:rPr>
              <a:t>m</a:t>
            </a: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0">
                <a:latin typeface="Arial"/>
                <a:cs typeface="Arial"/>
              </a:rPr>
              <a:t>la</a:t>
            </a:r>
            <a:r>
              <a:rPr dirty="0" smtClean="0" sz="1200" spc="-9">
                <a:latin typeface="Arial"/>
                <a:cs typeface="Arial"/>
              </a:rPr>
              <a:t>i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-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t’s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-4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&amp;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Desi</a:t>
            </a:r>
            <a:r>
              <a:rPr dirty="0" smtClean="0" sz="1200" spc="-4">
                <a:latin typeface="Arial"/>
                <a:cs typeface="Arial"/>
              </a:rPr>
              <a:t>g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ti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n</a:t>
            </a:r>
            <a:endParaRPr sz="1200">
              <a:latin typeface="Arial"/>
              <a:cs typeface="Arial"/>
            </a:endParaRPr>
          </a:p>
          <a:p>
            <a:pPr marL="12700" marR="26286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Or</a:t>
            </a:r>
            <a:r>
              <a:rPr dirty="0" smtClean="0" sz="1200" spc="-9">
                <a:latin typeface="Arial"/>
                <a:cs typeface="Arial"/>
              </a:rPr>
              <a:t>g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i</a:t>
            </a:r>
            <a:r>
              <a:rPr dirty="0" smtClean="0" sz="1200" spc="-14">
                <a:latin typeface="Arial"/>
                <a:cs typeface="Arial"/>
              </a:rPr>
              <a:t>z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ti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’s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Na</a:t>
            </a:r>
            <a:r>
              <a:rPr dirty="0" smtClean="0" sz="1200" spc="9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  <a:p>
            <a:pPr marL="12700" marR="26286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d</a:t>
            </a:r>
            <a:r>
              <a:rPr dirty="0" smtClean="0" sz="1200" spc="4">
                <a:latin typeface="Arial"/>
                <a:cs typeface="Arial"/>
              </a:rPr>
              <a:t>d</a:t>
            </a:r>
            <a:r>
              <a:rPr dirty="0" smtClean="0" sz="1200" spc="0">
                <a:latin typeface="Arial"/>
                <a:cs typeface="Arial"/>
              </a:rPr>
              <a:t>ress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02004" y="3593671"/>
            <a:ext cx="1462402" cy="878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3586">
              <a:lnSpc>
                <a:spcPts val="1325"/>
              </a:lnSpc>
              <a:spcBef>
                <a:spcPts val="66"/>
              </a:spcBef>
            </a:pPr>
            <a:r>
              <a:rPr dirty="0" smtClean="0" sz="1200" spc="9">
                <a:latin typeface="Arial"/>
                <a:cs typeface="Arial"/>
              </a:rPr>
              <a:t>T</a:t>
            </a:r>
            <a:r>
              <a:rPr dirty="0" smtClean="0" sz="1200" spc="-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,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f</a:t>
            </a:r>
            <a:r>
              <a:rPr dirty="0" smtClean="0" sz="1200" spc="14">
                <a:latin typeface="Arial"/>
                <a:cs typeface="Arial"/>
              </a:rPr>
              <a:t>f</a:t>
            </a:r>
            <a:r>
              <a:rPr dirty="0" smtClean="0" sz="1200" spc="0">
                <a:latin typeface="Arial"/>
                <a:cs typeface="Arial"/>
              </a:rPr>
              <a:t>i</a:t>
            </a:r>
            <a:r>
              <a:rPr dirty="0" smtClean="0" sz="1200" spc="-14">
                <a:latin typeface="Arial"/>
                <a:cs typeface="Arial"/>
              </a:rPr>
              <a:t>c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-4">
                <a:latin typeface="Arial"/>
                <a:cs typeface="Arial"/>
              </a:rPr>
              <a:t>’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-4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Desi</a:t>
            </a:r>
            <a:r>
              <a:rPr dirty="0" smtClean="0" sz="1200" spc="-4">
                <a:latin typeface="Arial"/>
                <a:cs typeface="Arial"/>
              </a:rPr>
              <a:t>g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ti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Or</a:t>
            </a:r>
            <a:r>
              <a:rPr dirty="0" smtClean="0" sz="1200" spc="-9">
                <a:latin typeface="Arial"/>
                <a:cs typeface="Arial"/>
              </a:rPr>
              <a:t>g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i</a:t>
            </a:r>
            <a:r>
              <a:rPr dirty="0" smtClean="0" sz="1200" spc="-14">
                <a:latin typeface="Arial"/>
                <a:cs typeface="Arial"/>
              </a:rPr>
              <a:t>z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ti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’s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Na</a:t>
            </a:r>
            <a:r>
              <a:rPr dirty="0" smtClean="0" sz="1200" spc="9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d</a:t>
            </a:r>
            <a:r>
              <a:rPr dirty="0" smtClean="0" sz="1200" spc="4">
                <a:latin typeface="Arial"/>
                <a:cs typeface="Arial"/>
              </a:rPr>
              <a:t>d</a:t>
            </a:r>
            <a:r>
              <a:rPr dirty="0" smtClean="0" sz="1200" spc="0">
                <a:latin typeface="Arial"/>
                <a:cs typeface="Arial"/>
              </a:rPr>
              <a:t>ress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02004" y="4622371"/>
            <a:ext cx="1064615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Arial"/>
                <a:cs typeface="Arial"/>
              </a:rPr>
              <a:t>De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r.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/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rs.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02004" y="4951555"/>
            <a:ext cx="358866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9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is</a:t>
            </a:r>
            <a:r>
              <a:rPr dirty="0" smtClean="0" sz="1200" spc="182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is</a:t>
            </a:r>
            <a:r>
              <a:rPr dirty="0" smtClean="0" sz="1200" spc="182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to</a:t>
            </a:r>
            <a:r>
              <a:rPr dirty="0" smtClean="0" sz="1200" spc="187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i</a:t>
            </a:r>
            <a:r>
              <a:rPr dirty="0" smtClean="0" sz="1200" spc="-9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f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rm</a:t>
            </a:r>
            <a:r>
              <a:rPr dirty="0" smtClean="0" sz="1200" spc="187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y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u</a:t>
            </a:r>
            <a:r>
              <a:rPr dirty="0" smtClean="0" sz="1200" spc="187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b</a:t>
            </a:r>
            <a:r>
              <a:rPr dirty="0" smtClean="0" sz="1200" spc="-4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182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187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in</a:t>
            </a:r>
            <a:r>
              <a:rPr dirty="0" smtClean="0" sz="1200" spc="-9">
                <a:latin typeface="Arial"/>
                <a:cs typeface="Arial"/>
              </a:rPr>
              <a:t>c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-9">
                <a:latin typeface="Arial"/>
                <a:cs typeface="Arial"/>
              </a:rPr>
              <a:t>v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i</a:t>
            </a:r>
            <a:r>
              <a:rPr dirty="0" smtClean="0" sz="1200" spc="-9">
                <a:latin typeface="Arial"/>
                <a:cs typeface="Arial"/>
              </a:rPr>
              <a:t>e</a:t>
            </a:r>
            <a:r>
              <a:rPr dirty="0" smtClean="0" sz="1200" spc="-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ce</a:t>
            </a:r>
            <a:r>
              <a:rPr dirty="0" smtClean="0" sz="1200" spc="187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t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508093" y="4951555"/>
            <a:ext cx="366928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Arial"/>
                <a:cs typeface="Arial"/>
              </a:rPr>
              <a:t>I</a:t>
            </a:r>
            <a:r>
              <a:rPr dirty="0" smtClean="0" sz="1200" spc="172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m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891532" y="4951555"/>
            <a:ext cx="455625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Arial"/>
                <a:cs typeface="Arial"/>
              </a:rPr>
              <a:t>f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cing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63667" y="4951555"/>
            <a:ext cx="1522120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-9">
                <a:latin typeface="Arial"/>
                <a:cs typeface="Arial"/>
              </a:rPr>
              <a:t>v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r</a:t>
            </a:r>
            <a:r>
              <a:rPr dirty="0" smtClean="0" sz="1200" spc="-9">
                <a:latin typeface="Arial"/>
                <a:cs typeface="Arial"/>
              </a:rPr>
              <a:t>y</a:t>
            </a:r>
            <a:r>
              <a:rPr dirty="0" smtClean="0" sz="1200" spc="4">
                <a:latin typeface="Arial"/>
                <a:cs typeface="Arial"/>
              </a:rPr>
              <a:t>d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y</a:t>
            </a:r>
            <a:r>
              <a:rPr dirty="0" smtClean="0" sz="1200" spc="172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182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187">
                <a:latin typeface="Arial"/>
                <a:cs typeface="Arial"/>
              </a:rPr>
              <a:t> </a:t>
            </a:r>
            <a:r>
              <a:rPr dirty="0" smtClean="0" sz="1200" spc="-14">
                <a:latin typeface="Arial"/>
                <a:cs typeface="Arial"/>
              </a:rPr>
              <a:t>w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rk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02004" y="5126815"/>
            <a:ext cx="5988659" cy="3530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0">
                <a:latin typeface="Arial"/>
                <a:cs typeface="Arial"/>
              </a:rPr>
              <a:t>lac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.</a:t>
            </a:r>
            <a:r>
              <a:rPr dirty="0" smtClean="0" sz="1200" spc="12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y</a:t>
            </a:r>
            <a:r>
              <a:rPr dirty="0" smtClean="0" sz="1200" spc="10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-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m</a:t>
            </a:r>
            <a:r>
              <a:rPr dirty="0" smtClean="0" sz="1200" spc="119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m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te</a:t>
            </a:r>
            <a:r>
              <a:rPr dirty="0" smtClean="0" sz="1200" spc="129">
                <a:latin typeface="Arial"/>
                <a:cs typeface="Arial"/>
              </a:rPr>
              <a:t> </a:t>
            </a:r>
            <a:r>
              <a:rPr dirty="0" smtClean="0" sz="1200" spc="-14">
                <a:latin typeface="Arial"/>
                <a:cs typeface="Arial"/>
              </a:rPr>
              <a:t>i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11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cre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ti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g</a:t>
            </a:r>
            <a:r>
              <a:rPr dirty="0" smtClean="0" sz="1200" spc="11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-9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b</a:t>
            </a:r>
            <a:r>
              <a:rPr dirty="0" smtClean="0" sz="1200" spc="0">
                <a:latin typeface="Arial"/>
                <a:cs typeface="Arial"/>
              </a:rPr>
              <a:t>l</a:t>
            </a:r>
            <a:r>
              <a:rPr dirty="0" smtClean="0" sz="1200" spc="-9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109">
                <a:latin typeface="Arial"/>
                <a:cs typeface="Arial"/>
              </a:rPr>
              <a:t> </a:t>
            </a:r>
            <a:r>
              <a:rPr dirty="0" smtClean="0" sz="1200" spc="14">
                <a:latin typeface="Arial"/>
                <a:cs typeface="Arial"/>
              </a:rPr>
              <a:t>f</a:t>
            </a:r>
            <a:r>
              <a:rPr dirty="0" smtClean="0" sz="1200" spc="-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11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11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b</a:t>
            </a:r>
            <a:r>
              <a:rPr dirty="0" smtClean="0" sz="1200" spc="0">
                <a:latin typeface="Arial"/>
                <a:cs typeface="Arial"/>
              </a:rPr>
              <a:t>y</a:t>
            </a:r>
            <a:r>
              <a:rPr dirty="0" smtClean="0" sz="1200" spc="10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b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sing</a:t>
            </a:r>
            <a:r>
              <a:rPr dirty="0" smtClean="0" sz="1200" spc="10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114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v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rb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l</a:t>
            </a:r>
            <a:r>
              <a:rPr dirty="0" smtClean="0" sz="1200" spc="-4">
                <a:latin typeface="Arial"/>
                <a:cs typeface="Arial"/>
              </a:rPr>
              <a:t>l</a:t>
            </a:r>
            <a:r>
              <a:rPr dirty="0" smtClean="0" sz="1200" spc="0">
                <a:latin typeface="Arial"/>
                <a:cs typeface="Arial"/>
              </a:rPr>
              <a:t>y</a:t>
            </a:r>
            <a:r>
              <a:rPr dirty="0" smtClean="0" sz="1200" spc="10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d</a:t>
            </a:r>
            <a:r>
              <a:rPr dirty="0" smtClean="0" sz="1200" spc="11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lso</a:t>
            </a:r>
            <a:r>
              <a:rPr dirty="0" smtClean="0" sz="1200" spc="125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b</a:t>
            </a:r>
            <a:r>
              <a:rPr dirty="0" smtClean="0" sz="1200" spc="0">
                <a:latin typeface="Arial"/>
                <a:cs typeface="Arial"/>
              </a:rPr>
              <a:t>y</a:t>
            </a:r>
            <a:endParaRPr sz="1200">
              <a:latin typeface="Arial"/>
              <a:cs typeface="Arial"/>
            </a:endParaRPr>
          </a:p>
          <a:p>
            <a:pPr marL="12700" marR="22859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is</a:t>
            </a:r>
            <a:r>
              <a:rPr dirty="0" smtClean="0" sz="1200" spc="-9">
                <a:latin typeface="Arial"/>
                <a:cs typeface="Arial"/>
              </a:rPr>
              <a:t>g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idi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g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9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9">
                <a:latin typeface="Arial"/>
                <a:cs typeface="Arial"/>
              </a:rPr>
              <a:t> </a:t>
            </a:r>
            <a:r>
              <a:rPr dirty="0" smtClean="0" sz="1200" spc="-14">
                <a:latin typeface="Arial"/>
                <a:cs typeface="Arial"/>
              </a:rPr>
              <a:t>i</a:t>
            </a:r>
            <a:r>
              <a:rPr dirty="0" smtClean="0" sz="1200" spc="0">
                <a:latin typeface="Arial"/>
                <a:cs typeface="Arial"/>
              </a:rPr>
              <a:t>n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y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sks.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02004" y="5631513"/>
            <a:ext cx="5984313" cy="878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0640" algn="just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Arial"/>
                <a:cs typeface="Arial"/>
              </a:rPr>
              <a:t>As</a:t>
            </a:r>
            <a:r>
              <a:rPr dirty="0" smtClean="0" sz="1200" spc="192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y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u</a:t>
            </a:r>
            <a:r>
              <a:rPr dirty="0" smtClean="0" sz="1200" spc="197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k</a:t>
            </a:r>
            <a:r>
              <a:rPr dirty="0" smtClean="0" sz="1200" spc="-4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-14">
                <a:latin typeface="Arial"/>
                <a:cs typeface="Arial"/>
              </a:rPr>
              <a:t>w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197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I</a:t>
            </a:r>
            <a:r>
              <a:rPr dirty="0" smtClean="0" sz="1200" spc="197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m</a:t>
            </a:r>
            <a:r>
              <a:rPr dirty="0" smtClean="0" sz="1200" spc="202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a</a:t>
            </a:r>
            <a:r>
              <a:rPr dirty="0" smtClean="0" sz="1200" spc="177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w</a:t>
            </a:r>
            <a:r>
              <a:rPr dirty="0" smtClean="0" sz="1200" spc="182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-14">
                <a:latin typeface="Arial"/>
                <a:cs typeface="Arial"/>
              </a:rPr>
              <a:t>l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-9">
                <a:latin typeface="Arial"/>
                <a:cs typeface="Arial"/>
              </a:rPr>
              <a:t>y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197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-14">
                <a:latin typeface="Arial"/>
                <a:cs typeface="Arial"/>
              </a:rPr>
              <a:t>r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197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d</a:t>
            </a:r>
            <a:r>
              <a:rPr dirty="0" smtClean="0" sz="1200" spc="187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v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197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b</a:t>
            </a:r>
            <a:r>
              <a:rPr dirty="0" smtClean="0" sz="1200" spc="-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n</a:t>
            </a:r>
            <a:r>
              <a:rPr dirty="0" smtClean="0" sz="1200" spc="187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clu</a:t>
            </a:r>
            <a:r>
              <a:rPr dirty="0" smtClean="0" sz="1200" spc="4">
                <a:latin typeface="Arial"/>
                <a:cs typeface="Arial"/>
              </a:rPr>
              <a:t>b</a:t>
            </a:r>
            <a:r>
              <a:rPr dirty="0" smtClean="0" sz="1200" spc="-4">
                <a:latin typeface="Arial"/>
                <a:cs typeface="Arial"/>
              </a:rPr>
              <a:t>b</a:t>
            </a:r>
            <a:r>
              <a:rPr dirty="0" smtClean="0" sz="1200" spc="-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d</a:t>
            </a:r>
            <a:r>
              <a:rPr dirty="0" smtClean="0" sz="1200" spc="197">
                <a:latin typeface="Arial"/>
                <a:cs typeface="Arial"/>
              </a:rPr>
              <a:t> </a:t>
            </a:r>
            <a:r>
              <a:rPr dirty="0" smtClean="0" sz="1200" spc="-14">
                <a:latin typeface="Arial"/>
                <a:cs typeface="Arial"/>
              </a:rPr>
              <a:t>w</a:t>
            </a:r>
            <a:r>
              <a:rPr dirty="0" smtClean="0" sz="1200" spc="0">
                <a:latin typeface="Arial"/>
                <a:cs typeface="Arial"/>
              </a:rPr>
              <a:t>ith</a:t>
            </a:r>
            <a:r>
              <a:rPr dirty="0" smtClean="0" sz="1200" spc="197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Name</a:t>
            </a:r>
            <a:r>
              <a:rPr dirty="0" smtClean="0" sz="1200" spc="197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f</a:t>
            </a:r>
            <a:r>
              <a:rPr dirty="0" smtClean="0" sz="1200" spc="197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-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  <a:p>
            <a:pPr marL="12700" algn="just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rson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in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rd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t</a:t>
            </a:r>
            <a:r>
              <a:rPr dirty="0" smtClean="0" sz="1200" spc="0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-4">
                <a:latin typeface="Arial"/>
                <a:cs typeface="Arial"/>
              </a:rPr>
              <a:t>n</a:t>
            </a:r>
            <a:r>
              <a:rPr dirty="0" smtClean="0" sz="1200" spc="-4">
                <a:latin typeface="Arial"/>
                <a:cs typeface="Arial"/>
              </a:rPr>
              <a:t>d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-9">
                <a:latin typeface="Arial"/>
                <a:cs typeface="Arial"/>
              </a:rPr>
              <a:t>g</a:t>
            </a:r>
            <a:r>
              <a:rPr dirty="0" smtClean="0" sz="1200" spc="0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j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b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t</a:t>
            </a:r>
            <a:r>
              <a:rPr dirty="0" smtClean="0" sz="1200" spc="-14">
                <a:latin typeface="Arial"/>
                <a:cs typeface="Arial"/>
              </a:rPr>
              <a:t>r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ini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-4">
                <a:latin typeface="Arial"/>
                <a:cs typeface="Arial"/>
              </a:rPr>
              <a:t>g</a:t>
            </a:r>
            <a:r>
              <a:rPr dirty="0" smtClean="0" sz="1200" spc="0">
                <a:latin typeface="Arial"/>
                <a:cs typeface="Arial"/>
              </a:rPr>
              <a:t>.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-14">
                <a:latin typeface="Arial"/>
                <a:cs typeface="Arial"/>
              </a:rPr>
              <a:t>i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ce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d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y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N</a:t>
            </a:r>
            <a:r>
              <a:rPr dirty="0" smtClean="0" sz="1200" spc="-9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f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p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rson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b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-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v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r</a:t>
            </a:r>
            <a:r>
              <a:rPr dirty="0" smtClean="0" sz="1200" spc="0">
                <a:latin typeface="Arial"/>
                <a:cs typeface="Arial"/>
              </a:rPr>
              <a:t>y</a:t>
            </a:r>
            <a:r>
              <a:rPr dirty="0" smtClean="0" sz="1200" spc="252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ru</a:t>
            </a:r>
            <a:r>
              <a:rPr dirty="0" smtClean="0" sz="1200" spc="4">
                <a:latin typeface="Arial"/>
                <a:cs typeface="Arial"/>
              </a:rPr>
              <a:t>d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257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-14">
                <a:latin typeface="Arial"/>
                <a:cs typeface="Arial"/>
              </a:rPr>
              <a:t>w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rds</a:t>
            </a:r>
            <a:r>
              <a:rPr dirty="0" smtClean="0" sz="1200" spc="257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257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d</a:t>
            </a:r>
            <a:r>
              <a:rPr dirty="0" smtClean="0" sz="1200" spc="257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242">
                <a:latin typeface="Arial"/>
                <a:cs typeface="Arial"/>
              </a:rPr>
              <a:t> </a:t>
            </a:r>
            <a:r>
              <a:rPr dirty="0" smtClean="0" sz="1200" spc="14">
                <a:latin typeface="Arial"/>
                <a:cs typeface="Arial"/>
              </a:rPr>
              <a:t>f</a:t>
            </a:r>
            <a:r>
              <a:rPr dirty="0" smtClean="0" sz="1200" spc="-4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l</a:t>
            </a:r>
            <a:r>
              <a:rPr dirty="0" smtClean="0" sz="1200" spc="252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la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-4">
                <a:latin typeface="Arial"/>
                <a:cs typeface="Arial"/>
              </a:rPr>
              <a:t>g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-4">
                <a:latin typeface="Arial"/>
                <a:cs typeface="Arial"/>
              </a:rPr>
              <a:t>g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257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-4">
                <a:latin typeface="Arial"/>
                <a:cs typeface="Arial"/>
              </a:rPr>
              <a:t>g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inst</a:t>
            </a:r>
            <a:r>
              <a:rPr dirty="0" smtClean="0" sz="1200" spc="257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257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257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l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st</a:t>
            </a:r>
            <a:r>
              <a:rPr dirty="0" smtClean="0" sz="1200" spc="257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ll</a:t>
            </a:r>
            <a:r>
              <a:rPr dirty="0" smtClean="0" sz="1200" spc="247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ti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s.</a:t>
            </a:r>
            <a:r>
              <a:rPr dirty="0" smtClean="0" sz="1200" spc="307">
                <a:latin typeface="Arial"/>
                <a:cs typeface="Arial"/>
              </a:rPr>
              <a:t> </a:t>
            </a:r>
            <a:r>
              <a:rPr dirty="0" smtClean="0" sz="1200" spc="9">
                <a:latin typeface="Arial"/>
                <a:cs typeface="Arial"/>
              </a:rPr>
              <a:t>T</a:t>
            </a:r>
            <a:r>
              <a:rPr dirty="0" smtClean="0" sz="1200" spc="-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rec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15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-4">
                <a:latin typeface="Arial"/>
                <a:cs typeface="Arial"/>
              </a:rPr>
              <a:t>b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rst</a:t>
            </a:r>
            <a:r>
              <a:rPr dirty="0" smtClean="0" sz="1200" spc="15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f</a:t>
            </a:r>
            <a:r>
              <a:rPr dirty="0" smtClean="0" sz="1200" spc="25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is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-4">
                <a:latin typeface="Arial"/>
                <a:cs typeface="Arial"/>
              </a:rPr>
              <a:t>g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1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in</a:t>
            </a:r>
            <a:r>
              <a:rPr dirty="0" smtClean="0" sz="1200" spc="15">
                <a:latin typeface="Arial"/>
                <a:cs typeface="Arial"/>
              </a:rPr>
              <a:t> </a:t>
            </a:r>
            <a:r>
              <a:rPr dirty="0" smtClean="0" sz="1200" spc="14">
                <a:latin typeface="Arial"/>
                <a:cs typeface="Arial"/>
              </a:rPr>
              <a:t>f</a:t>
            </a:r>
            <a:r>
              <a:rPr dirty="0" smtClean="0" sz="1200" spc="0">
                <a:latin typeface="Arial"/>
                <a:cs typeface="Arial"/>
              </a:rPr>
              <a:t>ro</a:t>
            </a:r>
            <a:r>
              <a:rPr dirty="0" smtClean="0" sz="1200" spc="-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15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f</a:t>
            </a:r>
            <a:r>
              <a:rPr dirty="0" smtClean="0" sz="1200" spc="25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ll</a:t>
            </a:r>
            <a:r>
              <a:rPr dirty="0" smtClean="0" sz="1200" spc="1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20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0">
                <a:latin typeface="Arial"/>
                <a:cs typeface="Arial"/>
              </a:rPr>
              <a:t>lo</a:t>
            </a:r>
            <a:r>
              <a:rPr dirty="0" smtClean="0" sz="1200" spc="-9">
                <a:latin typeface="Arial"/>
                <a:cs typeface="Arial"/>
              </a:rPr>
              <a:t>y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15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is</a:t>
            </a:r>
            <a:r>
              <a:rPr dirty="0" smtClean="0" sz="1200" spc="10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-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f</a:t>
            </a:r>
            <a:r>
              <a:rPr dirty="0" smtClean="0" sz="1200" spc="25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-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.</a:t>
            </a:r>
            <a:r>
              <a:rPr dirty="0" smtClean="0" sz="1200" spc="15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Also,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is</a:t>
            </a:r>
            <a:r>
              <a:rPr dirty="0" smtClean="0" sz="1200" spc="-9">
                <a:latin typeface="Arial"/>
                <a:cs typeface="Arial"/>
              </a:rPr>
              <a:t>g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id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0">
                <a:latin typeface="Arial"/>
                <a:cs typeface="Arial"/>
              </a:rPr>
              <a:t>  </a:t>
            </a:r>
            <a:r>
              <a:rPr dirty="0" smtClean="0" sz="1200" spc="177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  </a:t>
            </a:r>
            <a:r>
              <a:rPr dirty="0" smtClean="0" sz="1200" spc="182">
                <a:latin typeface="Arial"/>
                <a:cs typeface="Arial"/>
              </a:rPr>
              <a:t> </a:t>
            </a:r>
            <a:r>
              <a:rPr dirty="0" smtClean="0" sz="1200" spc="-14">
                <a:latin typeface="Arial"/>
                <a:cs typeface="Arial"/>
              </a:rPr>
              <a:t>w</a:t>
            </a:r>
            <a:r>
              <a:rPr dirty="0" smtClean="0" sz="1200" spc="0">
                <a:latin typeface="Arial"/>
                <a:cs typeface="Arial"/>
              </a:rPr>
              <a:t>ith</a:t>
            </a:r>
            <a:r>
              <a:rPr dirty="0" smtClean="0" sz="1200" spc="0">
                <a:latin typeface="Arial"/>
                <a:cs typeface="Arial"/>
              </a:rPr>
              <a:t>  </a:t>
            </a:r>
            <a:r>
              <a:rPr dirty="0" smtClean="0" sz="1200" spc="182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  </a:t>
            </a:r>
            <a:r>
              <a:rPr dirty="0" smtClean="0" sz="1200" spc="182">
                <a:latin typeface="Arial"/>
                <a:cs typeface="Arial"/>
              </a:rPr>
              <a:t> </a:t>
            </a:r>
            <a:r>
              <a:rPr dirty="0" smtClean="0" sz="1200" spc="-14">
                <a:latin typeface="Arial"/>
                <a:cs typeface="Arial"/>
              </a:rPr>
              <a:t>w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rk</a:t>
            </a:r>
            <a:r>
              <a:rPr dirty="0" smtClean="0" sz="1200" spc="0">
                <a:latin typeface="Arial"/>
                <a:cs typeface="Arial"/>
              </a:rPr>
              <a:t>  </a:t>
            </a:r>
            <a:r>
              <a:rPr dirty="0" smtClean="0" sz="1200" spc="172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ssi</a:t>
            </a:r>
            <a:r>
              <a:rPr dirty="0" smtClean="0" sz="1200" spc="-9">
                <a:latin typeface="Arial"/>
                <a:cs typeface="Arial"/>
              </a:rPr>
              <a:t>g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0">
                <a:latin typeface="Arial"/>
                <a:cs typeface="Arial"/>
              </a:rPr>
              <a:t>  </a:t>
            </a:r>
            <a:r>
              <a:rPr dirty="0" smtClean="0" sz="1200" spc="182">
                <a:latin typeface="Arial"/>
                <a:cs typeface="Arial"/>
              </a:rPr>
              <a:t> </a:t>
            </a:r>
            <a:r>
              <a:rPr dirty="0" smtClean="0" sz="1200" spc="-14">
                <a:latin typeface="Arial"/>
                <a:cs typeface="Arial"/>
              </a:rPr>
              <a:t>w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ich</a:t>
            </a:r>
            <a:r>
              <a:rPr dirty="0" smtClean="0" sz="1200" spc="0">
                <a:latin typeface="Arial"/>
                <a:cs typeface="Arial"/>
              </a:rPr>
              <a:t>  </a:t>
            </a:r>
            <a:r>
              <a:rPr dirty="0" smtClean="0" sz="1200" spc="182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is</a:t>
            </a:r>
            <a:r>
              <a:rPr dirty="0" smtClean="0" sz="1200" spc="0">
                <a:latin typeface="Arial"/>
                <a:cs typeface="Arial"/>
              </a:rPr>
              <a:t>  </a:t>
            </a:r>
            <a:r>
              <a:rPr dirty="0" smtClean="0" sz="1200" spc="177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-4">
                <a:latin typeface="Arial"/>
                <a:cs typeface="Arial"/>
              </a:rPr>
              <a:t>p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-4">
                <a:latin typeface="Arial"/>
                <a:cs typeface="Arial"/>
              </a:rPr>
              <a:t>i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g</a:t>
            </a:r>
            <a:r>
              <a:rPr dirty="0" smtClean="0" sz="1200" spc="0">
                <a:latin typeface="Arial"/>
                <a:cs typeface="Arial"/>
              </a:rPr>
              <a:t>  </a:t>
            </a:r>
            <a:r>
              <a:rPr dirty="0" smtClean="0" sz="1200" spc="172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y</a:t>
            </a:r>
            <a:r>
              <a:rPr dirty="0" smtClean="0" sz="1200" spc="0">
                <a:latin typeface="Arial"/>
                <a:cs typeface="Arial"/>
              </a:rPr>
              <a:t>  </a:t>
            </a:r>
            <a:r>
              <a:rPr dirty="0" smtClean="0" sz="1200" spc="16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traini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-4">
                <a:latin typeface="Arial"/>
                <a:cs typeface="Arial"/>
              </a:rPr>
              <a:t>g</a:t>
            </a:r>
            <a:r>
              <a:rPr dirty="0" smtClean="0" sz="1200" spc="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02004" y="6660213"/>
            <a:ext cx="5987135" cy="3530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Arial"/>
                <a:cs typeface="Arial"/>
              </a:rPr>
              <a:t>Kin</a:t>
            </a:r>
            <a:r>
              <a:rPr dirty="0" smtClean="0" sz="1200" spc="4">
                <a:latin typeface="Arial"/>
                <a:cs typeface="Arial"/>
              </a:rPr>
              <a:t>d</a:t>
            </a:r>
            <a:r>
              <a:rPr dirty="0" smtClean="0" sz="1200" spc="0">
                <a:latin typeface="Arial"/>
                <a:cs typeface="Arial"/>
              </a:rPr>
              <a:t>ly</a:t>
            </a:r>
            <a:r>
              <a:rPr dirty="0" smtClean="0" sz="1200" spc="2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i</a:t>
            </a:r>
            <a:r>
              <a:rPr dirty="0" smtClean="0" sz="1200" spc="14">
                <a:latin typeface="Arial"/>
                <a:cs typeface="Arial"/>
              </a:rPr>
              <a:t>n</a:t>
            </a:r>
            <a:r>
              <a:rPr dirty="0" smtClean="0" sz="1200" spc="-9">
                <a:latin typeface="Arial"/>
                <a:cs typeface="Arial"/>
              </a:rPr>
              <a:t>v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sti</a:t>
            </a:r>
            <a:r>
              <a:rPr dirty="0" smtClean="0" sz="1200" spc="-4">
                <a:latin typeface="Arial"/>
                <a:cs typeface="Arial"/>
              </a:rPr>
              <a:t>g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te</a:t>
            </a:r>
            <a:r>
              <a:rPr dirty="0" smtClean="0" sz="1200" spc="4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is</a:t>
            </a:r>
            <a:r>
              <a:rPr dirty="0" smtClean="0" sz="1200" spc="4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t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3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f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rth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3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-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d</a:t>
            </a:r>
            <a:r>
              <a:rPr dirty="0" smtClean="0" sz="1200" spc="3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0">
                <a:latin typeface="Arial"/>
                <a:cs typeface="Arial"/>
              </a:rPr>
              <a:t>le</a:t>
            </a:r>
            <a:r>
              <a:rPr dirty="0" smtClean="0" sz="1200" spc="-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se</a:t>
            </a:r>
            <a:r>
              <a:rPr dirty="0" smtClean="0" sz="1200" spc="3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res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l</a:t>
            </a:r>
            <a:r>
              <a:rPr dirty="0" smtClean="0" sz="1200" spc="-14">
                <a:latin typeface="Arial"/>
                <a:cs typeface="Arial"/>
              </a:rPr>
              <a:t>v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3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is</a:t>
            </a:r>
            <a:r>
              <a:rPr dirty="0" smtClean="0" sz="1200" spc="3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issu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.</a:t>
            </a:r>
            <a:r>
              <a:rPr dirty="0" smtClean="0" sz="1200" spc="5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Due</a:t>
            </a:r>
            <a:r>
              <a:rPr dirty="0" smtClean="0" sz="1200" spc="4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to</a:t>
            </a:r>
            <a:r>
              <a:rPr dirty="0" smtClean="0" sz="1200" spc="4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is</a:t>
            </a:r>
            <a:r>
              <a:rPr dirty="0" smtClean="0" sz="1200" spc="3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0">
                <a:latin typeface="Arial"/>
                <a:cs typeface="Arial"/>
              </a:rPr>
              <a:t>ro</a:t>
            </a:r>
            <a:r>
              <a:rPr dirty="0" smtClean="0" sz="1200" spc="4">
                <a:latin typeface="Arial"/>
                <a:cs typeface="Arial"/>
              </a:rPr>
              <a:t>b</a:t>
            </a:r>
            <a:r>
              <a:rPr dirty="0" smtClean="0" sz="1200" spc="0">
                <a:latin typeface="Arial"/>
                <a:cs typeface="Arial"/>
              </a:rPr>
              <a:t>l</a:t>
            </a:r>
            <a:r>
              <a:rPr dirty="0" smtClean="0" sz="1200" spc="-9">
                <a:latin typeface="Arial"/>
                <a:cs typeface="Arial"/>
              </a:rPr>
              <a:t>e</a:t>
            </a:r>
            <a:r>
              <a:rPr dirty="0" smtClean="0" sz="1200" spc="-4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,</a:t>
            </a:r>
            <a:endParaRPr sz="1200">
              <a:latin typeface="Arial"/>
              <a:cs typeface="Arial"/>
            </a:endParaRPr>
          </a:p>
          <a:p>
            <a:pPr marL="12700" marR="1219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I</a:t>
            </a:r>
            <a:r>
              <a:rPr dirty="0" smtClean="0" sz="1200" spc="29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m</a:t>
            </a:r>
            <a:r>
              <a:rPr dirty="0" smtClean="0" sz="1200" spc="25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1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b</a:t>
            </a:r>
            <a:r>
              <a:rPr dirty="0" smtClean="0" sz="1200" spc="-14">
                <a:latin typeface="Arial"/>
                <a:cs typeface="Arial"/>
              </a:rPr>
              <a:t>l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2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t</a:t>
            </a:r>
            <a:r>
              <a:rPr dirty="0" smtClean="0" sz="1200" spc="0">
                <a:latin typeface="Arial"/>
                <a:cs typeface="Arial"/>
              </a:rPr>
              <a:t>o</a:t>
            </a:r>
            <a:r>
              <a:rPr dirty="0" smtClean="0" sz="1200" spc="2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c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c</a:t>
            </a:r>
            <a:r>
              <a:rPr dirty="0" smtClean="0" sz="1200" spc="-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trate</a:t>
            </a:r>
            <a:r>
              <a:rPr dirty="0" smtClean="0" sz="1200" spc="19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n</a:t>
            </a:r>
            <a:r>
              <a:rPr dirty="0" smtClean="0" sz="1200" spc="1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y</a:t>
            </a:r>
            <a:r>
              <a:rPr dirty="0" smtClean="0" sz="1200" spc="14">
                <a:latin typeface="Arial"/>
                <a:cs typeface="Arial"/>
              </a:rPr>
              <a:t> </a:t>
            </a:r>
            <a:r>
              <a:rPr dirty="0" smtClean="0" sz="1200" spc="-14">
                <a:latin typeface="Arial"/>
                <a:cs typeface="Arial"/>
              </a:rPr>
              <a:t>w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rk</a:t>
            </a:r>
            <a:r>
              <a:rPr dirty="0" smtClean="0" sz="1200" spc="25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d</a:t>
            </a:r>
            <a:r>
              <a:rPr dirty="0" smtClean="0" sz="1200" spc="1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-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ce</a:t>
            </a:r>
            <a:r>
              <a:rPr dirty="0" smtClean="0" sz="1200" spc="1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I</a:t>
            </a:r>
            <a:r>
              <a:rPr dirty="0" smtClean="0" sz="1200" spc="2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re</a:t>
            </a:r>
            <a:r>
              <a:rPr dirty="0" smtClean="0" sz="1200" spc="-4">
                <a:latin typeface="Arial"/>
                <a:cs typeface="Arial"/>
              </a:rPr>
              <a:t>q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-9">
                <a:latin typeface="Arial"/>
                <a:cs typeface="Arial"/>
              </a:rPr>
              <a:t>s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2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y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u</a:t>
            </a:r>
            <a:r>
              <a:rPr dirty="0" smtClean="0" sz="1200" spc="1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t</a:t>
            </a:r>
            <a:r>
              <a:rPr dirty="0" smtClean="0" sz="1200" spc="0">
                <a:latin typeface="Arial"/>
                <a:cs typeface="Arial"/>
              </a:rPr>
              <a:t>o</a:t>
            </a:r>
            <a:r>
              <a:rPr dirty="0" smtClean="0" sz="1200" spc="2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0">
                <a:latin typeface="Arial"/>
                <a:cs typeface="Arial"/>
              </a:rPr>
              <a:t>l</a:t>
            </a:r>
            <a:r>
              <a:rPr dirty="0" smtClean="0" sz="1200" spc="-9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se</a:t>
            </a:r>
            <a:r>
              <a:rPr dirty="0" smtClean="0" sz="1200" spc="1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-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m</a:t>
            </a:r>
            <a:r>
              <a:rPr dirty="0" smtClean="0" sz="1200" spc="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1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p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2004" y="7010733"/>
            <a:ext cx="317398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-14">
                <a:latin typeface="Arial"/>
                <a:cs typeface="Arial"/>
              </a:rPr>
              <a:t>w</a:t>
            </a:r>
            <a:r>
              <a:rPr dirty="0" smtClean="0" sz="1200" spc="0">
                <a:latin typeface="Arial"/>
                <a:cs typeface="Arial"/>
              </a:rPr>
              <a:t>ith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18564" y="7010733"/>
            <a:ext cx="676452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-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92806" y="7010733"/>
            <a:ext cx="328218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lse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18509" y="7010733"/>
            <a:ext cx="22824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14">
                <a:latin typeface="Arial"/>
                <a:cs typeface="Arial"/>
              </a:rPr>
              <a:t>f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r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43476" y="7010733"/>
            <a:ext cx="260858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03494" y="7010733"/>
            <a:ext cx="546912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Arial"/>
                <a:cs typeface="Arial"/>
              </a:rPr>
              <a:t>tra</a:t>
            </a:r>
            <a:r>
              <a:rPr dirty="0" smtClean="0" sz="1200" spc="-14">
                <a:latin typeface="Arial"/>
                <a:cs typeface="Arial"/>
              </a:rPr>
              <a:t>i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ing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48501" y="7010733"/>
            <a:ext cx="641858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rp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-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7515177"/>
            <a:ext cx="86893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-9">
                <a:latin typeface="Arial"/>
                <a:cs typeface="Arial"/>
              </a:rPr>
              <a:t>Y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rs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9">
                <a:latin typeface="Arial"/>
                <a:cs typeface="Arial"/>
              </a:rPr>
              <a:t>T</a:t>
            </a:r>
            <a:r>
              <a:rPr dirty="0" smtClean="0" sz="1200" spc="0">
                <a:latin typeface="Arial"/>
                <a:cs typeface="Arial"/>
              </a:rPr>
              <a:t>rul</a:t>
            </a:r>
            <a:r>
              <a:rPr dirty="0" smtClean="0" sz="1200" spc="-14">
                <a:latin typeface="Arial"/>
                <a:cs typeface="Arial"/>
              </a:rPr>
              <a:t>y</a:t>
            </a:r>
            <a:r>
              <a:rPr dirty="0" smtClean="0" sz="1200" spc="0">
                <a:latin typeface="Arial"/>
                <a:cs typeface="Arial"/>
              </a:rPr>
              <a:t>,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7997142"/>
            <a:ext cx="1505508" cy="528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Arial"/>
                <a:cs typeface="Arial"/>
              </a:rPr>
              <a:t>Co</a:t>
            </a:r>
            <a:r>
              <a:rPr dirty="0" smtClean="0" sz="1200" spc="9">
                <a:latin typeface="Arial"/>
                <a:cs typeface="Arial"/>
              </a:rPr>
              <a:t>m</a:t>
            </a: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0">
                <a:latin typeface="Arial"/>
                <a:cs typeface="Arial"/>
              </a:rPr>
              <a:t>la</a:t>
            </a:r>
            <a:r>
              <a:rPr dirty="0" smtClean="0" sz="1200" spc="-9">
                <a:latin typeface="Arial"/>
                <a:cs typeface="Arial"/>
              </a:rPr>
              <a:t>i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-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t’s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-4">
                <a:latin typeface="Arial"/>
                <a:cs typeface="Arial"/>
              </a:rPr>
              <a:t>m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,</a:t>
            </a:r>
            <a:endParaRPr sz="1200">
              <a:latin typeface="Arial"/>
              <a:cs typeface="Arial"/>
            </a:endParaRPr>
          </a:p>
          <a:p>
            <a:pPr marL="12700" marR="22860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Desi</a:t>
            </a:r>
            <a:r>
              <a:rPr dirty="0" smtClean="0" sz="1200" spc="-4">
                <a:latin typeface="Arial"/>
                <a:cs typeface="Arial"/>
              </a:rPr>
              <a:t>g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ti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n</a:t>
            </a:r>
            <a:endParaRPr sz="1200">
              <a:latin typeface="Arial"/>
              <a:cs typeface="Arial"/>
            </a:endParaRPr>
          </a:p>
          <a:p>
            <a:pPr marL="12700" marR="22860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Or</a:t>
            </a:r>
            <a:r>
              <a:rPr dirty="0" smtClean="0" sz="1200" spc="-9">
                <a:latin typeface="Arial"/>
                <a:cs typeface="Arial"/>
              </a:rPr>
              <a:t>g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i</a:t>
            </a:r>
            <a:r>
              <a:rPr dirty="0" smtClean="0" sz="1200" spc="-14">
                <a:latin typeface="Arial"/>
                <a:cs typeface="Arial"/>
              </a:rPr>
              <a:t>z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ti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’s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Na</a:t>
            </a:r>
            <a:r>
              <a:rPr dirty="0" smtClean="0" sz="1200" spc="9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096584" y="2407157"/>
            <a:ext cx="76078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