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 txBox="1"/>
          <p:nvPr/>
        </p:nvSpPr>
        <p:spPr>
          <a:xfrm>
            <a:off x="1790445" y="928552"/>
            <a:ext cx="4207256" cy="430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9"/>
              </a:lnSpc>
              <a:spcBef>
                <a:spcPts val="97"/>
              </a:spcBef>
            </a:pP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Griev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a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nce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 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L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etter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a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g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a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i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n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st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n</a:t>
            </a:r>
            <a:r>
              <a:rPr dirty="0" smtClean="0" sz="1800" spc="14">
                <a:solidFill>
                  <a:srgbClr val="006300"/>
                </a:solidFill>
                <a:latin typeface="Arial"/>
                <a:cs typeface="Arial"/>
              </a:rPr>
              <a:t>e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w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 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Emp</a:t>
            </a:r>
            <a:r>
              <a:rPr dirty="0" smtClean="0" sz="1800" spc="-9">
                <a:solidFill>
                  <a:srgbClr val="006300"/>
                </a:solidFill>
                <a:latin typeface="Arial"/>
                <a:cs typeface="Arial"/>
              </a:rPr>
              <a:t>l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o</a:t>
            </a:r>
            <a:r>
              <a:rPr dirty="0" smtClean="0" sz="1800" spc="-14">
                <a:solidFill>
                  <a:srgbClr val="006300"/>
                </a:solidFill>
                <a:latin typeface="Arial"/>
                <a:cs typeface="Arial"/>
              </a:rPr>
              <a:t>y</a:t>
            </a:r>
            <a:r>
              <a:rPr dirty="0" smtClean="0" sz="1800" spc="4">
                <a:solidFill>
                  <a:srgbClr val="006300"/>
                </a:solidFill>
                <a:latin typeface="Arial"/>
                <a:cs typeface="Arial"/>
              </a:rPr>
              <a:t>e</a:t>
            </a:r>
            <a:r>
              <a:rPr dirty="0" smtClean="0" sz="1800" spc="0">
                <a:solidFill>
                  <a:srgbClr val="006300"/>
                </a:solidFill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  <a:p>
            <a:pPr marL="1746123" marR="1717014" algn="ctr">
              <a:lnSpc>
                <a:spcPts val="1375"/>
              </a:lnSpc>
            </a:pP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le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-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677281" y="1663906"/>
            <a:ext cx="117449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1130300" algn="l"/>
              </a:tabLst>
            </a:pPr>
            <a:r>
              <a:rPr dirty="0" smtClean="0" sz="1200">
                <a:latin typeface="Arial"/>
                <a:cs typeface="Arial"/>
              </a:rPr>
              <a:t>Da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02004" y="1991566"/>
            <a:ext cx="268782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02004" y="2342086"/>
            <a:ext cx="1794255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Desi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Or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14">
                <a:latin typeface="Arial"/>
                <a:cs typeface="Arial"/>
              </a:rPr>
              <a:t>z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7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752600" algn="l"/>
              </a:tabLst>
            </a:pPr>
            <a:r>
              <a:rPr dirty="0" smtClean="0" sz="120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res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26666" y="3349831"/>
            <a:ext cx="374093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 u="heavy">
                <a:latin typeface="Arial"/>
                <a:cs typeface="Arial"/>
              </a:rPr>
              <a:t>Ref:</a:t>
            </a:r>
            <a:r>
              <a:rPr dirty="0" smtClean="0" sz="1200" spc="4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Compl</a:t>
            </a:r>
            <a:r>
              <a:rPr dirty="0" smtClean="0" sz="1200" spc="4" b="1" u="heavy">
                <a:latin typeface="Arial"/>
                <a:cs typeface="Arial"/>
              </a:rPr>
              <a:t>a</a:t>
            </a:r>
            <a:r>
              <a:rPr dirty="0" smtClean="0" sz="1200" spc="0" b="1" u="heavy">
                <a:latin typeface="Arial"/>
                <a:cs typeface="Arial"/>
              </a:rPr>
              <a:t>int</a:t>
            </a:r>
            <a:r>
              <a:rPr dirty="0" smtClean="0" sz="1200" spc="0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of</a:t>
            </a:r>
            <a:r>
              <a:rPr dirty="0" smtClean="0" sz="1200" spc="-4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the</a:t>
            </a:r>
            <a:r>
              <a:rPr dirty="0" smtClean="0" sz="1200" spc="-9" b="1" u="heavy">
                <a:latin typeface="Arial"/>
                <a:cs typeface="Arial"/>
              </a:rPr>
              <a:t> </a:t>
            </a:r>
            <a:r>
              <a:rPr dirty="0" smtClean="0" sz="1200" spc="0" b="1" u="heavy">
                <a:latin typeface="Arial"/>
                <a:cs typeface="Arial"/>
              </a:rPr>
              <a:t>N</a:t>
            </a:r>
            <a:r>
              <a:rPr dirty="0" smtClean="0" sz="1200" spc="-4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w</a:t>
            </a:r>
            <a:r>
              <a:rPr dirty="0" smtClean="0" sz="1200" spc="14" b="1" u="heavy">
                <a:latin typeface="Arial"/>
                <a:cs typeface="Arial"/>
              </a:rPr>
              <a:t> </a:t>
            </a:r>
            <a:r>
              <a:rPr dirty="0" smtClean="0" sz="1200" spc="4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mplo</a:t>
            </a:r>
            <a:r>
              <a:rPr dirty="0" smtClean="0" sz="1200" spc="-29" b="1" u="heavy">
                <a:latin typeface="Arial"/>
                <a:cs typeface="Arial"/>
              </a:rPr>
              <a:t>y</a:t>
            </a:r>
            <a:r>
              <a:rPr dirty="0" smtClean="0" sz="1200" spc="4" b="1" u="heavy">
                <a:latin typeface="Arial"/>
                <a:cs typeface="Arial"/>
              </a:rPr>
              <a:t>e</a:t>
            </a:r>
            <a:r>
              <a:rPr dirty="0" smtClean="0" sz="1200" spc="4" b="1" u="heavy">
                <a:latin typeface="Arial"/>
                <a:cs typeface="Arial"/>
              </a:rPr>
              <a:t>e</a:t>
            </a:r>
            <a:r>
              <a:rPr dirty="0" smtClean="0" sz="1200" spc="0" b="1" u="heavy">
                <a:latin typeface="Arial"/>
                <a:cs typeface="Arial"/>
              </a:rPr>
              <a:t>'s</a:t>
            </a:r>
            <a:r>
              <a:rPr dirty="0" smtClean="0" sz="1200" spc="19" b="1" u="heavy">
                <a:latin typeface="Arial"/>
                <a:cs typeface="Arial"/>
              </a:rPr>
              <a:t> </a:t>
            </a:r>
            <a:r>
              <a:rPr dirty="0" smtClean="0" sz="1200" spc="-4" b="1" u="heavy">
                <a:latin typeface="Arial"/>
                <a:cs typeface="Arial"/>
              </a:rPr>
              <a:t>M</a:t>
            </a:r>
            <a:r>
              <a:rPr dirty="0" smtClean="0" sz="1200" spc="0" b="1" u="heavy">
                <a:latin typeface="Arial"/>
                <a:cs typeface="Arial"/>
              </a:rPr>
              <a:t>i</a:t>
            </a:r>
            <a:r>
              <a:rPr dirty="0" smtClean="0" sz="1200" spc="-4" b="1" u="heavy">
                <a:latin typeface="Arial"/>
                <a:cs typeface="Arial"/>
              </a:rPr>
              <a:t>s</a:t>
            </a:r>
            <a:r>
              <a:rPr dirty="0" smtClean="0" sz="1200" spc="0" b="1" u="heavy">
                <a:latin typeface="Arial"/>
                <a:cs typeface="Arial"/>
              </a:rPr>
              <a:t>be</a:t>
            </a:r>
            <a:r>
              <a:rPr dirty="0" smtClean="0" sz="1200" spc="0" b="1" u="heavy">
                <a:latin typeface="Arial"/>
                <a:cs typeface="Arial"/>
              </a:rPr>
              <a:t>ha</a:t>
            </a:r>
            <a:r>
              <a:rPr dirty="0" smtClean="0" sz="1200" spc="-19" b="1" u="heavy">
                <a:latin typeface="Arial"/>
                <a:cs typeface="Arial"/>
              </a:rPr>
              <a:t>v</a:t>
            </a:r>
            <a:r>
              <a:rPr dirty="0" smtClean="0" sz="1200" spc="0" b="1" u="heavy">
                <a:latin typeface="Arial"/>
                <a:cs typeface="Arial"/>
              </a:rPr>
              <a:t>ior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02004" y="3700351"/>
            <a:ext cx="104007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De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Sr.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/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rs.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2004" y="4029535"/>
            <a:ext cx="5990257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83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9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le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9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9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9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10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1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0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0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9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-1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0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10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rning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rker</a:t>
            </a:r>
            <a:r>
              <a:rPr dirty="0" smtClean="0" sz="1200" spc="-4">
                <a:latin typeface="Arial"/>
                <a:cs typeface="Arial"/>
              </a:rPr>
              <a:t>’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isb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ior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traini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ra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ion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ts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 marR="2867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(O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14">
                <a:latin typeface="Arial"/>
                <a:cs typeface="Arial"/>
              </a:rPr>
              <a:t>z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27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19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)</a:t>
            </a:r>
            <a:r>
              <a:rPr dirty="0" smtClean="0" sz="1200" spc="332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                         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267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26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26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27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19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25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io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26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ch</a:t>
            </a:r>
            <a:r>
              <a:rPr dirty="0" smtClean="0" sz="1200" spc="27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2004" y="4555315"/>
            <a:ext cx="598591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12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rest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rds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traini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2004" y="4730575"/>
            <a:ext cx="30337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86839" y="4730575"/>
            <a:ext cx="8187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isco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ct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88462" y="4730575"/>
            <a:ext cx="31861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90365" y="4730575"/>
            <a:ext cx="34589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ir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18024" y="4730575"/>
            <a:ext cx="46415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ior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64554" y="4730575"/>
            <a:ext cx="82763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2004" y="5081095"/>
            <a:ext cx="205552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As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a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3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65958" y="5081095"/>
            <a:ext cx="279646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ct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inci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39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10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72378" y="5081095"/>
            <a:ext cx="111932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5256355"/>
            <a:ext cx="5977862" cy="5285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ior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’s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1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st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rest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traini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10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joi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Few</a:t>
            </a:r>
            <a:r>
              <a:rPr dirty="0" smtClean="0" sz="1200" spc="14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5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4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ior</a:t>
            </a:r>
            <a:r>
              <a:rPr dirty="0" smtClean="0" sz="1200" spc="15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5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14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lso</a:t>
            </a:r>
            <a:r>
              <a:rPr dirty="0" smtClean="0" sz="1200" spc="15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5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15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ir</a:t>
            </a:r>
            <a:r>
              <a:rPr dirty="0" smtClean="0" sz="1200" spc="15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</a:t>
            </a:r>
            <a:r>
              <a:rPr dirty="0" smtClean="0" sz="1200" spc="14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15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lo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king</a:t>
            </a:r>
            <a:r>
              <a:rPr dirty="0" smtClean="0" sz="1200" spc="139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15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5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02004" y="6111573"/>
            <a:ext cx="5989599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8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99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rk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rs</a:t>
            </a:r>
            <a:r>
              <a:rPr dirty="0" smtClean="0" sz="1200" spc="8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</a:t>
            </a:r>
            <a:r>
              <a:rPr dirty="0" smtClean="0" sz="1200" spc="8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sitti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7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)</a:t>
            </a:r>
            <a:r>
              <a:rPr dirty="0" smtClean="0" sz="1200" spc="8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7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7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ju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ior</a:t>
            </a:r>
            <a:r>
              <a:rPr dirty="0" smtClean="0" sz="1200" spc="8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lo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8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 marR="12041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le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tch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p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rk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res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lting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1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9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id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res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lt.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39">
                <a:latin typeface="Arial"/>
                <a:cs typeface="Arial"/>
              </a:rPr>
              <a:t>W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h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rds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17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ly</a:t>
            </a:r>
            <a:r>
              <a:rPr dirty="0" smtClean="0" sz="1200" spc="167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rfor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ce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rt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m</a:t>
            </a:r>
            <a:r>
              <a:rPr dirty="0" smtClean="0" sz="1200" spc="1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182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9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6812613"/>
            <a:ext cx="598815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Ple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12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j</a:t>
            </a:r>
            <a:r>
              <a:rPr dirty="0" smtClean="0" sz="1200" spc="19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1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ci</a:t>
            </a:r>
            <a:r>
              <a:rPr dirty="0" smtClean="0" sz="1200" spc="-4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st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s.</a:t>
            </a:r>
            <a:r>
              <a:rPr dirty="0" smtClean="0" sz="1200" spc="89">
                <a:latin typeface="Arial"/>
                <a:cs typeface="Arial"/>
              </a:rPr>
              <a:t> </a:t>
            </a:r>
            <a:r>
              <a:rPr dirty="0" smtClean="0" sz="1200" spc="39">
                <a:latin typeface="Arial"/>
                <a:cs typeface="Arial"/>
              </a:rPr>
              <a:t>W</a:t>
            </a:r>
            <a:r>
              <a:rPr dirty="0" smtClean="0" sz="1200" spc="-19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11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rt</a:t>
            </a:r>
            <a:r>
              <a:rPr dirty="0" smtClean="0" sz="1200" spc="10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25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6987873"/>
            <a:ext cx="25902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9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ll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75080" y="6987873"/>
            <a:ext cx="85598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ke</a:t>
            </a:r>
            <a:r>
              <a:rPr dirty="0" smtClean="0" sz="1200" spc="0">
                <a:latin typeface="Arial"/>
                <a:cs typeface="Arial"/>
              </a:rPr>
              <a:t>  </a:t>
            </a:r>
            <a:r>
              <a:rPr dirty="0" smtClean="0" sz="1200" spc="287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th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46477" y="6987873"/>
            <a:ext cx="56459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rds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25876" y="6987873"/>
            <a:ext cx="17536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to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16656" y="6987873"/>
            <a:ext cx="28615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17163" y="6987873"/>
            <a:ext cx="48107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2437" y="6987873"/>
            <a:ext cx="25918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ll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85665" y="6987873"/>
            <a:ext cx="21818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18964" y="6987873"/>
            <a:ext cx="44709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9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80710" y="6987873"/>
            <a:ext cx="71927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res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ct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13576" y="6987873"/>
            <a:ext cx="20965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36359" y="6987873"/>
            <a:ext cx="25201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490793"/>
            <a:ext cx="80309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k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7820358"/>
            <a:ext cx="86893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rul</a:t>
            </a:r>
            <a:r>
              <a:rPr dirty="0" smtClean="0" sz="1200" spc="-14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455866"/>
            <a:ext cx="1389606" cy="528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6286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Si</a:t>
            </a:r>
            <a:r>
              <a:rPr dirty="0" smtClean="0" sz="1200" spc="-9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9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12700" marR="26286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Desi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38951" y="1660398"/>
            <a:ext cx="67726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473962" y="2689098"/>
            <a:ext cx="11867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439873" y="4376547"/>
            <a:ext cx="11867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