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10693400" cy="7569200"/>
  <p:notesSz cx="10693400" cy="75692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object 632"/>
          <p:cNvSpPr/>
          <p:nvPr/>
        </p:nvSpPr>
        <p:spPr>
          <a:xfrm>
            <a:off x="2690876" y="893063"/>
            <a:ext cx="0" cy="132588"/>
          </a:xfrm>
          <a:custGeom>
            <a:avLst/>
            <a:gdLst/>
            <a:ahLst/>
            <a:cxnLst/>
            <a:rect l="l" t="t" r="r" b="b"/>
            <a:pathLst>
              <a:path w="0" h="132588">
                <a:moveTo>
                  <a:pt x="0" y="0"/>
                </a:moveTo>
                <a:lnTo>
                  <a:pt x="0" y="132588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3" name="object 633"/>
          <p:cNvSpPr/>
          <p:nvPr/>
        </p:nvSpPr>
        <p:spPr>
          <a:xfrm>
            <a:off x="4943728" y="900683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4" name="object 634"/>
          <p:cNvSpPr/>
          <p:nvPr/>
        </p:nvSpPr>
        <p:spPr>
          <a:xfrm>
            <a:off x="5327777" y="900683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5" name="object 635"/>
          <p:cNvSpPr/>
          <p:nvPr/>
        </p:nvSpPr>
        <p:spPr>
          <a:xfrm>
            <a:off x="5712078" y="900683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6" name="object 636"/>
          <p:cNvSpPr/>
          <p:nvPr/>
        </p:nvSpPr>
        <p:spPr>
          <a:xfrm>
            <a:off x="6096127" y="900683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7" name="object 637"/>
          <p:cNvSpPr/>
          <p:nvPr/>
        </p:nvSpPr>
        <p:spPr>
          <a:xfrm>
            <a:off x="6480175" y="900683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8" name="object 638"/>
          <p:cNvSpPr/>
          <p:nvPr/>
        </p:nvSpPr>
        <p:spPr>
          <a:xfrm>
            <a:off x="6864222" y="900683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9" name="object 639"/>
          <p:cNvSpPr/>
          <p:nvPr/>
        </p:nvSpPr>
        <p:spPr>
          <a:xfrm>
            <a:off x="7248270" y="900683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0" name="object 640"/>
          <p:cNvSpPr/>
          <p:nvPr/>
        </p:nvSpPr>
        <p:spPr>
          <a:xfrm>
            <a:off x="7632319" y="900683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1" name="object 641"/>
          <p:cNvSpPr/>
          <p:nvPr/>
        </p:nvSpPr>
        <p:spPr>
          <a:xfrm>
            <a:off x="8016747" y="900683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2" name="object 642"/>
          <p:cNvSpPr/>
          <p:nvPr/>
        </p:nvSpPr>
        <p:spPr>
          <a:xfrm>
            <a:off x="8400795" y="900683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3" name="object 643"/>
          <p:cNvSpPr/>
          <p:nvPr/>
        </p:nvSpPr>
        <p:spPr>
          <a:xfrm>
            <a:off x="8835136" y="900683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4" name="object 644"/>
          <p:cNvSpPr/>
          <p:nvPr/>
        </p:nvSpPr>
        <p:spPr>
          <a:xfrm>
            <a:off x="9269476" y="900683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5" name="object 645"/>
          <p:cNvSpPr/>
          <p:nvPr/>
        </p:nvSpPr>
        <p:spPr>
          <a:xfrm>
            <a:off x="9703815" y="900683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6" name="object 646"/>
          <p:cNvSpPr/>
          <p:nvPr/>
        </p:nvSpPr>
        <p:spPr>
          <a:xfrm>
            <a:off x="10002519" y="900683"/>
            <a:ext cx="0" cy="124968"/>
          </a:xfrm>
          <a:custGeom>
            <a:avLst/>
            <a:gdLst/>
            <a:ahLst/>
            <a:cxnLst/>
            <a:rect l="l" t="t" r="r" b="b"/>
            <a:pathLst>
              <a:path w="0" h="124968">
                <a:moveTo>
                  <a:pt x="0" y="0"/>
                </a:moveTo>
                <a:lnTo>
                  <a:pt x="0" y="124968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7" name="object 647"/>
          <p:cNvSpPr/>
          <p:nvPr/>
        </p:nvSpPr>
        <p:spPr>
          <a:xfrm>
            <a:off x="2694686" y="896874"/>
            <a:ext cx="7311517" cy="0"/>
          </a:xfrm>
          <a:custGeom>
            <a:avLst/>
            <a:gdLst/>
            <a:ahLst/>
            <a:cxnLst/>
            <a:rect l="l" t="t" r="r" b="b"/>
            <a:pathLst>
              <a:path w="7311517" h="0">
                <a:moveTo>
                  <a:pt x="0" y="0"/>
                </a:moveTo>
                <a:lnTo>
                  <a:pt x="7311517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8" name="object 648"/>
          <p:cNvSpPr/>
          <p:nvPr/>
        </p:nvSpPr>
        <p:spPr>
          <a:xfrm>
            <a:off x="2694686" y="1021842"/>
            <a:ext cx="7311517" cy="0"/>
          </a:xfrm>
          <a:custGeom>
            <a:avLst/>
            <a:gdLst/>
            <a:ahLst/>
            <a:cxnLst/>
            <a:rect l="l" t="t" r="r" b="b"/>
            <a:pathLst>
              <a:path w="7311517" h="0">
                <a:moveTo>
                  <a:pt x="0" y="0"/>
                </a:moveTo>
                <a:lnTo>
                  <a:pt x="7311517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0" name="object 610"/>
          <p:cNvSpPr/>
          <p:nvPr/>
        </p:nvSpPr>
        <p:spPr>
          <a:xfrm>
            <a:off x="546354" y="1393190"/>
            <a:ext cx="0" cy="632460"/>
          </a:xfrm>
          <a:custGeom>
            <a:avLst/>
            <a:gdLst/>
            <a:ahLst/>
            <a:cxnLst/>
            <a:rect l="l" t="t" r="r" b="b"/>
            <a:pathLst>
              <a:path w="0" h="632460">
                <a:moveTo>
                  <a:pt x="0" y="0"/>
                </a:moveTo>
                <a:lnTo>
                  <a:pt x="0" y="63246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1" name="object 611"/>
          <p:cNvSpPr/>
          <p:nvPr/>
        </p:nvSpPr>
        <p:spPr>
          <a:xfrm>
            <a:off x="2690876" y="1400810"/>
            <a:ext cx="0" cy="624839"/>
          </a:xfrm>
          <a:custGeom>
            <a:avLst/>
            <a:gdLst/>
            <a:ahLst/>
            <a:cxnLst/>
            <a:rect l="l" t="t" r="r" b="b"/>
            <a:pathLst>
              <a:path w="0" h="624839">
                <a:moveTo>
                  <a:pt x="0" y="0"/>
                </a:moveTo>
                <a:lnTo>
                  <a:pt x="0" y="624839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2" name="object 612"/>
          <p:cNvSpPr/>
          <p:nvPr/>
        </p:nvSpPr>
        <p:spPr>
          <a:xfrm>
            <a:off x="4943728" y="1400810"/>
            <a:ext cx="0" cy="624839"/>
          </a:xfrm>
          <a:custGeom>
            <a:avLst/>
            <a:gdLst/>
            <a:ahLst/>
            <a:cxnLst/>
            <a:rect l="l" t="t" r="r" b="b"/>
            <a:pathLst>
              <a:path w="0" h="624839">
                <a:moveTo>
                  <a:pt x="0" y="0"/>
                </a:moveTo>
                <a:lnTo>
                  <a:pt x="0" y="624839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3" name="object 613"/>
          <p:cNvSpPr/>
          <p:nvPr/>
        </p:nvSpPr>
        <p:spPr>
          <a:xfrm>
            <a:off x="5327777" y="1400810"/>
            <a:ext cx="0" cy="624839"/>
          </a:xfrm>
          <a:custGeom>
            <a:avLst/>
            <a:gdLst/>
            <a:ahLst/>
            <a:cxnLst/>
            <a:rect l="l" t="t" r="r" b="b"/>
            <a:pathLst>
              <a:path w="0" h="624839">
                <a:moveTo>
                  <a:pt x="0" y="0"/>
                </a:moveTo>
                <a:lnTo>
                  <a:pt x="0" y="624839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4" name="object 614"/>
          <p:cNvSpPr/>
          <p:nvPr/>
        </p:nvSpPr>
        <p:spPr>
          <a:xfrm>
            <a:off x="5712078" y="1400810"/>
            <a:ext cx="0" cy="624839"/>
          </a:xfrm>
          <a:custGeom>
            <a:avLst/>
            <a:gdLst/>
            <a:ahLst/>
            <a:cxnLst/>
            <a:rect l="l" t="t" r="r" b="b"/>
            <a:pathLst>
              <a:path w="0" h="624839">
                <a:moveTo>
                  <a:pt x="0" y="0"/>
                </a:moveTo>
                <a:lnTo>
                  <a:pt x="0" y="624839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5" name="object 615"/>
          <p:cNvSpPr/>
          <p:nvPr/>
        </p:nvSpPr>
        <p:spPr>
          <a:xfrm>
            <a:off x="6096127" y="1400810"/>
            <a:ext cx="0" cy="624839"/>
          </a:xfrm>
          <a:custGeom>
            <a:avLst/>
            <a:gdLst/>
            <a:ahLst/>
            <a:cxnLst/>
            <a:rect l="l" t="t" r="r" b="b"/>
            <a:pathLst>
              <a:path w="0" h="624839">
                <a:moveTo>
                  <a:pt x="0" y="0"/>
                </a:moveTo>
                <a:lnTo>
                  <a:pt x="0" y="624839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6" name="object 616"/>
          <p:cNvSpPr/>
          <p:nvPr/>
        </p:nvSpPr>
        <p:spPr>
          <a:xfrm>
            <a:off x="6480175" y="1400810"/>
            <a:ext cx="0" cy="624839"/>
          </a:xfrm>
          <a:custGeom>
            <a:avLst/>
            <a:gdLst/>
            <a:ahLst/>
            <a:cxnLst/>
            <a:rect l="l" t="t" r="r" b="b"/>
            <a:pathLst>
              <a:path w="0" h="624839">
                <a:moveTo>
                  <a:pt x="0" y="0"/>
                </a:moveTo>
                <a:lnTo>
                  <a:pt x="0" y="624839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7" name="object 617"/>
          <p:cNvSpPr/>
          <p:nvPr/>
        </p:nvSpPr>
        <p:spPr>
          <a:xfrm>
            <a:off x="6864222" y="1400810"/>
            <a:ext cx="0" cy="624839"/>
          </a:xfrm>
          <a:custGeom>
            <a:avLst/>
            <a:gdLst/>
            <a:ahLst/>
            <a:cxnLst/>
            <a:rect l="l" t="t" r="r" b="b"/>
            <a:pathLst>
              <a:path w="0" h="624839">
                <a:moveTo>
                  <a:pt x="0" y="0"/>
                </a:moveTo>
                <a:lnTo>
                  <a:pt x="0" y="624839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8" name="object 618"/>
          <p:cNvSpPr/>
          <p:nvPr/>
        </p:nvSpPr>
        <p:spPr>
          <a:xfrm>
            <a:off x="7248270" y="1400810"/>
            <a:ext cx="0" cy="624839"/>
          </a:xfrm>
          <a:custGeom>
            <a:avLst/>
            <a:gdLst/>
            <a:ahLst/>
            <a:cxnLst/>
            <a:rect l="l" t="t" r="r" b="b"/>
            <a:pathLst>
              <a:path w="0" h="624839">
                <a:moveTo>
                  <a:pt x="0" y="0"/>
                </a:moveTo>
                <a:lnTo>
                  <a:pt x="0" y="624839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9" name="object 619"/>
          <p:cNvSpPr/>
          <p:nvPr/>
        </p:nvSpPr>
        <p:spPr>
          <a:xfrm>
            <a:off x="7632319" y="1400810"/>
            <a:ext cx="0" cy="624839"/>
          </a:xfrm>
          <a:custGeom>
            <a:avLst/>
            <a:gdLst/>
            <a:ahLst/>
            <a:cxnLst/>
            <a:rect l="l" t="t" r="r" b="b"/>
            <a:pathLst>
              <a:path w="0" h="624839">
                <a:moveTo>
                  <a:pt x="0" y="0"/>
                </a:moveTo>
                <a:lnTo>
                  <a:pt x="0" y="624839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0" name="object 620"/>
          <p:cNvSpPr/>
          <p:nvPr/>
        </p:nvSpPr>
        <p:spPr>
          <a:xfrm>
            <a:off x="8016747" y="1400810"/>
            <a:ext cx="0" cy="624839"/>
          </a:xfrm>
          <a:custGeom>
            <a:avLst/>
            <a:gdLst/>
            <a:ahLst/>
            <a:cxnLst/>
            <a:rect l="l" t="t" r="r" b="b"/>
            <a:pathLst>
              <a:path w="0" h="624839">
                <a:moveTo>
                  <a:pt x="0" y="0"/>
                </a:moveTo>
                <a:lnTo>
                  <a:pt x="0" y="624839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1" name="object 621"/>
          <p:cNvSpPr/>
          <p:nvPr/>
        </p:nvSpPr>
        <p:spPr>
          <a:xfrm>
            <a:off x="8400795" y="1400810"/>
            <a:ext cx="0" cy="624839"/>
          </a:xfrm>
          <a:custGeom>
            <a:avLst/>
            <a:gdLst/>
            <a:ahLst/>
            <a:cxnLst/>
            <a:rect l="l" t="t" r="r" b="b"/>
            <a:pathLst>
              <a:path w="0" h="624839">
                <a:moveTo>
                  <a:pt x="0" y="0"/>
                </a:moveTo>
                <a:lnTo>
                  <a:pt x="0" y="624839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2" name="object 622"/>
          <p:cNvSpPr/>
          <p:nvPr/>
        </p:nvSpPr>
        <p:spPr>
          <a:xfrm>
            <a:off x="8835136" y="1400810"/>
            <a:ext cx="0" cy="624839"/>
          </a:xfrm>
          <a:custGeom>
            <a:avLst/>
            <a:gdLst/>
            <a:ahLst/>
            <a:cxnLst/>
            <a:rect l="l" t="t" r="r" b="b"/>
            <a:pathLst>
              <a:path w="0" h="624839">
                <a:moveTo>
                  <a:pt x="0" y="0"/>
                </a:moveTo>
                <a:lnTo>
                  <a:pt x="0" y="624839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3" name="object 623"/>
          <p:cNvSpPr/>
          <p:nvPr/>
        </p:nvSpPr>
        <p:spPr>
          <a:xfrm>
            <a:off x="9269476" y="1400810"/>
            <a:ext cx="0" cy="624839"/>
          </a:xfrm>
          <a:custGeom>
            <a:avLst/>
            <a:gdLst/>
            <a:ahLst/>
            <a:cxnLst/>
            <a:rect l="l" t="t" r="r" b="b"/>
            <a:pathLst>
              <a:path w="0" h="624839">
                <a:moveTo>
                  <a:pt x="0" y="0"/>
                </a:moveTo>
                <a:lnTo>
                  <a:pt x="0" y="624839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4" name="object 624"/>
          <p:cNvSpPr/>
          <p:nvPr/>
        </p:nvSpPr>
        <p:spPr>
          <a:xfrm>
            <a:off x="9703815" y="1400810"/>
            <a:ext cx="0" cy="624839"/>
          </a:xfrm>
          <a:custGeom>
            <a:avLst/>
            <a:gdLst/>
            <a:ahLst/>
            <a:cxnLst/>
            <a:rect l="l" t="t" r="r" b="b"/>
            <a:pathLst>
              <a:path w="0" h="624839">
                <a:moveTo>
                  <a:pt x="0" y="0"/>
                </a:moveTo>
                <a:lnTo>
                  <a:pt x="0" y="624839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5" name="object 625"/>
          <p:cNvSpPr/>
          <p:nvPr/>
        </p:nvSpPr>
        <p:spPr>
          <a:xfrm>
            <a:off x="10002519" y="1400810"/>
            <a:ext cx="0" cy="624839"/>
          </a:xfrm>
          <a:custGeom>
            <a:avLst/>
            <a:gdLst/>
            <a:ahLst/>
            <a:cxnLst/>
            <a:rect l="l" t="t" r="r" b="b"/>
            <a:pathLst>
              <a:path w="0" h="624839">
                <a:moveTo>
                  <a:pt x="0" y="0"/>
                </a:moveTo>
                <a:lnTo>
                  <a:pt x="0" y="624839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6" name="object 626"/>
          <p:cNvSpPr/>
          <p:nvPr/>
        </p:nvSpPr>
        <p:spPr>
          <a:xfrm>
            <a:off x="550164" y="1397000"/>
            <a:ext cx="9456166" cy="0"/>
          </a:xfrm>
          <a:custGeom>
            <a:avLst/>
            <a:gdLst/>
            <a:ahLst/>
            <a:cxnLst/>
            <a:rect l="l" t="t" r="r" b="b"/>
            <a:pathLst>
              <a:path w="9456166" h="0">
                <a:moveTo>
                  <a:pt x="0" y="0"/>
                </a:moveTo>
                <a:lnTo>
                  <a:pt x="9456166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7" name="object 627"/>
          <p:cNvSpPr/>
          <p:nvPr/>
        </p:nvSpPr>
        <p:spPr>
          <a:xfrm>
            <a:off x="550164" y="1521967"/>
            <a:ext cx="9456166" cy="0"/>
          </a:xfrm>
          <a:custGeom>
            <a:avLst/>
            <a:gdLst/>
            <a:ahLst/>
            <a:cxnLst/>
            <a:rect l="l" t="t" r="r" b="b"/>
            <a:pathLst>
              <a:path w="9456166" h="0">
                <a:moveTo>
                  <a:pt x="0" y="0"/>
                </a:moveTo>
                <a:lnTo>
                  <a:pt x="9456166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8" name="object 628"/>
          <p:cNvSpPr/>
          <p:nvPr/>
        </p:nvSpPr>
        <p:spPr>
          <a:xfrm>
            <a:off x="550164" y="1646936"/>
            <a:ext cx="9456166" cy="0"/>
          </a:xfrm>
          <a:custGeom>
            <a:avLst/>
            <a:gdLst/>
            <a:ahLst/>
            <a:cxnLst/>
            <a:rect l="l" t="t" r="r" b="b"/>
            <a:pathLst>
              <a:path w="9456166" h="0">
                <a:moveTo>
                  <a:pt x="0" y="0"/>
                </a:moveTo>
                <a:lnTo>
                  <a:pt x="9456166" y="0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9" name="object 629"/>
          <p:cNvSpPr/>
          <p:nvPr/>
        </p:nvSpPr>
        <p:spPr>
          <a:xfrm>
            <a:off x="550164" y="1771903"/>
            <a:ext cx="9456166" cy="0"/>
          </a:xfrm>
          <a:custGeom>
            <a:avLst/>
            <a:gdLst/>
            <a:ahLst/>
            <a:cxnLst/>
            <a:rect l="l" t="t" r="r" b="b"/>
            <a:pathLst>
              <a:path w="9456166" h="0">
                <a:moveTo>
                  <a:pt x="0" y="0"/>
                </a:moveTo>
                <a:lnTo>
                  <a:pt x="9456166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0" name="object 630"/>
          <p:cNvSpPr/>
          <p:nvPr/>
        </p:nvSpPr>
        <p:spPr>
          <a:xfrm>
            <a:off x="550164" y="1896871"/>
            <a:ext cx="9456166" cy="0"/>
          </a:xfrm>
          <a:custGeom>
            <a:avLst/>
            <a:gdLst/>
            <a:ahLst/>
            <a:cxnLst/>
            <a:rect l="l" t="t" r="r" b="b"/>
            <a:pathLst>
              <a:path w="9456166" h="0">
                <a:moveTo>
                  <a:pt x="0" y="0"/>
                </a:moveTo>
                <a:lnTo>
                  <a:pt x="9456166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1" name="object 631"/>
          <p:cNvSpPr/>
          <p:nvPr/>
        </p:nvSpPr>
        <p:spPr>
          <a:xfrm>
            <a:off x="550164" y="2021840"/>
            <a:ext cx="9456166" cy="0"/>
          </a:xfrm>
          <a:custGeom>
            <a:avLst/>
            <a:gdLst/>
            <a:ahLst/>
            <a:cxnLst/>
            <a:rect l="l" t="t" r="r" b="b"/>
            <a:pathLst>
              <a:path w="9456166" h="0">
                <a:moveTo>
                  <a:pt x="0" y="0"/>
                </a:moveTo>
                <a:lnTo>
                  <a:pt x="9456166" y="0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9" name="object 549"/>
          <p:cNvSpPr/>
          <p:nvPr/>
        </p:nvSpPr>
        <p:spPr>
          <a:xfrm>
            <a:off x="5327777" y="2275713"/>
            <a:ext cx="0" cy="3375025"/>
          </a:xfrm>
          <a:custGeom>
            <a:avLst/>
            <a:gdLst/>
            <a:ahLst/>
            <a:cxnLst/>
            <a:rect l="l" t="t" r="r" b="b"/>
            <a:pathLst>
              <a:path w="0" h="3375025">
                <a:moveTo>
                  <a:pt x="0" y="0"/>
                </a:moveTo>
                <a:lnTo>
                  <a:pt x="0" y="3375025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0" name="object 550"/>
          <p:cNvSpPr/>
          <p:nvPr/>
        </p:nvSpPr>
        <p:spPr>
          <a:xfrm>
            <a:off x="5712078" y="2275713"/>
            <a:ext cx="0" cy="3375025"/>
          </a:xfrm>
          <a:custGeom>
            <a:avLst/>
            <a:gdLst/>
            <a:ahLst/>
            <a:cxnLst/>
            <a:rect l="l" t="t" r="r" b="b"/>
            <a:pathLst>
              <a:path w="0" h="3375025">
                <a:moveTo>
                  <a:pt x="0" y="0"/>
                </a:moveTo>
                <a:lnTo>
                  <a:pt x="0" y="3375025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1" name="object 551"/>
          <p:cNvSpPr/>
          <p:nvPr/>
        </p:nvSpPr>
        <p:spPr>
          <a:xfrm>
            <a:off x="6096127" y="2275713"/>
            <a:ext cx="0" cy="3375025"/>
          </a:xfrm>
          <a:custGeom>
            <a:avLst/>
            <a:gdLst/>
            <a:ahLst/>
            <a:cxnLst/>
            <a:rect l="l" t="t" r="r" b="b"/>
            <a:pathLst>
              <a:path w="0" h="3375025">
                <a:moveTo>
                  <a:pt x="0" y="0"/>
                </a:moveTo>
                <a:lnTo>
                  <a:pt x="0" y="3375025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2" name="object 552"/>
          <p:cNvSpPr/>
          <p:nvPr/>
        </p:nvSpPr>
        <p:spPr>
          <a:xfrm>
            <a:off x="6480175" y="2275713"/>
            <a:ext cx="0" cy="3375025"/>
          </a:xfrm>
          <a:custGeom>
            <a:avLst/>
            <a:gdLst/>
            <a:ahLst/>
            <a:cxnLst/>
            <a:rect l="l" t="t" r="r" b="b"/>
            <a:pathLst>
              <a:path w="0" h="3375025">
                <a:moveTo>
                  <a:pt x="0" y="0"/>
                </a:moveTo>
                <a:lnTo>
                  <a:pt x="0" y="3375025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3" name="object 553"/>
          <p:cNvSpPr/>
          <p:nvPr/>
        </p:nvSpPr>
        <p:spPr>
          <a:xfrm>
            <a:off x="6864222" y="2275713"/>
            <a:ext cx="0" cy="3375025"/>
          </a:xfrm>
          <a:custGeom>
            <a:avLst/>
            <a:gdLst/>
            <a:ahLst/>
            <a:cxnLst/>
            <a:rect l="l" t="t" r="r" b="b"/>
            <a:pathLst>
              <a:path w="0" h="3375025">
                <a:moveTo>
                  <a:pt x="0" y="0"/>
                </a:moveTo>
                <a:lnTo>
                  <a:pt x="0" y="3375025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4" name="object 554"/>
          <p:cNvSpPr/>
          <p:nvPr/>
        </p:nvSpPr>
        <p:spPr>
          <a:xfrm>
            <a:off x="7248270" y="2275713"/>
            <a:ext cx="0" cy="3375025"/>
          </a:xfrm>
          <a:custGeom>
            <a:avLst/>
            <a:gdLst/>
            <a:ahLst/>
            <a:cxnLst/>
            <a:rect l="l" t="t" r="r" b="b"/>
            <a:pathLst>
              <a:path w="0" h="3375025">
                <a:moveTo>
                  <a:pt x="0" y="0"/>
                </a:moveTo>
                <a:lnTo>
                  <a:pt x="0" y="3375025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5" name="object 555"/>
          <p:cNvSpPr/>
          <p:nvPr/>
        </p:nvSpPr>
        <p:spPr>
          <a:xfrm>
            <a:off x="7632319" y="2275713"/>
            <a:ext cx="0" cy="3375025"/>
          </a:xfrm>
          <a:custGeom>
            <a:avLst/>
            <a:gdLst/>
            <a:ahLst/>
            <a:cxnLst/>
            <a:rect l="l" t="t" r="r" b="b"/>
            <a:pathLst>
              <a:path w="0" h="3375025">
                <a:moveTo>
                  <a:pt x="0" y="0"/>
                </a:moveTo>
                <a:lnTo>
                  <a:pt x="0" y="3375025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6" name="object 556"/>
          <p:cNvSpPr/>
          <p:nvPr/>
        </p:nvSpPr>
        <p:spPr>
          <a:xfrm>
            <a:off x="8016747" y="2275713"/>
            <a:ext cx="0" cy="3375025"/>
          </a:xfrm>
          <a:custGeom>
            <a:avLst/>
            <a:gdLst/>
            <a:ahLst/>
            <a:cxnLst/>
            <a:rect l="l" t="t" r="r" b="b"/>
            <a:pathLst>
              <a:path w="0" h="3375025">
                <a:moveTo>
                  <a:pt x="0" y="0"/>
                </a:moveTo>
                <a:lnTo>
                  <a:pt x="0" y="3375025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7" name="object 557"/>
          <p:cNvSpPr/>
          <p:nvPr/>
        </p:nvSpPr>
        <p:spPr>
          <a:xfrm>
            <a:off x="8400795" y="2275713"/>
            <a:ext cx="0" cy="3375025"/>
          </a:xfrm>
          <a:custGeom>
            <a:avLst/>
            <a:gdLst/>
            <a:ahLst/>
            <a:cxnLst/>
            <a:rect l="l" t="t" r="r" b="b"/>
            <a:pathLst>
              <a:path w="0" h="3375025">
                <a:moveTo>
                  <a:pt x="0" y="0"/>
                </a:moveTo>
                <a:lnTo>
                  <a:pt x="0" y="3375025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8" name="object 558"/>
          <p:cNvSpPr/>
          <p:nvPr/>
        </p:nvSpPr>
        <p:spPr>
          <a:xfrm>
            <a:off x="8835136" y="2275713"/>
            <a:ext cx="0" cy="3375025"/>
          </a:xfrm>
          <a:custGeom>
            <a:avLst/>
            <a:gdLst/>
            <a:ahLst/>
            <a:cxnLst/>
            <a:rect l="l" t="t" r="r" b="b"/>
            <a:pathLst>
              <a:path w="0" h="3375025">
                <a:moveTo>
                  <a:pt x="0" y="0"/>
                </a:moveTo>
                <a:lnTo>
                  <a:pt x="0" y="3375025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9" name="object 559"/>
          <p:cNvSpPr/>
          <p:nvPr/>
        </p:nvSpPr>
        <p:spPr>
          <a:xfrm>
            <a:off x="9269476" y="2275713"/>
            <a:ext cx="0" cy="3375025"/>
          </a:xfrm>
          <a:custGeom>
            <a:avLst/>
            <a:gdLst/>
            <a:ahLst/>
            <a:cxnLst/>
            <a:rect l="l" t="t" r="r" b="b"/>
            <a:pathLst>
              <a:path w="0" h="3375025">
                <a:moveTo>
                  <a:pt x="0" y="0"/>
                </a:moveTo>
                <a:lnTo>
                  <a:pt x="0" y="3375025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0" name="object 560"/>
          <p:cNvSpPr/>
          <p:nvPr/>
        </p:nvSpPr>
        <p:spPr>
          <a:xfrm>
            <a:off x="9703815" y="2275713"/>
            <a:ext cx="0" cy="3375025"/>
          </a:xfrm>
          <a:custGeom>
            <a:avLst/>
            <a:gdLst/>
            <a:ahLst/>
            <a:cxnLst/>
            <a:rect l="l" t="t" r="r" b="b"/>
            <a:pathLst>
              <a:path w="0" h="3375025">
                <a:moveTo>
                  <a:pt x="0" y="0"/>
                </a:moveTo>
                <a:lnTo>
                  <a:pt x="0" y="3375025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1" name="object 561"/>
          <p:cNvSpPr/>
          <p:nvPr/>
        </p:nvSpPr>
        <p:spPr>
          <a:xfrm>
            <a:off x="10002519" y="2275713"/>
            <a:ext cx="0" cy="3375025"/>
          </a:xfrm>
          <a:custGeom>
            <a:avLst/>
            <a:gdLst/>
            <a:ahLst/>
            <a:cxnLst/>
            <a:rect l="l" t="t" r="r" b="b"/>
            <a:pathLst>
              <a:path w="0" h="3375025">
                <a:moveTo>
                  <a:pt x="0" y="0"/>
                </a:moveTo>
                <a:lnTo>
                  <a:pt x="0" y="3375025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2" name="object 562"/>
          <p:cNvSpPr/>
          <p:nvPr/>
        </p:nvSpPr>
        <p:spPr>
          <a:xfrm>
            <a:off x="2690876" y="2275713"/>
            <a:ext cx="0" cy="3874897"/>
          </a:xfrm>
          <a:custGeom>
            <a:avLst/>
            <a:gdLst/>
            <a:ahLst/>
            <a:cxnLst/>
            <a:rect l="l" t="t" r="r" b="b"/>
            <a:pathLst>
              <a:path w="0" h="3874897">
                <a:moveTo>
                  <a:pt x="0" y="0"/>
                </a:moveTo>
                <a:lnTo>
                  <a:pt x="0" y="3874897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3" name="object 563"/>
          <p:cNvSpPr/>
          <p:nvPr/>
        </p:nvSpPr>
        <p:spPr>
          <a:xfrm>
            <a:off x="4943728" y="2275713"/>
            <a:ext cx="0" cy="3874897"/>
          </a:xfrm>
          <a:custGeom>
            <a:avLst/>
            <a:gdLst/>
            <a:ahLst/>
            <a:cxnLst/>
            <a:rect l="l" t="t" r="r" b="b"/>
            <a:pathLst>
              <a:path w="0" h="3874897">
                <a:moveTo>
                  <a:pt x="0" y="0"/>
                </a:moveTo>
                <a:lnTo>
                  <a:pt x="0" y="3874897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4" name="object 564"/>
          <p:cNvSpPr/>
          <p:nvPr/>
        </p:nvSpPr>
        <p:spPr>
          <a:xfrm>
            <a:off x="546354" y="2268093"/>
            <a:ext cx="0" cy="3882517"/>
          </a:xfrm>
          <a:custGeom>
            <a:avLst/>
            <a:gdLst/>
            <a:ahLst/>
            <a:cxnLst/>
            <a:rect l="l" t="t" r="r" b="b"/>
            <a:pathLst>
              <a:path w="0" h="3882517">
                <a:moveTo>
                  <a:pt x="0" y="0"/>
                </a:moveTo>
                <a:lnTo>
                  <a:pt x="0" y="3882517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5" name="object 565"/>
          <p:cNvSpPr/>
          <p:nvPr/>
        </p:nvSpPr>
        <p:spPr>
          <a:xfrm>
            <a:off x="550164" y="2271775"/>
            <a:ext cx="9456166" cy="0"/>
          </a:xfrm>
          <a:custGeom>
            <a:avLst/>
            <a:gdLst/>
            <a:ahLst/>
            <a:cxnLst/>
            <a:rect l="l" t="t" r="r" b="b"/>
            <a:pathLst>
              <a:path w="9456166" h="0">
                <a:moveTo>
                  <a:pt x="0" y="0"/>
                </a:moveTo>
                <a:lnTo>
                  <a:pt x="9456166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6" name="object 566"/>
          <p:cNvSpPr/>
          <p:nvPr/>
        </p:nvSpPr>
        <p:spPr>
          <a:xfrm>
            <a:off x="550164" y="2396743"/>
            <a:ext cx="9456166" cy="0"/>
          </a:xfrm>
          <a:custGeom>
            <a:avLst/>
            <a:gdLst/>
            <a:ahLst/>
            <a:cxnLst/>
            <a:rect l="l" t="t" r="r" b="b"/>
            <a:pathLst>
              <a:path w="9456166" h="0">
                <a:moveTo>
                  <a:pt x="0" y="0"/>
                </a:moveTo>
                <a:lnTo>
                  <a:pt x="9456166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7" name="object 567"/>
          <p:cNvSpPr/>
          <p:nvPr/>
        </p:nvSpPr>
        <p:spPr>
          <a:xfrm>
            <a:off x="550164" y="2521712"/>
            <a:ext cx="9456166" cy="0"/>
          </a:xfrm>
          <a:custGeom>
            <a:avLst/>
            <a:gdLst/>
            <a:ahLst/>
            <a:cxnLst/>
            <a:rect l="l" t="t" r="r" b="b"/>
            <a:pathLst>
              <a:path w="9456166" h="0">
                <a:moveTo>
                  <a:pt x="0" y="0"/>
                </a:moveTo>
                <a:lnTo>
                  <a:pt x="9456166" y="0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8" name="object 568"/>
          <p:cNvSpPr/>
          <p:nvPr/>
        </p:nvSpPr>
        <p:spPr>
          <a:xfrm>
            <a:off x="550164" y="2647061"/>
            <a:ext cx="9456166" cy="0"/>
          </a:xfrm>
          <a:custGeom>
            <a:avLst/>
            <a:gdLst/>
            <a:ahLst/>
            <a:cxnLst/>
            <a:rect l="l" t="t" r="r" b="b"/>
            <a:pathLst>
              <a:path w="9456166" h="0">
                <a:moveTo>
                  <a:pt x="0" y="0"/>
                </a:moveTo>
                <a:lnTo>
                  <a:pt x="9456166" y="0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9" name="object 569"/>
          <p:cNvSpPr/>
          <p:nvPr/>
        </p:nvSpPr>
        <p:spPr>
          <a:xfrm>
            <a:off x="550164" y="2772028"/>
            <a:ext cx="9456166" cy="0"/>
          </a:xfrm>
          <a:custGeom>
            <a:avLst/>
            <a:gdLst/>
            <a:ahLst/>
            <a:cxnLst/>
            <a:rect l="l" t="t" r="r" b="b"/>
            <a:pathLst>
              <a:path w="9456166" h="0">
                <a:moveTo>
                  <a:pt x="0" y="0"/>
                </a:moveTo>
                <a:lnTo>
                  <a:pt x="9456166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0" name="object 570"/>
          <p:cNvSpPr/>
          <p:nvPr/>
        </p:nvSpPr>
        <p:spPr>
          <a:xfrm>
            <a:off x="550164" y="2896996"/>
            <a:ext cx="9456166" cy="0"/>
          </a:xfrm>
          <a:custGeom>
            <a:avLst/>
            <a:gdLst/>
            <a:ahLst/>
            <a:cxnLst/>
            <a:rect l="l" t="t" r="r" b="b"/>
            <a:pathLst>
              <a:path w="9456166" h="0">
                <a:moveTo>
                  <a:pt x="0" y="0"/>
                </a:moveTo>
                <a:lnTo>
                  <a:pt x="9456166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1" name="object 571"/>
          <p:cNvSpPr/>
          <p:nvPr/>
        </p:nvSpPr>
        <p:spPr>
          <a:xfrm>
            <a:off x="550164" y="3021964"/>
            <a:ext cx="9456166" cy="0"/>
          </a:xfrm>
          <a:custGeom>
            <a:avLst/>
            <a:gdLst/>
            <a:ahLst/>
            <a:cxnLst/>
            <a:rect l="l" t="t" r="r" b="b"/>
            <a:pathLst>
              <a:path w="9456166" h="0">
                <a:moveTo>
                  <a:pt x="0" y="0"/>
                </a:moveTo>
                <a:lnTo>
                  <a:pt x="9456166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2" name="object 572"/>
          <p:cNvSpPr/>
          <p:nvPr/>
        </p:nvSpPr>
        <p:spPr>
          <a:xfrm>
            <a:off x="550164" y="3146933"/>
            <a:ext cx="9456166" cy="0"/>
          </a:xfrm>
          <a:custGeom>
            <a:avLst/>
            <a:gdLst/>
            <a:ahLst/>
            <a:cxnLst/>
            <a:rect l="l" t="t" r="r" b="b"/>
            <a:pathLst>
              <a:path w="9456166" h="0">
                <a:moveTo>
                  <a:pt x="0" y="0"/>
                </a:moveTo>
                <a:lnTo>
                  <a:pt x="9456166" y="0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3" name="object 573"/>
          <p:cNvSpPr/>
          <p:nvPr/>
        </p:nvSpPr>
        <p:spPr>
          <a:xfrm>
            <a:off x="550164" y="3271900"/>
            <a:ext cx="9456166" cy="0"/>
          </a:xfrm>
          <a:custGeom>
            <a:avLst/>
            <a:gdLst/>
            <a:ahLst/>
            <a:cxnLst/>
            <a:rect l="l" t="t" r="r" b="b"/>
            <a:pathLst>
              <a:path w="9456166" h="0">
                <a:moveTo>
                  <a:pt x="0" y="0"/>
                </a:moveTo>
                <a:lnTo>
                  <a:pt x="9456166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4" name="object 574"/>
          <p:cNvSpPr/>
          <p:nvPr/>
        </p:nvSpPr>
        <p:spPr>
          <a:xfrm>
            <a:off x="550164" y="3396868"/>
            <a:ext cx="9456166" cy="0"/>
          </a:xfrm>
          <a:custGeom>
            <a:avLst/>
            <a:gdLst/>
            <a:ahLst/>
            <a:cxnLst/>
            <a:rect l="l" t="t" r="r" b="b"/>
            <a:pathLst>
              <a:path w="9456166" h="0">
                <a:moveTo>
                  <a:pt x="0" y="0"/>
                </a:moveTo>
                <a:lnTo>
                  <a:pt x="9456166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5" name="object 575"/>
          <p:cNvSpPr/>
          <p:nvPr/>
        </p:nvSpPr>
        <p:spPr>
          <a:xfrm>
            <a:off x="550164" y="3521836"/>
            <a:ext cx="9456166" cy="0"/>
          </a:xfrm>
          <a:custGeom>
            <a:avLst/>
            <a:gdLst/>
            <a:ahLst/>
            <a:cxnLst/>
            <a:rect l="l" t="t" r="r" b="b"/>
            <a:pathLst>
              <a:path w="9456166" h="0">
                <a:moveTo>
                  <a:pt x="0" y="0"/>
                </a:moveTo>
                <a:lnTo>
                  <a:pt x="9456166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6" name="object 576"/>
          <p:cNvSpPr/>
          <p:nvPr/>
        </p:nvSpPr>
        <p:spPr>
          <a:xfrm>
            <a:off x="550164" y="3646804"/>
            <a:ext cx="9456166" cy="0"/>
          </a:xfrm>
          <a:custGeom>
            <a:avLst/>
            <a:gdLst/>
            <a:ahLst/>
            <a:cxnLst/>
            <a:rect l="l" t="t" r="r" b="b"/>
            <a:pathLst>
              <a:path w="9456166" h="0">
                <a:moveTo>
                  <a:pt x="0" y="0"/>
                </a:moveTo>
                <a:lnTo>
                  <a:pt x="9456166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7" name="object 577"/>
          <p:cNvSpPr/>
          <p:nvPr/>
        </p:nvSpPr>
        <p:spPr>
          <a:xfrm>
            <a:off x="550164" y="3771772"/>
            <a:ext cx="9456166" cy="0"/>
          </a:xfrm>
          <a:custGeom>
            <a:avLst/>
            <a:gdLst/>
            <a:ahLst/>
            <a:cxnLst/>
            <a:rect l="l" t="t" r="r" b="b"/>
            <a:pathLst>
              <a:path w="9456166" h="0">
                <a:moveTo>
                  <a:pt x="0" y="0"/>
                </a:moveTo>
                <a:lnTo>
                  <a:pt x="9456166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8" name="object 578"/>
          <p:cNvSpPr/>
          <p:nvPr/>
        </p:nvSpPr>
        <p:spPr>
          <a:xfrm>
            <a:off x="550164" y="3896741"/>
            <a:ext cx="9456166" cy="0"/>
          </a:xfrm>
          <a:custGeom>
            <a:avLst/>
            <a:gdLst/>
            <a:ahLst/>
            <a:cxnLst/>
            <a:rect l="l" t="t" r="r" b="b"/>
            <a:pathLst>
              <a:path w="9456166" h="0">
                <a:moveTo>
                  <a:pt x="0" y="0"/>
                </a:moveTo>
                <a:lnTo>
                  <a:pt x="9456166" y="0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9" name="object 579"/>
          <p:cNvSpPr/>
          <p:nvPr/>
        </p:nvSpPr>
        <p:spPr>
          <a:xfrm>
            <a:off x="550164" y="4021962"/>
            <a:ext cx="9456166" cy="0"/>
          </a:xfrm>
          <a:custGeom>
            <a:avLst/>
            <a:gdLst/>
            <a:ahLst/>
            <a:cxnLst/>
            <a:rect l="l" t="t" r="r" b="b"/>
            <a:pathLst>
              <a:path w="9456166" h="0">
                <a:moveTo>
                  <a:pt x="0" y="0"/>
                </a:moveTo>
                <a:lnTo>
                  <a:pt x="9456166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0" name="object 580"/>
          <p:cNvSpPr/>
          <p:nvPr/>
        </p:nvSpPr>
        <p:spPr>
          <a:xfrm>
            <a:off x="550164" y="4146930"/>
            <a:ext cx="9456166" cy="0"/>
          </a:xfrm>
          <a:custGeom>
            <a:avLst/>
            <a:gdLst/>
            <a:ahLst/>
            <a:cxnLst/>
            <a:rect l="l" t="t" r="r" b="b"/>
            <a:pathLst>
              <a:path w="9456166" h="0">
                <a:moveTo>
                  <a:pt x="0" y="0"/>
                </a:moveTo>
                <a:lnTo>
                  <a:pt x="9456166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1" name="object 581"/>
          <p:cNvSpPr/>
          <p:nvPr/>
        </p:nvSpPr>
        <p:spPr>
          <a:xfrm>
            <a:off x="550164" y="4271898"/>
            <a:ext cx="9456166" cy="0"/>
          </a:xfrm>
          <a:custGeom>
            <a:avLst/>
            <a:gdLst/>
            <a:ahLst/>
            <a:cxnLst/>
            <a:rect l="l" t="t" r="r" b="b"/>
            <a:pathLst>
              <a:path w="9456166" h="0">
                <a:moveTo>
                  <a:pt x="0" y="0"/>
                </a:moveTo>
                <a:lnTo>
                  <a:pt x="9456166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2" name="object 582"/>
          <p:cNvSpPr/>
          <p:nvPr/>
        </p:nvSpPr>
        <p:spPr>
          <a:xfrm>
            <a:off x="550164" y="4396867"/>
            <a:ext cx="9456166" cy="0"/>
          </a:xfrm>
          <a:custGeom>
            <a:avLst/>
            <a:gdLst/>
            <a:ahLst/>
            <a:cxnLst/>
            <a:rect l="l" t="t" r="r" b="b"/>
            <a:pathLst>
              <a:path w="9456166" h="0">
                <a:moveTo>
                  <a:pt x="0" y="0"/>
                </a:moveTo>
                <a:lnTo>
                  <a:pt x="9456166" y="0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3" name="object 583"/>
          <p:cNvSpPr/>
          <p:nvPr/>
        </p:nvSpPr>
        <p:spPr>
          <a:xfrm>
            <a:off x="550164" y="4521835"/>
            <a:ext cx="9456166" cy="0"/>
          </a:xfrm>
          <a:custGeom>
            <a:avLst/>
            <a:gdLst/>
            <a:ahLst/>
            <a:cxnLst/>
            <a:rect l="l" t="t" r="r" b="b"/>
            <a:pathLst>
              <a:path w="9456166" h="0">
                <a:moveTo>
                  <a:pt x="0" y="0"/>
                </a:moveTo>
                <a:lnTo>
                  <a:pt x="9456166" y="0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4" name="object 584"/>
          <p:cNvSpPr/>
          <p:nvPr/>
        </p:nvSpPr>
        <p:spPr>
          <a:xfrm>
            <a:off x="550164" y="4646802"/>
            <a:ext cx="9456166" cy="0"/>
          </a:xfrm>
          <a:custGeom>
            <a:avLst/>
            <a:gdLst/>
            <a:ahLst/>
            <a:cxnLst/>
            <a:rect l="l" t="t" r="r" b="b"/>
            <a:pathLst>
              <a:path w="9456166" h="0">
                <a:moveTo>
                  <a:pt x="0" y="0"/>
                </a:moveTo>
                <a:lnTo>
                  <a:pt x="9456166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5" name="object 585"/>
          <p:cNvSpPr/>
          <p:nvPr/>
        </p:nvSpPr>
        <p:spPr>
          <a:xfrm>
            <a:off x="550164" y="4771770"/>
            <a:ext cx="9456166" cy="0"/>
          </a:xfrm>
          <a:custGeom>
            <a:avLst/>
            <a:gdLst/>
            <a:ahLst/>
            <a:cxnLst/>
            <a:rect l="l" t="t" r="r" b="b"/>
            <a:pathLst>
              <a:path w="9456166" h="0">
                <a:moveTo>
                  <a:pt x="0" y="0"/>
                </a:moveTo>
                <a:lnTo>
                  <a:pt x="9456166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6" name="object 586"/>
          <p:cNvSpPr/>
          <p:nvPr/>
        </p:nvSpPr>
        <p:spPr>
          <a:xfrm>
            <a:off x="550164" y="4896738"/>
            <a:ext cx="9456166" cy="0"/>
          </a:xfrm>
          <a:custGeom>
            <a:avLst/>
            <a:gdLst/>
            <a:ahLst/>
            <a:cxnLst/>
            <a:rect l="l" t="t" r="r" b="b"/>
            <a:pathLst>
              <a:path w="9456166" h="0">
                <a:moveTo>
                  <a:pt x="0" y="0"/>
                </a:moveTo>
                <a:lnTo>
                  <a:pt x="9456166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7" name="object 587"/>
          <p:cNvSpPr/>
          <p:nvPr/>
        </p:nvSpPr>
        <p:spPr>
          <a:xfrm>
            <a:off x="550164" y="5021706"/>
            <a:ext cx="9456166" cy="0"/>
          </a:xfrm>
          <a:custGeom>
            <a:avLst/>
            <a:gdLst/>
            <a:ahLst/>
            <a:cxnLst/>
            <a:rect l="l" t="t" r="r" b="b"/>
            <a:pathLst>
              <a:path w="9456166" h="0">
                <a:moveTo>
                  <a:pt x="0" y="0"/>
                </a:moveTo>
                <a:lnTo>
                  <a:pt x="9456166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8" name="object 588"/>
          <p:cNvSpPr/>
          <p:nvPr/>
        </p:nvSpPr>
        <p:spPr>
          <a:xfrm>
            <a:off x="550164" y="5146674"/>
            <a:ext cx="9456166" cy="0"/>
          </a:xfrm>
          <a:custGeom>
            <a:avLst/>
            <a:gdLst/>
            <a:ahLst/>
            <a:cxnLst/>
            <a:rect l="l" t="t" r="r" b="b"/>
            <a:pathLst>
              <a:path w="9456166" h="0">
                <a:moveTo>
                  <a:pt x="0" y="0"/>
                </a:moveTo>
                <a:lnTo>
                  <a:pt x="9456166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9" name="object 589"/>
          <p:cNvSpPr/>
          <p:nvPr/>
        </p:nvSpPr>
        <p:spPr>
          <a:xfrm>
            <a:off x="550164" y="5271642"/>
            <a:ext cx="9456166" cy="0"/>
          </a:xfrm>
          <a:custGeom>
            <a:avLst/>
            <a:gdLst/>
            <a:ahLst/>
            <a:cxnLst/>
            <a:rect l="l" t="t" r="r" b="b"/>
            <a:pathLst>
              <a:path w="9456166" h="0">
                <a:moveTo>
                  <a:pt x="0" y="0"/>
                </a:moveTo>
                <a:lnTo>
                  <a:pt x="9456166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0" name="object 590"/>
          <p:cNvSpPr/>
          <p:nvPr/>
        </p:nvSpPr>
        <p:spPr>
          <a:xfrm>
            <a:off x="550164" y="5396991"/>
            <a:ext cx="9456166" cy="0"/>
          </a:xfrm>
          <a:custGeom>
            <a:avLst/>
            <a:gdLst/>
            <a:ahLst/>
            <a:cxnLst/>
            <a:rect l="l" t="t" r="r" b="b"/>
            <a:pathLst>
              <a:path w="9456166" h="0">
                <a:moveTo>
                  <a:pt x="0" y="0"/>
                </a:moveTo>
                <a:lnTo>
                  <a:pt x="9456166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1" name="object 591"/>
          <p:cNvSpPr/>
          <p:nvPr/>
        </p:nvSpPr>
        <p:spPr>
          <a:xfrm>
            <a:off x="550164" y="5521959"/>
            <a:ext cx="9456166" cy="0"/>
          </a:xfrm>
          <a:custGeom>
            <a:avLst/>
            <a:gdLst/>
            <a:ahLst/>
            <a:cxnLst/>
            <a:rect l="l" t="t" r="r" b="b"/>
            <a:pathLst>
              <a:path w="9456166" h="0">
                <a:moveTo>
                  <a:pt x="0" y="0"/>
                </a:moveTo>
                <a:lnTo>
                  <a:pt x="9456166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2" name="object 592"/>
          <p:cNvSpPr/>
          <p:nvPr/>
        </p:nvSpPr>
        <p:spPr>
          <a:xfrm>
            <a:off x="550164" y="5646927"/>
            <a:ext cx="9456166" cy="0"/>
          </a:xfrm>
          <a:custGeom>
            <a:avLst/>
            <a:gdLst/>
            <a:ahLst/>
            <a:cxnLst/>
            <a:rect l="l" t="t" r="r" b="b"/>
            <a:pathLst>
              <a:path w="9456166" h="0">
                <a:moveTo>
                  <a:pt x="0" y="0"/>
                </a:moveTo>
                <a:lnTo>
                  <a:pt x="9456166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3" name="object 593"/>
          <p:cNvSpPr/>
          <p:nvPr/>
        </p:nvSpPr>
        <p:spPr>
          <a:xfrm>
            <a:off x="5327777" y="5775706"/>
            <a:ext cx="0" cy="374904"/>
          </a:xfrm>
          <a:custGeom>
            <a:avLst/>
            <a:gdLst/>
            <a:ahLst/>
            <a:cxnLst/>
            <a:rect l="l" t="t" r="r" b="b"/>
            <a:pathLst>
              <a:path w="0" h="374904">
                <a:moveTo>
                  <a:pt x="0" y="0"/>
                </a:moveTo>
                <a:lnTo>
                  <a:pt x="0" y="374904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4" name="object 594"/>
          <p:cNvSpPr/>
          <p:nvPr/>
        </p:nvSpPr>
        <p:spPr>
          <a:xfrm>
            <a:off x="5712078" y="5775706"/>
            <a:ext cx="0" cy="374904"/>
          </a:xfrm>
          <a:custGeom>
            <a:avLst/>
            <a:gdLst/>
            <a:ahLst/>
            <a:cxnLst/>
            <a:rect l="l" t="t" r="r" b="b"/>
            <a:pathLst>
              <a:path w="0" h="374904">
                <a:moveTo>
                  <a:pt x="0" y="0"/>
                </a:moveTo>
                <a:lnTo>
                  <a:pt x="0" y="374904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5" name="object 595"/>
          <p:cNvSpPr/>
          <p:nvPr/>
        </p:nvSpPr>
        <p:spPr>
          <a:xfrm>
            <a:off x="6096127" y="5775706"/>
            <a:ext cx="0" cy="374904"/>
          </a:xfrm>
          <a:custGeom>
            <a:avLst/>
            <a:gdLst/>
            <a:ahLst/>
            <a:cxnLst/>
            <a:rect l="l" t="t" r="r" b="b"/>
            <a:pathLst>
              <a:path w="0" h="374904">
                <a:moveTo>
                  <a:pt x="0" y="0"/>
                </a:moveTo>
                <a:lnTo>
                  <a:pt x="0" y="374904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6" name="object 596"/>
          <p:cNvSpPr/>
          <p:nvPr/>
        </p:nvSpPr>
        <p:spPr>
          <a:xfrm>
            <a:off x="6480175" y="5775706"/>
            <a:ext cx="0" cy="374904"/>
          </a:xfrm>
          <a:custGeom>
            <a:avLst/>
            <a:gdLst/>
            <a:ahLst/>
            <a:cxnLst/>
            <a:rect l="l" t="t" r="r" b="b"/>
            <a:pathLst>
              <a:path w="0" h="374904">
                <a:moveTo>
                  <a:pt x="0" y="0"/>
                </a:moveTo>
                <a:lnTo>
                  <a:pt x="0" y="374904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7" name="object 597"/>
          <p:cNvSpPr/>
          <p:nvPr/>
        </p:nvSpPr>
        <p:spPr>
          <a:xfrm>
            <a:off x="6864222" y="5775706"/>
            <a:ext cx="0" cy="374904"/>
          </a:xfrm>
          <a:custGeom>
            <a:avLst/>
            <a:gdLst/>
            <a:ahLst/>
            <a:cxnLst/>
            <a:rect l="l" t="t" r="r" b="b"/>
            <a:pathLst>
              <a:path w="0" h="374904">
                <a:moveTo>
                  <a:pt x="0" y="0"/>
                </a:moveTo>
                <a:lnTo>
                  <a:pt x="0" y="374904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8" name="object 598"/>
          <p:cNvSpPr/>
          <p:nvPr/>
        </p:nvSpPr>
        <p:spPr>
          <a:xfrm>
            <a:off x="7248270" y="5775706"/>
            <a:ext cx="0" cy="374904"/>
          </a:xfrm>
          <a:custGeom>
            <a:avLst/>
            <a:gdLst/>
            <a:ahLst/>
            <a:cxnLst/>
            <a:rect l="l" t="t" r="r" b="b"/>
            <a:pathLst>
              <a:path w="0" h="374904">
                <a:moveTo>
                  <a:pt x="0" y="0"/>
                </a:moveTo>
                <a:lnTo>
                  <a:pt x="0" y="374904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9" name="object 599"/>
          <p:cNvSpPr/>
          <p:nvPr/>
        </p:nvSpPr>
        <p:spPr>
          <a:xfrm>
            <a:off x="7632319" y="5775706"/>
            <a:ext cx="0" cy="374904"/>
          </a:xfrm>
          <a:custGeom>
            <a:avLst/>
            <a:gdLst/>
            <a:ahLst/>
            <a:cxnLst/>
            <a:rect l="l" t="t" r="r" b="b"/>
            <a:pathLst>
              <a:path w="0" h="374904">
                <a:moveTo>
                  <a:pt x="0" y="0"/>
                </a:moveTo>
                <a:lnTo>
                  <a:pt x="0" y="374904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0" name="object 600"/>
          <p:cNvSpPr/>
          <p:nvPr/>
        </p:nvSpPr>
        <p:spPr>
          <a:xfrm>
            <a:off x="8016747" y="5775706"/>
            <a:ext cx="0" cy="374904"/>
          </a:xfrm>
          <a:custGeom>
            <a:avLst/>
            <a:gdLst/>
            <a:ahLst/>
            <a:cxnLst/>
            <a:rect l="l" t="t" r="r" b="b"/>
            <a:pathLst>
              <a:path w="0" h="374904">
                <a:moveTo>
                  <a:pt x="0" y="0"/>
                </a:moveTo>
                <a:lnTo>
                  <a:pt x="0" y="374904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1" name="object 601"/>
          <p:cNvSpPr/>
          <p:nvPr/>
        </p:nvSpPr>
        <p:spPr>
          <a:xfrm>
            <a:off x="8400795" y="5775706"/>
            <a:ext cx="0" cy="374904"/>
          </a:xfrm>
          <a:custGeom>
            <a:avLst/>
            <a:gdLst/>
            <a:ahLst/>
            <a:cxnLst/>
            <a:rect l="l" t="t" r="r" b="b"/>
            <a:pathLst>
              <a:path w="0" h="374904">
                <a:moveTo>
                  <a:pt x="0" y="0"/>
                </a:moveTo>
                <a:lnTo>
                  <a:pt x="0" y="374904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2" name="object 602"/>
          <p:cNvSpPr/>
          <p:nvPr/>
        </p:nvSpPr>
        <p:spPr>
          <a:xfrm>
            <a:off x="8835136" y="5775706"/>
            <a:ext cx="0" cy="374904"/>
          </a:xfrm>
          <a:custGeom>
            <a:avLst/>
            <a:gdLst/>
            <a:ahLst/>
            <a:cxnLst/>
            <a:rect l="l" t="t" r="r" b="b"/>
            <a:pathLst>
              <a:path w="0" h="374904">
                <a:moveTo>
                  <a:pt x="0" y="0"/>
                </a:moveTo>
                <a:lnTo>
                  <a:pt x="0" y="374904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3" name="object 603"/>
          <p:cNvSpPr/>
          <p:nvPr/>
        </p:nvSpPr>
        <p:spPr>
          <a:xfrm>
            <a:off x="9269476" y="5775706"/>
            <a:ext cx="0" cy="374904"/>
          </a:xfrm>
          <a:custGeom>
            <a:avLst/>
            <a:gdLst/>
            <a:ahLst/>
            <a:cxnLst/>
            <a:rect l="l" t="t" r="r" b="b"/>
            <a:pathLst>
              <a:path w="0" h="374904">
                <a:moveTo>
                  <a:pt x="0" y="0"/>
                </a:moveTo>
                <a:lnTo>
                  <a:pt x="0" y="374904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4" name="object 604"/>
          <p:cNvSpPr/>
          <p:nvPr/>
        </p:nvSpPr>
        <p:spPr>
          <a:xfrm>
            <a:off x="9703815" y="5775706"/>
            <a:ext cx="0" cy="374904"/>
          </a:xfrm>
          <a:custGeom>
            <a:avLst/>
            <a:gdLst/>
            <a:ahLst/>
            <a:cxnLst/>
            <a:rect l="l" t="t" r="r" b="b"/>
            <a:pathLst>
              <a:path w="0" h="374904">
                <a:moveTo>
                  <a:pt x="0" y="0"/>
                </a:moveTo>
                <a:lnTo>
                  <a:pt x="0" y="374904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5" name="object 605"/>
          <p:cNvSpPr/>
          <p:nvPr/>
        </p:nvSpPr>
        <p:spPr>
          <a:xfrm>
            <a:off x="10002519" y="5775706"/>
            <a:ext cx="0" cy="374904"/>
          </a:xfrm>
          <a:custGeom>
            <a:avLst/>
            <a:gdLst/>
            <a:ahLst/>
            <a:cxnLst/>
            <a:rect l="l" t="t" r="r" b="b"/>
            <a:pathLst>
              <a:path w="0" h="374904">
                <a:moveTo>
                  <a:pt x="0" y="0"/>
                </a:moveTo>
                <a:lnTo>
                  <a:pt x="0" y="374904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6" name="object 606"/>
          <p:cNvSpPr/>
          <p:nvPr/>
        </p:nvSpPr>
        <p:spPr>
          <a:xfrm>
            <a:off x="550164" y="5771895"/>
            <a:ext cx="9456166" cy="0"/>
          </a:xfrm>
          <a:custGeom>
            <a:avLst/>
            <a:gdLst/>
            <a:ahLst/>
            <a:cxnLst/>
            <a:rect l="l" t="t" r="r" b="b"/>
            <a:pathLst>
              <a:path w="9456166" h="0">
                <a:moveTo>
                  <a:pt x="0" y="0"/>
                </a:moveTo>
                <a:lnTo>
                  <a:pt x="9456166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7" name="object 607"/>
          <p:cNvSpPr/>
          <p:nvPr/>
        </p:nvSpPr>
        <p:spPr>
          <a:xfrm>
            <a:off x="550164" y="5896863"/>
            <a:ext cx="9456166" cy="0"/>
          </a:xfrm>
          <a:custGeom>
            <a:avLst/>
            <a:gdLst/>
            <a:ahLst/>
            <a:cxnLst/>
            <a:rect l="l" t="t" r="r" b="b"/>
            <a:pathLst>
              <a:path w="9456166" h="0">
                <a:moveTo>
                  <a:pt x="0" y="0"/>
                </a:moveTo>
                <a:lnTo>
                  <a:pt x="9456166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8" name="object 608"/>
          <p:cNvSpPr/>
          <p:nvPr/>
        </p:nvSpPr>
        <p:spPr>
          <a:xfrm>
            <a:off x="550164" y="6021832"/>
            <a:ext cx="9456166" cy="0"/>
          </a:xfrm>
          <a:custGeom>
            <a:avLst/>
            <a:gdLst/>
            <a:ahLst/>
            <a:cxnLst/>
            <a:rect l="l" t="t" r="r" b="b"/>
            <a:pathLst>
              <a:path w="9456166" h="0">
                <a:moveTo>
                  <a:pt x="0" y="0"/>
                </a:moveTo>
                <a:lnTo>
                  <a:pt x="9456166" y="0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9" name="object 609"/>
          <p:cNvSpPr/>
          <p:nvPr/>
        </p:nvSpPr>
        <p:spPr>
          <a:xfrm>
            <a:off x="550164" y="6146800"/>
            <a:ext cx="9456166" cy="0"/>
          </a:xfrm>
          <a:custGeom>
            <a:avLst/>
            <a:gdLst/>
            <a:ahLst/>
            <a:cxnLst/>
            <a:rect l="l" t="t" r="r" b="b"/>
            <a:pathLst>
              <a:path w="9456166" h="0">
                <a:moveTo>
                  <a:pt x="0" y="0"/>
                </a:moveTo>
                <a:lnTo>
                  <a:pt x="9456166" y="0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8" name="object 548"/>
          <p:cNvSpPr txBox="1"/>
          <p:nvPr/>
        </p:nvSpPr>
        <p:spPr>
          <a:xfrm>
            <a:off x="570992" y="564134"/>
            <a:ext cx="2091733" cy="2052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40"/>
              </a:lnSpc>
              <a:spcBef>
                <a:spcPts val="77"/>
              </a:spcBef>
            </a:pPr>
            <a:r>
              <a:rPr dirty="0" smtClean="0" baseline="1950" sz="2100" spc="0" b="1">
                <a:solidFill>
                  <a:srgbClr val="20413E"/>
                </a:solidFill>
                <a:latin typeface="Calibri"/>
                <a:cs typeface="Calibri"/>
              </a:rPr>
              <a:t>fi</a:t>
            </a:r>
            <a:r>
              <a:rPr dirty="0" smtClean="0" baseline="1950" sz="2100" spc="-9" b="1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baseline="1950" sz="2100" spc="0" b="1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baseline="1950" sz="2100" spc="-4" b="1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baseline="1950" sz="2100" spc="0" b="1">
                <a:solidFill>
                  <a:srgbClr val="20413E"/>
                </a:solidFill>
                <a:latin typeface="Calibri"/>
                <a:cs typeface="Calibri"/>
              </a:rPr>
              <a:t>ci</a:t>
            </a:r>
            <a:r>
              <a:rPr dirty="0" smtClean="0" baseline="1950" sz="2100" spc="-4" b="1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baseline="1950" sz="2100" spc="0" b="1">
                <a:solidFill>
                  <a:srgbClr val="20413E"/>
                </a:solidFill>
                <a:latin typeface="Calibri"/>
                <a:cs typeface="Calibri"/>
              </a:rPr>
              <a:t>l</a:t>
            </a:r>
            <a:r>
              <a:rPr dirty="0" smtClean="0" baseline="1950" sz="2100" spc="0" b="1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baseline="1950" sz="2100" spc="64" b="1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baseline="1950" sz="2100" spc="0" b="1">
                <a:solidFill>
                  <a:srgbClr val="20413E"/>
                </a:solidFill>
                <a:latin typeface="Calibri"/>
                <a:cs typeface="Calibri"/>
              </a:rPr>
              <a:t>f</a:t>
            </a:r>
            <a:r>
              <a:rPr dirty="0" smtClean="0" baseline="1950" sz="2100" spc="-9" b="1">
                <a:solidFill>
                  <a:srgbClr val="20413E"/>
                </a:solidFill>
                <a:latin typeface="Calibri"/>
                <a:cs typeface="Calibri"/>
              </a:rPr>
              <a:t>o</a:t>
            </a:r>
            <a:r>
              <a:rPr dirty="0" smtClean="0" baseline="1950" sz="2100" spc="0" b="1">
                <a:solidFill>
                  <a:srgbClr val="20413E"/>
                </a:solidFill>
                <a:latin typeface="Calibri"/>
                <a:cs typeface="Calibri"/>
              </a:rPr>
              <a:t>re</a:t>
            </a:r>
            <a:r>
              <a:rPr dirty="0" smtClean="0" baseline="1950" sz="2100" spc="-9" b="1">
                <a:solidFill>
                  <a:srgbClr val="20413E"/>
                </a:solidFill>
                <a:latin typeface="Calibri"/>
                <a:cs typeface="Calibri"/>
              </a:rPr>
              <a:t>c</a:t>
            </a:r>
            <a:r>
              <a:rPr dirty="0" smtClean="0" baseline="1950" sz="2100" spc="0" b="1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baseline="1950" sz="2100" spc="-4" b="1">
                <a:solidFill>
                  <a:srgbClr val="20413E"/>
                </a:solidFill>
                <a:latin typeface="Calibri"/>
                <a:cs typeface="Calibri"/>
              </a:rPr>
              <a:t>s</a:t>
            </a:r>
            <a:r>
              <a:rPr dirty="0" smtClean="0" baseline="1950" sz="2100" spc="0" b="1">
                <a:solidFill>
                  <a:srgbClr val="20413E"/>
                </a:solidFill>
                <a:latin typeface="Calibri"/>
                <a:cs typeface="Calibri"/>
              </a:rPr>
              <a:t>t</a:t>
            </a:r>
            <a:r>
              <a:rPr dirty="0" smtClean="0" baseline="1950" sz="2100" spc="52" b="1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baseline="1950" sz="2100" spc="0" b="1">
                <a:solidFill>
                  <a:srgbClr val="20413E"/>
                </a:solidFill>
                <a:latin typeface="Calibri"/>
                <a:cs typeface="Calibri"/>
              </a:rPr>
              <a:t>tem</a:t>
            </a:r>
            <a:r>
              <a:rPr dirty="0" smtClean="0" baseline="1950" sz="2100" spc="-4" b="1">
                <a:solidFill>
                  <a:srgbClr val="20413E"/>
                </a:solidFill>
                <a:latin typeface="Calibri"/>
                <a:cs typeface="Calibri"/>
              </a:rPr>
              <a:t>p</a:t>
            </a:r>
            <a:r>
              <a:rPr dirty="0" smtClean="0" baseline="1950" sz="2100" spc="0" b="1">
                <a:solidFill>
                  <a:srgbClr val="20413E"/>
                </a:solidFill>
                <a:latin typeface="Calibri"/>
                <a:cs typeface="Calibri"/>
              </a:rPr>
              <a:t>late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47" name="object 547"/>
          <p:cNvSpPr txBox="1"/>
          <p:nvPr/>
        </p:nvSpPr>
        <p:spPr>
          <a:xfrm>
            <a:off x="2777998" y="589280"/>
            <a:ext cx="2048371" cy="1717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75"/>
              </a:lnSpc>
              <a:spcBef>
                <a:spcPts val="63"/>
              </a:spcBef>
            </a:pPr>
            <a:r>
              <a:rPr dirty="0" smtClean="0" baseline="2374" sz="1725" spc="0" b="1" i="1">
                <a:solidFill>
                  <a:srgbClr val="FF674D"/>
                </a:solidFill>
                <a:latin typeface="Calibri"/>
                <a:cs typeface="Calibri"/>
              </a:rPr>
              <a:t>[E</a:t>
            </a:r>
            <a:r>
              <a:rPr dirty="0" smtClean="0" baseline="2374" sz="1725" spc="4" b="1" i="1">
                <a:solidFill>
                  <a:srgbClr val="FF674D"/>
                </a:solidFill>
                <a:latin typeface="Calibri"/>
                <a:cs typeface="Calibri"/>
              </a:rPr>
              <a:t>n</a:t>
            </a:r>
            <a:r>
              <a:rPr dirty="0" smtClean="0" baseline="2374" sz="1725" spc="-4" b="1" i="1">
                <a:solidFill>
                  <a:srgbClr val="FF674D"/>
                </a:solidFill>
                <a:latin typeface="Calibri"/>
                <a:cs typeface="Calibri"/>
              </a:rPr>
              <a:t>t</a:t>
            </a:r>
            <a:r>
              <a:rPr dirty="0" smtClean="0" baseline="2374" sz="1725" spc="0" b="1" i="1">
                <a:solidFill>
                  <a:srgbClr val="FF674D"/>
                </a:solidFill>
                <a:latin typeface="Calibri"/>
                <a:cs typeface="Calibri"/>
              </a:rPr>
              <a:t>er</a:t>
            </a:r>
            <a:r>
              <a:rPr dirty="0" smtClean="0" baseline="2374" sz="1725" spc="4" b="1" i="1">
                <a:solidFill>
                  <a:srgbClr val="FF674D"/>
                </a:solidFill>
                <a:latin typeface="Calibri"/>
                <a:cs typeface="Calibri"/>
              </a:rPr>
              <a:t> </a:t>
            </a:r>
            <a:r>
              <a:rPr dirty="0" smtClean="0" baseline="2374" sz="1725" spc="0" b="1" i="1">
                <a:solidFill>
                  <a:srgbClr val="FF674D"/>
                </a:solidFill>
                <a:latin typeface="Calibri"/>
                <a:cs typeface="Calibri"/>
              </a:rPr>
              <a:t>yo</a:t>
            </a:r>
            <a:r>
              <a:rPr dirty="0" smtClean="0" baseline="2374" sz="1725" spc="4" b="1" i="1">
                <a:solidFill>
                  <a:srgbClr val="FF674D"/>
                </a:solidFill>
                <a:latin typeface="Calibri"/>
                <a:cs typeface="Calibri"/>
              </a:rPr>
              <a:t>u</a:t>
            </a:r>
            <a:r>
              <a:rPr dirty="0" smtClean="0" baseline="2374" sz="1725" spc="0" b="1" i="1">
                <a:solidFill>
                  <a:srgbClr val="FF674D"/>
                </a:solidFill>
                <a:latin typeface="Calibri"/>
                <a:cs typeface="Calibri"/>
              </a:rPr>
              <a:t>r</a:t>
            </a:r>
            <a:r>
              <a:rPr dirty="0" smtClean="0" baseline="2374" sz="1725" spc="4" b="1" i="1">
                <a:solidFill>
                  <a:srgbClr val="FF674D"/>
                </a:solidFill>
                <a:latin typeface="Calibri"/>
                <a:cs typeface="Calibri"/>
              </a:rPr>
              <a:t> </a:t>
            </a:r>
            <a:r>
              <a:rPr dirty="0" smtClean="0" baseline="2374" sz="1725" spc="4" b="1" i="1">
                <a:solidFill>
                  <a:srgbClr val="FF674D"/>
                </a:solidFill>
                <a:latin typeface="Calibri"/>
                <a:cs typeface="Calibri"/>
              </a:rPr>
              <a:t>c</a:t>
            </a:r>
            <a:r>
              <a:rPr dirty="0" smtClean="0" baseline="2374" sz="1725" spc="4" b="1" i="1">
                <a:solidFill>
                  <a:srgbClr val="FF674D"/>
                </a:solidFill>
                <a:latin typeface="Calibri"/>
                <a:cs typeface="Calibri"/>
              </a:rPr>
              <a:t>o</a:t>
            </a:r>
            <a:r>
              <a:rPr dirty="0" smtClean="0" baseline="2374" sz="1725" spc="0" b="1" i="1">
                <a:solidFill>
                  <a:srgbClr val="FF674D"/>
                </a:solidFill>
                <a:latin typeface="Calibri"/>
                <a:cs typeface="Calibri"/>
              </a:rPr>
              <a:t>mp</a:t>
            </a:r>
            <a:r>
              <a:rPr dirty="0" smtClean="0" baseline="2374" sz="1725" spc="4" b="1" i="1">
                <a:solidFill>
                  <a:srgbClr val="FF674D"/>
                </a:solidFill>
                <a:latin typeface="Calibri"/>
                <a:cs typeface="Calibri"/>
              </a:rPr>
              <a:t>a</a:t>
            </a:r>
            <a:r>
              <a:rPr dirty="0" smtClean="0" baseline="2374" sz="1725" spc="4" b="1" i="1">
                <a:solidFill>
                  <a:srgbClr val="FF674D"/>
                </a:solidFill>
                <a:latin typeface="Calibri"/>
                <a:cs typeface="Calibri"/>
              </a:rPr>
              <a:t>n</a:t>
            </a:r>
            <a:r>
              <a:rPr dirty="0" smtClean="0" baseline="2374" sz="1725" spc="0" b="1" i="1">
                <a:solidFill>
                  <a:srgbClr val="FF674D"/>
                </a:solidFill>
                <a:latin typeface="Calibri"/>
                <a:cs typeface="Calibri"/>
              </a:rPr>
              <a:t>y</a:t>
            </a:r>
            <a:r>
              <a:rPr dirty="0" smtClean="0" baseline="2374" sz="1725" spc="0" b="1" i="1">
                <a:solidFill>
                  <a:srgbClr val="FF674D"/>
                </a:solidFill>
                <a:latin typeface="Calibri"/>
                <a:cs typeface="Calibri"/>
              </a:rPr>
              <a:t> </a:t>
            </a:r>
            <a:r>
              <a:rPr dirty="0" smtClean="0" baseline="2374" sz="1725" spc="4" b="1" i="1">
                <a:solidFill>
                  <a:srgbClr val="FF674D"/>
                </a:solidFill>
                <a:latin typeface="Calibri"/>
                <a:cs typeface="Calibri"/>
              </a:rPr>
              <a:t>n</a:t>
            </a:r>
            <a:r>
              <a:rPr dirty="0" smtClean="0" baseline="2374" sz="1725" spc="0" b="1" i="1">
                <a:solidFill>
                  <a:srgbClr val="FF674D"/>
                </a:solidFill>
                <a:latin typeface="Calibri"/>
                <a:cs typeface="Calibri"/>
              </a:rPr>
              <a:t>ame</a:t>
            </a:r>
            <a:r>
              <a:rPr dirty="0" smtClean="0" baseline="2374" sz="1725" spc="0" b="1" i="1">
                <a:solidFill>
                  <a:srgbClr val="FF674D"/>
                </a:solidFill>
                <a:latin typeface="Calibri"/>
                <a:cs typeface="Calibri"/>
              </a:rPr>
              <a:t> </a:t>
            </a:r>
            <a:r>
              <a:rPr dirty="0" smtClean="0" baseline="2374" sz="1725" spc="4" b="1" i="1">
                <a:solidFill>
                  <a:srgbClr val="FF674D"/>
                </a:solidFill>
                <a:latin typeface="Calibri"/>
                <a:cs typeface="Calibri"/>
              </a:rPr>
              <a:t>h</a:t>
            </a:r>
            <a:r>
              <a:rPr dirty="0" smtClean="0" baseline="2374" sz="1725" spc="0" b="1" i="1">
                <a:solidFill>
                  <a:srgbClr val="FF674D"/>
                </a:solidFill>
                <a:latin typeface="Calibri"/>
                <a:cs typeface="Calibri"/>
              </a:rPr>
              <a:t>ere]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546" name="object 546"/>
          <p:cNvSpPr txBox="1"/>
          <p:nvPr/>
        </p:nvSpPr>
        <p:spPr>
          <a:xfrm>
            <a:off x="1081532" y="1151636"/>
            <a:ext cx="1092089" cy="2481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2602" marR="359116" algn="ctr">
              <a:lnSpc>
                <a:spcPts val="875"/>
              </a:lnSpc>
              <a:spcBef>
                <a:spcPts val="43"/>
              </a:spcBef>
            </a:pPr>
            <a:r>
              <a:rPr dirty="0" smtClean="0" baseline="3640" sz="1125" spc="0" b="1">
                <a:solidFill>
                  <a:srgbClr val="20413E"/>
                </a:solidFill>
                <a:latin typeface="Calibri"/>
                <a:cs typeface="Calibri"/>
              </a:rPr>
              <a:t>I</a:t>
            </a:r>
            <a:r>
              <a:rPr dirty="0" smtClean="0" baseline="3640" sz="1125" spc="-5" b="1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baseline="3640" sz="1125" spc="0" b="1">
                <a:solidFill>
                  <a:srgbClr val="20413E"/>
                </a:solidFill>
                <a:latin typeface="Calibri"/>
                <a:cs typeface="Calibri"/>
              </a:rPr>
              <a:t>COME</a:t>
            </a:r>
            <a:endParaRPr sz="750">
              <a:latin typeface="Calibri"/>
              <a:cs typeface="Calibri"/>
            </a:endParaRPr>
          </a:p>
          <a:p>
            <a:pPr algn="ctr">
              <a:lnSpc>
                <a:spcPct val="101725"/>
              </a:lnSpc>
              <a:spcBef>
                <a:spcPts val="26"/>
              </a:spcBef>
            </a:pP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C</a:t>
            </a:r>
            <a:r>
              <a:rPr dirty="0" smtClean="0" sz="750" spc="4" b="1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-4" b="1">
                <a:solidFill>
                  <a:srgbClr val="20413E"/>
                </a:solidFill>
                <a:latin typeface="Calibri"/>
                <a:cs typeface="Calibri"/>
              </a:rPr>
              <a:t>S</a:t>
            </a:r>
            <a:r>
              <a:rPr dirty="0" smtClean="0" sz="750" spc="-4" b="1">
                <a:solidFill>
                  <a:srgbClr val="20413E"/>
                </a:solidFill>
                <a:latin typeface="Calibri"/>
                <a:cs typeface="Calibri"/>
              </a:rPr>
              <a:t>H</a:t>
            </a:r>
            <a:r>
              <a:rPr dirty="0" smtClean="0" sz="750" spc="4" b="1">
                <a:solidFill>
                  <a:srgbClr val="20413E"/>
                </a:solidFill>
                <a:latin typeface="Calibri"/>
                <a:cs typeface="Calibri"/>
              </a:rPr>
              <a:t>/</a:t>
            </a: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C</a:t>
            </a:r>
            <a:r>
              <a:rPr dirty="0" smtClean="0" sz="750" spc="-4" b="1">
                <a:solidFill>
                  <a:srgbClr val="20413E"/>
                </a:solidFill>
                <a:latin typeface="Calibri"/>
                <a:cs typeface="Calibri"/>
              </a:rPr>
              <a:t>H</a:t>
            </a:r>
            <a:r>
              <a:rPr dirty="0" smtClean="0" sz="750" spc="-4" b="1">
                <a:solidFill>
                  <a:srgbClr val="20413E"/>
                </a:solidFill>
                <a:latin typeface="Calibri"/>
                <a:cs typeface="Calibri"/>
              </a:rPr>
              <a:t>E</a:t>
            </a: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Q</a:t>
            </a:r>
            <a:r>
              <a:rPr dirty="0" smtClean="0" sz="750" spc="4" b="1">
                <a:solidFill>
                  <a:srgbClr val="20413E"/>
                </a:solidFill>
                <a:latin typeface="Calibri"/>
                <a:cs typeface="Calibri"/>
              </a:rPr>
              <a:t>U</a:t>
            </a:r>
            <a:r>
              <a:rPr dirty="0" smtClean="0" sz="750" spc="-4" b="1">
                <a:solidFill>
                  <a:srgbClr val="20413E"/>
                </a:solidFill>
                <a:latin typeface="Calibri"/>
                <a:cs typeface="Calibri"/>
              </a:rPr>
              <a:t>E</a:t>
            </a: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S</a:t>
            </a:r>
            <a:r>
              <a:rPr dirty="0" smtClean="0" sz="750" spc="94" b="1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R</a:t>
            </a:r>
            <a:r>
              <a:rPr dirty="0" smtClean="0" sz="750" spc="-5" b="1">
                <a:solidFill>
                  <a:srgbClr val="20413E"/>
                </a:solidFill>
                <a:latin typeface="Calibri"/>
                <a:cs typeface="Calibri"/>
              </a:rPr>
              <a:t>E</a:t>
            </a: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CEIV</a:t>
            </a:r>
            <a:r>
              <a:rPr dirty="0" smtClean="0" sz="750" spc="-5" b="1">
                <a:solidFill>
                  <a:srgbClr val="20413E"/>
                </a:solidFill>
                <a:latin typeface="Calibri"/>
                <a:cs typeface="Calibri"/>
              </a:rPr>
              <a:t>E</a:t>
            </a: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D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45" name="object 545"/>
          <p:cNvSpPr txBox="1"/>
          <p:nvPr/>
        </p:nvSpPr>
        <p:spPr>
          <a:xfrm>
            <a:off x="3427222" y="2145538"/>
            <a:ext cx="794756" cy="1229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875"/>
              </a:lnSpc>
              <a:spcBef>
                <a:spcPts val="43"/>
              </a:spcBef>
            </a:pPr>
            <a:r>
              <a:rPr dirty="0" smtClean="0" baseline="3640" sz="1125" spc="0" b="1">
                <a:solidFill>
                  <a:srgbClr val="20413E"/>
                </a:solidFill>
                <a:latin typeface="Calibri"/>
                <a:cs typeface="Calibri"/>
              </a:rPr>
              <a:t>Pr</a:t>
            </a:r>
            <a:r>
              <a:rPr dirty="0" smtClean="0" baseline="3640" sz="1125" spc="-4" b="1">
                <a:solidFill>
                  <a:srgbClr val="20413E"/>
                </a:solidFill>
                <a:latin typeface="Calibri"/>
                <a:cs typeface="Calibri"/>
              </a:rPr>
              <a:t>e</a:t>
            </a:r>
            <a:r>
              <a:rPr dirty="0" smtClean="0" baseline="3640" sz="1125" spc="4" b="1">
                <a:solidFill>
                  <a:srgbClr val="20413E"/>
                </a:solidFill>
                <a:latin typeface="Calibri"/>
                <a:cs typeface="Calibri"/>
              </a:rPr>
              <a:t>-</a:t>
            </a:r>
            <a:r>
              <a:rPr dirty="0" smtClean="0" baseline="3640" sz="1125" spc="-4" b="1">
                <a:solidFill>
                  <a:srgbClr val="20413E"/>
                </a:solidFill>
                <a:latin typeface="Calibri"/>
                <a:cs typeface="Calibri"/>
              </a:rPr>
              <a:t>S</a:t>
            </a:r>
            <a:r>
              <a:rPr dirty="0" smtClean="0" baseline="3640" sz="1125" spc="0" b="1">
                <a:solidFill>
                  <a:srgbClr val="20413E"/>
                </a:solidFill>
                <a:latin typeface="Calibri"/>
                <a:cs typeface="Calibri"/>
              </a:rPr>
              <a:t>t</a:t>
            </a:r>
            <a:r>
              <a:rPr dirty="0" smtClean="0" baseline="3640" sz="1125" spc="4" b="1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baseline="3640" sz="1125" spc="0" b="1">
                <a:solidFill>
                  <a:srgbClr val="20413E"/>
                </a:solidFill>
                <a:latin typeface="Calibri"/>
                <a:cs typeface="Calibri"/>
              </a:rPr>
              <a:t>rt</a:t>
            </a:r>
            <a:r>
              <a:rPr dirty="0" smtClean="0" baseline="3640" sz="1125" spc="50" b="1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baseline="3640" sz="1125" spc="-4" b="1">
                <a:solidFill>
                  <a:srgbClr val="20413E"/>
                </a:solidFill>
                <a:latin typeface="Calibri"/>
                <a:cs typeface="Calibri"/>
              </a:rPr>
              <a:t>E</a:t>
            </a:r>
            <a:r>
              <a:rPr dirty="0" smtClean="0" baseline="3640" sz="1125" spc="-4" b="1">
                <a:solidFill>
                  <a:srgbClr val="20413E"/>
                </a:solidFill>
                <a:latin typeface="Calibri"/>
                <a:cs typeface="Calibri"/>
              </a:rPr>
              <a:t>x</a:t>
            </a:r>
            <a:r>
              <a:rPr dirty="0" smtClean="0" baseline="3640" sz="1125" spc="-4" b="1">
                <a:solidFill>
                  <a:srgbClr val="20413E"/>
                </a:solidFill>
                <a:latin typeface="Calibri"/>
                <a:cs typeface="Calibri"/>
              </a:rPr>
              <a:t>p</a:t>
            </a:r>
            <a:r>
              <a:rPr dirty="0" smtClean="0" baseline="3640" sz="1125" spc="-4" b="1">
                <a:solidFill>
                  <a:srgbClr val="20413E"/>
                </a:solidFill>
                <a:latin typeface="Calibri"/>
                <a:cs typeface="Calibri"/>
              </a:rPr>
              <a:t>e</a:t>
            </a:r>
            <a:r>
              <a:rPr dirty="0" smtClean="0" baseline="3640" sz="1125" spc="-4" b="1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baseline="3640" sz="1125" spc="4" b="1">
                <a:solidFill>
                  <a:srgbClr val="20413E"/>
                </a:solidFill>
                <a:latin typeface="Calibri"/>
                <a:cs typeface="Calibri"/>
              </a:rPr>
              <a:t>s</a:t>
            </a:r>
            <a:r>
              <a:rPr dirty="0" smtClean="0" baseline="3640" sz="1125" spc="-4" b="1">
                <a:solidFill>
                  <a:srgbClr val="20413E"/>
                </a:solidFill>
                <a:latin typeface="Calibri"/>
                <a:cs typeface="Calibri"/>
              </a:rPr>
              <a:t>e</a:t>
            </a:r>
            <a:r>
              <a:rPr dirty="0" smtClean="0" baseline="3640" sz="1125" spc="0" b="1">
                <a:solidFill>
                  <a:srgbClr val="20413E"/>
                </a:solidFill>
                <a:latin typeface="Calibri"/>
                <a:cs typeface="Calibri"/>
              </a:rPr>
              <a:t>s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44" name="object 544"/>
          <p:cNvSpPr txBox="1"/>
          <p:nvPr/>
        </p:nvSpPr>
        <p:spPr>
          <a:xfrm>
            <a:off x="1328674" y="2151634"/>
            <a:ext cx="605620" cy="1229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875"/>
              </a:lnSpc>
              <a:spcBef>
                <a:spcPts val="43"/>
              </a:spcBef>
            </a:pPr>
            <a:r>
              <a:rPr dirty="0" smtClean="0" baseline="3640" sz="1125" spc="-5" b="1">
                <a:solidFill>
                  <a:srgbClr val="20413E"/>
                </a:solidFill>
                <a:latin typeface="Calibri"/>
                <a:cs typeface="Calibri"/>
              </a:rPr>
              <a:t>E</a:t>
            </a:r>
            <a:r>
              <a:rPr dirty="0" smtClean="0" baseline="3640" sz="1125" spc="-5" b="1">
                <a:solidFill>
                  <a:srgbClr val="20413E"/>
                </a:solidFill>
                <a:latin typeface="Calibri"/>
                <a:cs typeface="Calibri"/>
              </a:rPr>
              <a:t>X</a:t>
            </a:r>
            <a:r>
              <a:rPr dirty="0" smtClean="0" baseline="3640" sz="1125" spc="0" b="1">
                <a:solidFill>
                  <a:srgbClr val="20413E"/>
                </a:solidFill>
                <a:latin typeface="Calibri"/>
                <a:cs typeface="Calibri"/>
              </a:rPr>
              <a:t>P</a:t>
            </a:r>
            <a:r>
              <a:rPr dirty="0" smtClean="0" baseline="3640" sz="1125" spc="-5" b="1">
                <a:solidFill>
                  <a:srgbClr val="20413E"/>
                </a:solidFill>
                <a:latin typeface="Calibri"/>
                <a:cs typeface="Calibri"/>
              </a:rPr>
              <a:t>E</a:t>
            </a:r>
            <a:r>
              <a:rPr dirty="0" smtClean="0" baseline="3640" sz="1125" spc="0" b="1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baseline="3640" sz="1125" spc="-5" b="1">
                <a:solidFill>
                  <a:srgbClr val="20413E"/>
                </a:solidFill>
                <a:latin typeface="Calibri"/>
                <a:cs typeface="Calibri"/>
              </a:rPr>
              <a:t>D</a:t>
            </a:r>
            <a:r>
              <a:rPr dirty="0" smtClean="0" baseline="3640" sz="1125" spc="0" b="1">
                <a:solidFill>
                  <a:srgbClr val="20413E"/>
                </a:solidFill>
                <a:latin typeface="Calibri"/>
                <a:cs typeface="Calibri"/>
              </a:rPr>
              <a:t>I</a:t>
            </a:r>
            <a:r>
              <a:rPr dirty="0" smtClean="0" baseline="3640" sz="1125" spc="5" b="1">
                <a:solidFill>
                  <a:srgbClr val="20413E"/>
                </a:solidFill>
                <a:latin typeface="Calibri"/>
                <a:cs typeface="Calibri"/>
              </a:rPr>
              <a:t>T</a:t>
            </a:r>
            <a:r>
              <a:rPr dirty="0" smtClean="0" baseline="3640" sz="1125" spc="0" b="1">
                <a:solidFill>
                  <a:srgbClr val="20413E"/>
                </a:solidFill>
                <a:latin typeface="Calibri"/>
                <a:cs typeface="Calibri"/>
              </a:rPr>
              <a:t>URE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43" name="object 543"/>
          <p:cNvSpPr txBox="1"/>
          <p:nvPr/>
        </p:nvSpPr>
        <p:spPr>
          <a:xfrm>
            <a:off x="546354" y="2271775"/>
            <a:ext cx="214452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2722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M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-5">
                <a:solidFill>
                  <a:srgbClr val="20413E"/>
                </a:solidFill>
                <a:latin typeface="Calibri"/>
                <a:cs typeface="Calibri"/>
              </a:rPr>
              <a:t>t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er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i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l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s/</a:t>
            </a:r>
            <a:r>
              <a:rPr dirty="0" smtClean="0" sz="750" spc="-5">
                <a:solidFill>
                  <a:srgbClr val="20413E"/>
                </a:solidFill>
                <a:latin typeface="Calibri"/>
                <a:cs typeface="Calibri"/>
              </a:rPr>
              <a:t>S</a:t>
            </a:r>
            <a:r>
              <a:rPr dirty="0" smtClean="0" sz="750" spc="-5">
                <a:solidFill>
                  <a:srgbClr val="20413E"/>
                </a:solidFill>
                <a:latin typeface="Calibri"/>
                <a:cs typeface="Calibri"/>
              </a:rPr>
              <a:t>t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ock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/</a:t>
            </a:r>
            <a:r>
              <a:rPr dirty="0" smtClean="0" sz="750" spc="-5">
                <a:solidFill>
                  <a:srgbClr val="20413E"/>
                </a:solidFill>
                <a:latin typeface="Calibri"/>
                <a:cs typeface="Calibri"/>
              </a:rPr>
              <a:t>S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u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b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co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-5">
                <a:solidFill>
                  <a:srgbClr val="20413E"/>
                </a:solidFill>
                <a:latin typeface="Calibri"/>
                <a:cs typeface="Calibri"/>
              </a:rPr>
              <a:t>t</a:t>
            </a:r>
            <a:r>
              <a:rPr dirty="0" smtClean="0" sz="750" spc="-5">
                <a:solidFill>
                  <a:srgbClr val="20413E"/>
                </a:solidFill>
                <a:latin typeface="Calibri"/>
                <a:cs typeface="Calibri"/>
              </a:rPr>
              <a:t>r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c</a:t>
            </a:r>
            <a:r>
              <a:rPr dirty="0" smtClean="0" sz="750" spc="-5">
                <a:solidFill>
                  <a:srgbClr val="20413E"/>
                </a:solidFill>
                <a:latin typeface="Calibri"/>
                <a:cs typeface="Calibri"/>
              </a:rPr>
              <a:t>t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o</a:t>
            </a:r>
            <a:r>
              <a:rPr dirty="0" smtClean="0" sz="750" spc="-5">
                <a:solidFill>
                  <a:srgbClr val="20413E"/>
                </a:solidFill>
                <a:latin typeface="Calibri"/>
                <a:cs typeface="Calibri"/>
              </a:rPr>
              <a:t>r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s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42" name="object 542"/>
          <p:cNvSpPr txBox="1"/>
          <p:nvPr/>
        </p:nvSpPr>
        <p:spPr>
          <a:xfrm>
            <a:off x="2690876" y="2271775"/>
            <a:ext cx="225285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7551" marR="1075835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41" name="object 541"/>
          <p:cNvSpPr txBox="1"/>
          <p:nvPr/>
        </p:nvSpPr>
        <p:spPr>
          <a:xfrm>
            <a:off x="4943728" y="2271775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40" name="object 540"/>
          <p:cNvSpPr txBox="1"/>
          <p:nvPr/>
        </p:nvSpPr>
        <p:spPr>
          <a:xfrm>
            <a:off x="5327777" y="2271775"/>
            <a:ext cx="384301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877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39" name="object 539"/>
          <p:cNvSpPr txBox="1"/>
          <p:nvPr/>
        </p:nvSpPr>
        <p:spPr>
          <a:xfrm>
            <a:off x="5712078" y="2271775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38" name="object 538"/>
          <p:cNvSpPr txBox="1"/>
          <p:nvPr/>
        </p:nvSpPr>
        <p:spPr>
          <a:xfrm>
            <a:off x="6096127" y="2271775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37" name="object 537"/>
          <p:cNvSpPr txBox="1"/>
          <p:nvPr/>
        </p:nvSpPr>
        <p:spPr>
          <a:xfrm>
            <a:off x="6480175" y="2271775"/>
            <a:ext cx="384047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36" name="object 536"/>
          <p:cNvSpPr txBox="1"/>
          <p:nvPr/>
        </p:nvSpPr>
        <p:spPr>
          <a:xfrm>
            <a:off x="6864222" y="2271775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35" name="object 535"/>
          <p:cNvSpPr txBox="1"/>
          <p:nvPr/>
        </p:nvSpPr>
        <p:spPr>
          <a:xfrm>
            <a:off x="7248270" y="2271775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34" name="object 534"/>
          <p:cNvSpPr txBox="1"/>
          <p:nvPr/>
        </p:nvSpPr>
        <p:spPr>
          <a:xfrm>
            <a:off x="7632319" y="2271775"/>
            <a:ext cx="38442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200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33" name="object 533"/>
          <p:cNvSpPr txBox="1"/>
          <p:nvPr/>
        </p:nvSpPr>
        <p:spPr>
          <a:xfrm>
            <a:off x="8016747" y="2271775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32" name="object 532"/>
          <p:cNvSpPr txBox="1"/>
          <p:nvPr/>
        </p:nvSpPr>
        <p:spPr>
          <a:xfrm>
            <a:off x="8400795" y="2271775"/>
            <a:ext cx="434340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31" name="object 531"/>
          <p:cNvSpPr txBox="1"/>
          <p:nvPr/>
        </p:nvSpPr>
        <p:spPr>
          <a:xfrm>
            <a:off x="8835136" y="2271775"/>
            <a:ext cx="434340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30" name="object 530"/>
          <p:cNvSpPr txBox="1"/>
          <p:nvPr/>
        </p:nvSpPr>
        <p:spPr>
          <a:xfrm>
            <a:off x="9269476" y="2271775"/>
            <a:ext cx="434339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29" name="object 529"/>
          <p:cNvSpPr txBox="1"/>
          <p:nvPr/>
        </p:nvSpPr>
        <p:spPr>
          <a:xfrm>
            <a:off x="9703815" y="2271775"/>
            <a:ext cx="298703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0286" marR="9895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28" name="object 528"/>
          <p:cNvSpPr txBox="1"/>
          <p:nvPr/>
        </p:nvSpPr>
        <p:spPr>
          <a:xfrm>
            <a:off x="546354" y="2396743"/>
            <a:ext cx="2144522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356" marR="913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W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ges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27" name="object 527"/>
          <p:cNvSpPr txBox="1"/>
          <p:nvPr/>
        </p:nvSpPr>
        <p:spPr>
          <a:xfrm>
            <a:off x="2690876" y="2396743"/>
            <a:ext cx="2252852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7551" marR="1075835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26" name="object 526"/>
          <p:cNvSpPr txBox="1"/>
          <p:nvPr/>
        </p:nvSpPr>
        <p:spPr>
          <a:xfrm>
            <a:off x="4943728" y="2396743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25" name="object 525"/>
          <p:cNvSpPr txBox="1"/>
          <p:nvPr/>
        </p:nvSpPr>
        <p:spPr>
          <a:xfrm>
            <a:off x="5327777" y="2396743"/>
            <a:ext cx="384301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877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24" name="object 524"/>
          <p:cNvSpPr txBox="1"/>
          <p:nvPr/>
        </p:nvSpPr>
        <p:spPr>
          <a:xfrm>
            <a:off x="5712078" y="2396743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23" name="object 523"/>
          <p:cNvSpPr txBox="1"/>
          <p:nvPr/>
        </p:nvSpPr>
        <p:spPr>
          <a:xfrm>
            <a:off x="6096127" y="2396743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22" name="object 522"/>
          <p:cNvSpPr txBox="1"/>
          <p:nvPr/>
        </p:nvSpPr>
        <p:spPr>
          <a:xfrm>
            <a:off x="6480175" y="2396743"/>
            <a:ext cx="384047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21" name="object 521"/>
          <p:cNvSpPr txBox="1"/>
          <p:nvPr/>
        </p:nvSpPr>
        <p:spPr>
          <a:xfrm>
            <a:off x="6864222" y="2396743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20" name="object 520"/>
          <p:cNvSpPr txBox="1"/>
          <p:nvPr/>
        </p:nvSpPr>
        <p:spPr>
          <a:xfrm>
            <a:off x="7248270" y="2396743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19" name="object 519"/>
          <p:cNvSpPr txBox="1"/>
          <p:nvPr/>
        </p:nvSpPr>
        <p:spPr>
          <a:xfrm>
            <a:off x="7632319" y="2396743"/>
            <a:ext cx="38442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200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18" name="object 518"/>
          <p:cNvSpPr txBox="1"/>
          <p:nvPr/>
        </p:nvSpPr>
        <p:spPr>
          <a:xfrm>
            <a:off x="8016747" y="2396743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17" name="object 517"/>
          <p:cNvSpPr txBox="1"/>
          <p:nvPr/>
        </p:nvSpPr>
        <p:spPr>
          <a:xfrm>
            <a:off x="8400795" y="2396743"/>
            <a:ext cx="434340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16" name="object 516"/>
          <p:cNvSpPr txBox="1"/>
          <p:nvPr/>
        </p:nvSpPr>
        <p:spPr>
          <a:xfrm>
            <a:off x="8835136" y="2396743"/>
            <a:ext cx="434340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15" name="object 515"/>
          <p:cNvSpPr txBox="1"/>
          <p:nvPr/>
        </p:nvSpPr>
        <p:spPr>
          <a:xfrm>
            <a:off x="9269476" y="2396743"/>
            <a:ext cx="434339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14" name="object 514"/>
          <p:cNvSpPr txBox="1"/>
          <p:nvPr/>
        </p:nvSpPr>
        <p:spPr>
          <a:xfrm>
            <a:off x="9703815" y="2396743"/>
            <a:ext cx="298703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0286" marR="9895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13" name="object 513"/>
          <p:cNvSpPr txBox="1"/>
          <p:nvPr/>
        </p:nvSpPr>
        <p:spPr>
          <a:xfrm>
            <a:off x="546354" y="2521712"/>
            <a:ext cx="2144522" cy="125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07948" marR="718922" algn="ctr">
              <a:lnSpc>
                <a:spcPct val="101725"/>
              </a:lnSpc>
            </a:pPr>
            <a:r>
              <a:rPr dirty="0" smtClean="0" sz="750" spc="-4">
                <a:solidFill>
                  <a:srgbClr val="20413E"/>
                </a:solidFill>
                <a:latin typeface="Calibri"/>
                <a:cs typeface="Calibri"/>
              </a:rPr>
              <a:t>D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i</a:t>
            </a:r>
            <a:r>
              <a:rPr dirty="0" smtClean="0" sz="750" spc="-4">
                <a:solidFill>
                  <a:srgbClr val="20413E"/>
                </a:solidFill>
                <a:latin typeface="Calibri"/>
                <a:cs typeface="Calibri"/>
              </a:rPr>
              <a:t>r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ec</a:t>
            </a:r>
            <a:r>
              <a:rPr dirty="0" smtClean="0" sz="750" spc="-4">
                <a:solidFill>
                  <a:srgbClr val="20413E"/>
                </a:solidFill>
                <a:latin typeface="Calibri"/>
                <a:cs typeface="Calibri"/>
              </a:rPr>
              <a:t>t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o</a:t>
            </a:r>
            <a:r>
              <a:rPr dirty="0" smtClean="0" sz="750" spc="-4">
                <a:solidFill>
                  <a:srgbClr val="20413E"/>
                </a:solidFill>
                <a:latin typeface="Calibri"/>
                <a:cs typeface="Calibri"/>
              </a:rPr>
              <a:t>r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s</a:t>
            </a:r>
            <a:r>
              <a:rPr dirty="0" smtClean="0" sz="750" spc="55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Income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12" name="object 512"/>
          <p:cNvSpPr txBox="1"/>
          <p:nvPr/>
        </p:nvSpPr>
        <p:spPr>
          <a:xfrm>
            <a:off x="2690876" y="2521712"/>
            <a:ext cx="2252852" cy="125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7551" marR="1075835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11" name="object 511"/>
          <p:cNvSpPr txBox="1"/>
          <p:nvPr/>
        </p:nvSpPr>
        <p:spPr>
          <a:xfrm>
            <a:off x="4943728" y="2521712"/>
            <a:ext cx="384048" cy="125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10" name="object 510"/>
          <p:cNvSpPr txBox="1"/>
          <p:nvPr/>
        </p:nvSpPr>
        <p:spPr>
          <a:xfrm>
            <a:off x="5327777" y="2521712"/>
            <a:ext cx="384301" cy="125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877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09" name="object 509"/>
          <p:cNvSpPr txBox="1"/>
          <p:nvPr/>
        </p:nvSpPr>
        <p:spPr>
          <a:xfrm>
            <a:off x="5712078" y="2521712"/>
            <a:ext cx="384048" cy="125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08" name="object 508"/>
          <p:cNvSpPr txBox="1"/>
          <p:nvPr/>
        </p:nvSpPr>
        <p:spPr>
          <a:xfrm>
            <a:off x="6096127" y="2521712"/>
            <a:ext cx="384048" cy="125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07" name="object 507"/>
          <p:cNvSpPr txBox="1"/>
          <p:nvPr/>
        </p:nvSpPr>
        <p:spPr>
          <a:xfrm>
            <a:off x="6480175" y="2521712"/>
            <a:ext cx="384047" cy="125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06" name="object 506"/>
          <p:cNvSpPr txBox="1"/>
          <p:nvPr/>
        </p:nvSpPr>
        <p:spPr>
          <a:xfrm>
            <a:off x="6864222" y="2521712"/>
            <a:ext cx="384048" cy="125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05" name="object 505"/>
          <p:cNvSpPr txBox="1"/>
          <p:nvPr/>
        </p:nvSpPr>
        <p:spPr>
          <a:xfrm>
            <a:off x="7248270" y="2521712"/>
            <a:ext cx="384048" cy="125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04" name="object 504"/>
          <p:cNvSpPr txBox="1"/>
          <p:nvPr/>
        </p:nvSpPr>
        <p:spPr>
          <a:xfrm>
            <a:off x="7632319" y="2521712"/>
            <a:ext cx="384428" cy="125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200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03" name="object 503"/>
          <p:cNvSpPr txBox="1"/>
          <p:nvPr/>
        </p:nvSpPr>
        <p:spPr>
          <a:xfrm>
            <a:off x="8016747" y="2521712"/>
            <a:ext cx="384048" cy="125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02" name="object 502"/>
          <p:cNvSpPr txBox="1"/>
          <p:nvPr/>
        </p:nvSpPr>
        <p:spPr>
          <a:xfrm>
            <a:off x="8400795" y="2521712"/>
            <a:ext cx="434340" cy="125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01" name="object 501"/>
          <p:cNvSpPr txBox="1"/>
          <p:nvPr/>
        </p:nvSpPr>
        <p:spPr>
          <a:xfrm>
            <a:off x="8835136" y="2521712"/>
            <a:ext cx="434340" cy="125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00" name="object 500"/>
          <p:cNvSpPr txBox="1"/>
          <p:nvPr/>
        </p:nvSpPr>
        <p:spPr>
          <a:xfrm>
            <a:off x="9269476" y="2521712"/>
            <a:ext cx="434339" cy="125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99" name="object 499"/>
          <p:cNvSpPr txBox="1"/>
          <p:nvPr/>
        </p:nvSpPr>
        <p:spPr>
          <a:xfrm>
            <a:off x="9703815" y="2521712"/>
            <a:ext cx="298703" cy="125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0286" marR="9895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98" name="object 498"/>
          <p:cNvSpPr txBox="1"/>
          <p:nvPr/>
        </p:nvSpPr>
        <p:spPr>
          <a:xfrm>
            <a:off x="546354" y="2647061"/>
            <a:ext cx="214452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02436" marR="792656" algn="ctr">
              <a:lnSpc>
                <a:spcPct val="101725"/>
              </a:lnSpc>
            </a:pPr>
            <a:r>
              <a:rPr dirty="0" smtClean="0" sz="750" spc="-4">
                <a:solidFill>
                  <a:srgbClr val="20413E"/>
                </a:solidFill>
                <a:latin typeface="Calibri"/>
                <a:cs typeface="Calibri"/>
              </a:rPr>
              <a:t>S</a:t>
            </a:r>
            <a:r>
              <a:rPr dirty="0" smtClean="0" sz="750" spc="-4">
                <a:solidFill>
                  <a:srgbClr val="20413E"/>
                </a:solidFill>
                <a:latin typeface="Calibri"/>
                <a:cs typeface="Calibri"/>
              </a:rPr>
              <a:t>t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f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f</a:t>
            </a:r>
            <a:r>
              <a:rPr dirty="0" smtClean="0" sz="750" spc="33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-5">
                <a:solidFill>
                  <a:srgbClr val="20413E"/>
                </a:solidFill>
                <a:latin typeface="Calibri"/>
                <a:cs typeface="Calibri"/>
              </a:rPr>
              <a:t>S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l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-5">
                <a:solidFill>
                  <a:srgbClr val="20413E"/>
                </a:solidFill>
                <a:latin typeface="Calibri"/>
                <a:cs typeface="Calibri"/>
              </a:rPr>
              <a:t>r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i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es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97" name="object 497"/>
          <p:cNvSpPr txBox="1"/>
          <p:nvPr/>
        </p:nvSpPr>
        <p:spPr>
          <a:xfrm>
            <a:off x="2690876" y="2647061"/>
            <a:ext cx="225285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7551" marR="1075835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96" name="object 496"/>
          <p:cNvSpPr txBox="1"/>
          <p:nvPr/>
        </p:nvSpPr>
        <p:spPr>
          <a:xfrm>
            <a:off x="4943728" y="2647061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95" name="object 495"/>
          <p:cNvSpPr txBox="1"/>
          <p:nvPr/>
        </p:nvSpPr>
        <p:spPr>
          <a:xfrm>
            <a:off x="5327777" y="2647061"/>
            <a:ext cx="384301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877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94" name="object 494"/>
          <p:cNvSpPr txBox="1"/>
          <p:nvPr/>
        </p:nvSpPr>
        <p:spPr>
          <a:xfrm>
            <a:off x="5712078" y="2647061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93" name="object 493"/>
          <p:cNvSpPr txBox="1"/>
          <p:nvPr/>
        </p:nvSpPr>
        <p:spPr>
          <a:xfrm>
            <a:off x="6096127" y="2647061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92" name="object 492"/>
          <p:cNvSpPr txBox="1"/>
          <p:nvPr/>
        </p:nvSpPr>
        <p:spPr>
          <a:xfrm>
            <a:off x="6480175" y="2647061"/>
            <a:ext cx="384047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91" name="object 491"/>
          <p:cNvSpPr txBox="1"/>
          <p:nvPr/>
        </p:nvSpPr>
        <p:spPr>
          <a:xfrm>
            <a:off x="6864222" y="2647061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90" name="object 490"/>
          <p:cNvSpPr txBox="1"/>
          <p:nvPr/>
        </p:nvSpPr>
        <p:spPr>
          <a:xfrm>
            <a:off x="7248270" y="2647061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89" name="object 489"/>
          <p:cNvSpPr txBox="1"/>
          <p:nvPr/>
        </p:nvSpPr>
        <p:spPr>
          <a:xfrm>
            <a:off x="7632319" y="2647061"/>
            <a:ext cx="38442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200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88" name="object 488"/>
          <p:cNvSpPr txBox="1"/>
          <p:nvPr/>
        </p:nvSpPr>
        <p:spPr>
          <a:xfrm>
            <a:off x="8016747" y="2647061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87" name="object 487"/>
          <p:cNvSpPr txBox="1"/>
          <p:nvPr/>
        </p:nvSpPr>
        <p:spPr>
          <a:xfrm>
            <a:off x="8400795" y="2647061"/>
            <a:ext cx="434340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86" name="object 486"/>
          <p:cNvSpPr txBox="1"/>
          <p:nvPr/>
        </p:nvSpPr>
        <p:spPr>
          <a:xfrm>
            <a:off x="8835136" y="2647061"/>
            <a:ext cx="434340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85" name="object 485"/>
          <p:cNvSpPr txBox="1"/>
          <p:nvPr/>
        </p:nvSpPr>
        <p:spPr>
          <a:xfrm>
            <a:off x="9269476" y="2647061"/>
            <a:ext cx="434339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84" name="object 484"/>
          <p:cNvSpPr txBox="1"/>
          <p:nvPr/>
        </p:nvSpPr>
        <p:spPr>
          <a:xfrm>
            <a:off x="9703815" y="2647061"/>
            <a:ext cx="298703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0286" marR="9895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83" name="object 483"/>
          <p:cNvSpPr txBox="1"/>
          <p:nvPr/>
        </p:nvSpPr>
        <p:spPr>
          <a:xfrm>
            <a:off x="546354" y="2772028"/>
            <a:ext cx="214452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7384" marR="758847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Re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t</a:t>
            </a:r>
            <a:r>
              <a:rPr dirty="0" smtClean="0" sz="750" spc="23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d</a:t>
            </a:r>
            <a:r>
              <a:rPr dirty="0" smtClean="0" sz="750" spc="22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-5">
                <a:solidFill>
                  <a:srgbClr val="20413E"/>
                </a:solidFill>
                <a:latin typeface="Calibri"/>
                <a:cs typeface="Calibri"/>
              </a:rPr>
              <a:t>r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-5">
                <a:solidFill>
                  <a:srgbClr val="20413E"/>
                </a:solidFill>
                <a:latin typeface="Calibri"/>
                <a:cs typeface="Calibri"/>
              </a:rPr>
              <a:t>t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es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82" name="object 482"/>
          <p:cNvSpPr txBox="1"/>
          <p:nvPr/>
        </p:nvSpPr>
        <p:spPr>
          <a:xfrm>
            <a:off x="2690876" y="2772028"/>
            <a:ext cx="225285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7551" marR="1075835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81" name="object 481"/>
          <p:cNvSpPr txBox="1"/>
          <p:nvPr/>
        </p:nvSpPr>
        <p:spPr>
          <a:xfrm>
            <a:off x="4943728" y="2772028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80" name="object 480"/>
          <p:cNvSpPr txBox="1"/>
          <p:nvPr/>
        </p:nvSpPr>
        <p:spPr>
          <a:xfrm>
            <a:off x="5327777" y="2772028"/>
            <a:ext cx="384301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877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79" name="object 479"/>
          <p:cNvSpPr txBox="1"/>
          <p:nvPr/>
        </p:nvSpPr>
        <p:spPr>
          <a:xfrm>
            <a:off x="5712078" y="2772028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78" name="object 478"/>
          <p:cNvSpPr txBox="1"/>
          <p:nvPr/>
        </p:nvSpPr>
        <p:spPr>
          <a:xfrm>
            <a:off x="6096127" y="2772028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77" name="object 477"/>
          <p:cNvSpPr txBox="1"/>
          <p:nvPr/>
        </p:nvSpPr>
        <p:spPr>
          <a:xfrm>
            <a:off x="6480175" y="2772028"/>
            <a:ext cx="384047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76" name="object 476"/>
          <p:cNvSpPr txBox="1"/>
          <p:nvPr/>
        </p:nvSpPr>
        <p:spPr>
          <a:xfrm>
            <a:off x="6864222" y="2772028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75" name="object 475"/>
          <p:cNvSpPr txBox="1"/>
          <p:nvPr/>
        </p:nvSpPr>
        <p:spPr>
          <a:xfrm>
            <a:off x="7248270" y="2772028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74" name="object 474"/>
          <p:cNvSpPr txBox="1"/>
          <p:nvPr/>
        </p:nvSpPr>
        <p:spPr>
          <a:xfrm>
            <a:off x="7632319" y="2772028"/>
            <a:ext cx="38442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200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73" name="object 473"/>
          <p:cNvSpPr txBox="1"/>
          <p:nvPr/>
        </p:nvSpPr>
        <p:spPr>
          <a:xfrm>
            <a:off x="8016747" y="2772028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72" name="object 472"/>
          <p:cNvSpPr txBox="1"/>
          <p:nvPr/>
        </p:nvSpPr>
        <p:spPr>
          <a:xfrm>
            <a:off x="8400795" y="2772028"/>
            <a:ext cx="434340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71" name="object 471"/>
          <p:cNvSpPr txBox="1"/>
          <p:nvPr/>
        </p:nvSpPr>
        <p:spPr>
          <a:xfrm>
            <a:off x="8835136" y="2772028"/>
            <a:ext cx="434340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70" name="object 470"/>
          <p:cNvSpPr txBox="1"/>
          <p:nvPr/>
        </p:nvSpPr>
        <p:spPr>
          <a:xfrm>
            <a:off x="9269476" y="2772028"/>
            <a:ext cx="434339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69" name="object 469"/>
          <p:cNvSpPr txBox="1"/>
          <p:nvPr/>
        </p:nvSpPr>
        <p:spPr>
          <a:xfrm>
            <a:off x="9703815" y="2772028"/>
            <a:ext cx="298703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0286" marR="9895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68" name="object 468"/>
          <p:cNvSpPr txBox="1"/>
          <p:nvPr/>
        </p:nvSpPr>
        <p:spPr>
          <a:xfrm>
            <a:off x="546354" y="2896996"/>
            <a:ext cx="2144522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59764" marR="751060" algn="ctr">
              <a:lnSpc>
                <a:spcPct val="101725"/>
              </a:lnSpc>
            </a:pPr>
            <a:r>
              <a:rPr dirty="0" smtClean="0" sz="750" spc="-4">
                <a:solidFill>
                  <a:srgbClr val="20413E"/>
                </a:solidFill>
                <a:latin typeface="Calibri"/>
                <a:cs typeface="Calibri"/>
              </a:rPr>
              <a:t>G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s/</a:t>
            </a:r>
            <a:r>
              <a:rPr dirty="0" smtClean="0" sz="750" spc="28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-5">
                <a:solidFill>
                  <a:srgbClr val="20413E"/>
                </a:solidFill>
                <a:latin typeface="Calibri"/>
                <a:cs typeface="Calibri"/>
              </a:rPr>
              <a:t>E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l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ec</a:t>
            </a:r>
            <a:r>
              <a:rPr dirty="0" smtClean="0" sz="750" spc="-5">
                <a:solidFill>
                  <a:srgbClr val="20413E"/>
                </a:solidFill>
                <a:latin typeface="Calibri"/>
                <a:cs typeface="Calibri"/>
              </a:rPr>
              <a:t>t</a:t>
            </a:r>
            <a:r>
              <a:rPr dirty="0" smtClean="0" sz="750" spc="-5">
                <a:solidFill>
                  <a:srgbClr val="20413E"/>
                </a:solidFill>
                <a:latin typeface="Calibri"/>
                <a:cs typeface="Calibri"/>
              </a:rPr>
              <a:t>r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i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ci</a:t>
            </a:r>
            <a:r>
              <a:rPr dirty="0" smtClean="0" sz="750" spc="-5">
                <a:solidFill>
                  <a:srgbClr val="20413E"/>
                </a:solidFill>
                <a:latin typeface="Calibri"/>
                <a:cs typeface="Calibri"/>
              </a:rPr>
              <a:t>t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y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67" name="object 467"/>
          <p:cNvSpPr txBox="1"/>
          <p:nvPr/>
        </p:nvSpPr>
        <p:spPr>
          <a:xfrm>
            <a:off x="2690876" y="2896996"/>
            <a:ext cx="2252852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7551" marR="1075835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66" name="object 466"/>
          <p:cNvSpPr txBox="1"/>
          <p:nvPr/>
        </p:nvSpPr>
        <p:spPr>
          <a:xfrm>
            <a:off x="4943728" y="2896996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65" name="object 465"/>
          <p:cNvSpPr txBox="1"/>
          <p:nvPr/>
        </p:nvSpPr>
        <p:spPr>
          <a:xfrm>
            <a:off x="5327777" y="2896996"/>
            <a:ext cx="384301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877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64" name="object 464"/>
          <p:cNvSpPr txBox="1"/>
          <p:nvPr/>
        </p:nvSpPr>
        <p:spPr>
          <a:xfrm>
            <a:off x="5712078" y="2896996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63" name="object 463"/>
          <p:cNvSpPr txBox="1"/>
          <p:nvPr/>
        </p:nvSpPr>
        <p:spPr>
          <a:xfrm>
            <a:off x="6096127" y="2896996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62" name="object 462"/>
          <p:cNvSpPr txBox="1"/>
          <p:nvPr/>
        </p:nvSpPr>
        <p:spPr>
          <a:xfrm>
            <a:off x="6480175" y="2896996"/>
            <a:ext cx="384047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61" name="object 461"/>
          <p:cNvSpPr txBox="1"/>
          <p:nvPr/>
        </p:nvSpPr>
        <p:spPr>
          <a:xfrm>
            <a:off x="6864222" y="2896996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60" name="object 460"/>
          <p:cNvSpPr txBox="1"/>
          <p:nvPr/>
        </p:nvSpPr>
        <p:spPr>
          <a:xfrm>
            <a:off x="7248270" y="2896996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59" name="object 459"/>
          <p:cNvSpPr txBox="1"/>
          <p:nvPr/>
        </p:nvSpPr>
        <p:spPr>
          <a:xfrm>
            <a:off x="7632319" y="2896996"/>
            <a:ext cx="38442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200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58" name="object 458"/>
          <p:cNvSpPr txBox="1"/>
          <p:nvPr/>
        </p:nvSpPr>
        <p:spPr>
          <a:xfrm>
            <a:off x="8016747" y="2896996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57" name="object 457"/>
          <p:cNvSpPr txBox="1"/>
          <p:nvPr/>
        </p:nvSpPr>
        <p:spPr>
          <a:xfrm>
            <a:off x="8400795" y="2896996"/>
            <a:ext cx="434340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56" name="object 456"/>
          <p:cNvSpPr txBox="1"/>
          <p:nvPr/>
        </p:nvSpPr>
        <p:spPr>
          <a:xfrm>
            <a:off x="8835136" y="2896996"/>
            <a:ext cx="434340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55" name="object 455"/>
          <p:cNvSpPr txBox="1"/>
          <p:nvPr/>
        </p:nvSpPr>
        <p:spPr>
          <a:xfrm>
            <a:off x="9269476" y="2896996"/>
            <a:ext cx="434339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54" name="object 454"/>
          <p:cNvSpPr txBox="1"/>
          <p:nvPr/>
        </p:nvSpPr>
        <p:spPr>
          <a:xfrm>
            <a:off x="9703815" y="2896996"/>
            <a:ext cx="298703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0286" marR="9895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53" name="object 453"/>
          <p:cNvSpPr txBox="1"/>
          <p:nvPr/>
        </p:nvSpPr>
        <p:spPr>
          <a:xfrm>
            <a:off x="546354" y="3021964"/>
            <a:ext cx="2144522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43584" marR="83472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Ins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u</a:t>
            </a:r>
            <a:r>
              <a:rPr dirty="0" smtClean="0" sz="750" spc="-5">
                <a:solidFill>
                  <a:srgbClr val="20413E"/>
                </a:solidFill>
                <a:latin typeface="Calibri"/>
                <a:cs typeface="Calibri"/>
              </a:rPr>
              <a:t>r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ces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52" name="object 452"/>
          <p:cNvSpPr txBox="1"/>
          <p:nvPr/>
        </p:nvSpPr>
        <p:spPr>
          <a:xfrm>
            <a:off x="2690876" y="3021964"/>
            <a:ext cx="2252852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7551" marR="1075835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51" name="object 451"/>
          <p:cNvSpPr txBox="1"/>
          <p:nvPr/>
        </p:nvSpPr>
        <p:spPr>
          <a:xfrm>
            <a:off x="4943728" y="3021964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50" name="object 450"/>
          <p:cNvSpPr txBox="1"/>
          <p:nvPr/>
        </p:nvSpPr>
        <p:spPr>
          <a:xfrm>
            <a:off x="5327777" y="3021964"/>
            <a:ext cx="384301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877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49" name="object 449"/>
          <p:cNvSpPr txBox="1"/>
          <p:nvPr/>
        </p:nvSpPr>
        <p:spPr>
          <a:xfrm>
            <a:off x="5712078" y="3021964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48" name="object 448"/>
          <p:cNvSpPr txBox="1"/>
          <p:nvPr/>
        </p:nvSpPr>
        <p:spPr>
          <a:xfrm>
            <a:off x="6096127" y="3021964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47" name="object 447"/>
          <p:cNvSpPr txBox="1"/>
          <p:nvPr/>
        </p:nvSpPr>
        <p:spPr>
          <a:xfrm>
            <a:off x="6480175" y="3021964"/>
            <a:ext cx="384047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46" name="object 446"/>
          <p:cNvSpPr txBox="1"/>
          <p:nvPr/>
        </p:nvSpPr>
        <p:spPr>
          <a:xfrm>
            <a:off x="6864222" y="3021964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45" name="object 445"/>
          <p:cNvSpPr txBox="1"/>
          <p:nvPr/>
        </p:nvSpPr>
        <p:spPr>
          <a:xfrm>
            <a:off x="7248270" y="3021964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44" name="object 444"/>
          <p:cNvSpPr txBox="1"/>
          <p:nvPr/>
        </p:nvSpPr>
        <p:spPr>
          <a:xfrm>
            <a:off x="7632319" y="3021964"/>
            <a:ext cx="38442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200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43" name="object 443"/>
          <p:cNvSpPr txBox="1"/>
          <p:nvPr/>
        </p:nvSpPr>
        <p:spPr>
          <a:xfrm>
            <a:off x="8016747" y="3021964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42" name="object 442"/>
          <p:cNvSpPr txBox="1"/>
          <p:nvPr/>
        </p:nvSpPr>
        <p:spPr>
          <a:xfrm>
            <a:off x="8400795" y="3021964"/>
            <a:ext cx="434340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41" name="object 441"/>
          <p:cNvSpPr txBox="1"/>
          <p:nvPr/>
        </p:nvSpPr>
        <p:spPr>
          <a:xfrm>
            <a:off x="8835136" y="3021964"/>
            <a:ext cx="434340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40" name="object 440"/>
          <p:cNvSpPr txBox="1"/>
          <p:nvPr/>
        </p:nvSpPr>
        <p:spPr>
          <a:xfrm>
            <a:off x="9269476" y="3021964"/>
            <a:ext cx="434339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39" name="object 439"/>
          <p:cNvSpPr txBox="1"/>
          <p:nvPr/>
        </p:nvSpPr>
        <p:spPr>
          <a:xfrm>
            <a:off x="9703815" y="3021964"/>
            <a:ext cx="298703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0286" marR="9895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38" name="object 438"/>
          <p:cNvSpPr txBox="1"/>
          <p:nvPr/>
        </p:nvSpPr>
        <p:spPr>
          <a:xfrm>
            <a:off x="546354" y="3146933"/>
            <a:ext cx="214452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60654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Pos</a:t>
            </a:r>
            <a:r>
              <a:rPr dirty="0" smtClean="0" sz="750" spc="-4">
                <a:solidFill>
                  <a:srgbClr val="20413E"/>
                </a:solidFill>
                <a:latin typeface="Calibri"/>
                <a:cs typeface="Calibri"/>
              </a:rPr>
              <a:t>t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ge</a:t>
            </a:r>
            <a:r>
              <a:rPr dirty="0" smtClean="0" sz="750" spc="48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&amp;</a:t>
            </a:r>
            <a:r>
              <a:rPr dirty="0" smtClean="0" sz="750" spc="10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-5">
                <a:solidFill>
                  <a:srgbClr val="20413E"/>
                </a:solidFill>
                <a:latin typeface="Calibri"/>
                <a:cs typeface="Calibri"/>
              </a:rPr>
              <a:t>S</a:t>
            </a:r>
            <a:r>
              <a:rPr dirty="0" smtClean="0" sz="750" spc="-5">
                <a:solidFill>
                  <a:srgbClr val="20413E"/>
                </a:solidFill>
                <a:latin typeface="Calibri"/>
                <a:cs typeface="Calibri"/>
              </a:rPr>
              <a:t>t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-5">
                <a:solidFill>
                  <a:srgbClr val="20413E"/>
                </a:solidFill>
                <a:latin typeface="Calibri"/>
                <a:cs typeface="Calibri"/>
              </a:rPr>
              <a:t>t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i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o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ery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37" name="object 437"/>
          <p:cNvSpPr txBox="1"/>
          <p:nvPr/>
        </p:nvSpPr>
        <p:spPr>
          <a:xfrm>
            <a:off x="2690876" y="3146933"/>
            <a:ext cx="225285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7551" marR="1075835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36" name="object 436"/>
          <p:cNvSpPr txBox="1"/>
          <p:nvPr/>
        </p:nvSpPr>
        <p:spPr>
          <a:xfrm>
            <a:off x="4943728" y="3146933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35" name="object 435"/>
          <p:cNvSpPr txBox="1"/>
          <p:nvPr/>
        </p:nvSpPr>
        <p:spPr>
          <a:xfrm>
            <a:off x="5327777" y="3146933"/>
            <a:ext cx="384301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877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34" name="object 434"/>
          <p:cNvSpPr txBox="1"/>
          <p:nvPr/>
        </p:nvSpPr>
        <p:spPr>
          <a:xfrm>
            <a:off x="5712078" y="3146933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33" name="object 433"/>
          <p:cNvSpPr txBox="1"/>
          <p:nvPr/>
        </p:nvSpPr>
        <p:spPr>
          <a:xfrm>
            <a:off x="6096127" y="3146933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32" name="object 432"/>
          <p:cNvSpPr txBox="1"/>
          <p:nvPr/>
        </p:nvSpPr>
        <p:spPr>
          <a:xfrm>
            <a:off x="6480175" y="3146933"/>
            <a:ext cx="384047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31" name="object 431"/>
          <p:cNvSpPr txBox="1"/>
          <p:nvPr/>
        </p:nvSpPr>
        <p:spPr>
          <a:xfrm>
            <a:off x="6864222" y="3146933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30" name="object 430"/>
          <p:cNvSpPr txBox="1"/>
          <p:nvPr/>
        </p:nvSpPr>
        <p:spPr>
          <a:xfrm>
            <a:off x="7248270" y="3146933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29" name="object 429"/>
          <p:cNvSpPr txBox="1"/>
          <p:nvPr/>
        </p:nvSpPr>
        <p:spPr>
          <a:xfrm>
            <a:off x="7632319" y="3146933"/>
            <a:ext cx="38442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200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28" name="object 428"/>
          <p:cNvSpPr txBox="1"/>
          <p:nvPr/>
        </p:nvSpPr>
        <p:spPr>
          <a:xfrm>
            <a:off x="8016747" y="3146933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27" name="object 427"/>
          <p:cNvSpPr txBox="1"/>
          <p:nvPr/>
        </p:nvSpPr>
        <p:spPr>
          <a:xfrm>
            <a:off x="8400795" y="3146933"/>
            <a:ext cx="434340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26" name="object 426"/>
          <p:cNvSpPr txBox="1"/>
          <p:nvPr/>
        </p:nvSpPr>
        <p:spPr>
          <a:xfrm>
            <a:off x="8835136" y="3146933"/>
            <a:ext cx="434340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25" name="object 425"/>
          <p:cNvSpPr txBox="1"/>
          <p:nvPr/>
        </p:nvSpPr>
        <p:spPr>
          <a:xfrm>
            <a:off x="9269476" y="3146933"/>
            <a:ext cx="434339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24" name="object 424"/>
          <p:cNvSpPr txBox="1"/>
          <p:nvPr/>
        </p:nvSpPr>
        <p:spPr>
          <a:xfrm>
            <a:off x="9703815" y="3146933"/>
            <a:ext cx="298703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0286" marR="9895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23" name="object 423"/>
          <p:cNvSpPr txBox="1"/>
          <p:nvPr/>
        </p:nvSpPr>
        <p:spPr>
          <a:xfrm>
            <a:off x="546354" y="3271900"/>
            <a:ext cx="214452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10362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Re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p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i</a:t>
            </a:r>
            <a:r>
              <a:rPr dirty="0" smtClean="0" sz="750" spc="-4">
                <a:solidFill>
                  <a:srgbClr val="20413E"/>
                </a:solidFill>
                <a:latin typeface="Calibri"/>
                <a:cs typeface="Calibri"/>
              </a:rPr>
              <a:t>r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s</a:t>
            </a:r>
            <a:r>
              <a:rPr dirty="0" smtClean="0" sz="750" spc="45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&amp;</a:t>
            </a:r>
            <a:r>
              <a:rPr dirty="0" smtClean="0" sz="750" spc="10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M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i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-4">
                <a:solidFill>
                  <a:srgbClr val="20413E"/>
                </a:solidFill>
                <a:latin typeface="Calibri"/>
                <a:cs typeface="Calibri"/>
              </a:rPr>
              <a:t>t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e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ce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22" name="object 422"/>
          <p:cNvSpPr txBox="1"/>
          <p:nvPr/>
        </p:nvSpPr>
        <p:spPr>
          <a:xfrm>
            <a:off x="2690876" y="3271900"/>
            <a:ext cx="225285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7551" marR="1075835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21" name="object 421"/>
          <p:cNvSpPr txBox="1"/>
          <p:nvPr/>
        </p:nvSpPr>
        <p:spPr>
          <a:xfrm>
            <a:off x="4943728" y="3271900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20" name="object 420"/>
          <p:cNvSpPr txBox="1"/>
          <p:nvPr/>
        </p:nvSpPr>
        <p:spPr>
          <a:xfrm>
            <a:off x="5327777" y="3271900"/>
            <a:ext cx="384301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877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19" name="object 419"/>
          <p:cNvSpPr txBox="1"/>
          <p:nvPr/>
        </p:nvSpPr>
        <p:spPr>
          <a:xfrm>
            <a:off x="5712078" y="3271900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18" name="object 418"/>
          <p:cNvSpPr txBox="1"/>
          <p:nvPr/>
        </p:nvSpPr>
        <p:spPr>
          <a:xfrm>
            <a:off x="6096127" y="3271900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17" name="object 417"/>
          <p:cNvSpPr txBox="1"/>
          <p:nvPr/>
        </p:nvSpPr>
        <p:spPr>
          <a:xfrm>
            <a:off x="6480175" y="3271900"/>
            <a:ext cx="384047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16" name="object 416"/>
          <p:cNvSpPr txBox="1"/>
          <p:nvPr/>
        </p:nvSpPr>
        <p:spPr>
          <a:xfrm>
            <a:off x="6864222" y="3271900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15" name="object 415"/>
          <p:cNvSpPr txBox="1"/>
          <p:nvPr/>
        </p:nvSpPr>
        <p:spPr>
          <a:xfrm>
            <a:off x="7248270" y="3271900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14" name="object 414"/>
          <p:cNvSpPr txBox="1"/>
          <p:nvPr/>
        </p:nvSpPr>
        <p:spPr>
          <a:xfrm>
            <a:off x="7632319" y="3271900"/>
            <a:ext cx="38442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200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13" name="object 413"/>
          <p:cNvSpPr txBox="1"/>
          <p:nvPr/>
        </p:nvSpPr>
        <p:spPr>
          <a:xfrm>
            <a:off x="8016747" y="3271900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12" name="object 412"/>
          <p:cNvSpPr txBox="1"/>
          <p:nvPr/>
        </p:nvSpPr>
        <p:spPr>
          <a:xfrm>
            <a:off x="8400795" y="3271900"/>
            <a:ext cx="434340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11" name="object 411"/>
          <p:cNvSpPr txBox="1"/>
          <p:nvPr/>
        </p:nvSpPr>
        <p:spPr>
          <a:xfrm>
            <a:off x="8835136" y="3271900"/>
            <a:ext cx="434340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10" name="object 410"/>
          <p:cNvSpPr txBox="1"/>
          <p:nvPr/>
        </p:nvSpPr>
        <p:spPr>
          <a:xfrm>
            <a:off x="9269476" y="3271900"/>
            <a:ext cx="434339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09" name="object 409"/>
          <p:cNvSpPr txBox="1"/>
          <p:nvPr/>
        </p:nvSpPr>
        <p:spPr>
          <a:xfrm>
            <a:off x="9703815" y="3271900"/>
            <a:ext cx="298703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0286" marR="9895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08" name="object 408"/>
          <p:cNvSpPr txBox="1"/>
          <p:nvPr/>
        </p:nvSpPr>
        <p:spPr>
          <a:xfrm>
            <a:off x="546354" y="3396868"/>
            <a:ext cx="2144522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08254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T</a:t>
            </a:r>
            <a:r>
              <a:rPr dirty="0" smtClean="0" sz="750" spc="-4">
                <a:solidFill>
                  <a:srgbClr val="20413E"/>
                </a:solidFill>
                <a:latin typeface="Calibri"/>
                <a:cs typeface="Calibri"/>
              </a:rPr>
              <a:t>r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ve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l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l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i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g</a:t>
            </a:r>
            <a:r>
              <a:rPr dirty="0" smtClean="0" sz="750" spc="54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&amp;</a:t>
            </a:r>
            <a:r>
              <a:rPr dirty="0" smtClean="0" sz="750" spc="10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Mo</a:t>
            </a:r>
            <a:r>
              <a:rPr dirty="0" smtClean="0" sz="750" spc="-4">
                <a:solidFill>
                  <a:srgbClr val="20413E"/>
                </a:solidFill>
                <a:latin typeface="Calibri"/>
                <a:cs typeface="Calibri"/>
              </a:rPr>
              <a:t>t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or</a:t>
            </a:r>
            <a:r>
              <a:rPr dirty="0" smtClean="0" sz="750" spc="33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-5">
                <a:solidFill>
                  <a:srgbClr val="20413E"/>
                </a:solidFill>
                <a:latin typeface="Calibri"/>
                <a:cs typeface="Calibri"/>
              </a:rPr>
              <a:t>E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x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p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e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ses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07" name="object 407"/>
          <p:cNvSpPr txBox="1"/>
          <p:nvPr/>
        </p:nvSpPr>
        <p:spPr>
          <a:xfrm>
            <a:off x="2690876" y="3396868"/>
            <a:ext cx="2252852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7551" marR="1075835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06" name="object 406"/>
          <p:cNvSpPr txBox="1"/>
          <p:nvPr/>
        </p:nvSpPr>
        <p:spPr>
          <a:xfrm>
            <a:off x="4943728" y="3396868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05" name="object 405"/>
          <p:cNvSpPr txBox="1"/>
          <p:nvPr/>
        </p:nvSpPr>
        <p:spPr>
          <a:xfrm>
            <a:off x="5327777" y="3396868"/>
            <a:ext cx="384301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877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04" name="object 404"/>
          <p:cNvSpPr txBox="1"/>
          <p:nvPr/>
        </p:nvSpPr>
        <p:spPr>
          <a:xfrm>
            <a:off x="5712078" y="3396868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03" name="object 403"/>
          <p:cNvSpPr txBox="1"/>
          <p:nvPr/>
        </p:nvSpPr>
        <p:spPr>
          <a:xfrm>
            <a:off x="6096127" y="3396868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02" name="object 402"/>
          <p:cNvSpPr txBox="1"/>
          <p:nvPr/>
        </p:nvSpPr>
        <p:spPr>
          <a:xfrm>
            <a:off x="6480175" y="3396868"/>
            <a:ext cx="384047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01" name="object 401"/>
          <p:cNvSpPr txBox="1"/>
          <p:nvPr/>
        </p:nvSpPr>
        <p:spPr>
          <a:xfrm>
            <a:off x="6864222" y="3396868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00" name="object 400"/>
          <p:cNvSpPr txBox="1"/>
          <p:nvPr/>
        </p:nvSpPr>
        <p:spPr>
          <a:xfrm>
            <a:off x="7248270" y="3396868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99" name="object 399"/>
          <p:cNvSpPr txBox="1"/>
          <p:nvPr/>
        </p:nvSpPr>
        <p:spPr>
          <a:xfrm>
            <a:off x="7632319" y="3396868"/>
            <a:ext cx="38442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200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98" name="object 398"/>
          <p:cNvSpPr txBox="1"/>
          <p:nvPr/>
        </p:nvSpPr>
        <p:spPr>
          <a:xfrm>
            <a:off x="8016747" y="3396868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97" name="object 397"/>
          <p:cNvSpPr txBox="1"/>
          <p:nvPr/>
        </p:nvSpPr>
        <p:spPr>
          <a:xfrm>
            <a:off x="8400795" y="3396868"/>
            <a:ext cx="434340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96" name="object 396"/>
          <p:cNvSpPr txBox="1"/>
          <p:nvPr/>
        </p:nvSpPr>
        <p:spPr>
          <a:xfrm>
            <a:off x="8835136" y="3396868"/>
            <a:ext cx="434340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95" name="object 395"/>
          <p:cNvSpPr txBox="1"/>
          <p:nvPr/>
        </p:nvSpPr>
        <p:spPr>
          <a:xfrm>
            <a:off x="9269476" y="3396868"/>
            <a:ext cx="434339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94" name="object 394"/>
          <p:cNvSpPr txBox="1"/>
          <p:nvPr/>
        </p:nvSpPr>
        <p:spPr>
          <a:xfrm>
            <a:off x="9703815" y="3396868"/>
            <a:ext cx="298703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0286" marR="9895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93" name="object 393"/>
          <p:cNvSpPr txBox="1"/>
          <p:nvPr/>
        </p:nvSpPr>
        <p:spPr>
          <a:xfrm>
            <a:off x="546354" y="3521836"/>
            <a:ext cx="214452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45108" marR="836509" algn="ctr">
              <a:lnSpc>
                <a:spcPct val="101725"/>
              </a:lnSpc>
            </a:pPr>
            <a:r>
              <a:rPr dirty="0" smtClean="0" sz="750">
                <a:solidFill>
                  <a:srgbClr val="20413E"/>
                </a:solidFill>
                <a:latin typeface="Calibri"/>
                <a:cs typeface="Calibri"/>
              </a:rPr>
              <a:t>Te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l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e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p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h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o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e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92" name="object 392"/>
          <p:cNvSpPr txBox="1"/>
          <p:nvPr/>
        </p:nvSpPr>
        <p:spPr>
          <a:xfrm>
            <a:off x="2690876" y="3521836"/>
            <a:ext cx="225285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7551" marR="1075835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91" name="object 391"/>
          <p:cNvSpPr txBox="1"/>
          <p:nvPr/>
        </p:nvSpPr>
        <p:spPr>
          <a:xfrm>
            <a:off x="4943728" y="3521836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90" name="object 390"/>
          <p:cNvSpPr txBox="1"/>
          <p:nvPr/>
        </p:nvSpPr>
        <p:spPr>
          <a:xfrm>
            <a:off x="5327777" y="3521836"/>
            <a:ext cx="384301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877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89" name="object 389"/>
          <p:cNvSpPr txBox="1"/>
          <p:nvPr/>
        </p:nvSpPr>
        <p:spPr>
          <a:xfrm>
            <a:off x="5712078" y="3521836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88" name="object 388"/>
          <p:cNvSpPr txBox="1"/>
          <p:nvPr/>
        </p:nvSpPr>
        <p:spPr>
          <a:xfrm>
            <a:off x="6096127" y="3521836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87" name="object 387"/>
          <p:cNvSpPr txBox="1"/>
          <p:nvPr/>
        </p:nvSpPr>
        <p:spPr>
          <a:xfrm>
            <a:off x="6480175" y="3521836"/>
            <a:ext cx="384047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86" name="object 386"/>
          <p:cNvSpPr txBox="1"/>
          <p:nvPr/>
        </p:nvSpPr>
        <p:spPr>
          <a:xfrm>
            <a:off x="6864222" y="3521836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85" name="object 385"/>
          <p:cNvSpPr txBox="1"/>
          <p:nvPr/>
        </p:nvSpPr>
        <p:spPr>
          <a:xfrm>
            <a:off x="7248270" y="3521836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84" name="object 384"/>
          <p:cNvSpPr txBox="1"/>
          <p:nvPr/>
        </p:nvSpPr>
        <p:spPr>
          <a:xfrm>
            <a:off x="7632319" y="3521836"/>
            <a:ext cx="38442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200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83" name="object 383"/>
          <p:cNvSpPr txBox="1"/>
          <p:nvPr/>
        </p:nvSpPr>
        <p:spPr>
          <a:xfrm>
            <a:off x="8016747" y="3521836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82" name="object 382"/>
          <p:cNvSpPr txBox="1"/>
          <p:nvPr/>
        </p:nvSpPr>
        <p:spPr>
          <a:xfrm>
            <a:off x="8400795" y="3521836"/>
            <a:ext cx="434340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81" name="object 381"/>
          <p:cNvSpPr txBox="1"/>
          <p:nvPr/>
        </p:nvSpPr>
        <p:spPr>
          <a:xfrm>
            <a:off x="8835136" y="3521836"/>
            <a:ext cx="434340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80" name="object 380"/>
          <p:cNvSpPr txBox="1"/>
          <p:nvPr/>
        </p:nvSpPr>
        <p:spPr>
          <a:xfrm>
            <a:off x="9269476" y="3521836"/>
            <a:ext cx="434339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79" name="object 379"/>
          <p:cNvSpPr txBox="1"/>
          <p:nvPr/>
        </p:nvSpPr>
        <p:spPr>
          <a:xfrm>
            <a:off x="9703815" y="3521836"/>
            <a:ext cx="298703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0286" marR="9895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78" name="object 378"/>
          <p:cNvSpPr txBox="1"/>
          <p:nvPr/>
        </p:nvSpPr>
        <p:spPr>
          <a:xfrm>
            <a:off x="546354" y="3646804"/>
            <a:ext cx="214452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12520" marR="704038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P</a:t>
            </a:r>
            <a:r>
              <a:rPr dirty="0" smtClean="0" sz="750" spc="-4">
                <a:solidFill>
                  <a:srgbClr val="20413E"/>
                </a:solidFill>
                <a:latin typeface="Calibri"/>
                <a:cs typeface="Calibri"/>
              </a:rPr>
              <a:t>r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o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f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ess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i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o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l</a:t>
            </a:r>
            <a:r>
              <a:rPr dirty="0" smtClean="0" sz="750" spc="74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-5">
                <a:solidFill>
                  <a:srgbClr val="20413E"/>
                </a:solidFill>
                <a:latin typeface="Calibri"/>
                <a:cs typeface="Calibri"/>
              </a:rPr>
              <a:t>F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e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e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s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77" name="object 377"/>
          <p:cNvSpPr txBox="1"/>
          <p:nvPr/>
        </p:nvSpPr>
        <p:spPr>
          <a:xfrm>
            <a:off x="2690876" y="3646804"/>
            <a:ext cx="225285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7551" marR="1075835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76" name="object 376"/>
          <p:cNvSpPr txBox="1"/>
          <p:nvPr/>
        </p:nvSpPr>
        <p:spPr>
          <a:xfrm>
            <a:off x="4943728" y="3646804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75" name="object 375"/>
          <p:cNvSpPr txBox="1"/>
          <p:nvPr/>
        </p:nvSpPr>
        <p:spPr>
          <a:xfrm>
            <a:off x="5327777" y="3646804"/>
            <a:ext cx="384301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877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74" name="object 374"/>
          <p:cNvSpPr txBox="1"/>
          <p:nvPr/>
        </p:nvSpPr>
        <p:spPr>
          <a:xfrm>
            <a:off x="5712078" y="3646804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73" name="object 373"/>
          <p:cNvSpPr txBox="1"/>
          <p:nvPr/>
        </p:nvSpPr>
        <p:spPr>
          <a:xfrm>
            <a:off x="6096127" y="3646804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72" name="object 372"/>
          <p:cNvSpPr txBox="1"/>
          <p:nvPr/>
        </p:nvSpPr>
        <p:spPr>
          <a:xfrm>
            <a:off x="6480175" y="3646804"/>
            <a:ext cx="384047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71" name="object 371"/>
          <p:cNvSpPr txBox="1"/>
          <p:nvPr/>
        </p:nvSpPr>
        <p:spPr>
          <a:xfrm>
            <a:off x="6864222" y="3646804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70" name="object 370"/>
          <p:cNvSpPr txBox="1"/>
          <p:nvPr/>
        </p:nvSpPr>
        <p:spPr>
          <a:xfrm>
            <a:off x="7248270" y="3646804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69" name="object 369"/>
          <p:cNvSpPr txBox="1"/>
          <p:nvPr/>
        </p:nvSpPr>
        <p:spPr>
          <a:xfrm>
            <a:off x="7632319" y="3646804"/>
            <a:ext cx="38442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200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68" name="object 368"/>
          <p:cNvSpPr txBox="1"/>
          <p:nvPr/>
        </p:nvSpPr>
        <p:spPr>
          <a:xfrm>
            <a:off x="8016747" y="3646804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67" name="object 367"/>
          <p:cNvSpPr txBox="1"/>
          <p:nvPr/>
        </p:nvSpPr>
        <p:spPr>
          <a:xfrm>
            <a:off x="8400795" y="3646804"/>
            <a:ext cx="434340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66" name="object 366"/>
          <p:cNvSpPr txBox="1"/>
          <p:nvPr/>
        </p:nvSpPr>
        <p:spPr>
          <a:xfrm>
            <a:off x="8835136" y="3646804"/>
            <a:ext cx="434340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65" name="object 365"/>
          <p:cNvSpPr txBox="1"/>
          <p:nvPr/>
        </p:nvSpPr>
        <p:spPr>
          <a:xfrm>
            <a:off x="9269476" y="3646804"/>
            <a:ext cx="434339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64" name="object 364"/>
          <p:cNvSpPr txBox="1"/>
          <p:nvPr/>
        </p:nvSpPr>
        <p:spPr>
          <a:xfrm>
            <a:off x="9703815" y="3646804"/>
            <a:ext cx="298703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0286" marR="9895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63" name="object 363"/>
          <p:cNvSpPr txBox="1"/>
          <p:nvPr/>
        </p:nvSpPr>
        <p:spPr>
          <a:xfrm>
            <a:off x="546354" y="3771772"/>
            <a:ext cx="2144522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67690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d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ve</a:t>
            </a:r>
            <a:r>
              <a:rPr dirty="0" smtClean="0" sz="750" spc="-4">
                <a:solidFill>
                  <a:srgbClr val="20413E"/>
                </a:solidFill>
                <a:latin typeface="Calibri"/>
                <a:cs typeface="Calibri"/>
              </a:rPr>
              <a:t>r</a:t>
            </a:r>
            <a:r>
              <a:rPr dirty="0" smtClean="0" sz="750" spc="-4">
                <a:solidFill>
                  <a:srgbClr val="20413E"/>
                </a:solidFill>
                <a:latin typeface="Calibri"/>
                <a:cs typeface="Calibri"/>
              </a:rPr>
              <a:t>t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i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s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i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g</a:t>
            </a:r>
            <a:r>
              <a:rPr dirty="0" smtClean="0" sz="750" spc="63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&amp;</a:t>
            </a:r>
            <a:r>
              <a:rPr dirty="0" smtClean="0" sz="750" spc="10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P</a:t>
            </a:r>
            <a:r>
              <a:rPr dirty="0" smtClean="0" sz="750" spc="-5">
                <a:solidFill>
                  <a:srgbClr val="20413E"/>
                </a:solidFill>
                <a:latin typeface="Calibri"/>
                <a:cs typeface="Calibri"/>
              </a:rPr>
              <a:t>r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omo</a:t>
            </a:r>
            <a:r>
              <a:rPr dirty="0" smtClean="0" sz="750" spc="-5">
                <a:solidFill>
                  <a:srgbClr val="20413E"/>
                </a:solidFill>
                <a:latin typeface="Calibri"/>
                <a:cs typeface="Calibri"/>
              </a:rPr>
              <a:t>t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i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o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s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62" name="object 362"/>
          <p:cNvSpPr txBox="1"/>
          <p:nvPr/>
        </p:nvSpPr>
        <p:spPr>
          <a:xfrm>
            <a:off x="2690876" y="3771772"/>
            <a:ext cx="2252852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7551" marR="1075835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61" name="object 361"/>
          <p:cNvSpPr txBox="1"/>
          <p:nvPr/>
        </p:nvSpPr>
        <p:spPr>
          <a:xfrm>
            <a:off x="4943728" y="3771772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60" name="object 360"/>
          <p:cNvSpPr txBox="1"/>
          <p:nvPr/>
        </p:nvSpPr>
        <p:spPr>
          <a:xfrm>
            <a:off x="5327777" y="3771772"/>
            <a:ext cx="384301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877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59" name="object 359"/>
          <p:cNvSpPr txBox="1"/>
          <p:nvPr/>
        </p:nvSpPr>
        <p:spPr>
          <a:xfrm>
            <a:off x="5712078" y="3771772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58" name="object 358"/>
          <p:cNvSpPr txBox="1"/>
          <p:nvPr/>
        </p:nvSpPr>
        <p:spPr>
          <a:xfrm>
            <a:off x="6096127" y="3771772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57" name="object 357"/>
          <p:cNvSpPr txBox="1"/>
          <p:nvPr/>
        </p:nvSpPr>
        <p:spPr>
          <a:xfrm>
            <a:off x="6480175" y="3771772"/>
            <a:ext cx="384047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56" name="object 356"/>
          <p:cNvSpPr txBox="1"/>
          <p:nvPr/>
        </p:nvSpPr>
        <p:spPr>
          <a:xfrm>
            <a:off x="6864222" y="3771772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55" name="object 355"/>
          <p:cNvSpPr txBox="1"/>
          <p:nvPr/>
        </p:nvSpPr>
        <p:spPr>
          <a:xfrm>
            <a:off x="7248270" y="3771772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54" name="object 354"/>
          <p:cNvSpPr txBox="1"/>
          <p:nvPr/>
        </p:nvSpPr>
        <p:spPr>
          <a:xfrm>
            <a:off x="7632319" y="3771772"/>
            <a:ext cx="38442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200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53" name="object 353"/>
          <p:cNvSpPr txBox="1"/>
          <p:nvPr/>
        </p:nvSpPr>
        <p:spPr>
          <a:xfrm>
            <a:off x="8016747" y="3771772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52" name="object 352"/>
          <p:cNvSpPr txBox="1"/>
          <p:nvPr/>
        </p:nvSpPr>
        <p:spPr>
          <a:xfrm>
            <a:off x="8400795" y="3771772"/>
            <a:ext cx="434340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51" name="object 351"/>
          <p:cNvSpPr txBox="1"/>
          <p:nvPr/>
        </p:nvSpPr>
        <p:spPr>
          <a:xfrm>
            <a:off x="8835136" y="3771772"/>
            <a:ext cx="434340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50" name="object 350"/>
          <p:cNvSpPr txBox="1"/>
          <p:nvPr/>
        </p:nvSpPr>
        <p:spPr>
          <a:xfrm>
            <a:off x="9269476" y="3771772"/>
            <a:ext cx="434339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49" name="object 349"/>
          <p:cNvSpPr txBox="1"/>
          <p:nvPr/>
        </p:nvSpPr>
        <p:spPr>
          <a:xfrm>
            <a:off x="9703815" y="3771772"/>
            <a:ext cx="298703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0286" marR="9895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48" name="object 348"/>
          <p:cNvSpPr txBox="1"/>
          <p:nvPr/>
        </p:nvSpPr>
        <p:spPr>
          <a:xfrm>
            <a:off x="546354" y="3896741"/>
            <a:ext cx="2144522" cy="1252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98170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M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i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sce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l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l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e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o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u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s</a:t>
            </a:r>
            <a:r>
              <a:rPr dirty="0" smtClean="0" sz="750" spc="86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-5">
                <a:solidFill>
                  <a:srgbClr val="20413E"/>
                </a:solidFill>
                <a:latin typeface="Calibri"/>
                <a:cs typeface="Calibri"/>
              </a:rPr>
              <a:t>E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x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p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e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ses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47" name="object 347"/>
          <p:cNvSpPr txBox="1"/>
          <p:nvPr/>
        </p:nvSpPr>
        <p:spPr>
          <a:xfrm>
            <a:off x="2690876" y="3896741"/>
            <a:ext cx="2252852" cy="1252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7551" marR="1075835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46" name="object 346"/>
          <p:cNvSpPr txBox="1"/>
          <p:nvPr/>
        </p:nvSpPr>
        <p:spPr>
          <a:xfrm>
            <a:off x="4943728" y="3896741"/>
            <a:ext cx="384048" cy="1252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45" name="object 345"/>
          <p:cNvSpPr txBox="1"/>
          <p:nvPr/>
        </p:nvSpPr>
        <p:spPr>
          <a:xfrm>
            <a:off x="5327777" y="3896741"/>
            <a:ext cx="384301" cy="1252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877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44" name="object 344"/>
          <p:cNvSpPr txBox="1"/>
          <p:nvPr/>
        </p:nvSpPr>
        <p:spPr>
          <a:xfrm>
            <a:off x="5712078" y="3896741"/>
            <a:ext cx="384048" cy="1252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43" name="object 343"/>
          <p:cNvSpPr txBox="1"/>
          <p:nvPr/>
        </p:nvSpPr>
        <p:spPr>
          <a:xfrm>
            <a:off x="6096127" y="3896741"/>
            <a:ext cx="384048" cy="1252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42" name="object 342"/>
          <p:cNvSpPr txBox="1"/>
          <p:nvPr/>
        </p:nvSpPr>
        <p:spPr>
          <a:xfrm>
            <a:off x="6480175" y="3896741"/>
            <a:ext cx="384047" cy="1252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41" name="object 341"/>
          <p:cNvSpPr txBox="1"/>
          <p:nvPr/>
        </p:nvSpPr>
        <p:spPr>
          <a:xfrm>
            <a:off x="6864222" y="3896741"/>
            <a:ext cx="384048" cy="1252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40" name="object 340"/>
          <p:cNvSpPr txBox="1"/>
          <p:nvPr/>
        </p:nvSpPr>
        <p:spPr>
          <a:xfrm>
            <a:off x="7248270" y="3896741"/>
            <a:ext cx="384048" cy="1252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39" name="object 339"/>
          <p:cNvSpPr txBox="1"/>
          <p:nvPr/>
        </p:nvSpPr>
        <p:spPr>
          <a:xfrm>
            <a:off x="7632319" y="3896741"/>
            <a:ext cx="384428" cy="1252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200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38" name="object 338"/>
          <p:cNvSpPr txBox="1"/>
          <p:nvPr/>
        </p:nvSpPr>
        <p:spPr>
          <a:xfrm>
            <a:off x="8016747" y="3896741"/>
            <a:ext cx="384048" cy="1252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37" name="object 337"/>
          <p:cNvSpPr txBox="1"/>
          <p:nvPr/>
        </p:nvSpPr>
        <p:spPr>
          <a:xfrm>
            <a:off x="8400795" y="3896741"/>
            <a:ext cx="434340" cy="1252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36" name="object 336"/>
          <p:cNvSpPr txBox="1"/>
          <p:nvPr/>
        </p:nvSpPr>
        <p:spPr>
          <a:xfrm>
            <a:off x="8835136" y="3896741"/>
            <a:ext cx="434340" cy="1252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35" name="object 335"/>
          <p:cNvSpPr txBox="1"/>
          <p:nvPr/>
        </p:nvSpPr>
        <p:spPr>
          <a:xfrm>
            <a:off x="9269476" y="3896741"/>
            <a:ext cx="434339" cy="1252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34" name="object 334"/>
          <p:cNvSpPr txBox="1"/>
          <p:nvPr/>
        </p:nvSpPr>
        <p:spPr>
          <a:xfrm>
            <a:off x="9703815" y="3896741"/>
            <a:ext cx="298703" cy="1252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0286" marR="9895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33" name="object 333"/>
          <p:cNvSpPr txBox="1"/>
          <p:nvPr/>
        </p:nvSpPr>
        <p:spPr>
          <a:xfrm>
            <a:off x="546354" y="4021962"/>
            <a:ext cx="214452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34162">
              <a:lnSpc>
                <a:spcPct val="101725"/>
              </a:lnSpc>
            </a:pPr>
            <a:r>
              <a:rPr dirty="0" smtClean="0" sz="750" spc="-4">
                <a:solidFill>
                  <a:srgbClr val="20413E"/>
                </a:solidFill>
                <a:latin typeface="Calibri"/>
                <a:cs typeface="Calibri"/>
              </a:rPr>
              <a:t>F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i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ce</a:t>
            </a:r>
            <a:r>
              <a:rPr dirty="0" smtClean="0" sz="750" spc="46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Ch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-4">
                <a:solidFill>
                  <a:srgbClr val="20413E"/>
                </a:solidFill>
                <a:latin typeface="Calibri"/>
                <a:cs typeface="Calibri"/>
              </a:rPr>
              <a:t>r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ges</a:t>
            </a:r>
            <a:r>
              <a:rPr dirty="0" smtClean="0" sz="750" spc="48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-</a:t>
            </a:r>
            <a:r>
              <a:rPr dirty="0" smtClean="0" sz="750" spc="9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B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k/</a:t>
            </a:r>
            <a:r>
              <a:rPr dirty="0" smtClean="0" sz="750" spc="35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HP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32" name="object 332"/>
          <p:cNvSpPr txBox="1"/>
          <p:nvPr/>
        </p:nvSpPr>
        <p:spPr>
          <a:xfrm>
            <a:off x="2690876" y="4021962"/>
            <a:ext cx="225285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7551" marR="1075835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31" name="object 331"/>
          <p:cNvSpPr txBox="1"/>
          <p:nvPr/>
        </p:nvSpPr>
        <p:spPr>
          <a:xfrm>
            <a:off x="4943728" y="4021962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30" name="object 330"/>
          <p:cNvSpPr txBox="1"/>
          <p:nvPr/>
        </p:nvSpPr>
        <p:spPr>
          <a:xfrm>
            <a:off x="5327777" y="4021962"/>
            <a:ext cx="384301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877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29" name="object 329"/>
          <p:cNvSpPr txBox="1"/>
          <p:nvPr/>
        </p:nvSpPr>
        <p:spPr>
          <a:xfrm>
            <a:off x="5712078" y="4021962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28" name="object 328"/>
          <p:cNvSpPr txBox="1"/>
          <p:nvPr/>
        </p:nvSpPr>
        <p:spPr>
          <a:xfrm>
            <a:off x="6096127" y="4021962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27" name="object 327"/>
          <p:cNvSpPr txBox="1"/>
          <p:nvPr/>
        </p:nvSpPr>
        <p:spPr>
          <a:xfrm>
            <a:off x="6480175" y="4021962"/>
            <a:ext cx="384047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26" name="object 326"/>
          <p:cNvSpPr txBox="1"/>
          <p:nvPr/>
        </p:nvSpPr>
        <p:spPr>
          <a:xfrm>
            <a:off x="6864222" y="4021962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25" name="object 325"/>
          <p:cNvSpPr txBox="1"/>
          <p:nvPr/>
        </p:nvSpPr>
        <p:spPr>
          <a:xfrm>
            <a:off x="7248270" y="4021962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24" name="object 324"/>
          <p:cNvSpPr txBox="1"/>
          <p:nvPr/>
        </p:nvSpPr>
        <p:spPr>
          <a:xfrm>
            <a:off x="7632319" y="4021962"/>
            <a:ext cx="38442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200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23" name="object 323"/>
          <p:cNvSpPr txBox="1"/>
          <p:nvPr/>
        </p:nvSpPr>
        <p:spPr>
          <a:xfrm>
            <a:off x="8016747" y="4021962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22" name="object 322"/>
          <p:cNvSpPr txBox="1"/>
          <p:nvPr/>
        </p:nvSpPr>
        <p:spPr>
          <a:xfrm>
            <a:off x="8400795" y="4021962"/>
            <a:ext cx="434340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21" name="object 321"/>
          <p:cNvSpPr txBox="1"/>
          <p:nvPr/>
        </p:nvSpPr>
        <p:spPr>
          <a:xfrm>
            <a:off x="8835136" y="4021962"/>
            <a:ext cx="434340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20" name="object 320"/>
          <p:cNvSpPr txBox="1"/>
          <p:nvPr/>
        </p:nvSpPr>
        <p:spPr>
          <a:xfrm>
            <a:off x="9269476" y="4021962"/>
            <a:ext cx="434339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19" name="object 319"/>
          <p:cNvSpPr txBox="1"/>
          <p:nvPr/>
        </p:nvSpPr>
        <p:spPr>
          <a:xfrm>
            <a:off x="9703815" y="4021962"/>
            <a:ext cx="298703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0286" marR="9895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18" name="object 318"/>
          <p:cNvSpPr txBox="1"/>
          <p:nvPr/>
        </p:nvSpPr>
        <p:spPr>
          <a:xfrm>
            <a:off x="546354" y="4146930"/>
            <a:ext cx="2144522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96340" marR="78539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L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o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29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In</a:t>
            </a:r>
            <a:r>
              <a:rPr dirty="0" smtClean="0" sz="750" spc="-5">
                <a:solidFill>
                  <a:srgbClr val="20413E"/>
                </a:solidFill>
                <a:latin typeface="Calibri"/>
                <a:cs typeface="Calibri"/>
              </a:rPr>
              <a:t>t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erest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17" name="object 317"/>
          <p:cNvSpPr txBox="1"/>
          <p:nvPr/>
        </p:nvSpPr>
        <p:spPr>
          <a:xfrm>
            <a:off x="2690876" y="4146930"/>
            <a:ext cx="2252852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7551" marR="1075835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16" name="object 316"/>
          <p:cNvSpPr txBox="1"/>
          <p:nvPr/>
        </p:nvSpPr>
        <p:spPr>
          <a:xfrm>
            <a:off x="4943728" y="4146930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15" name="object 315"/>
          <p:cNvSpPr txBox="1"/>
          <p:nvPr/>
        </p:nvSpPr>
        <p:spPr>
          <a:xfrm>
            <a:off x="5327777" y="4146930"/>
            <a:ext cx="384301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877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14" name="object 314"/>
          <p:cNvSpPr txBox="1"/>
          <p:nvPr/>
        </p:nvSpPr>
        <p:spPr>
          <a:xfrm>
            <a:off x="5712078" y="4146930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13" name="object 313"/>
          <p:cNvSpPr txBox="1"/>
          <p:nvPr/>
        </p:nvSpPr>
        <p:spPr>
          <a:xfrm>
            <a:off x="6096127" y="4146930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12" name="object 312"/>
          <p:cNvSpPr txBox="1"/>
          <p:nvPr/>
        </p:nvSpPr>
        <p:spPr>
          <a:xfrm>
            <a:off x="6480175" y="4146930"/>
            <a:ext cx="384047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11" name="object 311"/>
          <p:cNvSpPr txBox="1"/>
          <p:nvPr/>
        </p:nvSpPr>
        <p:spPr>
          <a:xfrm>
            <a:off x="6864222" y="4146930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10" name="object 310"/>
          <p:cNvSpPr txBox="1"/>
          <p:nvPr/>
        </p:nvSpPr>
        <p:spPr>
          <a:xfrm>
            <a:off x="7248270" y="4146930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09" name="object 309"/>
          <p:cNvSpPr txBox="1"/>
          <p:nvPr/>
        </p:nvSpPr>
        <p:spPr>
          <a:xfrm>
            <a:off x="7632319" y="4146930"/>
            <a:ext cx="38442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200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08" name="object 308"/>
          <p:cNvSpPr txBox="1"/>
          <p:nvPr/>
        </p:nvSpPr>
        <p:spPr>
          <a:xfrm>
            <a:off x="8016747" y="4146930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07" name="object 307"/>
          <p:cNvSpPr txBox="1"/>
          <p:nvPr/>
        </p:nvSpPr>
        <p:spPr>
          <a:xfrm>
            <a:off x="8400795" y="4146930"/>
            <a:ext cx="434340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06" name="object 306"/>
          <p:cNvSpPr txBox="1"/>
          <p:nvPr/>
        </p:nvSpPr>
        <p:spPr>
          <a:xfrm>
            <a:off x="8835136" y="4146930"/>
            <a:ext cx="434340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05" name="object 305"/>
          <p:cNvSpPr txBox="1"/>
          <p:nvPr/>
        </p:nvSpPr>
        <p:spPr>
          <a:xfrm>
            <a:off x="9269476" y="4146930"/>
            <a:ext cx="434339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04" name="object 304"/>
          <p:cNvSpPr txBox="1"/>
          <p:nvPr/>
        </p:nvSpPr>
        <p:spPr>
          <a:xfrm>
            <a:off x="9703815" y="4146930"/>
            <a:ext cx="298703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0286" marR="9895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03" name="object 303"/>
          <p:cNvSpPr txBox="1"/>
          <p:nvPr/>
        </p:nvSpPr>
        <p:spPr>
          <a:xfrm>
            <a:off x="546354" y="4271898"/>
            <a:ext cx="2144522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6562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Ca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p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i</a:t>
            </a:r>
            <a:r>
              <a:rPr dirty="0" smtClean="0" sz="750" spc="-4">
                <a:solidFill>
                  <a:srgbClr val="20413E"/>
                </a:solidFill>
                <a:latin typeface="Calibri"/>
                <a:cs typeface="Calibri"/>
              </a:rPr>
              <a:t>t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l</a:t>
            </a:r>
            <a:r>
              <a:rPr dirty="0" smtClean="0" sz="750" spc="42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-5">
                <a:solidFill>
                  <a:srgbClr val="20413E"/>
                </a:solidFill>
                <a:latin typeface="Calibri"/>
                <a:cs typeface="Calibri"/>
              </a:rPr>
              <a:t>E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x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p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e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d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i</a:t>
            </a:r>
            <a:r>
              <a:rPr dirty="0" smtClean="0" sz="750" spc="-5">
                <a:solidFill>
                  <a:srgbClr val="20413E"/>
                </a:solidFill>
                <a:latin typeface="Calibri"/>
                <a:cs typeface="Calibri"/>
              </a:rPr>
              <a:t>t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u</a:t>
            </a:r>
            <a:r>
              <a:rPr dirty="0" smtClean="0" sz="750" spc="-5">
                <a:solidFill>
                  <a:srgbClr val="20413E"/>
                </a:solidFill>
                <a:latin typeface="Calibri"/>
                <a:cs typeface="Calibri"/>
              </a:rPr>
              <a:t>r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e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02" name="object 302"/>
          <p:cNvSpPr txBox="1"/>
          <p:nvPr/>
        </p:nvSpPr>
        <p:spPr>
          <a:xfrm>
            <a:off x="2690876" y="4271898"/>
            <a:ext cx="2252852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7551" marR="1075835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01" name="object 301"/>
          <p:cNvSpPr txBox="1"/>
          <p:nvPr/>
        </p:nvSpPr>
        <p:spPr>
          <a:xfrm>
            <a:off x="4943728" y="4271898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00" name="object 300"/>
          <p:cNvSpPr txBox="1"/>
          <p:nvPr/>
        </p:nvSpPr>
        <p:spPr>
          <a:xfrm>
            <a:off x="5327777" y="4271898"/>
            <a:ext cx="384301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877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99" name="object 299"/>
          <p:cNvSpPr txBox="1"/>
          <p:nvPr/>
        </p:nvSpPr>
        <p:spPr>
          <a:xfrm>
            <a:off x="5712078" y="4271898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98" name="object 298"/>
          <p:cNvSpPr txBox="1"/>
          <p:nvPr/>
        </p:nvSpPr>
        <p:spPr>
          <a:xfrm>
            <a:off x="6096127" y="4271898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97" name="object 297"/>
          <p:cNvSpPr txBox="1"/>
          <p:nvPr/>
        </p:nvSpPr>
        <p:spPr>
          <a:xfrm>
            <a:off x="6480175" y="4271898"/>
            <a:ext cx="384047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96" name="object 296"/>
          <p:cNvSpPr txBox="1"/>
          <p:nvPr/>
        </p:nvSpPr>
        <p:spPr>
          <a:xfrm>
            <a:off x="6864222" y="4271898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95" name="object 295"/>
          <p:cNvSpPr txBox="1"/>
          <p:nvPr/>
        </p:nvSpPr>
        <p:spPr>
          <a:xfrm>
            <a:off x="7248270" y="4271898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94" name="object 294"/>
          <p:cNvSpPr txBox="1"/>
          <p:nvPr/>
        </p:nvSpPr>
        <p:spPr>
          <a:xfrm>
            <a:off x="7632319" y="4271898"/>
            <a:ext cx="38442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200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93" name="object 293"/>
          <p:cNvSpPr txBox="1"/>
          <p:nvPr/>
        </p:nvSpPr>
        <p:spPr>
          <a:xfrm>
            <a:off x="8016747" y="4271898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92" name="object 292"/>
          <p:cNvSpPr txBox="1"/>
          <p:nvPr/>
        </p:nvSpPr>
        <p:spPr>
          <a:xfrm>
            <a:off x="8400795" y="4271898"/>
            <a:ext cx="434340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91" name="object 291"/>
          <p:cNvSpPr txBox="1"/>
          <p:nvPr/>
        </p:nvSpPr>
        <p:spPr>
          <a:xfrm>
            <a:off x="8835136" y="4271898"/>
            <a:ext cx="434340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90" name="object 290"/>
          <p:cNvSpPr txBox="1"/>
          <p:nvPr/>
        </p:nvSpPr>
        <p:spPr>
          <a:xfrm>
            <a:off x="9269476" y="4271898"/>
            <a:ext cx="434339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89" name="object 289"/>
          <p:cNvSpPr txBox="1"/>
          <p:nvPr/>
        </p:nvSpPr>
        <p:spPr>
          <a:xfrm>
            <a:off x="9703815" y="4271898"/>
            <a:ext cx="298703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0286" marR="9895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88" name="object 288"/>
          <p:cNvSpPr txBox="1"/>
          <p:nvPr/>
        </p:nvSpPr>
        <p:spPr>
          <a:xfrm>
            <a:off x="546354" y="4396867"/>
            <a:ext cx="214452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12520" marR="703648" algn="ctr">
              <a:lnSpc>
                <a:spcPct val="101725"/>
              </a:lnSpc>
            </a:pPr>
            <a:r>
              <a:rPr dirty="0" smtClean="0" sz="750" spc="-4">
                <a:solidFill>
                  <a:srgbClr val="20413E"/>
                </a:solidFill>
                <a:latin typeface="Calibri"/>
                <a:cs typeface="Calibri"/>
              </a:rPr>
              <a:t>S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u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d</a:t>
            </a:r>
            <a:r>
              <a:rPr dirty="0" smtClean="0" sz="750" spc="-4">
                <a:solidFill>
                  <a:srgbClr val="20413E"/>
                </a:solidFill>
                <a:latin typeface="Calibri"/>
                <a:cs typeface="Calibri"/>
              </a:rPr>
              <a:t>r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y</a:t>
            </a:r>
            <a:r>
              <a:rPr dirty="0" smtClean="0" sz="750" spc="42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P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yme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-5">
                <a:solidFill>
                  <a:srgbClr val="20413E"/>
                </a:solidFill>
                <a:latin typeface="Calibri"/>
                <a:cs typeface="Calibri"/>
              </a:rPr>
              <a:t>t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s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87" name="object 287"/>
          <p:cNvSpPr txBox="1"/>
          <p:nvPr/>
        </p:nvSpPr>
        <p:spPr>
          <a:xfrm>
            <a:off x="2690876" y="4396867"/>
            <a:ext cx="225285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7551" marR="1075835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86" name="object 286"/>
          <p:cNvSpPr txBox="1"/>
          <p:nvPr/>
        </p:nvSpPr>
        <p:spPr>
          <a:xfrm>
            <a:off x="4943728" y="4396867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85" name="object 285"/>
          <p:cNvSpPr txBox="1"/>
          <p:nvPr/>
        </p:nvSpPr>
        <p:spPr>
          <a:xfrm>
            <a:off x="5327777" y="4396867"/>
            <a:ext cx="384301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877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84" name="object 284"/>
          <p:cNvSpPr txBox="1"/>
          <p:nvPr/>
        </p:nvSpPr>
        <p:spPr>
          <a:xfrm>
            <a:off x="5712078" y="4396867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83" name="object 283"/>
          <p:cNvSpPr txBox="1"/>
          <p:nvPr/>
        </p:nvSpPr>
        <p:spPr>
          <a:xfrm>
            <a:off x="6096127" y="4396867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82" name="object 282"/>
          <p:cNvSpPr txBox="1"/>
          <p:nvPr/>
        </p:nvSpPr>
        <p:spPr>
          <a:xfrm>
            <a:off x="6480175" y="4396867"/>
            <a:ext cx="384047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81" name="object 281"/>
          <p:cNvSpPr txBox="1"/>
          <p:nvPr/>
        </p:nvSpPr>
        <p:spPr>
          <a:xfrm>
            <a:off x="6864222" y="4396867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80" name="object 280"/>
          <p:cNvSpPr txBox="1"/>
          <p:nvPr/>
        </p:nvSpPr>
        <p:spPr>
          <a:xfrm>
            <a:off x="7248270" y="4396867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79" name="object 279"/>
          <p:cNvSpPr txBox="1"/>
          <p:nvPr/>
        </p:nvSpPr>
        <p:spPr>
          <a:xfrm>
            <a:off x="7632319" y="4396867"/>
            <a:ext cx="38442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200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78" name="object 278"/>
          <p:cNvSpPr txBox="1"/>
          <p:nvPr/>
        </p:nvSpPr>
        <p:spPr>
          <a:xfrm>
            <a:off x="8016747" y="4396867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77" name="object 277"/>
          <p:cNvSpPr txBox="1"/>
          <p:nvPr/>
        </p:nvSpPr>
        <p:spPr>
          <a:xfrm>
            <a:off x="8400795" y="4396867"/>
            <a:ext cx="434340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76" name="object 276"/>
          <p:cNvSpPr txBox="1"/>
          <p:nvPr/>
        </p:nvSpPr>
        <p:spPr>
          <a:xfrm>
            <a:off x="8835136" y="4396867"/>
            <a:ext cx="434340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75" name="object 275"/>
          <p:cNvSpPr txBox="1"/>
          <p:nvPr/>
        </p:nvSpPr>
        <p:spPr>
          <a:xfrm>
            <a:off x="9269476" y="4396867"/>
            <a:ext cx="434339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74" name="object 274"/>
          <p:cNvSpPr txBox="1"/>
          <p:nvPr/>
        </p:nvSpPr>
        <p:spPr>
          <a:xfrm>
            <a:off x="9703815" y="4396867"/>
            <a:ext cx="298703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0286" marR="9895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73" name="object 273"/>
          <p:cNvSpPr txBox="1"/>
          <p:nvPr/>
        </p:nvSpPr>
        <p:spPr>
          <a:xfrm>
            <a:off x="546354" y="4521835"/>
            <a:ext cx="214452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77696" marR="968014" algn="ctr">
              <a:lnSpc>
                <a:spcPct val="101725"/>
              </a:lnSpc>
            </a:pPr>
            <a:r>
              <a:rPr dirty="0" smtClean="0" sz="750" spc="-5">
                <a:solidFill>
                  <a:srgbClr val="20413E"/>
                </a:solidFill>
                <a:latin typeface="Calibri"/>
                <a:cs typeface="Calibri"/>
              </a:rPr>
              <a:t>V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AT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72" name="object 272"/>
          <p:cNvSpPr txBox="1"/>
          <p:nvPr/>
        </p:nvSpPr>
        <p:spPr>
          <a:xfrm>
            <a:off x="2690876" y="4521835"/>
            <a:ext cx="225285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7551" marR="1075835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71" name="object 271"/>
          <p:cNvSpPr txBox="1"/>
          <p:nvPr/>
        </p:nvSpPr>
        <p:spPr>
          <a:xfrm>
            <a:off x="4943728" y="4521835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70" name="object 270"/>
          <p:cNvSpPr txBox="1"/>
          <p:nvPr/>
        </p:nvSpPr>
        <p:spPr>
          <a:xfrm>
            <a:off x="5327777" y="4521835"/>
            <a:ext cx="384301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877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69" name="object 269"/>
          <p:cNvSpPr txBox="1"/>
          <p:nvPr/>
        </p:nvSpPr>
        <p:spPr>
          <a:xfrm>
            <a:off x="5712078" y="4521835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68" name="object 268"/>
          <p:cNvSpPr txBox="1"/>
          <p:nvPr/>
        </p:nvSpPr>
        <p:spPr>
          <a:xfrm>
            <a:off x="6096127" y="4521835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67" name="object 267"/>
          <p:cNvSpPr txBox="1"/>
          <p:nvPr/>
        </p:nvSpPr>
        <p:spPr>
          <a:xfrm>
            <a:off x="6480175" y="4521835"/>
            <a:ext cx="384047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66" name="object 266"/>
          <p:cNvSpPr txBox="1"/>
          <p:nvPr/>
        </p:nvSpPr>
        <p:spPr>
          <a:xfrm>
            <a:off x="6864222" y="4521835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65" name="object 265"/>
          <p:cNvSpPr txBox="1"/>
          <p:nvPr/>
        </p:nvSpPr>
        <p:spPr>
          <a:xfrm>
            <a:off x="7248270" y="4521835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64" name="object 264"/>
          <p:cNvSpPr txBox="1"/>
          <p:nvPr/>
        </p:nvSpPr>
        <p:spPr>
          <a:xfrm>
            <a:off x="7632319" y="4521835"/>
            <a:ext cx="38442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200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63" name="object 263"/>
          <p:cNvSpPr txBox="1"/>
          <p:nvPr/>
        </p:nvSpPr>
        <p:spPr>
          <a:xfrm>
            <a:off x="8016747" y="4521835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62" name="object 262"/>
          <p:cNvSpPr txBox="1"/>
          <p:nvPr/>
        </p:nvSpPr>
        <p:spPr>
          <a:xfrm>
            <a:off x="8400795" y="4521835"/>
            <a:ext cx="434340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61" name="object 261"/>
          <p:cNvSpPr txBox="1"/>
          <p:nvPr/>
        </p:nvSpPr>
        <p:spPr>
          <a:xfrm>
            <a:off x="8835136" y="4521835"/>
            <a:ext cx="434340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60" name="object 260"/>
          <p:cNvSpPr txBox="1"/>
          <p:nvPr/>
        </p:nvSpPr>
        <p:spPr>
          <a:xfrm>
            <a:off x="9269476" y="4521835"/>
            <a:ext cx="434339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59" name="object 259"/>
          <p:cNvSpPr txBox="1"/>
          <p:nvPr/>
        </p:nvSpPr>
        <p:spPr>
          <a:xfrm>
            <a:off x="9703815" y="4521835"/>
            <a:ext cx="298703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0286" marR="9895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58" name="object 258"/>
          <p:cNvSpPr txBox="1"/>
          <p:nvPr/>
        </p:nvSpPr>
        <p:spPr>
          <a:xfrm>
            <a:off x="546354" y="4646802"/>
            <a:ext cx="2144522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86256" marR="876430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Ta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x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-5">
                <a:solidFill>
                  <a:srgbClr val="20413E"/>
                </a:solidFill>
                <a:latin typeface="Calibri"/>
                <a:cs typeface="Calibri"/>
              </a:rPr>
              <a:t>t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i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on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57" name="object 257"/>
          <p:cNvSpPr txBox="1"/>
          <p:nvPr/>
        </p:nvSpPr>
        <p:spPr>
          <a:xfrm>
            <a:off x="2690876" y="4646802"/>
            <a:ext cx="2252852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7551" marR="1075835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56" name="object 256"/>
          <p:cNvSpPr txBox="1"/>
          <p:nvPr/>
        </p:nvSpPr>
        <p:spPr>
          <a:xfrm>
            <a:off x="4943728" y="4646802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55" name="object 255"/>
          <p:cNvSpPr txBox="1"/>
          <p:nvPr/>
        </p:nvSpPr>
        <p:spPr>
          <a:xfrm>
            <a:off x="5327777" y="4646802"/>
            <a:ext cx="384301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877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54" name="object 254"/>
          <p:cNvSpPr txBox="1"/>
          <p:nvPr/>
        </p:nvSpPr>
        <p:spPr>
          <a:xfrm>
            <a:off x="5712078" y="4646802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53" name="object 253"/>
          <p:cNvSpPr txBox="1"/>
          <p:nvPr/>
        </p:nvSpPr>
        <p:spPr>
          <a:xfrm>
            <a:off x="6096127" y="4646802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52" name="object 252"/>
          <p:cNvSpPr txBox="1"/>
          <p:nvPr/>
        </p:nvSpPr>
        <p:spPr>
          <a:xfrm>
            <a:off x="6480175" y="4646802"/>
            <a:ext cx="384047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51" name="object 251"/>
          <p:cNvSpPr txBox="1"/>
          <p:nvPr/>
        </p:nvSpPr>
        <p:spPr>
          <a:xfrm>
            <a:off x="6864222" y="4646802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50" name="object 250"/>
          <p:cNvSpPr txBox="1"/>
          <p:nvPr/>
        </p:nvSpPr>
        <p:spPr>
          <a:xfrm>
            <a:off x="7248270" y="4646802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49" name="object 249"/>
          <p:cNvSpPr txBox="1"/>
          <p:nvPr/>
        </p:nvSpPr>
        <p:spPr>
          <a:xfrm>
            <a:off x="7632319" y="4646802"/>
            <a:ext cx="38442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200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48" name="object 248"/>
          <p:cNvSpPr txBox="1"/>
          <p:nvPr/>
        </p:nvSpPr>
        <p:spPr>
          <a:xfrm>
            <a:off x="8016747" y="4646802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47" name="object 247"/>
          <p:cNvSpPr txBox="1"/>
          <p:nvPr/>
        </p:nvSpPr>
        <p:spPr>
          <a:xfrm>
            <a:off x="8400795" y="4646802"/>
            <a:ext cx="434340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46" name="object 246"/>
          <p:cNvSpPr txBox="1"/>
          <p:nvPr/>
        </p:nvSpPr>
        <p:spPr>
          <a:xfrm>
            <a:off x="8835136" y="4646802"/>
            <a:ext cx="434340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45" name="object 245"/>
          <p:cNvSpPr txBox="1"/>
          <p:nvPr/>
        </p:nvSpPr>
        <p:spPr>
          <a:xfrm>
            <a:off x="9269476" y="4646802"/>
            <a:ext cx="434339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44" name="object 244"/>
          <p:cNvSpPr txBox="1"/>
          <p:nvPr/>
        </p:nvSpPr>
        <p:spPr>
          <a:xfrm>
            <a:off x="9703815" y="4646802"/>
            <a:ext cx="298703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0286" marR="9895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43" name="object 243"/>
          <p:cNvSpPr txBox="1"/>
          <p:nvPr/>
        </p:nvSpPr>
        <p:spPr>
          <a:xfrm>
            <a:off x="546354" y="4771770"/>
            <a:ext cx="214452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98754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Pe</a:t>
            </a:r>
            <a:r>
              <a:rPr dirty="0" smtClean="0" sz="750" spc="-4">
                <a:solidFill>
                  <a:srgbClr val="20413E"/>
                </a:solidFill>
                <a:latin typeface="Calibri"/>
                <a:cs typeface="Calibri"/>
              </a:rPr>
              <a:t>r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so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l</a:t>
            </a:r>
            <a:r>
              <a:rPr dirty="0" smtClean="0" sz="750" spc="52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-5">
                <a:solidFill>
                  <a:srgbClr val="20413E"/>
                </a:solidFill>
                <a:latin typeface="Calibri"/>
                <a:cs typeface="Calibri"/>
              </a:rPr>
              <a:t>D</a:t>
            </a:r>
            <a:r>
              <a:rPr dirty="0" smtClean="0" sz="750" spc="-5">
                <a:solidFill>
                  <a:srgbClr val="20413E"/>
                </a:solidFill>
                <a:latin typeface="Calibri"/>
                <a:cs typeface="Calibri"/>
              </a:rPr>
              <a:t>r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w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i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gs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42" name="object 242"/>
          <p:cNvSpPr txBox="1"/>
          <p:nvPr/>
        </p:nvSpPr>
        <p:spPr>
          <a:xfrm>
            <a:off x="2690876" y="4771770"/>
            <a:ext cx="225285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7551" marR="1075835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41" name="object 241"/>
          <p:cNvSpPr txBox="1"/>
          <p:nvPr/>
        </p:nvSpPr>
        <p:spPr>
          <a:xfrm>
            <a:off x="4943728" y="4771770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40" name="object 240"/>
          <p:cNvSpPr txBox="1"/>
          <p:nvPr/>
        </p:nvSpPr>
        <p:spPr>
          <a:xfrm>
            <a:off x="5327777" y="4771770"/>
            <a:ext cx="384301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877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39" name="object 239"/>
          <p:cNvSpPr txBox="1"/>
          <p:nvPr/>
        </p:nvSpPr>
        <p:spPr>
          <a:xfrm>
            <a:off x="5712078" y="4771770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38" name="object 238"/>
          <p:cNvSpPr txBox="1"/>
          <p:nvPr/>
        </p:nvSpPr>
        <p:spPr>
          <a:xfrm>
            <a:off x="6096127" y="4771770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37" name="object 237"/>
          <p:cNvSpPr txBox="1"/>
          <p:nvPr/>
        </p:nvSpPr>
        <p:spPr>
          <a:xfrm>
            <a:off x="6480175" y="4771770"/>
            <a:ext cx="384047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36" name="object 236"/>
          <p:cNvSpPr txBox="1"/>
          <p:nvPr/>
        </p:nvSpPr>
        <p:spPr>
          <a:xfrm>
            <a:off x="6864222" y="4771770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7248270" y="4771770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7632319" y="4771770"/>
            <a:ext cx="38442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200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33" name="object 233"/>
          <p:cNvSpPr txBox="1"/>
          <p:nvPr/>
        </p:nvSpPr>
        <p:spPr>
          <a:xfrm>
            <a:off x="8016747" y="4771770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8400795" y="4771770"/>
            <a:ext cx="434340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31" name="object 231"/>
          <p:cNvSpPr txBox="1"/>
          <p:nvPr/>
        </p:nvSpPr>
        <p:spPr>
          <a:xfrm>
            <a:off x="8835136" y="4771770"/>
            <a:ext cx="434340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30" name="object 230"/>
          <p:cNvSpPr txBox="1"/>
          <p:nvPr/>
        </p:nvSpPr>
        <p:spPr>
          <a:xfrm>
            <a:off x="9269476" y="4771770"/>
            <a:ext cx="434339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9703815" y="4771770"/>
            <a:ext cx="298703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0286" marR="9895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546354" y="4896738"/>
            <a:ext cx="214452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58546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Cl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ss</a:t>
            </a:r>
            <a:r>
              <a:rPr dirty="0" smtClean="0" sz="750" spc="30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2</a:t>
            </a:r>
            <a:r>
              <a:rPr dirty="0" smtClean="0" sz="750" spc="2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-4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-4">
                <a:solidFill>
                  <a:srgbClr val="20413E"/>
                </a:solidFill>
                <a:latin typeface="Calibri"/>
                <a:cs typeface="Calibri"/>
              </a:rPr>
              <a:t>t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i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o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l</a:t>
            </a:r>
            <a:r>
              <a:rPr dirty="0" smtClean="0" sz="750" spc="51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Ins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u</a:t>
            </a:r>
            <a:r>
              <a:rPr dirty="0" smtClean="0" sz="750" spc="-5">
                <a:solidFill>
                  <a:srgbClr val="20413E"/>
                </a:solidFill>
                <a:latin typeface="Calibri"/>
                <a:cs typeface="Calibri"/>
              </a:rPr>
              <a:t>r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ce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27" name="object 227"/>
          <p:cNvSpPr txBox="1"/>
          <p:nvPr/>
        </p:nvSpPr>
        <p:spPr>
          <a:xfrm>
            <a:off x="2690876" y="4896738"/>
            <a:ext cx="225285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7551" marR="1075835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26" name="object 226"/>
          <p:cNvSpPr txBox="1"/>
          <p:nvPr/>
        </p:nvSpPr>
        <p:spPr>
          <a:xfrm>
            <a:off x="4943728" y="4896738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25" name="object 225"/>
          <p:cNvSpPr txBox="1"/>
          <p:nvPr/>
        </p:nvSpPr>
        <p:spPr>
          <a:xfrm>
            <a:off x="5327777" y="4896738"/>
            <a:ext cx="384301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877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24" name="object 224"/>
          <p:cNvSpPr txBox="1"/>
          <p:nvPr/>
        </p:nvSpPr>
        <p:spPr>
          <a:xfrm>
            <a:off x="5712078" y="4896738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23" name="object 223"/>
          <p:cNvSpPr txBox="1"/>
          <p:nvPr/>
        </p:nvSpPr>
        <p:spPr>
          <a:xfrm>
            <a:off x="6096127" y="4896738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22" name="object 222"/>
          <p:cNvSpPr txBox="1"/>
          <p:nvPr/>
        </p:nvSpPr>
        <p:spPr>
          <a:xfrm>
            <a:off x="6480175" y="4896738"/>
            <a:ext cx="384047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21" name="object 221"/>
          <p:cNvSpPr txBox="1"/>
          <p:nvPr/>
        </p:nvSpPr>
        <p:spPr>
          <a:xfrm>
            <a:off x="6864222" y="4896738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20" name="object 220"/>
          <p:cNvSpPr txBox="1"/>
          <p:nvPr/>
        </p:nvSpPr>
        <p:spPr>
          <a:xfrm>
            <a:off x="7248270" y="4896738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19" name="object 219"/>
          <p:cNvSpPr txBox="1"/>
          <p:nvPr/>
        </p:nvSpPr>
        <p:spPr>
          <a:xfrm>
            <a:off x="7632319" y="4896738"/>
            <a:ext cx="38442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200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18" name="object 218"/>
          <p:cNvSpPr txBox="1"/>
          <p:nvPr/>
        </p:nvSpPr>
        <p:spPr>
          <a:xfrm>
            <a:off x="8016747" y="4896738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17" name="object 217"/>
          <p:cNvSpPr txBox="1"/>
          <p:nvPr/>
        </p:nvSpPr>
        <p:spPr>
          <a:xfrm>
            <a:off x="8400795" y="4896738"/>
            <a:ext cx="434340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16" name="object 216"/>
          <p:cNvSpPr txBox="1"/>
          <p:nvPr/>
        </p:nvSpPr>
        <p:spPr>
          <a:xfrm>
            <a:off x="8835136" y="4896738"/>
            <a:ext cx="434340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15" name="object 215"/>
          <p:cNvSpPr txBox="1"/>
          <p:nvPr/>
        </p:nvSpPr>
        <p:spPr>
          <a:xfrm>
            <a:off x="9269476" y="4896738"/>
            <a:ext cx="434339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14" name="object 214"/>
          <p:cNvSpPr txBox="1"/>
          <p:nvPr/>
        </p:nvSpPr>
        <p:spPr>
          <a:xfrm>
            <a:off x="9703815" y="4896738"/>
            <a:ext cx="298703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0286" marR="9895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13" name="object 213"/>
          <p:cNvSpPr txBox="1"/>
          <p:nvPr/>
        </p:nvSpPr>
        <p:spPr>
          <a:xfrm>
            <a:off x="546354" y="5021706"/>
            <a:ext cx="2144522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3514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Com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p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u</a:t>
            </a:r>
            <a:r>
              <a:rPr dirty="0" smtClean="0" sz="750" spc="-4">
                <a:solidFill>
                  <a:srgbClr val="20413E"/>
                </a:solidFill>
                <a:latin typeface="Calibri"/>
                <a:cs typeface="Calibri"/>
              </a:rPr>
              <a:t>t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er</a:t>
            </a:r>
            <a:r>
              <a:rPr dirty="0" smtClean="0" sz="750" spc="56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-5">
                <a:solidFill>
                  <a:srgbClr val="20413E"/>
                </a:solidFill>
                <a:latin typeface="Calibri"/>
                <a:cs typeface="Calibri"/>
              </a:rPr>
              <a:t>E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x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p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e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ses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2690876" y="5021706"/>
            <a:ext cx="2252852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7551" marR="1075835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11" name="object 211"/>
          <p:cNvSpPr txBox="1"/>
          <p:nvPr/>
        </p:nvSpPr>
        <p:spPr>
          <a:xfrm>
            <a:off x="4943728" y="5021706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5327777" y="5021706"/>
            <a:ext cx="384301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877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5712078" y="5021706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6096127" y="5021706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6480175" y="5021706"/>
            <a:ext cx="384047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6864222" y="5021706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7248270" y="5021706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7632319" y="5021706"/>
            <a:ext cx="38442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200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8016747" y="5021706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8400795" y="5021706"/>
            <a:ext cx="434340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8835136" y="5021706"/>
            <a:ext cx="434340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9269476" y="5021706"/>
            <a:ext cx="434339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9703815" y="5021706"/>
            <a:ext cx="298703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0286" marR="9895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546354" y="5146674"/>
            <a:ext cx="214452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950"/>
              </a:lnSpc>
              <a:spcBef>
                <a:spcPts val="33"/>
              </a:spcBef>
            </a:pPr>
            <a:endParaRPr sz="950"/>
          </a:p>
        </p:txBody>
      </p:sp>
      <p:sp>
        <p:nvSpPr>
          <p:cNvPr id="197" name="object 197"/>
          <p:cNvSpPr txBox="1"/>
          <p:nvPr/>
        </p:nvSpPr>
        <p:spPr>
          <a:xfrm>
            <a:off x="2690876" y="5146674"/>
            <a:ext cx="225285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7551" marR="1075835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4943728" y="5146674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5327777" y="5146674"/>
            <a:ext cx="384301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877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5712078" y="5146674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6096127" y="5146674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6480175" y="5146674"/>
            <a:ext cx="384047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6864222" y="5146674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7248270" y="5146674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89" name="object 189"/>
          <p:cNvSpPr txBox="1"/>
          <p:nvPr/>
        </p:nvSpPr>
        <p:spPr>
          <a:xfrm>
            <a:off x="7632319" y="5146674"/>
            <a:ext cx="38442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200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8016747" y="5146674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8400795" y="5146674"/>
            <a:ext cx="434340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8835136" y="5146674"/>
            <a:ext cx="434340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9269476" y="5146674"/>
            <a:ext cx="434339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9703815" y="5146674"/>
            <a:ext cx="298703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0286" marR="9895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546354" y="5271642"/>
            <a:ext cx="2144522" cy="125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950"/>
              </a:lnSpc>
              <a:spcBef>
                <a:spcPts val="37"/>
              </a:spcBef>
            </a:pPr>
            <a:endParaRPr sz="950"/>
          </a:p>
        </p:txBody>
      </p:sp>
      <p:sp>
        <p:nvSpPr>
          <p:cNvPr id="182" name="object 182"/>
          <p:cNvSpPr txBox="1"/>
          <p:nvPr/>
        </p:nvSpPr>
        <p:spPr>
          <a:xfrm>
            <a:off x="2690876" y="5271642"/>
            <a:ext cx="2252852" cy="125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7551" marR="1075835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4943728" y="5271642"/>
            <a:ext cx="384048" cy="125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5327777" y="5271642"/>
            <a:ext cx="384301" cy="125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877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5712078" y="5271642"/>
            <a:ext cx="384048" cy="125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6096127" y="5271642"/>
            <a:ext cx="384048" cy="125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6480175" y="5271642"/>
            <a:ext cx="384047" cy="125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6864222" y="5271642"/>
            <a:ext cx="384048" cy="125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7248270" y="5271642"/>
            <a:ext cx="384048" cy="125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7632319" y="5271642"/>
            <a:ext cx="384428" cy="125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200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8016747" y="5271642"/>
            <a:ext cx="384048" cy="125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8400795" y="5271642"/>
            <a:ext cx="434340" cy="125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8835136" y="5271642"/>
            <a:ext cx="434340" cy="125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9269476" y="5271642"/>
            <a:ext cx="434339" cy="125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9703815" y="5271642"/>
            <a:ext cx="298703" cy="125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0286" marR="9895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546354" y="5396991"/>
            <a:ext cx="2144522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950"/>
              </a:lnSpc>
              <a:spcBef>
                <a:spcPts val="34"/>
              </a:spcBef>
            </a:pPr>
            <a:endParaRPr sz="950"/>
          </a:p>
        </p:txBody>
      </p:sp>
      <p:sp>
        <p:nvSpPr>
          <p:cNvPr id="167" name="object 167"/>
          <p:cNvSpPr txBox="1"/>
          <p:nvPr/>
        </p:nvSpPr>
        <p:spPr>
          <a:xfrm>
            <a:off x="2690876" y="5396991"/>
            <a:ext cx="2252852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7551" marR="1075835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4943728" y="5396991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5327777" y="5396991"/>
            <a:ext cx="384301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877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5712078" y="5396991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6096127" y="5396991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6480175" y="5396991"/>
            <a:ext cx="384047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6864222" y="5396991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7248270" y="5396991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7632319" y="5396991"/>
            <a:ext cx="38442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200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8016747" y="5396991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8400795" y="5396991"/>
            <a:ext cx="434340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8835136" y="5396991"/>
            <a:ext cx="434340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9269476" y="5396991"/>
            <a:ext cx="434339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9703815" y="5396991"/>
            <a:ext cx="298703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0286" marR="9895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546354" y="5521959"/>
            <a:ext cx="214452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90828" marR="879520" algn="ctr">
              <a:lnSpc>
                <a:spcPct val="101725"/>
              </a:lnSpc>
            </a:pPr>
            <a:r>
              <a:rPr dirty="0" smtClean="0" sz="750" spc="4" b="1">
                <a:solidFill>
                  <a:srgbClr val="20413E"/>
                </a:solidFill>
                <a:latin typeface="Calibri"/>
                <a:cs typeface="Calibri"/>
              </a:rPr>
              <a:t>T</a:t>
            </a:r>
            <a:r>
              <a:rPr dirty="0" smtClean="0" sz="750" spc="-4" b="1">
                <a:solidFill>
                  <a:srgbClr val="20413E"/>
                </a:solidFill>
                <a:latin typeface="Calibri"/>
                <a:cs typeface="Calibri"/>
              </a:rPr>
              <a:t>O</a:t>
            </a:r>
            <a:r>
              <a:rPr dirty="0" smtClean="0" sz="750" spc="4" b="1">
                <a:solidFill>
                  <a:srgbClr val="20413E"/>
                </a:solidFill>
                <a:latin typeface="Calibri"/>
                <a:cs typeface="Calibri"/>
              </a:rPr>
              <a:t>T</a:t>
            </a: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AL</a:t>
            </a:r>
            <a:r>
              <a:rPr dirty="0" smtClean="0" sz="750" spc="40" b="1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£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2690876" y="5521959"/>
            <a:ext cx="225285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7551" marR="1075835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4943728" y="5521959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5327777" y="5521959"/>
            <a:ext cx="384301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877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5712078" y="5521959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6096127" y="5521959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6480175" y="5521959"/>
            <a:ext cx="384047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6864222" y="5521959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7248270" y="5521959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7632319" y="5521959"/>
            <a:ext cx="38442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200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8016747" y="5521959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8400795" y="5521959"/>
            <a:ext cx="434340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8835136" y="5521959"/>
            <a:ext cx="434340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9269476" y="5521959"/>
            <a:ext cx="434339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9703815" y="5521959"/>
            <a:ext cx="298703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0286" marR="9895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546354" y="5646927"/>
            <a:ext cx="2144522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950"/>
              </a:lnSpc>
              <a:spcBef>
                <a:spcPts val="34"/>
              </a:spcBef>
            </a:pPr>
            <a:endParaRPr sz="950"/>
          </a:p>
        </p:txBody>
      </p:sp>
      <p:sp>
        <p:nvSpPr>
          <p:cNvPr id="137" name="object 137"/>
          <p:cNvSpPr txBox="1"/>
          <p:nvPr/>
        </p:nvSpPr>
        <p:spPr>
          <a:xfrm>
            <a:off x="2690876" y="5646927"/>
            <a:ext cx="2252852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950"/>
              </a:lnSpc>
              <a:spcBef>
                <a:spcPts val="34"/>
              </a:spcBef>
            </a:pPr>
            <a:endParaRPr sz="950"/>
          </a:p>
        </p:txBody>
      </p:sp>
      <p:sp>
        <p:nvSpPr>
          <p:cNvPr id="136" name="object 136"/>
          <p:cNvSpPr txBox="1"/>
          <p:nvPr/>
        </p:nvSpPr>
        <p:spPr>
          <a:xfrm>
            <a:off x="4943728" y="5646927"/>
            <a:ext cx="5062601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950"/>
              </a:lnSpc>
              <a:spcBef>
                <a:spcPts val="34"/>
              </a:spcBef>
            </a:pPr>
            <a:endParaRPr sz="950"/>
          </a:p>
        </p:txBody>
      </p:sp>
      <p:sp>
        <p:nvSpPr>
          <p:cNvPr id="135" name="object 135"/>
          <p:cNvSpPr txBox="1"/>
          <p:nvPr/>
        </p:nvSpPr>
        <p:spPr>
          <a:xfrm>
            <a:off x="546354" y="5771895"/>
            <a:ext cx="214452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92074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Income</a:t>
            </a:r>
            <a:r>
              <a:rPr dirty="0" smtClean="0" sz="750" spc="45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l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ess</a:t>
            </a:r>
            <a:r>
              <a:rPr dirty="0" smtClean="0" sz="750" spc="22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e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x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p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e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d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i</a:t>
            </a:r>
            <a:r>
              <a:rPr dirty="0" smtClean="0" sz="750" spc="-4">
                <a:solidFill>
                  <a:srgbClr val="20413E"/>
                </a:solidFill>
                <a:latin typeface="Calibri"/>
                <a:cs typeface="Calibri"/>
              </a:rPr>
              <a:t>t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u</a:t>
            </a:r>
            <a:r>
              <a:rPr dirty="0" smtClean="0" sz="750" spc="-4">
                <a:solidFill>
                  <a:srgbClr val="20413E"/>
                </a:solidFill>
                <a:latin typeface="Calibri"/>
                <a:cs typeface="Calibri"/>
              </a:rPr>
              <a:t>r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e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2690876" y="5771895"/>
            <a:ext cx="225285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7551" marR="1075835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4943728" y="5771895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5327777" y="5771895"/>
            <a:ext cx="384301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877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5712078" y="5771895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6096127" y="5771895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6480175" y="5771895"/>
            <a:ext cx="384047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6864222" y="5771895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7248270" y="5771895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7632319" y="5771895"/>
            <a:ext cx="38442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200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8016747" y="5771895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8400795" y="5771895"/>
            <a:ext cx="434340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8835136" y="5771895"/>
            <a:ext cx="434340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9269476" y="5771895"/>
            <a:ext cx="434339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9703815" y="5771895"/>
            <a:ext cx="298703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0286" marR="9895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546354" y="5896863"/>
            <a:ext cx="2144522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08838">
              <a:lnSpc>
                <a:spcPct val="101725"/>
              </a:lnSpc>
            </a:pPr>
            <a:r>
              <a:rPr dirty="0" smtClean="0" sz="750" spc="-4">
                <a:solidFill>
                  <a:srgbClr val="20413E"/>
                </a:solidFill>
                <a:latin typeface="Calibri"/>
                <a:cs typeface="Calibri"/>
              </a:rPr>
              <a:t>O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p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e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i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g</a:t>
            </a:r>
            <a:r>
              <a:rPr dirty="0" smtClean="0" sz="750" spc="46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b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l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ce</a:t>
            </a:r>
            <a:r>
              <a:rPr dirty="0" smtClean="0" sz="750" spc="47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-</a:t>
            </a:r>
            <a:r>
              <a:rPr dirty="0" smtClean="0" sz="750" spc="9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b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k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2690876" y="5896863"/>
            <a:ext cx="2252852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7551" marR="1075835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4943728" y="5896863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5327777" y="5896863"/>
            <a:ext cx="384301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877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5712078" y="5896863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6096127" y="5896863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6480175" y="5896863"/>
            <a:ext cx="384047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6864222" y="5896863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7248270" y="5896863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7632319" y="5896863"/>
            <a:ext cx="38442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200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8016747" y="5896863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8400795" y="5896863"/>
            <a:ext cx="434340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8835136" y="5896863"/>
            <a:ext cx="434340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9269476" y="5896863"/>
            <a:ext cx="434339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9703815" y="5896863"/>
            <a:ext cx="298703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950"/>
              </a:lnSpc>
              <a:spcBef>
                <a:spcPts val="34"/>
              </a:spcBef>
            </a:pPr>
            <a:endParaRPr sz="950"/>
          </a:p>
        </p:txBody>
      </p:sp>
      <p:sp>
        <p:nvSpPr>
          <p:cNvPr id="105" name="object 105"/>
          <p:cNvSpPr txBox="1"/>
          <p:nvPr/>
        </p:nvSpPr>
        <p:spPr>
          <a:xfrm>
            <a:off x="546354" y="6021832"/>
            <a:ext cx="214452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34746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Cl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o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s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i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g</a:t>
            </a:r>
            <a:r>
              <a:rPr dirty="0" smtClean="0" sz="750" spc="38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b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l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ce</a:t>
            </a:r>
            <a:r>
              <a:rPr dirty="0" smtClean="0" sz="750" spc="47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-</a:t>
            </a:r>
            <a:r>
              <a:rPr dirty="0" smtClean="0" sz="750" spc="9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b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k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2690876" y="6021832"/>
            <a:ext cx="225285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7551" marR="1075835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4943728" y="6021832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5327777" y="6021832"/>
            <a:ext cx="384301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877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5712078" y="6021832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6096127" y="6021832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6480175" y="6021832"/>
            <a:ext cx="384047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6864222" y="6021832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7248270" y="6021832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7632319" y="6021832"/>
            <a:ext cx="38442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200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8016747" y="6021832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8400795" y="6021832"/>
            <a:ext cx="434340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8835136" y="6021832"/>
            <a:ext cx="434340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9269476" y="6021832"/>
            <a:ext cx="434339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9703815" y="6021832"/>
            <a:ext cx="298703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950"/>
              </a:lnSpc>
              <a:spcBef>
                <a:spcPts val="33"/>
              </a:spcBef>
            </a:pPr>
            <a:endParaRPr sz="950"/>
          </a:p>
        </p:txBody>
      </p:sp>
      <p:sp>
        <p:nvSpPr>
          <p:cNvPr id="90" name="object 90"/>
          <p:cNvSpPr txBox="1"/>
          <p:nvPr/>
        </p:nvSpPr>
        <p:spPr>
          <a:xfrm>
            <a:off x="546354" y="1397000"/>
            <a:ext cx="214452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56360" marR="947433" algn="ctr">
              <a:lnSpc>
                <a:spcPct val="101725"/>
              </a:lnSpc>
            </a:pPr>
            <a:r>
              <a:rPr dirty="0" smtClean="0" sz="750" spc="-5">
                <a:solidFill>
                  <a:srgbClr val="20413E"/>
                </a:solidFill>
                <a:latin typeface="Calibri"/>
                <a:cs typeface="Calibri"/>
              </a:rPr>
              <a:t>S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l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es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2690876" y="1397000"/>
            <a:ext cx="225285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7551" marR="1075835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4943728" y="1397000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5327777" y="1397000"/>
            <a:ext cx="384301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877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5712078" y="1397000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6096127" y="1397000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6480175" y="1397000"/>
            <a:ext cx="384047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6864222" y="1397000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7248270" y="1397000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7632319" y="1397000"/>
            <a:ext cx="38442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200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8016747" y="1397000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8400795" y="1397000"/>
            <a:ext cx="434340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8835136" y="1397000"/>
            <a:ext cx="434340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9269476" y="1397000"/>
            <a:ext cx="434339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9703815" y="1397000"/>
            <a:ext cx="298703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0286" marR="9895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546354" y="1521967"/>
            <a:ext cx="2144522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56360" marR="947433" algn="ctr">
              <a:lnSpc>
                <a:spcPct val="101725"/>
              </a:lnSpc>
            </a:pPr>
            <a:r>
              <a:rPr dirty="0" smtClean="0" sz="750" spc="-5">
                <a:solidFill>
                  <a:srgbClr val="20413E"/>
                </a:solidFill>
                <a:latin typeface="Calibri"/>
                <a:cs typeface="Calibri"/>
              </a:rPr>
              <a:t>S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l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es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2690876" y="1521967"/>
            <a:ext cx="2252852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7551" marR="1075835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4943728" y="1521967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5327777" y="1521967"/>
            <a:ext cx="384301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877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5712078" y="1521967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6096127" y="1521967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6480175" y="1521967"/>
            <a:ext cx="384047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6864222" y="1521967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7248270" y="1521967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7632319" y="1521967"/>
            <a:ext cx="38442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200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8016747" y="1521967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8400795" y="1521967"/>
            <a:ext cx="434340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8835136" y="1521967"/>
            <a:ext cx="434340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9269476" y="1521967"/>
            <a:ext cx="434339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9703815" y="1521967"/>
            <a:ext cx="298703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0286" marR="9895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46354" y="1646936"/>
            <a:ext cx="214452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5770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Ca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p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i</a:t>
            </a:r>
            <a:r>
              <a:rPr dirty="0" smtClean="0" sz="750" spc="-4">
                <a:solidFill>
                  <a:srgbClr val="20413E"/>
                </a:solidFill>
                <a:latin typeface="Calibri"/>
                <a:cs typeface="Calibri"/>
              </a:rPr>
              <a:t>t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l</a:t>
            </a:r>
            <a:r>
              <a:rPr dirty="0" smtClean="0" sz="750" spc="42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d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/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or</a:t>
            </a:r>
            <a:r>
              <a:rPr dirty="0" smtClean="0" sz="750" spc="36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l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o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s</a:t>
            </a:r>
            <a:r>
              <a:rPr dirty="0" smtClean="0" sz="750" spc="32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i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-5">
                <a:solidFill>
                  <a:srgbClr val="20413E"/>
                </a:solidFill>
                <a:latin typeface="Calibri"/>
                <a:cs typeface="Calibri"/>
              </a:rPr>
              <a:t>t</a:t>
            </a:r>
            <a:r>
              <a:rPr dirty="0" smtClean="0" sz="750" spc="-5">
                <a:solidFill>
                  <a:srgbClr val="20413E"/>
                </a:solidFill>
                <a:latin typeface="Calibri"/>
                <a:cs typeface="Calibri"/>
              </a:rPr>
              <a:t>r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o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d</a:t>
            </a:r>
            <a:r>
              <a:rPr dirty="0" smtClean="0" sz="750" spc="5">
                <a:solidFill>
                  <a:srgbClr val="20413E"/>
                </a:solidFill>
                <a:latin typeface="Calibri"/>
                <a:cs typeface="Calibri"/>
              </a:rPr>
              <a:t>u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ced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690876" y="1646936"/>
            <a:ext cx="225285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7551" marR="1075835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943728" y="1646936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327777" y="1646936"/>
            <a:ext cx="384301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877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712078" y="1646936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096127" y="1646936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480175" y="1646936"/>
            <a:ext cx="384047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864222" y="1646936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7248270" y="1646936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7632319" y="1646936"/>
            <a:ext cx="38442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200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8016747" y="1646936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8400795" y="1646936"/>
            <a:ext cx="434340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8835136" y="1646936"/>
            <a:ext cx="434340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9269476" y="1646936"/>
            <a:ext cx="434339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9703815" y="1646936"/>
            <a:ext cx="298703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0286" marR="9895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46354" y="1771903"/>
            <a:ext cx="214452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84148" marR="773615" algn="ctr">
              <a:lnSpc>
                <a:spcPct val="101725"/>
              </a:lnSpc>
            </a:pPr>
            <a:r>
              <a:rPr dirty="0" smtClean="0" sz="750" spc="-4">
                <a:solidFill>
                  <a:srgbClr val="20413E"/>
                </a:solidFill>
                <a:latin typeface="Calibri"/>
                <a:cs typeface="Calibri"/>
              </a:rPr>
              <a:t>O</a:t>
            </a:r>
            <a:r>
              <a:rPr dirty="0" smtClean="0" sz="750" spc="-4">
                <a:solidFill>
                  <a:srgbClr val="20413E"/>
                </a:solidFill>
                <a:latin typeface="Calibri"/>
                <a:cs typeface="Calibri"/>
              </a:rPr>
              <a:t>t</a:t>
            </a:r>
            <a:r>
              <a:rPr dirty="0" smtClean="0" sz="750" spc="4">
                <a:solidFill>
                  <a:srgbClr val="20413E"/>
                </a:solidFill>
                <a:latin typeface="Calibri"/>
                <a:cs typeface="Calibri"/>
              </a:rPr>
              <a:t>h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er</a:t>
            </a:r>
            <a:r>
              <a:rPr dirty="0" smtClean="0" sz="750" spc="30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Income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690876" y="1771903"/>
            <a:ext cx="225285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7551" marR="1075835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943728" y="1771903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327777" y="1771903"/>
            <a:ext cx="384301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877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712078" y="1771903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096127" y="1771903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480175" y="1771903"/>
            <a:ext cx="384047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864222" y="1771903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248270" y="1771903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632319" y="1771903"/>
            <a:ext cx="38442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200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016747" y="1771903"/>
            <a:ext cx="384048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400795" y="1771903"/>
            <a:ext cx="434340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835136" y="1771903"/>
            <a:ext cx="434340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9269476" y="1771903"/>
            <a:ext cx="434339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9703815" y="1771903"/>
            <a:ext cx="298703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0286" marR="9895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46354" y="1896871"/>
            <a:ext cx="2144522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90828" marR="879520" algn="ctr">
              <a:lnSpc>
                <a:spcPct val="101725"/>
              </a:lnSpc>
            </a:pPr>
            <a:r>
              <a:rPr dirty="0" smtClean="0" sz="750" spc="4" b="1">
                <a:solidFill>
                  <a:srgbClr val="20413E"/>
                </a:solidFill>
                <a:latin typeface="Calibri"/>
                <a:cs typeface="Calibri"/>
              </a:rPr>
              <a:t>T</a:t>
            </a:r>
            <a:r>
              <a:rPr dirty="0" smtClean="0" sz="750" spc="-4" b="1">
                <a:solidFill>
                  <a:srgbClr val="20413E"/>
                </a:solidFill>
                <a:latin typeface="Calibri"/>
                <a:cs typeface="Calibri"/>
              </a:rPr>
              <a:t>O</a:t>
            </a:r>
            <a:r>
              <a:rPr dirty="0" smtClean="0" sz="750" spc="4" b="1">
                <a:solidFill>
                  <a:srgbClr val="20413E"/>
                </a:solidFill>
                <a:latin typeface="Calibri"/>
                <a:cs typeface="Calibri"/>
              </a:rPr>
              <a:t>T</a:t>
            </a: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AL</a:t>
            </a:r>
            <a:r>
              <a:rPr dirty="0" smtClean="0" sz="750" spc="40" b="1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£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690876" y="1896871"/>
            <a:ext cx="2252852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7551" marR="1075835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943728" y="1896871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327777" y="1896871"/>
            <a:ext cx="384301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877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712078" y="1896871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096127" y="1896871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480175" y="1896871"/>
            <a:ext cx="384047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864222" y="1896871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248270" y="1896871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632319" y="1896871"/>
            <a:ext cx="38442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2004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016747" y="1896871"/>
            <a:ext cx="384048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958" marR="141623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400795" y="1896871"/>
            <a:ext cx="434340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835136" y="1896871"/>
            <a:ext cx="434340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2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269476" y="1896871"/>
            <a:ext cx="434339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342" marR="16753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703815" y="1896871"/>
            <a:ext cx="298703" cy="12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0286" marR="98951" algn="ctr">
              <a:lnSpc>
                <a:spcPct val="101725"/>
              </a:lnSpc>
            </a:pPr>
            <a:r>
              <a:rPr dirty="0" smtClean="0" sz="750" spc="0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690876" y="896874"/>
            <a:ext cx="225285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5987" marR="763995" algn="ctr">
              <a:lnSpc>
                <a:spcPts val="865"/>
              </a:lnSpc>
              <a:spcBef>
                <a:spcPts val="43"/>
              </a:spcBef>
            </a:pPr>
            <a:r>
              <a:rPr dirty="0" smtClean="0" baseline="3640" sz="1125" spc="0" b="1">
                <a:solidFill>
                  <a:srgbClr val="20413E"/>
                </a:solidFill>
                <a:latin typeface="Calibri"/>
                <a:cs typeface="Calibri"/>
              </a:rPr>
              <a:t>Pr</a:t>
            </a:r>
            <a:r>
              <a:rPr dirty="0" smtClean="0" baseline="3640" sz="1125" spc="-4" b="1">
                <a:solidFill>
                  <a:srgbClr val="20413E"/>
                </a:solidFill>
                <a:latin typeface="Calibri"/>
                <a:cs typeface="Calibri"/>
              </a:rPr>
              <a:t>e</a:t>
            </a:r>
            <a:r>
              <a:rPr dirty="0" smtClean="0" baseline="3640" sz="1125" spc="4" b="1">
                <a:solidFill>
                  <a:srgbClr val="20413E"/>
                </a:solidFill>
                <a:latin typeface="Calibri"/>
                <a:cs typeface="Calibri"/>
              </a:rPr>
              <a:t>-</a:t>
            </a:r>
            <a:r>
              <a:rPr dirty="0" smtClean="0" baseline="3640" sz="1125" spc="-4" b="1">
                <a:solidFill>
                  <a:srgbClr val="20413E"/>
                </a:solidFill>
                <a:latin typeface="Calibri"/>
                <a:cs typeface="Calibri"/>
              </a:rPr>
              <a:t>S</a:t>
            </a:r>
            <a:r>
              <a:rPr dirty="0" smtClean="0" baseline="3640" sz="1125" spc="0" b="1">
                <a:solidFill>
                  <a:srgbClr val="20413E"/>
                </a:solidFill>
                <a:latin typeface="Calibri"/>
                <a:cs typeface="Calibri"/>
              </a:rPr>
              <a:t>t</a:t>
            </a:r>
            <a:r>
              <a:rPr dirty="0" smtClean="0" baseline="3640" sz="1125" spc="4" b="1">
                <a:solidFill>
                  <a:srgbClr val="20413E"/>
                </a:solidFill>
                <a:latin typeface="Calibri"/>
                <a:cs typeface="Calibri"/>
              </a:rPr>
              <a:t>a</a:t>
            </a:r>
            <a:r>
              <a:rPr dirty="0" smtClean="0" baseline="3640" sz="1125" spc="0" b="1">
                <a:solidFill>
                  <a:srgbClr val="20413E"/>
                </a:solidFill>
                <a:latin typeface="Calibri"/>
                <a:cs typeface="Calibri"/>
              </a:rPr>
              <a:t>rt</a:t>
            </a:r>
            <a:r>
              <a:rPr dirty="0" smtClean="0" baseline="3640" sz="1125" spc="50" b="1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baseline="3640" sz="1125" spc="0" b="1">
                <a:solidFill>
                  <a:srgbClr val="20413E"/>
                </a:solidFill>
                <a:latin typeface="Calibri"/>
                <a:cs typeface="Calibri"/>
              </a:rPr>
              <a:t>I</a:t>
            </a:r>
            <a:r>
              <a:rPr dirty="0" smtClean="0" baseline="3640" sz="1125" spc="-5" b="1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baseline="3640" sz="1125" spc="0" b="1">
                <a:solidFill>
                  <a:srgbClr val="20413E"/>
                </a:solidFill>
                <a:latin typeface="Calibri"/>
                <a:cs typeface="Calibri"/>
              </a:rPr>
              <a:t>c</a:t>
            </a:r>
            <a:r>
              <a:rPr dirty="0" smtClean="0" baseline="3640" sz="1125" spc="-5" b="1">
                <a:solidFill>
                  <a:srgbClr val="20413E"/>
                </a:solidFill>
                <a:latin typeface="Calibri"/>
                <a:cs typeface="Calibri"/>
              </a:rPr>
              <a:t>o</a:t>
            </a:r>
            <a:r>
              <a:rPr dirty="0" smtClean="0" baseline="3640" sz="1125" spc="0" b="1">
                <a:solidFill>
                  <a:srgbClr val="20413E"/>
                </a:solidFill>
                <a:latin typeface="Calibri"/>
                <a:cs typeface="Calibri"/>
              </a:rPr>
              <a:t>me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43728" y="896874"/>
            <a:ext cx="39754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146">
              <a:lnSpc>
                <a:spcPct val="101725"/>
              </a:lnSpc>
            </a:pP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M</a:t>
            </a:r>
            <a:r>
              <a:rPr dirty="0" smtClean="0" sz="750" spc="-4" b="1">
                <a:solidFill>
                  <a:srgbClr val="20413E"/>
                </a:solidFill>
                <a:latin typeface="Calibri"/>
                <a:cs typeface="Calibri"/>
              </a:rPr>
              <a:t>o</a:t>
            </a:r>
            <a:r>
              <a:rPr dirty="0" smtClean="0" sz="750" spc="-4" b="1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th</a:t>
            </a:r>
            <a:r>
              <a:rPr dirty="0" smtClean="0" sz="750" spc="37" b="1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1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27777" y="896874"/>
            <a:ext cx="39754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145">
              <a:lnSpc>
                <a:spcPct val="101725"/>
              </a:lnSpc>
            </a:pP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M</a:t>
            </a:r>
            <a:r>
              <a:rPr dirty="0" smtClean="0" sz="750" spc="-4" b="1">
                <a:solidFill>
                  <a:srgbClr val="20413E"/>
                </a:solidFill>
                <a:latin typeface="Calibri"/>
                <a:cs typeface="Calibri"/>
              </a:rPr>
              <a:t>o</a:t>
            </a:r>
            <a:r>
              <a:rPr dirty="0" smtClean="0" sz="750" spc="-4" b="1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th</a:t>
            </a:r>
            <a:r>
              <a:rPr dirty="0" smtClean="0" sz="750" spc="37" b="1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2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712078" y="896874"/>
            <a:ext cx="39754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146">
              <a:lnSpc>
                <a:spcPct val="101725"/>
              </a:lnSpc>
            </a:pP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M</a:t>
            </a:r>
            <a:r>
              <a:rPr dirty="0" smtClean="0" sz="750" spc="-4" b="1">
                <a:solidFill>
                  <a:srgbClr val="20413E"/>
                </a:solidFill>
                <a:latin typeface="Calibri"/>
                <a:cs typeface="Calibri"/>
              </a:rPr>
              <a:t>o</a:t>
            </a:r>
            <a:r>
              <a:rPr dirty="0" smtClean="0" sz="750" spc="-4" b="1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th</a:t>
            </a:r>
            <a:r>
              <a:rPr dirty="0" smtClean="0" sz="750" spc="37" b="1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3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096127" y="896874"/>
            <a:ext cx="39754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145">
              <a:lnSpc>
                <a:spcPct val="101725"/>
              </a:lnSpc>
            </a:pP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M</a:t>
            </a:r>
            <a:r>
              <a:rPr dirty="0" smtClean="0" sz="750" spc="-4" b="1">
                <a:solidFill>
                  <a:srgbClr val="20413E"/>
                </a:solidFill>
                <a:latin typeface="Calibri"/>
                <a:cs typeface="Calibri"/>
              </a:rPr>
              <a:t>o</a:t>
            </a:r>
            <a:r>
              <a:rPr dirty="0" smtClean="0" sz="750" spc="-4" b="1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th</a:t>
            </a:r>
            <a:r>
              <a:rPr dirty="0" smtClean="0" sz="750" spc="37" b="1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4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80175" y="896874"/>
            <a:ext cx="39754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145">
              <a:lnSpc>
                <a:spcPct val="101725"/>
              </a:lnSpc>
            </a:pP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M</a:t>
            </a:r>
            <a:r>
              <a:rPr dirty="0" smtClean="0" sz="750" spc="-4" b="1">
                <a:solidFill>
                  <a:srgbClr val="20413E"/>
                </a:solidFill>
                <a:latin typeface="Calibri"/>
                <a:cs typeface="Calibri"/>
              </a:rPr>
              <a:t>o</a:t>
            </a:r>
            <a:r>
              <a:rPr dirty="0" smtClean="0" sz="750" spc="-4" b="1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th</a:t>
            </a:r>
            <a:r>
              <a:rPr dirty="0" smtClean="0" sz="750" spc="37" b="1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5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864222" y="896874"/>
            <a:ext cx="39754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146">
              <a:lnSpc>
                <a:spcPct val="101725"/>
              </a:lnSpc>
            </a:pP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M</a:t>
            </a:r>
            <a:r>
              <a:rPr dirty="0" smtClean="0" sz="750" spc="-4" b="1">
                <a:solidFill>
                  <a:srgbClr val="20413E"/>
                </a:solidFill>
                <a:latin typeface="Calibri"/>
                <a:cs typeface="Calibri"/>
              </a:rPr>
              <a:t>o</a:t>
            </a:r>
            <a:r>
              <a:rPr dirty="0" smtClean="0" sz="750" spc="-4" b="1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th</a:t>
            </a:r>
            <a:r>
              <a:rPr dirty="0" smtClean="0" sz="750" spc="37" b="1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6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248270" y="896874"/>
            <a:ext cx="39754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146">
              <a:lnSpc>
                <a:spcPct val="101725"/>
              </a:lnSpc>
            </a:pP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M</a:t>
            </a:r>
            <a:r>
              <a:rPr dirty="0" smtClean="0" sz="750" spc="-4" b="1">
                <a:solidFill>
                  <a:srgbClr val="20413E"/>
                </a:solidFill>
                <a:latin typeface="Calibri"/>
                <a:cs typeface="Calibri"/>
              </a:rPr>
              <a:t>o</a:t>
            </a:r>
            <a:r>
              <a:rPr dirty="0" smtClean="0" sz="750" spc="-4" b="1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th</a:t>
            </a:r>
            <a:r>
              <a:rPr dirty="0" smtClean="0" sz="750" spc="37" b="1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7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32319" y="896874"/>
            <a:ext cx="39754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145">
              <a:lnSpc>
                <a:spcPct val="101725"/>
              </a:lnSpc>
            </a:pP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M</a:t>
            </a:r>
            <a:r>
              <a:rPr dirty="0" smtClean="0" sz="750" spc="-4" b="1">
                <a:solidFill>
                  <a:srgbClr val="20413E"/>
                </a:solidFill>
                <a:latin typeface="Calibri"/>
                <a:cs typeface="Calibri"/>
              </a:rPr>
              <a:t>o</a:t>
            </a:r>
            <a:r>
              <a:rPr dirty="0" smtClean="0" sz="750" spc="-4" b="1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th</a:t>
            </a:r>
            <a:r>
              <a:rPr dirty="0" smtClean="0" sz="750" spc="37" b="1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8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016747" y="896874"/>
            <a:ext cx="397542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146">
              <a:lnSpc>
                <a:spcPct val="101725"/>
              </a:lnSpc>
            </a:pP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M</a:t>
            </a:r>
            <a:r>
              <a:rPr dirty="0" smtClean="0" sz="750" spc="-4" b="1">
                <a:solidFill>
                  <a:srgbClr val="20413E"/>
                </a:solidFill>
                <a:latin typeface="Calibri"/>
                <a:cs typeface="Calibri"/>
              </a:rPr>
              <a:t>o</a:t>
            </a:r>
            <a:r>
              <a:rPr dirty="0" smtClean="0" sz="750" spc="-4" b="1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th</a:t>
            </a:r>
            <a:r>
              <a:rPr dirty="0" smtClean="0" sz="750" spc="37" b="1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9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00795" y="896874"/>
            <a:ext cx="434340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146">
              <a:lnSpc>
                <a:spcPct val="101725"/>
              </a:lnSpc>
            </a:pP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M</a:t>
            </a:r>
            <a:r>
              <a:rPr dirty="0" smtClean="0" sz="750" spc="-4" b="1">
                <a:solidFill>
                  <a:srgbClr val="20413E"/>
                </a:solidFill>
                <a:latin typeface="Calibri"/>
                <a:cs typeface="Calibri"/>
              </a:rPr>
              <a:t>o</a:t>
            </a:r>
            <a:r>
              <a:rPr dirty="0" smtClean="0" sz="750" spc="-4" b="1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th</a:t>
            </a:r>
            <a:r>
              <a:rPr dirty="0" smtClean="0" sz="750" spc="37" b="1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-4" b="1">
                <a:solidFill>
                  <a:srgbClr val="20413E"/>
                </a:solidFill>
                <a:latin typeface="Calibri"/>
                <a:cs typeface="Calibri"/>
              </a:rPr>
              <a:t>1</a:t>
            </a: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0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35136" y="896874"/>
            <a:ext cx="434340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145">
              <a:lnSpc>
                <a:spcPct val="101725"/>
              </a:lnSpc>
            </a:pP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M</a:t>
            </a:r>
            <a:r>
              <a:rPr dirty="0" smtClean="0" sz="750" spc="-4" b="1">
                <a:solidFill>
                  <a:srgbClr val="20413E"/>
                </a:solidFill>
                <a:latin typeface="Calibri"/>
                <a:cs typeface="Calibri"/>
              </a:rPr>
              <a:t>o</a:t>
            </a:r>
            <a:r>
              <a:rPr dirty="0" smtClean="0" sz="750" spc="-4" b="1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th</a:t>
            </a:r>
            <a:r>
              <a:rPr dirty="0" smtClean="0" sz="750" spc="37" b="1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-4" b="1">
                <a:solidFill>
                  <a:srgbClr val="20413E"/>
                </a:solidFill>
                <a:latin typeface="Calibri"/>
                <a:cs typeface="Calibri"/>
              </a:rPr>
              <a:t>1</a:t>
            </a: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1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269476" y="896874"/>
            <a:ext cx="434339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145">
              <a:lnSpc>
                <a:spcPct val="101725"/>
              </a:lnSpc>
            </a:pP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M</a:t>
            </a:r>
            <a:r>
              <a:rPr dirty="0" smtClean="0" sz="750" spc="-4" b="1">
                <a:solidFill>
                  <a:srgbClr val="20413E"/>
                </a:solidFill>
                <a:latin typeface="Calibri"/>
                <a:cs typeface="Calibri"/>
              </a:rPr>
              <a:t>o</a:t>
            </a:r>
            <a:r>
              <a:rPr dirty="0" smtClean="0" sz="750" spc="-4" b="1">
                <a:solidFill>
                  <a:srgbClr val="20413E"/>
                </a:solidFill>
                <a:latin typeface="Calibri"/>
                <a:cs typeface="Calibri"/>
              </a:rPr>
              <a:t>n</a:t>
            </a: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th</a:t>
            </a:r>
            <a:r>
              <a:rPr dirty="0" smtClean="0" sz="750" spc="37" b="1">
                <a:solidFill>
                  <a:srgbClr val="20413E"/>
                </a:solidFill>
                <a:latin typeface="Calibri"/>
                <a:cs typeface="Calibri"/>
              </a:rPr>
              <a:t> </a:t>
            </a:r>
            <a:r>
              <a:rPr dirty="0" smtClean="0" sz="750" spc="-4" b="1">
                <a:solidFill>
                  <a:srgbClr val="20413E"/>
                </a:solidFill>
                <a:latin typeface="Calibri"/>
                <a:cs typeface="Calibri"/>
              </a:rPr>
              <a:t>1</a:t>
            </a: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2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703815" y="896874"/>
            <a:ext cx="313773" cy="1249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098">
              <a:lnSpc>
                <a:spcPct val="101725"/>
              </a:lnSpc>
            </a:pPr>
            <a:r>
              <a:rPr dirty="0" smtClean="0" sz="750" spc="5" b="1">
                <a:solidFill>
                  <a:srgbClr val="20413E"/>
                </a:solidFill>
                <a:latin typeface="Calibri"/>
                <a:cs typeface="Calibri"/>
              </a:rPr>
              <a:t>T</a:t>
            </a:r>
            <a:r>
              <a:rPr dirty="0" smtClean="0" sz="750" spc="-5" b="1">
                <a:solidFill>
                  <a:srgbClr val="20413E"/>
                </a:solidFill>
                <a:latin typeface="Calibri"/>
                <a:cs typeface="Calibri"/>
              </a:rPr>
              <a:t>O</a:t>
            </a:r>
            <a:r>
              <a:rPr dirty="0" smtClean="0" sz="750" spc="5" b="1">
                <a:solidFill>
                  <a:srgbClr val="20413E"/>
                </a:solidFill>
                <a:latin typeface="Calibri"/>
                <a:cs typeface="Calibri"/>
              </a:rPr>
              <a:t>T</a:t>
            </a:r>
            <a:r>
              <a:rPr dirty="0" smtClean="0" sz="750" spc="0" b="1">
                <a:solidFill>
                  <a:srgbClr val="20413E"/>
                </a:solidFill>
                <a:latin typeface="Calibri"/>
                <a:cs typeface="Calibri"/>
              </a:rPr>
              <a:t>AL</a:t>
            </a:r>
            <a:endParaRPr sz="7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