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10693400" cy="7569200"/>
  <p:notesSz cx="10693400" cy="75692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object 198"/>
          <p:cNvSpPr txBox="1"/>
          <p:nvPr/>
        </p:nvSpPr>
        <p:spPr>
          <a:xfrm>
            <a:off x="3247009" y="1082802"/>
            <a:ext cx="1678813" cy="667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96"/>
              </a:spcBef>
            </a:pPr>
            <a:endParaRPr sz="1300"/>
          </a:p>
          <a:p>
            <a:pPr marL="138049">
              <a:lnSpc>
                <a:spcPct val="93749"/>
              </a:lnSpc>
            </a:pPr>
            <a:r>
              <a:rPr dirty="0" smtClean="0" sz="700" spc="0">
                <a:latin typeface="Garamond"/>
                <a:cs typeface="Garamond"/>
              </a:rPr>
              <a:t>5.00</a:t>
            </a:r>
            <a:r>
              <a:rPr dirty="0" smtClean="0" sz="700" spc="0">
                <a:latin typeface="Garamond"/>
                <a:cs typeface="Garamond"/>
              </a:rPr>
              <a:t>   </a:t>
            </a:r>
            <a:r>
              <a:rPr dirty="0" smtClean="0" sz="700" spc="5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endParaRPr sz="700">
              <a:latin typeface="Garamond"/>
              <a:cs typeface="Garamond"/>
            </a:endParaRPr>
          </a:p>
          <a:p>
            <a:pPr marL="95377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15.00</a:t>
            </a:r>
            <a:r>
              <a:rPr dirty="0" smtClean="0" sz="700" spc="0">
                <a:latin typeface="Garamond"/>
                <a:cs typeface="Garamond"/>
              </a:rPr>
              <a:t>   </a:t>
            </a:r>
            <a:r>
              <a:rPr dirty="0" smtClean="0" sz="700" spc="6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endParaRPr sz="700">
              <a:latin typeface="Garamond"/>
              <a:cs typeface="Garamond"/>
            </a:endParaRPr>
          </a:p>
          <a:p>
            <a:pPr marL="95377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13.00</a:t>
            </a:r>
            <a:r>
              <a:rPr dirty="0" smtClean="0" sz="700" spc="0">
                <a:latin typeface="Garamond"/>
                <a:cs typeface="Garamond"/>
              </a:rPr>
              <a:t>   </a:t>
            </a:r>
            <a:r>
              <a:rPr dirty="0" smtClean="0" sz="700" spc="6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endParaRPr sz="700">
              <a:latin typeface="Garamond"/>
              <a:cs typeface="Garamond"/>
            </a:endParaRPr>
          </a:p>
          <a:p>
            <a:pPr marL="95377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25.00</a:t>
            </a:r>
            <a:r>
              <a:rPr dirty="0" smtClean="0" sz="700" spc="0">
                <a:latin typeface="Garamond"/>
                <a:cs typeface="Garamond"/>
              </a:rPr>
              <a:t>   </a:t>
            </a:r>
            <a:r>
              <a:rPr dirty="0" smtClean="0" sz="700" spc="6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79" name="object 179"/>
          <p:cNvSpPr/>
          <p:nvPr/>
        </p:nvSpPr>
        <p:spPr>
          <a:xfrm>
            <a:off x="2837942" y="813816"/>
            <a:ext cx="6845173" cy="126492"/>
          </a:xfrm>
          <a:custGeom>
            <a:avLst/>
            <a:gdLst/>
            <a:ahLst/>
            <a:cxnLst/>
            <a:rect l="l" t="t" r="r" b="b"/>
            <a:pathLst>
              <a:path w="6845173" h="126492">
                <a:moveTo>
                  <a:pt x="0" y="126492"/>
                </a:moveTo>
                <a:lnTo>
                  <a:pt x="6845173" y="126492"/>
                </a:lnTo>
                <a:lnTo>
                  <a:pt x="6845173" y="0"/>
                </a:lnTo>
                <a:lnTo>
                  <a:pt x="0" y="0"/>
                </a:lnTo>
                <a:lnTo>
                  <a:pt x="0" y="126492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2842514" y="814578"/>
            <a:ext cx="6278245" cy="0"/>
          </a:xfrm>
          <a:custGeom>
            <a:avLst/>
            <a:gdLst/>
            <a:ahLst/>
            <a:cxnLst/>
            <a:rect l="l" t="t" r="r" b="b"/>
            <a:pathLst>
              <a:path w="6278245" h="0">
                <a:moveTo>
                  <a:pt x="0" y="0"/>
                </a:moveTo>
                <a:lnTo>
                  <a:pt x="6278245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2842514" y="939546"/>
            <a:ext cx="6278245" cy="0"/>
          </a:xfrm>
          <a:custGeom>
            <a:avLst/>
            <a:gdLst/>
            <a:ahLst/>
            <a:cxnLst/>
            <a:rect l="l" t="t" r="r" b="b"/>
            <a:pathLst>
              <a:path w="6278245" h="0">
                <a:moveTo>
                  <a:pt x="0" y="0"/>
                </a:moveTo>
                <a:lnTo>
                  <a:pt x="6278245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2838704" y="810768"/>
            <a:ext cx="0" cy="132588"/>
          </a:xfrm>
          <a:custGeom>
            <a:avLst/>
            <a:gdLst/>
            <a:ahLst/>
            <a:cxnLst/>
            <a:rect l="l" t="t" r="r" b="b"/>
            <a:pathLst>
              <a:path w="0" h="132588">
                <a:moveTo>
                  <a:pt x="0" y="0"/>
                </a:moveTo>
                <a:lnTo>
                  <a:pt x="0" y="13258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3579749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4091813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4629784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5141849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5669407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6176899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6667627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7158355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" name="object 191"/>
          <p:cNvSpPr/>
          <p:nvPr/>
        </p:nvSpPr>
        <p:spPr>
          <a:xfrm>
            <a:off x="7649082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" name="object 192"/>
          <p:cNvSpPr/>
          <p:nvPr/>
        </p:nvSpPr>
        <p:spPr>
          <a:xfrm>
            <a:off x="8120379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" name="object 193"/>
          <p:cNvSpPr/>
          <p:nvPr/>
        </p:nvSpPr>
        <p:spPr>
          <a:xfrm>
            <a:off x="8647683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" name="object 194"/>
          <p:cNvSpPr/>
          <p:nvPr/>
        </p:nvSpPr>
        <p:spPr>
          <a:xfrm>
            <a:off x="9128506" y="806196"/>
            <a:ext cx="0" cy="140207"/>
          </a:xfrm>
          <a:custGeom>
            <a:avLst/>
            <a:gdLst/>
            <a:ahLst/>
            <a:cxnLst/>
            <a:rect l="l" t="t" r="r" b="b"/>
            <a:pathLst>
              <a:path w="0" h="140207">
                <a:moveTo>
                  <a:pt x="0" y="0"/>
                </a:moveTo>
                <a:lnTo>
                  <a:pt x="0" y="140207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" name="object 195"/>
          <p:cNvSpPr/>
          <p:nvPr/>
        </p:nvSpPr>
        <p:spPr>
          <a:xfrm>
            <a:off x="9681718" y="821436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" name="object 196"/>
          <p:cNvSpPr/>
          <p:nvPr/>
        </p:nvSpPr>
        <p:spPr>
          <a:xfrm>
            <a:off x="9136126" y="813816"/>
            <a:ext cx="553212" cy="0"/>
          </a:xfrm>
          <a:custGeom>
            <a:avLst/>
            <a:gdLst/>
            <a:ahLst/>
            <a:cxnLst/>
            <a:rect l="l" t="t" r="r" b="b"/>
            <a:pathLst>
              <a:path w="553212" h="0">
                <a:moveTo>
                  <a:pt x="0" y="0"/>
                </a:moveTo>
                <a:lnTo>
                  <a:pt x="553212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" name="object 197"/>
          <p:cNvSpPr/>
          <p:nvPr/>
        </p:nvSpPr>
        <p:spPr>
          <a:xfrm>
            <a:off x="9136126" y="938784"/>
            <a:ext cx="553212" cy="0"/>
          </a:xfrm>
          <a:custGeom>
            <a:avLst/>
            <a:gdLst/>
            <a:ahLst/>
            <a:cxnLst/>
            <a:rect l="l" t="t" r="r" b="b"/>
            <a:pathLst>
              <a:path w="553212" h="0">
                <a:moveTo>
                  <a:pt x="0" y="0"/>
                </a:moveTo>
                <a:lnTo>
                  <a:pt x="553212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1954022" y="1245057"/>
            <a:ext cx="425195" cy="964996"/>
          </a:xfrm>
          <a:custGeom>
            <a:avLst/>
            <a:gdLst/>
            <a:ahLst/>
            <a:cxnLst/>
            <a:rect l="l" t="t" r="r" b="b"/>
            <a:pathLst>
              <a:path w="425195" h="964996">
                <a:moveTo>
                  <a:pt x="0" y="964996"/>
                </a:moveTo>
                <a:lnTo>
                  <a:pt x="425195" y="964996"/>
                </a:lnTo>
                <a:lnTo>
                  <a:pt x="425195" y="0"/>
                </a:lnTo>
                <a:lnTo>
                  <a:pt x="0" y="0"/>
                </a:lnTo>
                <a:lnTo>
                  <a:pt x="0" y="9649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2837942" y="1245057"/>
            <a:ext cx="6845173" cy="964996"/>
          </a:xfrm>
          <a:custGeom>
            <a:avLst/>
            <a:gdLst/>
            <a:ahLst/>
            <a:cxnLst/>
            <a:rect l="l" t="t" r="r" b="b"/>
            <a:pathLst>
              <a:path w="6845173" h="964996">
                <a:moveTo>
                  <a:pt x="0" y="964996"/>
                </a:moveTo>
                <a:lnTo>
                  <a:pt x="6845173" y="964996"/>
                </a:lnTo>
                <a:lnTo>
                  <a:pt x="6845173" y="0"/>
                </a:lnTo>
                <a:lnTo>
                  <a:pt x="0" y="0"/>
                </a:lnTo>
                <a:lnTo>
                  <a:pt x="0" y="9649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2837942" y="2328926"/>
            <a:ext cx="6845173" cy="121920"/>
          </a:xfrm>
          <a:custGeom>
            <a:avLst/>
            <a:gdLst/>
            <a:ahLst/>
            <a:cxnLst/>
            <a:rect l="l" t="t" r="r" b="b"/>
            <a:pathLst>
              <a:path w="6845173" h="121920">
                <a:moveTo>
                  <a:pt x="0" y="121920"/>
                </a:moveTo>
                <a:lnTo>
                  <a:pt x="6845173" y="121920"/>
                </a:lnTo>
                <a:lnTo>
                  <a:pt x="6845173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9129267" y="1249629"/>
            <a:ext cx="0" cy="1204264"/>
          </a:xfrm>
          <a:custGeom>
            <a:avLst/>
            <a:gdLst/>
            <a:ahLst/>
            <a:cxnLst/>
            <a:rect l="l" t="t" r="r" b="b"/>
            <a:pathLst>
              <a:path w="0" h="1204264">
                <a:moveTo>
                  <a:pt x="0" y="0"/>
                </a:moveTo>
                <a:lnTo>
                  <a:pt x="0" y="1204264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2838704" y="1242009"/>
            <a:ext cx="0" cy="971092"/>
          </a:xfrm>
          <a:custGeom>
            <a:avLst/>
            <a:gdLst/>
            <a:ahLst/>
            <a:cxnLst/>
            <a:rect l="l" t="t" r="r" b="b"/>
            <a:pathLst>
              <a:path w="0" h="971092">
                <a:moveTo>
                  <a:pt x="0" y="0"/>
                </a:moveTo>
                <a:lnTo>
                  <a:pt x="0" y="97109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3579749" y="1750314"/>
            <a:ext cx="0" cy="462788"/>
          </a:xfrm>
          <a:custGeom>
            <a:avLst/>
            <a:gdLst/>
            <a:ahLst/>
            <a:cxnLst/>
            <a:rect l="l" t="t" r="r" b="b"/>
            <a:pathLst>
              <a:path w="0" h="462788">
                <a:moveTo>
                  <a:pt x="0" y="0"/>
                </a:moveTo>
                <a:lnTo>
                  <a:pt x="0" y="46278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4091813" y="1750314"/>
            <a:ext cx="0" cy="462788"/>
          </a:xfrm>
          <a:custGeom>
            <a:avLst/>
            <a:gdLst/>
            <a:ahLst/>
            <a:cxnLst/>
            <a:rect l="l" t="t" r="r" b="b"/>
            <a:pathLst>
              <a:path w="0" h="462788">
                <a:moveTo>
                  <a:pt x="0" y="0"/>
                </a:moveTo>
                <a:lnTo>
                  <a:pt x="0" y="46278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4629784" y="1750314"/>
            <a:ext cx="0" cy="462788"/>
          </a:xfrm>
          <a:custGeom>
            <a:avLst/>
            <a:gdLst/>
            <a:ahLst/>
            <a:cxnLst/>
            <a:rect l="l" t="t" r="r" b="b"/>
            <a:pathLst>
              <a:path w="0" h="462788">
                <a:moveTo>
                  <a:pt x="0" y="0"/>
                </a:moveTo>
                <a:lnTo>
                  <a:pt x="0" y="46278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5141849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5669407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6176899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6667627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7158355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7649082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8120379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8647683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9682479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4925822" y="1245870"/>
            <a:ext cx="4760341" cy="0"/>
          </a:xfrm>
          <a:custGeom>
            <a:avLst/>
            <a:gdLst/>
            <a:ahLst/>
            <a:cxnLst/>
            <a:rect l="l" t="t" r="r" b="b"/>
            <a:pathLst>
              <a:path w="4760341" h="0">
                <a:moveTo>
                  <a:pt x="0" y="0"/>
                </a:moveTo>
                <a:lnTo>
                  <a:pt x="4760341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2842514" y="1245870"/>
            <a:ext cx="404494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494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4925822" y="1366520"/>
            <a:ext cx="4760341" cy="0"/>
          </a:xfrm>
          <a:custGeom>
            <a:avLst/>
            <a:gdLst/>
            <a:ahLst/>
            <a:cxnLst/>
            <a:rect l="l" t="t" r="r" b="b"/>
            <a:pathLst>
              <a:path w="4760341" h="0">
                <a:moveTo>
                  <a:pt x="0" y="0"/>
                </a:moveTo>
                <a:lnTo>
                  <a:pt x="4760341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2842514" y="1366520"/>
            <a:ext cx="404494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494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4925822" y="1486916"/>
            <a:ext cx="4760341" cy="0"/>
          </a:xfrm>
          <a:custGeom>
            <a:avLst/>
            <a:gdLst/>
            <a:ahLst/>
            <a:cxnLst/>
            <a:rect l="l" t="t" r="r" b="b"/>
            <a:pathLst>
              <a:path w="4760341" h="0">
                <a:moveTo>
                  <a:pt x="0" y="0"/>
                </a:moveTo>
                <a:lnTo>
                  <a:pt x="4760341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2842514" y="1486916"/>
            <a:ext cx="404494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494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4925822" y="1607312"/>
            <a:ext cx="4760341" cy="0"/>
          </a:xfrm>
          <a:custGeom>
            <a:avLst/>
            <a:gdLst/>
            <a:ahLst/>
            <a:cxnLst/>
            <a:rect l="l" t="t" r="r" b="b"/>
            <a:pathLst>
              <a:path w="4760341" h="0">
                <a:moveTo>
                  <a:pt x="0" y="0"/>
                </a:moveTo>
                <a:lnTo>
                  <a:pt x="4760341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2842514" y="1607312"/>
            <a:ext cx="404494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494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4925822" y="1727708"/>
            <a:ext cx="4760341" cy="0"/>
          </a:xfrm>
          <a:custGeom>
            <a:avLst/>
            <a:gdLst/>
            <a:ahLst/>
            <a:cxnLst/>
            <a:rect l="l" t="t" r="r" b="b"/>
            <a:pathLst>
              <a:path w="4760341" h="0">
                <a:moveTo>
                  <a:pt x="0" y="0"/>
                </a:moveTo>
                <a:lnTo>
                  <a:pt x="4760341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2842514" y="1727708"/>
            <a:ext cx="404494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494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2842514" y="1848103"/>
            <a:ext cx="6843649" cy="0"/>
          </a:xfrm>
          <a:custGeom>
            <a:avLst/>
            <a:gdLst/>
            <a:ahLst/>
            <a:cxnLst/>
            <a:rect l="l" t="t" r="r" b="b"/>
            <a:pathLst>
              <a:path w="6843649" h="0">
                <a:moveTo>
                  <a:pt x="0" y="0"/>
                </a:moveTo>
                <a:lnTo>
                  <a:pt x="6843649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2842514" y="1968499"/>
            <a:ext cx="6843649" cy="0"/>
          </a:xfrm>
          <a:custGeom>
            <a:avLst/>
            <a:gdLst/>
            <a:ahLst/>
            <a:cxnLst/>
            <a:rect l="l" t="t" r="r" b="b"/>
            <a:pathLst>
              <a:path w="6843649" h="0">
                <a:moveTo>
                  <a:pt x="0" y="0"/>
                </a:moveTo>
                <a:lnTo>
                  <a:pt x="6843649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2842514" y="2088896"/>
            <a:ext cx="6843649" cy="0"/>
          </a:xfrm>
          <a:custGeom>
            <a:avLst/>
            <a:gdLst/>
            <a:ahLst/>
            <a:cxnLst/>
            <a:rect l="l" t="t" r="r" b="b"/>
            <a:pathLst>
              <a:path w="6843649" h="0">
                <a:moveTo>
                  <a:pt x="0" y="0"/>
                </a:moveTo>
                <a:lnTo>
                  <a:pt x="6843649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2842514" y="2209291"/>
            <a:ext cx="6843649" cy="0"/>
          </a:xfrm>
          <a:custGeom>
            <a:avLst/>
            <a:gdLst/>
            <a:ahLst/>
            <a:cxnLst/>
            <a:rect l="l" t="t" r="r" b="b"/>
            <a:pathLst>
              <a:path w="6843649" h="0">
                <a:moveTo>
                  <a:pt x="0" y="0"/>
                </a:moveTo>
                <a:lnTo>
                  <a:pt x="6843649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2837942" y="2329687"/>
            <a:ext cx="6845173" cy="0"/>
          </a:xfrm>
          <a:custGeom>
            <a:avLst/>
            <a:gdLst/>
            <a:ahLst/>
            <a:cxnLst/>
            <a:rect l="l" t="t" r="r" b="b"/>
            <a:pathLst>
              <a:path w="6845173" h="0">
                <a:moveTo>
                  <a:pt x="0" y="0"/>
                </a:moveTo>
                <a:lnTo>
                  <a:pt x="6845173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2837942" y="2450084"/>
            <a:ext cx="6845173" cy="0"/>
          </a:xfrm>
          <a:custGeom>
            <a:avLst/>
            <a:gdLst/>
            <a:ahLst/>
            <a:cxnLst/>
            <a:rect l="l" t="t" r="r" b="b"/>
            <a:pathLst>
              <a:path w="6845173" h="0">
                <a:moveTo>
                  <a:pt x="0" y="0"/>
                </a:moveTo>
                <a:lnTo>
                  <a:pt x="6845173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3247009" y="1082802"/>
            <a:ext cx="1678813" cy="667512"/>
          </a:xfrm>
          <a:custGeom>
            <a:avLst/>
            <a:gdLst/>
            <a:ahLst/>
            <a:cxnLst/>
            <a:rect l="l" t="t" r="r" b="b"/>
            <a:pathLst>
              <a:path w="1678813" h="667512">
                <a:moveTo>
                  <a:pt x="0" y="667512"/>
                </a:moveTo>
                <a:lnTo>
                  <a:pt x="1678813" y="667512"/>
                </a:lnTo>
                <a:lnTo>
                  <a:pt x="1678813" y="0"/>
                </a:lnTo>
                <a:lnTo>
                  <a:pt x="0" y="0"/>
                </a:lnTo>
                <a:lnTo>
                  <a:pt x="0" y="66751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3247009" y="1082802"/>
            <a:ext cx="1678813" cy="667512"/>
          </a:xfrm>
          <a:custGeom>
            <a:avLst/>
            <a:gdLst/>
            <a:ahLst/>
            <a:cxnLst/>
            <a:rect l="l" t="t" r="r" b="b"/>
            <a:pathLst>
              <a:path w="1678813" h="667512">
                <a:moveTo>
                  <a:pt x="0" y="667512"/>
                </a:moveTo>
                <a:lnTo>
                  <a:pt x="1678813" y="667512"/>
                </a:lnTo>
                <a:lnTo>
                  <a:pt x="1678813" y="0"/>
                </a:lnTo>
                <a:lnTo>
                  <a:pt x="0" y="0"/>
                </a:lnTo>
                <a:lnTo>
                  <a:pt x="0" y="667512"/>
                </a:lnTo>
                <a:close/>
              </a:path>
            </a:pathLst>
          </a:custGeom>
          <a:ln w="6191">
            <a:solidFill>
              <a:srgbClr val="BBBBB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1217383" y="1410081"/>
            <a:ext cx="2031911" cy="837946"/>
          </a:xfrm>
          <a:custGeom>
            <a:avLst/>
            <a:gdLst/>
            <a:ahLst/>
            <a:cxnLst/>
            <a:rect l="l" t="t" r="r" b="b"/>
            <a:pathLst>
              <a:path w="2031911" h="837946">
                <a:moveTo>
                  <a:pt x="40551" y="823849"/>
                </a:moveTo>
                <a:lnTo>
                  <a:pt x="35877" y="812419"/>
                </a:lnTo>
                <a:lnTo>
                  <a:pt x="0" y="833755"/>
                </a:lnTo>
                <a:lnTo>
                  <a:pt x="55156" y="837946"/>
                </a:lnTo>
                <a:lnTo>
                  <a:pt x="40551" y="823849"/>
                </a:lnTo>
                <a:close/>
              </a:path>
              <a:path w="2031911" h="837946">
                <a:moveTo>
                  <a:pt x="55156" y="837946"/>
                </a:moveTo>
                <a:lnTo>
                  <a:pt x="48157" y="820746"/>
                </a:lnTo>
                <a:lnTo>
                  <a:pt x="2031911" y="11557"/>
                </a:lnTo>
                <a:lnTo>
                  <a:pt x="2027339" y="0"/>
                </a:lnTo>
                <a:lnTo>
                  <a:pt x="43502" y="809308"/>
                </a:lnTo>
                <a:lnTo>
                  <a:pt x="36499" y="792099"/>
                </a:lnTo>
                <a:lnTo>
                  <a:pt x="0" y="833755"/>
                </a:lnTo>
                <a:lnTo>
                  <a:pt x="35877" y="812419"/>
                </a:lnTo>
                <a:lnTo>
                  <a:pt x="40551" y="823849"/>
                </a:lnTo>
                <a:lnTo>
                  <a:pt x="55156" y="837946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2837942" y="2690495"/>
            <a:ext cx="6845173" cy="603503"/>
          </a:xfrm>
          <a:custGeom>
            <a:avLst/>
            <a:gdLst/>
            <a:ahLst/>
            <a:cxnLst/>
            <a:rect l="l" t="t" r="r" b="b"/>
            <a:pathLst>
              <a:path w="6845173" h="603503">
                <a:moveTo>
                  <a:pt x="0" y="603503"/>
                </a:moveTo>
                <a:lnTo>
                  <a:pt x="6845173" y="603503"/>
                </a:lnTo>
                <a:lnTo>
                  <a:pt x="6845173" y="0"/>
                </a:lnTo>
                <a:lnTo>
                  <a:pt x="0" y="0"/>
                </a:lnTo>
                <a:lnTo>
                  <a:pt x="0" y="60350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2837942" y="3412871"/>
            <a:ext cx="6845173" cy="121920"/>
          </a:xfrm>
          <a:custGeom>
            <a:avLst/>
            <a:gdLst/>
            <a:ahLst/>
            <a:cxnLst/>
            <a:rect l="l" t="t" r="r" b="b"/>
            <a:pathLst>
              <a:path w="6845173" h="121920">
                <a:moveTo>
                  <a:pt x="0" y="121920"/>
                </a:moveTo>
                <a:lnTo>
                  <a:pt x="6845173" y="121920"/>
                </a:lnTo>
                <a:lnTo>
                  <a:pt x="6845173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9129267" y="2690495"/>
            <a:ext cx="0" cy="847344"/>
          </a:xfrm>
          <a:custGeom>
            <a:avLst/>
            <a:gdLst/>
            <a:ahLst/>
            <a:cxnLst/>
            <a:rect l="l" t="t" r="r" b="b"/>
            <a:pathLst>
              <a:path w="0" h="847344">
                <a:moveTo>
                  <a:pt x="0" y="0"/>
                </a:moveTo>
                <a:lnTo>
                  <a:pt x="0" y="847344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2837942" y="3413632"/>
            <a:ext cx="6845173" cy="0"/>
          </a:xfrm>
          <a:custGeom>
            <a:avLst/>
            <a:gdLst/>
            <a:ahLst/>
            <a:cxnLst/>
            <a:rect l="l" t="t" r="r" b="b"/>
            <a:pathLst>
              <a:path w="6845173" h="0">
                <a:moveTo>
                  <a:pt x="0" y="0"/>
                </a:moveTo>
                <a:lnTo>
                  <a:pt x="6845173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2837942" y="3534029"/>
            <a:ext cx="6845173" cy="0"/>
          </a:xfrm>
          <a:custGeom>
            <a:avLst/>
            <a:gdLst/>
            <a:ahLst/>
            <a:cxnLst/>
            <a:rect l="l" t="t" r="r" b="b"/>
            <a:pathLst>
              <a:path w="6845173" h="0">
                <a:moveTo>
                  <a:pt x="0" y="0"/>
                </a:moveTo>
                <a:lnTo>
                  <a:pt x="6845173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1211402" y="3844658"/>
            <a:ext cx="2202561" cy="1025918"/>
          </a:xfrm>
          <a:custGeom>
            <a:avLst/>
            <a:gdLst/>
            <a:ahLst/>
            <a:cxnLst/>
            <a:rect l="l" t="t" r="r" b="b"/>
            <a:pathLst>
              <a:path w="2202561" h="1025918">
                <a:moveTo>
                  <a:pt x="2202561" y="0"/>
                </a:moveTo>
                <a:lnTo>
                  <a:pt x="0" y="0"/>
                </a:lnTo>
                <a:lnTo>
                  <a:pt x="0" y="215277"/>
                </a:lnTo>
                <a:lnTo>
                  <a:pt x="2202561" y="215277"/>
                </a:lnTo>
                <a:lnTo>
                  <a:pt x="2202561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1211402" y="3844658"/>
            <a:ext cx="2202561" cy="1025918"/>
          </a:xfrm>
          <a:custGeom>
            <a:avLst/>
            <a:gdLst/>
            <a:ahLst/>
            <a:cxnLst/>
            <a:rect l="l" t="t" r="r" b="b"/>
            <a:pathLst>
              <a:path w="2202561" h="1025918">
                <a:moveTo>
                  <a:pt x="2202561" y="0"/>
                </a:moveTo>
                <a:lnTo>
                  <a:pt x="0" y="0"/>
                </a:lnTo>
                <a:lnTo>
                  <a:pt x="0" y="215277"/>
                </a:lnTo>
              </a:path>
              <a:path w="2202561" h="1025918">
                <a:moveTo>
                  <a:pt x="2202561" y="215277"/>
                </a:moveTo>
                <a:lnTo>
                  <a:pt x="2202561" y="0"/>
                </a:lnTo>
              </a:path>
            </a:pathLst>
          </a:custGeom>
          <a:ln w="6191">
            <a:solidFill>
              <a:srgbClr val="BBBBB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1546606" y="3291713"/>
            <a:ext cx="795401" cy="557911"/>
          </a:xfrm>
          <a:custGeom>
            <a:avLst/>
            <a:gdLst/>
            <a:ahLst/>
            <a:cxnLst/>
            <a:rect l="l" t="t" r="r" b="b"/>
            <a:pathLst>
              <a:path w="795401" h="557911">
                <a:moveTo>
                  <a:pt x="30225" y="28701"/>
                </a:moveTo>
                <a:lnTo>
                  <a:pt x="0" y="0"/>
                </a:lnTo>
                <a:lnTo>
                  <a:pt x="26415" y="48640"/>
                </a:lnTo>
                <a:lnTo>
                  <a:pt x="37010" y="33438"/>
                </a:lnTo>
                <a:lnTo>
                  <a:pt x="30225" y="28701"/>
                </a:lnTo>
                <a:close/>
              </a:path>
              <a:path w="795401" h="557911">
                <a:moveTo>
                  <a:pt x="37337" y="18541"/>
                </a:moveTo>
                <a:lnTo>
                  <a:pt x="37010" y="33438"/>
                </a:lnTo>
                <a:lnTo>
                  <a:pt x="788288" y="557911"/>
                </a:lnTo>
                <a:lnTo>
                  <a:pt x="795401" y="547877"/>
                </a:lnTo>
                <a:lnTo>
                  <a:pt x="44100" y="23264"/>
                </a:lnTo>
                <a:lnTo>
                  <a:pt x="54737" y="8000"/>
                </a:lnTo>
                <a:lnTo>
                  <a:pt x="0" y="0"/>
                </a:lnTo>
                <a:lnTo>
                  <a:pt x="30225" y="28701"/>
                </a:lnTo>
                <a:lnTo>
                  <a:pt x="37010" y="33438"/>
                </a:lnTo>
                <a:lnTo>
                  <a:pt x="37337" y="18541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 txBox="1"/>
          <p:nvPr/>
        </p:nvSpPr>
        <p:spPr>
          <a:xfrm>
            <a:off x="5857113" y="692967"/>
            <a:ext cx="276402" cy="116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3750"/>
              </a:lnSpc>
              <a:spcBef>
                <a:spcPts val="45"/>
              </a:spcBef>
            </a:pPr>
            <a:r>
              <a:rPr dirty="0" smtClean="0" sz="700" spc="-4" b="1">
                <a:solidFill>
                  <a:srgbClr val="006FC0"/>
                </a:solidFill>
                <a:latin typeface="Garamond"/>
                <a:cs typeface="Garamond"/>
              </a:rPr>
              <a:t>Y</a:t>
            </a:r>
            <a:r>
              <a:rPr dirty="0" smtClean="0" sz="700" spc="0" b="1">
                <a:solidFill>
                  <a:srgbClr val="006FC0"/>
                </a:solidFill>
                <a:latin typeface="Garamond"/>
                <a:cs typeface="Garamond"/>
              </a:rPr>
              <a:t>ear</a:t>
            </a:r>
            <a:r>
              <a:rPr dirty="0" smtClean="0" sz="700" spc="37" b="1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dirty="0" smtClean="0" sz="700" spc="0" b="1">
                <a:solidFill>
                  <a:srgbClr val="006FC0"/>
                </a:solidFill>
                <a:latin typeface="Garamond"/>
                <a:cs typeface="Garamond"/>
              </a:rPr>
              <a:t>1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2398522" y="817935"/>
            <a:ext cx="443120" cy="116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3750"/>
              </a:lnSpc>
              <a:spcBef>
                <a:spcPts val="45"/>
              </a:spcBef>
            </a:pPr>
            <a:r>
              <a:rPr dirty="0" smtClean="0" sz="700" spc="0" b="1">
                <a:latin typeface="Garamond"/>
                <a:cs typeface="Garamond"/>
              </a:rPr>
              <a:t>M</a:t>
            </a:r>
            <a:r>
              <a:rPr dirty="0" smtClean="0" sz="700" spc="-5" b="1">
                <a:latin typeface="Garamond"/>
                <a:cs typeface="Garamond"/>
              </a:rPr>
              <a:t>o</a:t>
            </a:r>
            <a:r>
              <a:rPr dirty="0" smtClean="0" sz="700" spc="0" b="1">
                <a:latin typeface="Garamond"/>
                <a:cs typeface="Garamond"/>
              </a:rPr>
              <a:t>nthe</a:t>
            </a:r>
            <a:r>
              <a:rPr dirty="0" smtClean="0" sz="700" spc="-5" b="1">
                <a:latin typeface="Garamond"/>
                <a:cs typeface="Garamond"/>
              </a:rPr>
              <a:t>n</a:t>
            </a:r>
            <a:r>
              <a:rPr dirty="0" smtClean="0" sz="700" spc="0" b="1">
                <a:latin typeface="Garamond"/>
                <a:cs typeface="Garamond"/>
              </a:rPr>
              <a:t>d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657860" y="1067871"/>
            <a:ext cx="986685" cy="116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3750"/>
              </a:lnSpc>
              <a:spcBef>
                <a:spcPts val="45"/>
              </a:spcBef>
            </a:pPr>
            <a:r>
              <a:rPr dirty="0" smtClean="0" sz="700" spc="0" b="1">
                <a:latin typeface="Garamond"/>
                <a:cs typeface="Garamond"/>
              </a:rPr>
              <a:t>P</a:t>
            </a:r>
            <a:r>
              <a:rPr dirty="0" smtClean="0" sz="700" spc="4" b="1">
                <a:latin typeface="Garamond"/>
                <a:cs typeface="Garamond"/>
              </a:rPr>
              <a:t>r</a:t>
            </a:r>
            <a:r>
              <a:rPr dirty="0" smtClean="0" sz="700" spc="-4" b="1">
                <a:latin typeface="Garamond"/>
                <a:cs typeface="Garamond"/>
              </a:rPr>
              <a:t>o</a:t>
            </a:r>
            <a:r>
              <a:rPr dirty="0" smtClean="0" sz="700" spc="0" b="1">
                <a:latin typeface="Garamond"/>
                <a:cs typeface="Garamond"/>
              </a:rPr>
              <a:t>d</a:t>
            </a:r>
            <a:r>
              <a:rPr dirty="0" smtClean="0" sz="700" spc="-4" b="1">
                <a:latin typeface="Garamond"/>
                <a:cs typeface="Garamond"/>
              </a:rPr>
              <a:t>u</a:t>
            </a:r>
            <a:r>
              <a:rPr dirty="0" smtClean="0" sz="700" spc="0" b="1">
                <a:latin typeface="Garamond"/>
                <a:cs typeface="Garamond"/>
              </a:rPr>
              <a:t>ct</a:t>
            </a:r>
            <a:r>
              <a:rPr dirty="0" smtClean="0" sz="700" spc="67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Rela</a:t>
            </a:r>
            <a:r>
              <a:rPr dirty="0" smtClean="0" sz="700" spc="4" b="1">
                <a:latin typeface="Garamond"/>
                <a:cs typeface="Garamond"/>
              </a:rPr>
              <a:t>t</a:t>
            </a:r>
            <a:r>
              <a:rPr dirty="0" smtClean="0" sz="700" spc="0" b="1">
                <a:latin typeface="Garamond"/>
                <a:cs typeface="Garamond"/>
              </a:rPr>
              <a:t>ed</a:t>
            </a:r>
            <a:r>
              <a:rPr dirty="0" smtClean="0" sz="700" spc="47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I</a:t>
            </a:r>
            <a:r>
              <a:rPr dirty="0" smtClean="0" sz="700" spc="0" b="1">
                <a:latin typeface="Garamond"/>
                <a:cs typeface="Garamond"/>
              </a:rPr>
              <a:t>n</a:t>
            </a:r>
            <a:r>
              <a:rPr dirty="0" smtClean="0" sz="700" spc="-4" b="1">
                <a:latin typeface="Garamond"/>
                <a:cs typeface="Garamond"/>
              </a:rPr>
              <a:t>c</a:t>
            </a:r>
            <a:r>
              <a:rPr dirty="0" smtClean="0" sz="700" spc="-4" b="1">
                <a:latin typeface="Garamond"/>
                <a:cs typeface="Garamond"/>
              </a:rPr>
              <a:t>o</a:t>
            </a:r>
            <a:r>
              <a:rPr dirty="0" smtClean="0" sz="700" spc="4" b="1">
                <a:latin typeface="Garamond"/>
                <a:cs typeface="Garamond"/>
              </a:rPr>
              <a:t>m</a:t>
            </a:r>
            <a:r>
              <a:rPr dirty="0" smtClean="0" sz="700" spc="0" b="1">
                <a:latin typeface="Garamond"/>
                <a:cs typeface="Garamond"/>
              </a:rPr>
              <a:t>e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2058670" y="1067871"/>
            <a:ext cx="238889" cy="116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3750"/>
              </a:lnSpc>
              <a:spcBef>
                <a:spcPts val="45"/>
              </a:spcBef>
            </a:pPr>
            <a:r>
              <a:rPr dirty="0" smtClean="0" sz="700" spc="0" b="1">
                <a:latin typeface="Garamond"/>
                <a:cs typeface="Garamond"/>
              </a:rPr>
              <a:t>P</a:t>
            </a:r>
            <a:r>
              <a:rPr dirty="0" smtClean="0" sz="700" spc="5" b="1">
                <a:latin typeface="Garamond"/>
                <a:cs typeface="Garamond"/>
              </a:rPr>
              <a:t>r</a:t>
            </a:r>
            <a:r>
              <a:rPr dirty="0" smtClean="0" sz="700" spc="0" b="1">
                <a:latin typeface="Garamond"/>
                <a:cs typeface="Garamond"/>
              </a:rPr>
              <a:t>ice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657860" y="1254053"/>
            <a:ext cx="962545" cy="959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3749"/>
              </a:lnSpc>
              <a:spcBef>
                <a:spcPts val="45"/>
              </a:spcBef>
            </a:pPr>
            <a:r>
              <a:rPr dirty="0" smtClean="0" sz="700" spc="0">
                <a:latin typeface="Garamond"/>
                <a:cs typeface="Garamond"/>
              </a:rPr>
              <a:t>S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re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-4">
                <a:latin typeface="Garamond"/>
                <a:cs typeface="Garamond"/>
              </a:rPr>
              <a:t>m</a:t>
            </a:r>
            <a:r>
              <a:rPr dirty="0" smtClean="0" sz="700" spc="0">
                <a:latin typeface="Garamond"/>
                <a:cs typeface="Garamond"/>
              </a:rPr>
              <a:t>/</a:t>
            </a:r>
            <a:r>
              <a:rPr dirty="0" smtClean="0" sz="700" spc="4">
                <a:latin typeface="Garamond"/>
                <a:cs typeface="Garamond"/>
              </a:rPr>
              <a:t>p</a:t>
            </a:r>
            <a:r>
              <a:rPr dirty="0" smtClean="0" sz="700" spc="0">
                <a:latin typeface="Garamond"/>
                <a:cs typeface="Garamond"/>
              </a:rPr>
              <a:t>r</a:t>
            </a:r>
            <a:r>
              <a:rPr dirty="0" smtClean="0" sz="700" spc="4">
                <a:latin typeface="Garamond"/>
                <a:cs typeface="Garamond"/>
              </a:rPr>
              <a:t>o</a:t>
            </a:r>
            <a:r>
              <a:rPr dirty="0" smtClean="0" sz="700" spc="0">
                <a:latin typeface="Garamond"/>
                <a:cs typeface="Garamond"/>
              </a:rPr>
              <a:t>d</a:t>
            </a:r>
            <a:r>
              <a:rPr dirty="0" smtClean="0" sz="700" spc="-4">
                <a:latin typeface="Garamond"/>
                <a:cs typeface="Garamond"/>
              </a:rPr>
              <a:t>u</a:t>
            </a:r>
            <a:r>
              <a:rPr dirty="0" smtClean="0" sz="700" spc="0">
                <a:latin typeface="Garamond"/>
                <a:cs typeface="Garamond"/>
              </a:rPr>
              <a:t>c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/serv</a:t>
            </a:r>
            <a:r>
              <a:rPr dirty="0" smtClean="0" sz="700" spc="4">
                <a:latin typeface="Garamond"/>
                <a:cs typeface="Garamond"/>
              </a:rPr>
              <a:t>i</a:t>
            </a:r>
            <a:r>
              <a:rPr dirty="0" smtClean="0" sz="700" spc="0">
                <a:latin typeface="Garamond"/>
                <a:cs typeface="Garamond"/>
              </a:rPr>
              <a:t>ce</a:t>
            </a:r>
            <a:r>
              <a:rPr dirty="0" smtClean="0" sz="700" spc="14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</a:t>
            </a:r>
            <a:endParaRPr sz="700">
              <a:latin typeface="Garamond"/>
              <a:cs typeface="Garamond"/>
            </a:endParaRPr>
          </a:p>
          <a:p>
            <a:pPr marL="12700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S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re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-4">
                <a:latin typeface="Garamond"/>
                <a:cs typeface="Garamond"/>
              </a:rPr>
              <a:t>m</a:t>
            </a:r>
            <a:r>
              <a:rPr dirty="0" smtClean="0" sz="700" spc="0">
                <a:latin typeface="Garamond"/>
                <a:cs typeface="Garamond"/>
              </a:rPr>
              <a:t>/</a:t>
            </a:r>
            <a:r>
              <a:rPr dirty="0" smtClean="0" sz="700" spc="4">
                <a:latin typeface="Garamond"/>
                <a:cs typeface="Garamond"/>
              </a:rPr>
              <a:t>p</a:t>
            </a:r>
            <a:r>
              <a:rPr dirty="0" smtClean="0" sz="700" spc="0">
                <a:latin typeface="Garamond"/>
                <a:cs typeface="Garamond"/>
              </a:rPr>
              <a:t>r</a:t>
            </a:r>
            <a:r>
              <a:rPr dirty="0" smtClean="0" sz="700" spc="4">
                <a:latin typeface="Garamond"/>
                <a:cs typeface="Garamond"/>
              </a:rPr>
              <a:t>o</a:t>
            </a:r>
            <a:r>
              <a:rPr dirty="0" smtClean="0" sz="700" spc="0">
                <a:latin typeface="Garamond"/>
                <a:cs typeface="Garamond"/>
              </a:rPr>
              <a:t>d</a:t>
            </a:r>
            <a:r>
              <a:rPr dirty="0" smtClean="0" sz="700" spc="-4">
                <a:latin typeface="Garamond"/>
                <a:cs typeface="Garamond"/>
              </a:rPr>
              <a:t>u</a:t>
            </a:r>
            <a:r>
              <a:rPr dirty="0" smtClean="0" sz="700" spc="0">
                <a:latin typeface="Garamond"/>
                <a:cs typeface="Garamond"/>
              </a:rPr>
              <a:t>c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/serv</a:t>
            </a:r>
            <a:r>
              <a:rPr dirty="0" smtClean="0" sz="700" spc="4">
                <a:latin typeface="Garamond"/>
                <a:cs typeface="Garamond"/>
              </a:rPr>
              <a:t>i</a:t>
            </a:r>
            <a:r>
              <a:rPr dirty="0" smtClean="0" sz="700" spc="0">
                <a:latin typeface="Garamond"/>
                <a:cs typeface="Garamond"/>
              </a:rPr>
              <a:t>ce</a:t>
            </a:r>
            <a:r>
              <a:rPr dirty="0" smtClean="0" sz="700" spc="14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</a:t>
            </a:r>
            <a:endParaRPr sz="700">
              <a:latin typeface="Garamond"/>
              <a:cs typeface="Garamond"/>
            </a:endParaRPr>
          </a:p>
          <a:p>
            <a:pPr marL="12700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S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re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-4">
                <a:latin typeface="Garamond"/>
                <a:cs typeface="Garamond"/>
              </a:rPr>
              <a:t>m</a:t>
            </a:r>
            <a:r>
              <a:rPr dirty="0" smtClean="0" sz="700" spc="0">
                <a:latin typeface="Garamond"/>
                <a:cs typeface="Garamond"/>
              </a:rPr>
              <a:t>/</a:t>
            </a:r>
            <a:r>
              <a:rPr dirty="0" smtClean="0" sz="700" spc="4">
                <a:latin typeface="Garamond"/>
                <a:cs typeface="Garamond"/>
              </a:rPr>
              <a:t>p</a:t>
            </a:r>
            <a:r>
              <a:rPr dirty="0" smtClean="0" sz="700" spc="0">
                <a:latin typeface="Garamond"/>
                <a:cs typeface="Garamond"/>
              </a:rPr>
              <a:t>r</a:t>
            </a:r>
            <a:r>
              <a:rPr dirty="0" smtClean="0" sz="700" spc="4">
                <a:latin typeface="Garamond"/>
                <a:cs typeface="Garamond"/>
              </a:rPr>
              <a:t>o</a:t>
            </a:r>
            <a:r>
              <a:rPr dirty="0" smtClean="0" sz="700" spc="0">
                <a:latin typeface="Garamond"/>
                <a:cs typeface="Garamond"/>
              </a:rPr>
              <a:t>d</a:t>
            </a:r>
            <a:r>
              <a:rPr dirty="0" smtClean="0" sz="700" spc="-4">
                <a:latin typeface="Garamond"/>
                <a:cs typeface="Garamond"/>
              </a:rPr>
              <a:t>u</a:t>
            </a:r>
            <a:r>
              <a:rPr dirty="0" smtClean="0" sz="700" spc="0">
                <a:latin typeface="Garamond"/>
                <a:cs typeface="Garamond"/>
              </a:rPr>
              <a:t>c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/serv</a:t>
            </a:r>
            <a:r>
              <a:rPr dirty="0" smtClean="0" sz="700" spc="4">
                <a:latin typeface="Garamond"/>
                <a:cs typeface="Garamond"/>
              </a:rPr>
              <a:t>i</a:t>
            </a:r>
            <a:r>
              <a:rPr dirty="0" smtClean="0" sz="700" spc="0">
                <a:latin typeface="Garamond"/>
                <a:cs typeface="Garamond"/>
              </a:rPr>
              <a:t>ce</a:t>
            </a:r>
            <a:r>
              <a:rPr dirty="0" smtClean="0" sz="700" spc="14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3</a:t>
            </a:r>
            <a:endParaRPr sz="700">
              <a:latin typeface="Garamond"/>
              <a:cs typeface="Garamond"/>
            </a:endParaRPr>
          </a:p>
          <a:p>
            <a:pPr marL="12700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S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re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-4">
                <a:latin typeface="Garamond"/>
                <a:cs typeface="Garamond"/>
              </a:rPr>
              <a:t>m</a:t>
            </a:r>
            <a:r>
              <a:rPr dirty="0" smtClean="0" sz="700" spc="0">
                <a:latin typeface="Garamond"/>
                <a:cs typeface="Garamond"/>
              </a:rPr>
              <a:t>/</a:t>
            </a:r>
            <a:r>
              <a:rPr dirty="0" smtClean="0" sz="700" spc="4">
                <a:latin typeface="Garamond"/>
                <a:cs typeface="Garamond"/>
              </a:rPr>
              <a:t>p</a:t>
            </a:r>
            <a:r>
              <a:rPr dirty="0" smtClean="0" sz="700" spc="0">
                <a:latin typeface="Garamond"/>
                <a:cs typeface="Garamond"/>
              </a:rPr>
              <a:t>r</a:t>
            </a:r>
            <a:r>
              <a:rPr dirty="0" smtClean="0" sz="700" spc="4">
                <a:latin typeface="Garamond"/>
                <a:cs typeface="Garamond"/>
              </a:rPr>
              <a:t>o</a:t>
            </a:r>
            <a:r>
              <a:rPr dirty="0" smtClean="0" sz="700" spc="0">
                <a:latin typeface="Garamond"/>
                <a:cs typeface="Garamond"/>
              </a:rPr>
              <a:t>d</a:t>
            </a:r>
            <a:r>
              <a:rPr dirty="0" smtClean="0" sz="700" spc="-4">
                <a:latin typeface="Garamond"/>
                <a:cs typeface="Garamond"/>
              </a:rPr>
              <a:t>u</a:t>
            </a:r>
            <a:r>
              <a:rPr dirty="0" smtClean="0" sz="700" spc="0">
                <a:latin typeface="Garamond"/>
                <a:cs typeface="Garamond"/>
              </a:rPr>
              <a:t>c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/serv</a:t>
            </a:r>
            <a:r>
              <a:rPr dirty="0" smtClean="0" sz="700" spc="4">
                <a:latin typeface="Garamond"/>
                <a:cs typeface="Garamond"/>
              </a:rPr>
              <a:t>i</a:t>
            </a:r>
            <a:r>
              <a:rPr dirty="0" smtClean="0" sz="700" spc="0">
                <a:latin typeface="Garamond"/>
                <a:cs typeface="Garamond"/>
              </a:rPr>
              <a:t>ce</a:t>
            </a:r>
            <a:r>
              <a:rPr dirty="0" smtClean="0" sz="700" spc="14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4</a:t>
            </a:r>
            <a:endParaRPr sz="700">
              <a:latin typeface="Garamond"/>
              <a:cs typeface="Garamond"/>
            </a:endParaRPr>
          </a:p>
          <a:p>
            <a:pPr marL="12700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S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re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-4">
                <a:latin typeface="Garamond"/>
                <a:cs typeface="Garamond"/>
              </a:rPr>
              <a:t>m</a:t>
            </a:r>
            <a:r>
              <a:rPr dirty="0" smtClean="0" sz="700" spc="0">
                <a:latin typeface="Garamond"/>
                <a:cs typeface="Garamond"/>
              </a:rPr>
              <a:t>/</a:t>
            </a:r>
            <a:r>
              <a:rPr dirty="0" smtClean="0" sz="700" spc="4">
                <a:latin typeface="Garamond"/>
                <a:cs typeface="Garamond"/>
              </a:rPr>
              <a:t>p</a:t>
            </a:r>
            <a:r>
              <a:rPr dirty="0" smtClean="0" sz="700" spc="0">
                <a:latin typeface="Garamond"/>
                <a:cs typeface="Garamond"/>
              </a:rPr>
              <a:t>r</a:t>
            </a:r>
            <a:r>
              <a:rPr dirty="0" smtClean="0" sz="700" spc="4">
                <a:latin typeface="Garamond"/>
                <a:cs typeface="Garamond"/>
              </a:rPr>
              <a:t>o</a:t>
            </a:r>
            <a:r>
              <a:rPr dirty="0" smtClean="0" sz="700" spc="0">
                <a:latin typeface="Garamond"/>
                <a:cs typeface="Garamond"/>
              </a:rPr>
              <a:t>d</a:t>
            </a:r>
            <a:r>
              <a:rPr dirty="0" smtClean="0" sz="700" spc="-4">
                <a:latin typeface="Garamond"/>
                <a:cs typeface="Garamond"/>
              </a:rPr>
              <a:t>u</a:t>
            </a:r>
            <a:r>
              <a:rPr dirty="0" smtClean="0" sz="700" spc="0">
                <a:latin typeface="Garamond"/>
                <a:cs typeface="Garamond"/>
              </a:rPr>
              <a:t>c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/serv</a:t>
            </a:r>
            <a:r>
              <a:rPr dirty="0" smtClean="0" sz="700" spc="4">
                <a:latin typeface="Garamond"/>
                <a:cs typeface="Garamond"/>
              </a:rPr>
              <a:t>i</a:t>
            </a:r>
            <a:r>
              <a:rPr dirty="0" smtClean="0" sz="700" spc="0">
                <a:latin typeface="Garamond"/>
                <a:cs typeface="Garamond"/>
              </a:rPr>
              <a:t>ce</a:t>
            </a:r>
            <a:r>
              <a:rPr dirty="0" smtClean="0" sz="700" spc="14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5</a:t>
            </a:r>
            <a:endParaRPr sz="700">
              <a:latin typeface="Garamond"/>
              <a:cs typeface="Garamond"/>
            </a:endParaRPr>
          </a:p>
          <a:p>
            <a:pPr marL="12700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S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re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-4">
                <a:latin typeface="Garamond"/>
                <a:cs typeface="Garamond"/>
              </a:rPr>
              <a:t>m</a:t>
            </a:r>
            <a:r>
              <a:rPr dirty="0" smtClean="0" sz="700" spc="0">
                <a:latin typeface="Garamond"/>
                <a:cs typeface="Garamond"/>
              </a:rPr>
              <a:t>/</a:t>
            </a:r>
            <a:r>
              <a:rPr dirty="0" smtClean="0" sz="700" spc="4">
                <a:latin typeface="Garamond"/>
                <a:cs typeface="Garamond"/>
              </a:rPr>
              <a:t>p</a:t>
            </a:r>
            <a:r>
              <a:rPr dirty="0" smtClean="0" sz="700" spc="0">
                <a:latin typeface="Garamond"/>
                <a:cs typeface="Garamond"/>
              </a:rPr>
              <a:t>r</a:t>
            </a:r>
            <a:r>
              <a:rPr dirty="0" smtClean="0" sz="700" spc="4">
                <a:latin typeface="Garamond"/>
                <a:cs typeface="Garamond"/>
              </a:rPr>
              <a:t>o</a:t>
            </a:r>
            <a:r>
              <a:rPr dirty="0" smtClean="0" sz="700" spc="0">
                <a:latin typeface="Garamond"/>
                <a:cs typeface="Garamond"/>
              </a:rPr>
              <a:t>d</a:t>
            </a:r>
            <a:r>
              <a:rPr dirty="0" smtClean="0" sz="700" spc="-4">
                <a:latin typeface="Garamond"/>
                <a:cs typeface="Garamond"/>
              </a:rPr>
              <a:t>u</a:t>
            </a:r>
            <a:r>
              <a:rPr dirty="0" smtClean="0" sz="700" spc="0">
                <a:latin typeface="Garamond"/>
                <a:cs typeface="Garamond"/>
              </a:rPr>
              <a:t>c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/serv</a:t>
            </a:r>
            <a:r>
              <a:rPr dirty="0" smtClean="0" sz="700" spc="4">
                <a:latin typeface="Garamond"/>
                <a:cs typeface="Garamond"/>
              </a:rPr>
              <a:t>i</a:t>
            </a:r>
            <a:r>
              <a:rPr dirty="0" smtClean="0" sz="700" spc="0">
                <a:latin typeface="Garamond"/>
                <a:cs typeface="Garamond"/>
              </a:rPr>
              <a:t>ce</a:t>
            </a:r>
            <a:r>
              <a:rPr dirty="0" smtClean="0" sz="700" spc="14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6</a:t>
            </a:r>
            <a:endParaRPr sz="700">
              <a:latin typeface="Garamond"/>
              <a:cs typeface="Garamond"/>
            </a:endParaRPr>
          </a:p>
          <a:p>
            <a:pPr marL="12700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S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re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-4">
                <a:latin typeface="Garamond"/>
                <a:cs typeface="Garamond"/>
              </a:rPr>
              <a:t>m</a:t>
            </a:r>
            <a:r>
              <a:rPr dirty="0" smtClean="0" sz="700" spc="0">
                <a:latin typeface="Garamond"/>
                <a:cs typeface="Garamond"/>
              </a:rPr>
              <a:t>/</a:t>
            </a:r>
            <a:r>
              <a:rPr dirty="0" smtClean="0" sz="700" spc="4">
                <a:latin typeface="Garamond"/>
                <a:cs typeface="Garamond"/>
              </a:rPr>
              <a:t>p</a:t>
            </a:r>
            <a:r>
              <a:rPr dirty="0" smtClean="0" sz="700" spc="0">
                <a:latin typeface="Garamond"/>
                <a:cs typeface="Garamond"/>
              </a:rPr>
              <a:t>r</a:t>
            </a:r>
            <a:r>
              <a:rPr dirty="0" smtClean="0" sz="700" spc="4">
                <a:latin typeface="Garamond"/>
                <a:cs typeface="Garamond"/>
              </a:rPr>
              <a:t>o</a:t>
            </a:r>
            <a:r>
              <a:rPr dirty="0" smtClean="0" sz="700" spc="0">
                <a:latin typeface="Garamond"/>
                <a:cs typeface="Garamond"/>
              </a:rPr>
              <a:t>d</a:t>
            </a:r>
            <a:r>
              <a:rPr dirty="0" smtClean="0" sz="700" spc="-4">
                <a:latin typeface="Garamond"/>
                <a:cs typeface="Garamond"/>
              </a:rPr>
              <a:t>u</a:t>
            </a:r>
            <a:r>
              <a:rPr dirty="0" smtClean="0" sz="700" spc="0">
                <a:latin typeface="Garamond"/>
                <a:cs typeface="Garamond"/>
              </a:rPr>
              <a:t>c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/serv</a:t>
            </a:r>
            <a:r>
              <a:rPr dirty="0" smtClean="0" sz="700" spc="4">
                <a:latin typeface="Garamond"/>
                <a:cs typeface="Garamond"/>
              </a:rPr>
              <a:t>i</a:t>
            </a:r>
            <a:r>
              <a:rPr dirty="0" smtClean="0" sz="700" spc="0">
                <a:latin typeface="Garamond"/>
                <a:cs typeface="Garamond"/>
              </a:rPr>
              <a:t>ce</a:t>
            </a:r>
            <a:r>
              <a:rPr dirty="0" smtClean="0" sz="700" spc="14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7</a:t>
            </a:r>
            <a:endParaRPr sz="700">
              <a:latin typeface="Garamond"/>
              <a:cs typeface="Garamond"/>
            </a:endParaRPr>
          </a:p>
          <a:p>
            <a:pPr marL="12700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S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re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-4">
                <a:latin typeface="Garamond"/>
                <a:cs typeface="Garamond"/>
              </a:rPr>
              <a:t>m</a:t>
            </a:r>
            <a:r>
              <a:rPr dirty="0" smtClean="0" sz="700" spc="0">
                <a:latin typeface="Garamond"/>
                <a:cs typeface="Garamond"/>
              </a:rPr>
              <a:t>/</a:t>
            </a:r>
            <a:r>
              <a:rPr dirty="0" smtClean="0" sz="700" spc="4">
                <a:latin typeface="Garamond"/>
                <a:cs typeface="Garamond"/>
              </a:rPr>
              <a:t>p</a:t>
            </a:r>
            <a:r>
              <a:rPr dirty="0" smtClean="0" sz="700" spc="0">
                <a:latin typeface="Garamond"/>
                <a:cs typeface="Garamond"/>
              </a:rPr>
              <a:t>r</a:t>
            </a:r>
            <a:r>
              <a:rPr dirty="0" smtClean="0" sz="700" spc="4">
                <a:latin typeface="Garamond"/>
                <a:cs typeface="Garamond"/>
              </a:rPr>
              <a:t>o</a:t>
            </a:r>
            <a:r>
              <a:rPr dirty="0" smtClean="0" sz="700" spc="0">
                <a:latin typeface="Garamond"/>
                <a:cs typeface="Garamond"/>
              </a:rPr>
              <a:t>d</a:t>
            </a:r>
            <a:r>
              <a:rPr dirty="0" smtClean="0" sz="700" spc="-4">
                <a:latin typeface="Garamond"/>
                <a:cs typeface="Garamond"/>
              </a:rPr>
              <a:t>u</a:t>
            </a:r>
            <a:r>
              <a:rPr dirty="0" smtClean="0" sz="700" spc="0">
                <a:latin typeface="Garamond"/>
                <a:cs typeface="Garamond"/>
              </a:rPr>
              <a:t>c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/serv</a:t>
            </a:r>
            <a:r>
              <a:rPr dirty="0" smtClean="0" sz="700" spc="4">
                <a:latin typeface="Garamond"/>
                <a:cs typeface="Garamond"/>
              </a:rPr>
              <a:t>i</a:t>
            </a:r>
            <a:r>
              <a:rPr dirty="0" smtClean="0" sz="700" spc="0">
                <a:latin typeface="Garamond"/>
                <a:cs typeface="Garamond"/>
              </a:rPr>
              <a:t>ce</a:t>
            </a:r>
            <a:r>
              <a:rPr dirty="0" smtClean="0" sz="700" spc="14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8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657860" y="2337617"/>
            <a:ext cx="1108278" cy="116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3750"/>
              </a:lnSpc>
              <a:spcBef>
                <a:spcPts val="45"/>
              </a:spcBef>
            </a:pPr>
            <a:r>
              <a:rPr dirty="0" smtClean="0" sz="700" spc="4" b="1">
                <a:latin typeface="Garamond"/>
                <a:cs typeface="Garamond"/>
              </a:rPr>
              <a:t>S</a:t>
            </a:r>
            <a:r>
              <a:rPr dirty="0" smtClean="0" sz="700" spc="0" b="1">
                <a:latin typeface="Garamond"/>
                <a:cs typeface="Garamond"/>
              </a:rPr>
              <a:t>ub</a:t>
            </a:r>
            <a:r>
              <a:rPr dirty="0" smtClean="0" sz="700" spc="22" b="1">
                <a:latin typeface="Garamond"/>
                <a:cs typeface="Garamond"/>
              </a:rPr>
              <a:t> </a:t>
            </a:r>
            <a:r>
              <a:rPr dirty="0" smtClean="0" sz="700" spc="-4" b="1">
                <a:latin typeface="Garamond"/>
                <a:cs typeface="Garamond"/>
              </a:rPr>
              <a:t>T</a:t>
            </a:r>
            <a:r>
              <a:rPr dirty="0" smtClean="0" sz="700" spc="-4" b="1">
                <a:latin typeface="Garamond"/>
                <a:cs typeface="Garamond"/>
              </a:rPr>
              <a:t>o</a:t>
            </a:r>
            <a:r>
              <a:rPr dirty="0" smtClean="0" sz="700" spc="4" b="1">
                <a:latin typeface="Garamond"/>
                <a:cs typeface="Garamond"/>
              </a:rPr>
              <a:t>t</a:t>
            </a:r>
            <a:r>
              <a:rPr dirty="0" smtClean="0" sz="700" spc="0" b="1">
                <a:latin typeface="Garamond"/>
                <a:cs typeface="Garamond"/>
              </a:rPr>
              <a:t>al</a:t>
            </a:r>
            <a:r>
              <a:rPr dirty="0" smtClean="0" sz="700" spc="47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Re</a:t>
            </a:r>
            <a:r>
              <a:rPr dirty="0" smtClean="0" sz="700" spc="4" b="1">
                <a:latin typeface="Garamond"/>
                <a:cs typeface="Garamond"/>
              </a:rPr>
              <a:t>v</a:t>
            </a:r>
            <a:r>
              <a:rPr dirty="0" smtClean="0" sz="700" spc="0" b="1">
                <a:latin typeface="Garamond"/>
                <a:cs typeface="Garamond"/>
              </a:rPr>
              <a:t>e</a:t>
            </a:r>
            <a:r>
              <a:rPr dirty="0" smtClean="0" sz="700" spc="-4" b="1">
                <a:latin typeface="Garamond"/>
                <a:cs typeface="Garamond"/>
              </a:rPr>
              <a:t>n</a:t>
            </a:r>
            <a:r>
              <a:rPr dirty="0" smtClean="0" sz="700" spc="0" b="1">
                <a:latin typeface="Garamond"/>
                <a:cs typeface="Garamond"/>
              </a:rPr>
              <a:t>ue</a:t>
            </a:r>
            <a:r>
              <a:rPr dirty="0" smtClean="0" sz="700" spc="51" b="1">
                <a:latin typeface="Garamond"/>
                <a:cs typeface="Garamond"/>
              </a:rPr>
              <a:t> </a:t>
            </a:r>
            <a:r>
              <a:rPr dirty="0" smtClean="0" sz="700" spc="4" b="1">
                <a:latin typeface="Garamond"/>
                <a:cs typeface="Garamond"/>
              </a:rPr>
              <a:t>S</a:t>
            </a:r>
            <a:r>
              <a:rPr dirty="0" smtClean="0" sz="700" spc="4" b="1">
                <a:latin typeface="Garamond"/>
                <a:cs typeface="Garamond"/>
              </a:rPr>
              <a:t>t</a:t>
            </a:r>
            <a:r>
              <a:rPr dirty="0" smtClean="0" sz="700" spc="4" b="1">
                <a:latin typeface="Garamond"/>
                <a:cs typeface="Garamond"/>
              </a:rPr>
              <a:t>r</a:t>
            </a:r>
            <a:r>
              <a:rPr dirty="0" smtClean="0" sz="700" spc="0" b="1">
                <a:latin typeface="Garamond"/>
                <a:cs typeface="Garamond"/>
              </a:rPr>
              <a:t>ea</a:t>
            </a:r>
            <a:r>
              <a:rPr dirty="0" smtClean="0" sz="700" spc="4" b="1">
                <a:latin typeface="Garamond"/>
                <a:cs typeface="Garamond"/>
              </a:rPr>
              <a:t>m</a:t>
            </a:r>
            <a:r>
              <a:rPr dirty="0" smtClean="0" sz="700" spc="0" b="1">
                <a:latin typeface="Garamond"/>
                <a:cs typeface="Garamond"/>
              </a:rPr>
              <a:t>s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57860" y="2578790"/>
            <a:ext cx="1078698" cy="7188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05488">
              <a:lnSpc>
                <a:spcPts val="787"/>
              </a:lnSpc>
              <a:spcBef>
                <a:spcPts val="45"/>
              </a:spcBef>
            </a:pPr>
            <a:r>
              <a:rPr dirty="0" smtClean="0" sz="700" spc="-4" b="1">
                <a:latin typeface="Garamond"/>
                <a:cs typeface="Garamond"/>
              </a:rPr>
              <a:t>O</a:t>
            </a:r>
            <a:r>
              <a:rPr dirty="0" smtClean="0" sz="700" spc="4" b="1">
                <a:latin typeface="Garamond"/>
                <a:cs typeface="Garamond"/>
              </a:rPr>
              <a:t>t</a:t>
            </a:r>
            <a:r>
              <a:rPr dirty="0" smtClean="0" sz="700" spc="0" b="1">
                <a:latin typeface="Garamond"/>
                <a:cs typeface="Garamond"/>
              </a:rPr>
              <a:t>h</a:t>
            </a:r>
            <a:r>
              <a:rPr dirty="0" smtClean="0" sz="700" spc="-4" b="1">
                <a:latin typeface="Garamond"/>
                <a:cs typeface="Garamond"/>
              </a:rPr>
              <a:t>e</a:t>
            </a:r>
            <a:r>
              <a:rPr dirty="0" smtClean="0" sz="700" spc="0" b="1">
                <a:latin typeface="Garamond"/>
                <a:cs typeface="Garamond"/>
              </a:rPr>
              <a:t>r</a:t>
            </a:r>
            <a:r>
              <a:rPr dirty="0" smtClean="0" sz="700" spc="4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I</a:t>
            </a:r>
            <a:r>
              <a:rPr dirty="0" smtClean="0" sz="700" spc="0" b="1">
                <a:latin typeface="Garamond"/>
                <a:cs typeface="Garamond"/>
              </a:rPr>
              <a:t>n</a:t>
            </a:r>
            <a:r>
              <a:rPr dirty="0" smtClean="0" sz="700" spc="-4" b="1">
                <a:latin typeface="Garamond"/>
                <a:cs typeface="Garamond"/>
              </a:rPr>
              <a:t>c</a:t>
            </a:r>
            <a:r>
              <a:rPr dirty="0" smtClean="0" sz="700" spc="-4" b="1">
                <a:latin typeface="Garamond"/>
                <a:cs typeface="Garamond"/>
              </a:rPr>
              <a:t>o</a:t>
            </a:r>
            <a:r>
              <a:rPr dirty="0" smtClean="0" sz="700" spc="4" b="1">
                <a:latin typeface="Garamond"/>
                <a:cs typeface="Garamond"/>
              </a:rPr>
              <a:t>m</a:t>
            </a:r>
            <a:r>
              <a:rPr dirty="0" smtClean="0" sz="700" spc="0" b="1">
                <a:latin typeface="Garamond"/>
                <a:cs typeface="Garamond"/>
              </a:rPr>
              <a:t>e</a:t>
            </a:r>
            <a:r>
              <a:rPr dirty="0" smtClean="0" sz="700" spc="0" b="1">
                <a:latin typeface="Garamond"/>
                <a:cs typeface="Garamond"/>
              </a:rPr>
              <a:t> </a:t>
            </a:r>
            <a:endParaRPr sz="700">
              <a:latin typeface="Garamond"/>
              <a:cs typeface="Garamond"/>
            </a:endParaRPr>
          </a:p>
          <a:p>
            <a:pPr marL="12700" marR="505488">
              <a:lnSpc>
                <a:spcPts val="787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S</a:t>
            </a:r>
            <a:r>
              <a:rPr dirty="0" smtClean="0" sz="700" spc="4">
                <a:latin typeface="Garamond"/>
                <a:cs typeface="Garamond"/>
              </a:rPr>
              <a:t>p</a:t>
            </a:r>
            <a:r>
              <a:rPr dirty="0" smtClean="0" sz="700" spc="4">
                <a:latin typeface="Garamond"/>
                <a:cs typeface="Garamond"/>
              </a:rPr>
              <a:t>o</a:t>
            </a:r>
            <a:r>
              <a:rPr dirty="0" smtClean="0" sz="700" spc="4">
                <a:latin typeface="Garamond"/>
                <a:cs typeface="Garamond"/>
              </a:rPr>
              <a:t>n</a:t>
            </a:r>
            <a:r>
              <a:rPr dirty="0" smtClean="0" sz="700" spc="0">
                <a:latin typeface="Garamond"/>
                <a:cs typeface="Garamond"/>
              </a:rPr>
              <a:t>s</a:t>
            </a:r>
            <a:r>
              <a:rPr dirty="0" smtClean="0" sz="700" spc="4">
                <a:latin typeface="Garamond"/>
                <a:cs typeface="Garamond"/>
              </a:rPr>
              <a:t>o</a:t>
            </a:r>
            <a:r>
              <a:rPr dirty="0" smtClean="0" sz="700" spc="0">
                <a:latin typeface="Garamond"/>
                <a:cs typeface="Garamond"/>
              </a:rPr>
              <a:t>rs</a:t>
            </a:r>
            <a:r>
              <a:rPr dirty="0" smtClean="0" sz="700" spc="4">
                <a:latin typeface="Garamond"/>
                <a:cs typeface="Garamond"/>
              </a:rPr>
              <a:t>h</a:t>
            </a:r>
            <a:r>
              <a:rPr dirty="0" smtClean="0" sz="700" spc="0">
                <a:latin typeface="Garamond"/>
                <a:cs typeface="Garamond"/>
              </a:rPr>
              <a:t>ip</a:t>
            </a:r>
            <a:r>
              <a:rPr dirty="0" smtClean="0" sz="700" spc="0">
                <a:latin typeface="Garamond"/>
                <a:cs typeface="Garamond"/>
              </a:rPr>
              <a:t> </a:t>
            </a:r>
            <a:endParaRPr sz="700">
              <a:latin typeface="Garamond"/>
              <a:cs typeface="Garamond"/>
            </a:endParaRPr>
          </a:p>
          <a:p>
            <a:pPr marL="12700" marR="505488">
              <a:lnSpc>
                <a:spcPts val="787"/>
              </a:lnSpc>
              <a:spcBef>
                <a:spcPts val="160"/>
              </a:spcBef>
            </a:pPr>
            <a:r>
              <a:rPr dirty="0" smtClean="0" sz="700" spc="-4">
                <a:latin typeface="Garamond"/>
                <a:cs typeface="Garamond"/>
              </a:rPr>
              <a:t>G</a:t>
            </a:r>
            <a:r>
              <a:rPr dirty="0" smtClean="0" sz="700" spc="0">
                <a:latin typeface="Garamond"/>
                <a:cs typeface="Garamond"/>
              </a:rPr>
              <a:t>r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4">
                <a:latin typeface="Garamond"/>
                <a:cs typeface="Garamond"/>
              </a:rPr>
              <a:t>n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s</a:t>
            </a:r>
            <a:r>
              <a:rPr dirty="0" smtClean="0" sz="700" spc="0">
                <a:latin typeface="Garamond"/>
                <a:cs typeface="Garamond"/>
              </a:rPr>
              <a:t> </a:t>
            </a:r>
            <a:endParaRPr sz="700">
              <a:latin typeface="Garamond"/>
              <a:cs typeface="Garamond"/>
            </a:endParaRPr>
          </a:p>
          <a:p>
            <a:pPr marL="12700" marR="505488">
              <a:lnSpc>
                <a:spcPts val="787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C</a:t>
            </a:r>
            <a:r>
              <a:rPr dirty="0" smtClean="0" sz="700" spc="4">
                <a:latin typeface="Garamond"/>
                <a:cs typeface="Garamond"/>
              </a:rPr>
              <a:t>o</a:t>
            </a:r>
            <a:r>
              <a:rPr dirty="0" smtClean="0" sz="700" spc="4">
                <a:latin typeface="Garamond"/>
                <a:cs typeface="Garamond"/>
              </a:rPr>
              <a:t>n</a:t>
            </a:r>
            <a:r>
              <a:rPr dirty="0" smtClean="0" sz="700" spc="0">
                <a:latin typeface="Garamond"/>
                <a:cs typeface="Garamond"/>
              </a:rPr>
              <a:t>s</a:t>
            </a:r>
            <a:r>
              <a:rPr dirty="0" smtClean="0" sz="700" spc="-4">
                <a:latin typeface="Garamond"/>
                <a:cs typeface="Garamond"/>
              </a:rPr>
              <a:t>u</a:t>
            </a:r>
            <a:r>
              <a:rPr dirty="0" smtClean="0" sz="700" spc="0">
                <a:latin typeface="Garamond"/>
                <a:cs typeface="Garamond"/>
              </a:rPr>
              <a:t>l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i</a:t>
            </a:r>
            <a:r>
              <a:rPr dirty="0" smtClean="0" sz="700" spc="4">
                <a:latin typeface="Garamond"/>
                <a:cs typeface="Garamond"/>
              </a:rPr>
              <a:t>n</a:t>
            </a:r>
            <a:r>
              <a:rPr dirty="0" smtClean="0" sz="700" spc="0">
                <a:latin typeface="Garamond"/>
                <a:cs typeface="Garamond"/>
              </a:rPr>
              <a:t>g</a:t>
            </a:r>
            <a:r>
              <a:rPr dirty="0" smtClean="0" sz="700" spc="0">
                <a:latin typeface="Garamond"/>
                <a:cs typeface="Garamond"/>
              </a:rPr>
              <a:t> </a:t>
            </a:r>
            <a:endParaRPr sz="700">
              <a:latin typeface="Garamond"/>
              <a:cs typeface="Garamond"/>
            </a:endParaRPr>
          </a:p>
          <a:p>
            <a:pPr marL="12700" marR="505488">
              <a:lnSpc>
                <a:spcPts val="787"/>
              </a:lnSpc>
              <a:spcBef>
                <a:spcPts val="160"/>
              </a:spcBef>
            </a:pPr>
            <a:r>
              <a:rPr dirty="0" smtClean="0" sz="700" spc="-4">
                <a:latin typeface="Garamond"/>
                <a:cs typeface="Garamond"/>
              </a:rPr>
              <a:t>L</a:t>
            </a:r>
            <a:r>
              <a:rPr dirty="0" smtClean="0" sz="700" spc="0">
                <a:latin typeface="Garamond"/>
                <a:cs typeface="Garamond"/>
              </a:rPr>
              <a:t>ice</a:t>
            </a:r>
            <a:r>
              <a:rPr dirty="0" smtClean="0" sz="700" spc="4">
                <a:latin typeface="Garamond"/>
                <a:cs typeface="Garamond"/>
              </a:rPr>
              <a:t>n</a:t>
            </a:r>
            <a:r>
              <a:rPr dirty="0" smtClean="0" sz="700" spc="0">
                <a:latin typeface="Garamond"/>
                <a:cs typeface="Garamond"/>
              </a:rPr>
              <a:t>c</a:t>
            </a:r>
            <a:r>
              <a:rPr dirty="0" smtClean="0" sz="700" spc="4">
                <a:latin typeface="Garamond"/>
                <a:cs typeface="Garamond"/>
              </a:rPr>
              <a:t>i</a:t>
            </a:r>
            <a:r>
              <a:rPr dirty="0" smtClean="0" sz="700" spc="4">
                <a:latin typeface="Garamond"/>
                <a:cs typeface="Garamond"/>
              </a:rPr>
              <a:t>n</a:t>
            </a:r>
            <a:r>
              <a:rPr dirty="0" smtClean="0" sz="700" spc="0">
                <a:latin typeface="Garamond"/>
                <a:cs typeface="Garamond"/>
              </a:rPr>
              <a:t>g</a:t>
            </a:r>
            <a:endParaRPr sz="700">
              <a:latin typeface="Garamond"/>
              <a:cs typeface="Garamond"/>
            </a:endParaRPr>
          </a:p>
          <a:p>
            <a:pPr marL="12700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O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4">
                <a:latin typeface="Garamond"/>
                <a:cs typeface="Garamond"/>
              </a:rPr>
              <a:t>h</a:t>
            </a:r>
            <a:r>
              <a:rPr dirty="0" smtClean="0" sz="700" spc="0">
                <a:latin typeface="Garamond"/>
                <a:cs typeface="Garamond"/>
              </a:rPr>
              <a:t>er</a:t>
            </a:r>
            <a:r>
              <a:rPr dirty="0" smtClean="0" sz="700" spc="37">
                <a:latin typeface="Garamond"/>
                <a:cs typeface="Garamond"/>
              </a:rPr>
              <a:t> </a:t>
            </a:r>
            <a:r>
              <a:rPr dirty="0" smtClean="0" sz="700" spc="-4">
                <a:latin typeface="Garamond"/>
                <a:cs typeface="Garamond"/>
              </a:rPr>
              <a:t>(</a:t>
            </a:r>
            <a:r>
              <a:rPr dirty="0" smtClean="0" sz="700" spc="0">
                <a:latin typeface="Garamond"/>
                <a:cs typeface="Garamond"/>
              </a:rPr>
              <a:t>re</a:t>
            </a:r>
            <a:r>
              <a:rPr dirty="0" smtClean="0" sz="700" spc="4">
                <a:latin typeface="Garamond"/>
                <a:cs typeface="Garamond"/>
              </a:rPr>
              <a:t>n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-4">
                <a:latin typeface="Garamond"/>
                <a:cs typeface="Garamond"/>
              </a:rPr>
              <a:t>m</a:t>
            </a:r>
            <a:r>
              <a:rPr dirty="0" smtClean="0" sz="700" spc="0">
                <a:latin typeface="Garamond"/>
                <a:cs typeface="Garamond"/>
              </a:rPr>
              <a:t>e</a:t>
            </a:r>
            <a:r>
              <a:rPr dirty="0" smtClean="0" sz="700" spc="50">
                <a:latin typeface="Garamond"/>
                <a:cs typeface="Garamond"/>
              </a:rPr>
              <a:t> 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4">
                <a:latin typeface="Garamond"/>
                <a:cs typeface="Garamond"/>
              </a:rPr>
              <a:t>p</a:t>
            </a:r>
            <a:r>
              <a:rPr dirty="0" smtClean="0" sz="700" spc="4">
                <a:latin typeface="Garamond"/>
                <a:cs typeface="Garamond"/>
              </a:rPr>
              <a:t>p</a:t>
            </a:r>
            <a:r>
              <a:rPr dirty="0" smtClean="0" sz="700" spc="0">
                <a:latin typeface="Garamond"/>
                <a:cs typeface="Garamond"/>
              </a:rPr>
              <a:t>r</a:t>
            </a:r>
            <a:r>
              <a:rPr dirty="0" smtClean="0" sz="700" spc="4">
                <a:latin typeface="Garamond"/>
                <a:cs typeface="Garamond"/>
              </a:rPr>
              <a:t>o</a:t>
            </a:r>
            <a:r>
              <a:rPr dirty="0" smtClean="0" sz="700" spc="4">
                <a:latin typeface="Garamond"/>
                <a:cs typeface="Garamond"/>
              </a:rPr>
              <a:t>p</a:t>
            </a:r>
            <a:r>
              <a:rPr dirty="0" smtClean="0" sz="700" spc="0">
                <a:latin typeface="Garamond"/>
                <a:cs typeface="Garamond"/>
              </a:rPr>
              <a:t>r</a:t>
            </a:r>
            <a:r>
              <a:rPr dirty="0" smtClean="0" sz="700" spc="4">
                <a:latin typeface="Garamond"/>
                <a:cs typeface="Garamond"/>
              </a:rPr>
              <a:t>i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-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e</a:t>
            </a:r>
            <a:r>
              <a:rPr dirty="0" smtClean="0" sz="700" spc="4">
                <a:latin typeface="Garamond"/>
                <a:cs typeface="Garamond"/>
              </a:rPr>
              <a:t>l</a:t>
            </a:r>
            <a:r>
              <a:rPr dirty="0" smtClean="0" sz="700" spc="0">
                <a:latin typeface="Garamond"/>
                <a:cs typeface="Garamond"/>
              </a:rPr>
              <a:t>y)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657860" y="3421562"/>
            <a:ext cx="604580" cy="116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3750"/>
              </a:lnSpc>
              <a:spcBef>
                <a:spcPts val="45"/>
              </a:spcBef>
            </a:pPr>
            <a:r>
              <a:rPr dirty="0" smtClean="0" sz="700" spc="-4" b="1">
                <a:latin typeface="Garamond"/>
                <a:cs typeface="Garamond"/>
              </a:rPr>
              <a:t>T</a:t>
            </a:r>
            <a:r>
              <a:rPr dirty="0" smtClean="0" sz="700" spc="-4" b="1">
                <a:latin typeface="Garamond"/>
                <a:cs typeface="Garamond"/>
              </a:rPr>
              <a:t>o</a:t>
            </a:r>
            <a:r>
              <a:rPr dirty="0" smtClean="0" sz="700" spc="4" b="1">
                <a:latin typeface="Garamond"/>
                <a:cs typeface="Garamond"/>
              </a:rPr>
              <a:t>t</a:t>
            </a:r>
            <a:r>
              <a:rPr dirty="0" smtClean="0" sz="700" spc="0" b="1">
                <a:latin typeface="Garamond"/>
                <a:cs typeface="Garamond"/>
              </a:rPr>
              <a:t>al</a:t>
            </a:r>
            <a:r>
              <a:rPr dirty="0" smtClean="0" sz="700" spc="47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Re</a:t>
            </a:r>
            <a:r>
              <a:rPr dirty="0" smtClean="0" sz="700" spc="5" b="1">
                <a:latin typeface="Garamond"/>
                <a:cs typeface="Garamond"/>
              </a:rPr>
              <a:t>v</a:t>
            </a:r>
            <a:r>
              <a:rPr dirty="0" smtClean="0" sz="700" spc="0" b="1">
                <a:latin typeface="Garamond"/>
                <a:cs typeface="Garamond"/>
              </a:rPr>
              <a:t>e</a:t>
            </a:r>
            <a:r>
              <a:rPr dirty="0" smtClean="0" sz="700" spc="-5" b="1">
                <a:latin typeface="Garamond"/>
                <a:cs typeface="Garamond"/>
              </a:rPr>
              <a:t>n</a:t>
            </a:r>
            <a:r>
              <a:rPr dirty="0" smtClean="0" sz="700" spc="0" b="1">
                <a:latin typeface="Garamond"/>
                <a:cs typeface="Garamond"/>
              </a:rPr>
              <a:t>ue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1211402" y="3844658"/>
            <a:ext cx="2202561" cy="2152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9613" marR="274892">
              <a:lnSpc>
                <a:spcPct val="95238"/>
              </a:lnSpc>
              <a:spcBef>
                <a:spcPts val="426"/>
              </a:spcBef>
            </a:pPr>
            <a:r>
              <a:rPr dirty="0" smtClean="0" sz="700" spc="0">
                <a:latin typeface="Garamond"/>
                <a:cs typeface="Garamond"/>
              </a:rPr>
              <a:t>M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0">
                <a:latin typeface="Garamond"/>
                <a:cs typeface="Garamond"/>
              </a:rPr>
              <a:t>ny</a:t>
            </a:r>
            <a:r>
              <a:rPr dirty="0" smtClean="0" sz="700" spc="30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busin</a:t>
            </a:r>
            <a:r>
              <a:rPr dirty="0" smtClean="0" sz="700" spc="-4">
                <a:latin typeface="Garamond"/>
                <a:cs typeface="Garamond"/>
              </a:rPr>
              <a:t>e</a:t>
            </a:r>
            <a:r>
              <a:rPr dirty="0" smtClean="0" sz="700" spc="0">
                <a:latin typeface="Garamond"/>
                <a:cs typeface="Garamond"/>
              </a:rPr>
              <a:t>s</a:t>
            </a:r>
            <a:r>
              <a:rPr dirty="0" smtClean="0" sz="700" spc="4">
                <a:latin typeface="Garamond"/>
                <a:cs typeface="Garamond"/>
              </a:rPr>
              <a:t>s</a:t>
            </a:r>
            <a:r>
              <a:rPr dirty="0" smtClean="0" sz="700" spc="-4">
                <a:latin typeface="Garamond"/>
                <a:cs typeface="Garamond"/>
              </a:rPr>
              <a:t>e</a:t>
            </a:r>
            <a:r>
              <a:rPr dirty="0" smtClean="0" sz="700" spc="0">
                <a:latin typeface="Garamond"/>
                <a:cs typeface="Garamond"/>
              </a:rPr>
              <a:t>s</a:t>
            </a:r>
            <a:r>
              <a:rPr dirty="0" smtClean="0" sz="700" spc="4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g</a:t>
            </a:r>
            <a:r>
              <a:rPr dirty="0" smtClean="0" sz="700" spc="-4">
                <a:latin typeface="Garamond"/>
                <a:cs typeface="Garamond"/>
              </a:rPr>
              <a:t>e</a:t>
            </a:r>
            <a:r>
              <a:rPr dirty="0" smtClean="0" sz="700" spc="0">
                <a:latin typeface="Garamond"/>
                <a:cs typeface="Garamond"/>
              </a:rPr>
              <a:t>t</a:t>
            </a:r>
            <a:r>
              <a:rPr dirty="0" smtClean="0" sz="700" spc="2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s</a:t>
            </a:r>
            <a:r>
              <a:rPr dirty="0" smtClean="0" sz="700" spc="4">
                <a:latin typeface="Garamond"/>
                <a:cs typeface="Garamond"/>
              </a:rPr>
              <a:t>p</a:t>
            </a:r>
            <a:r>
              <a:rPr dirty="0" smtClean="0" sz="700" spc="0">
                <a:latin typeface="Garamond"/>
                <a:cs typeface="Garamond"/>
              </a:rPr>
              <a:t>ons</a:t>
            </a:r>
            <a:r>
              <a:rPr dirty="0" smtClean="0" sz="700" spc="4">
                <a:latin typeface="Garamond"/>
                <a:cs typeface="Garamond"/>
              </a:rPr>
              <a:t>o</a:t>
            </a:r>
            <a:r>
              <a:rPr dirty="0" smtClean="0" sz="700" spc="4">
                <a:latin typeface="Garamond"/>
                <a:cs typeface="Garamond"/>
              </a:rPr>
              <a:t>r</a:t>
            </a:r>
            <a:r>
              <a:rPr dirty="0" smtClean="0" sz="700" spc="0">
                <a:latin typeface="Garamond"/>
                <a:cs typeface="Garamond"/>
              </a:rPr>
              <a:t>s</a:t>
            </a:r>
            <a:r>
              <a:rPr dirty="0" smtClean="0" sz="700" spc="4">
                <a:latin typeface="Garamond"/>
                <a:cs typeface="Garamond"/>
              </a:rPr>
              <a:t>h</a:t>
            </a:r>
            <a:r>
              <a:rPr dirty="0" smtClean="0" sz="700" spc="0">
                <a:latin typeface="Garamond"/>
                <a:cs typeface="Garamond"/>
              </a:rPr>
              <a:t>ip</a:t>
            </a:r>
            <a:r>
              <a:rPr dirty="0" smtClean="0" sz="700" spc="35">
                <a:latin typeface="Garamond"/>
                <a:cs typeface="Garamond"/>
              </a:rPr>
              <a:t> 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0">
                <a:latin typeface="Garamond"/>
                <a:cs typeface="Garamond"/>
              </a:rPr>
              <a:t>nd</a:t>
            </a:r>
            <a:r>
              <a:rPr dirty="0" smtClean="0" sz="700" spc="24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o</a:t>
            </a:r>
            <a:r>
              <a:rPr dirty="0" smtClean="0" sz="700" spc="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h</a:t>
            </a:r>
            <a:r>
              <a:rPr dirty="0" smtClean="0" sz="700" spc="-4">
                <a:latin typeface="Garamond"/>
                <a:cs typeface="Garamond"/>
              </a:rPr>
              <a:t>e</a:t>
            </a:r>
            <a:r>
              <a:rPr dirty="0" smtClean="0" sz="700" spc="0">
                <a:latin typeface="Garamond"/>
                <a:cs typeface="Garamond"/>
              </a:rPr>
              <a:t>r</a:t>
            </a:r>
            <a:r>
              <a:rPr dirty="0" smtClean="0" sz="700" spc="2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fo</a:t>
            </a:r>
            <a:r>
              <a:rPr dirty="0" smtClean="0" sz="700" spc="4">
                <a:latin typeface="Garamond"/>
                <a:cs typeface="Garamond"/>
              </a:rPr>
              <a:t>r</a:t>
            </a:r>
            <a:r>
              <a:rPr dirty="0" smtClean="0" sz="700" spc="0">
                <a:latin typeface="Garamond"/>
                <a:cs typeface="Garamond"/>
              </a:rPr>
              <a:t>ms</a:t>
            </a:r>
            <a:r>
              <a:rPr dirty="0" smtClean="0" sz="700" spc="2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of</a:t>
            </a:r>
            <a:r>
              <a:rPr dirty="0" smtClean="0" sz="700" spc="0">
                <a:latin typeface="Garamond"/>
                <a:cs typeface="Garamond"/>
              </a:rPr>
              <a:t> 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0">
                <a:latin typeface="Garamond"/>
                <a:cs typeface="Garamond"/>
              </a:rPr>
              <a:t>dhoc</a:t>
            </a:r>
            <a:r>
              <a:rPr dirty="0" smtClean="0" sz="700" spc="32">
                <a:latin typeface="Garamond"/>
                <a:cs typeface="Garamond"/>
              </a:rPr>
              <a:t> </a:t>
            </a:r>
            <a:r>
              <a:rPr dirty="0" smtClean="0" sz="700" spc="4">
                <a:latin typeface="Garamond"/>
                <a:cs typeface="Garamond"/>
              </a:rPr>
              <a:t>r</a:t>
            </a:r>
            <a:r>
              <a:rPr dirty="0" smtClean="0" sz="700" spc="-4">
                <a:latin typeface="Garamond"/>
                <a:cs typeface="Garamond"/>
              </a:rPr>
              <a:t>e</a:t>
            </a:r>
            <a:r>
              <a:rPr dirty="0" smtClean="0" sz="700" spc="0">
                <a:latin typeface="Garamond"/>
                <a:cs typeface="Garamond"/>
              </a:rPr>
              <a:t>v</a:t>
            </a:r>
            <a:r>
              <a:rPr dirty="0" smtClean="0" sz="700" spc="-4">
                <a:latin typeface="Garamond"/>
                <a:cs typeface="Garamond"/>
              </a:rPr>
              <a:t>e</a:t>
            </a:r>
            <a:r>
              <a:rPr dirty="0" smtClean="0" sz="700" spc="0">
                <a:latin typeface="Garamond"/>
                <a:cs typeface="Garamond"/>
              </a:rPr>
              <a:t>nue,</a:t>
            </a:r>
            <a:r>
              <a:rPr dirty="0" smtClean="0" sz="700" spc="40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so</a:t>
            </a:r>
            <a:r>
              <a:rPr dirty="0" smtClean="0" sz="700" spc="1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use</a:t>
            </a:r>
            <a:r>
              <a:rPr dirty="0" smtClean="0" sz="700" spc="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th</a:t>
            </a:r>
            <a:r>
              <a:rPr dirty="0" smtClean="0" sz="700" spc="-4">
                <a:latin typeface="Garamond"/>
                <a:cs typeface="Garamond"/>
              </a:rPr>
              <a:t>i</a:t>
            </a:r>
            <a:r>
              <a:rPr dirty="0" smtClean="0" sz="700" spc="0">
                <a:latin typeface="Garamond"/>
                <a:cs typeface="Garamond"/>
              </a:rPr>
              <a:t>s</a:t>
            </a:r>
            <a:r>
              <a:rPr dirty="0" smtClean="0" sz="700" spc="14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se</a:t>
            </a:r>
            <a:r>
              <a:rPr dirty="0" smtClean="0" sz="700" spc="-4">
                <a:latin typeface="Garamond"/>
                <a:cs typeface="Garamond"/>
              </a:rPr>
              <a:t>c</a:t>
            </a:r>
            <a:r>
              <a:rPr dirty="0" smtClean="0" sz="700" spc="0">
                <a:latin typeface="Garamond"/>
                <a:cs typeface="Garamond"/>
              </a:rPr>
              <a:t>ti</a:t>
            </a:r>
            <a:r>
              <a:rPr dirty="0" smtClean="0" sz="700" spc="-4">
                <a:latin typeface="Garamond"/>
                <a:cs typeface="Garamond"/>
              </a:rPr>
              <a:t>o</a:t>
            </a:r>
            <a:r>
              <a:rPr dirty="0" smtClean="0" sz="700" spc="0">
                <a:latin typeface="Garamond"/>
                <a:cs typeface="Garamond"/>
              </a:rPr>
              <a:t>n</a:t>
            </a:r>
            <a:r>
              <a:rPr dirty="0" smtClean="0" sz="700" spc="33">
                <a:latin typeface="Garamond"/>
                <a:cs typeface="Garamond"/>
              </a:rPr>
              <a:t> 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0">
                <a:latin typeface="Garamond"/>
                <a:cs typeface="Garamond"/>
              </a:rPr>
              <a:t>p</a:t>
            </a:r>
            <a:r>
              <a:rPr dirty="0" smtClean="0" sz="700" spc="-4">
                <a:latin typeface="Garamond"/>
                <a:cs typeface="Garamond"/>
              </a:rPr>
              <a:t>p</a:t>
            </a:r>
            <a:r>
              <a:rPr dirty="0" smtClean="0" sz="700" spc="0">
                <a:latin typeface="Garamond"/>
                <a:cs typeface="Garamond"/>
              </a:rPr>
              <a:t>ropri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0">
                <a:latin typeface="Garamond"/>
                <a:cs typeface="Garamond"/>
              </a:rPr>
              <a:t>t</a:t>
            </a:r>
            <a:r>
              <a:rPr dirty="0" smtClean="0" sz="700" spc="-4">
                <a:latin typeface="Garamond"/>
                <a:cs typeface="Garamond"/>
              </a:rPr>
              <a:t>e</a:t>
            </a:r>
            <a:r>
              <a:rPr dirty="0" smtClean="0" sz="700" spc="0">
                <a:latin typeface="Garamond"/>
                <a:cs typeface="Garamond"/>
              </a:rPr>
              <a:t>l</a:t>
            </a:r>
            <a:r>
              <a:rPr dirty="0" smtClean="0" sz="700" spc="-4">
                <a:latin typeface="Garamond"/>
                <a:cs typeface="Garamond"/>
              </a:rPr>
              <a:t>y</a:t>
            </a:r>
            <a:r>
              <a:rPr dirty="0" smtClean="0" sz="700" spc="0">
                <a:latin typeface="Garamond"/>
                <a:cs typeface="Garamond"/>
              </a:rPr>
              <a:t>.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2837942" y="2690495"/>
            <a:ext cx="6291325" cy="603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719">
              <a:lnSpc>
                <a:spcPct val="93749"/>
              </a:lnSpc>
              <a:spcBef>
                <a:spcPts val="114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11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20,000.00</a:t>
            </a:r>
            <a:endParaRPr sz="700">
              <a:latin typeface="Garamond"/>
              <a:cs typeface="Garamond"/>
            </a:endParaRPr>
          </a:p>
          <a:p>
            <a:pPr marL="2856865" marR="2979475" algn="ctr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</a:t>
            </a:r>
            <a:r>
              <a:rPr dirty="0" smtClean="0" sz="700" spc="1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1,000.00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9129267" y="2690495"/>
            <a:ext cx="553847" cy="603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4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</a:t>
            </a:r>
            <a:r>
              <a:rPr dirty="0" smtClean="0" sz="700" spc="4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20,000.00</a:t>
            </a:r>
            <a:endParaRPr sz="700">
              <a:latin typeface="Garamond"/>
              <a:cs typeface="Garamond"/>
            </a:endParaRPr>
          </a:p>
          <a:p>
            <a:pPr marL="44958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</a:t>
            </a:r>
            <a:r>
              <a:rPr dirty="0" smtClean="0" sz="700" spc="2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1,000.00</a:t>
            </a:r>
            <a:endParaRPr sz="700">
              <a:latin typeface="Garamond"/>
              <a:cs typeface="Garamond"/>
            </a:endParaRPr>
          </a:p>
          <a:p>
            <a:pPr marL="44958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</a:t>
            </a:r>
            <a:r>
              <a:rPr dirty="0" smtClean="0" sz="700" spc="5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  <a:p>
            <a:pPr marL="44958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</a:t>
            </a:r>
            <a:r>
              <a:rPr dirty="0" smtClean="0" sz="700" spc="5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  <a:p>
            <a:pPr marL="44958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</a:t>
            </a:r>
            <a:r>
              <a:rPr dirty="0" smtClean="0" sz="700" spc="5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837942" y="3293999"/>
            <a:ext cx="6291325" cy="1196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00"/>
              </a:lnSpc>
              <a:spcBef>
                <a:spcPts val="41"/>
              </a:spcBef>
            </a:pPr>
            <a:endParaRPr sz="900"/>
          </a:p>
        </p:txBody>
      </p:sp>
      <p:sp>
        <p:nvSpPr>
          <p:cNvPr id="122" name="object 122"/>
          <p:cNvSpPr txBox="1"/>
          <p:nvPr/>
        </p:nvSpPr>
        <p:spPr>
          <a:xfrm>
            <a:off x="9129267" y="3293999"/>
            <a:ext cx="553847" cy="1196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00"/>
              </a:lnSpc>
              <a:spcBef>
                <a:spcPts val="41"/>
              </a:spcBef>
            </a:pPr>
            <a:endParaRPr sz="900"/>
          </a:p>
        </p:txBody>
      </p:sp>
      <p:sp>
        <p:nvSpPr>
          <p:cNvPr id="121" name="object 121"/>
          <p:cNvSpPr txBox="1"/>
          <p:nvPr/>
        </p:nvSpPr>
        <p:spPr>
          <a:xfrm>
            <a:off x="2837942" y="3413632"/>
            <a:ext cx="629132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7243">
              <a:lnSpc>
                <a:spcPct val="93750"/>
              </a:lnSpc>
              <a:spcBef>
                <a:spcPts val="110"/>
              </a:spcBef>
            </a:pP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  </a:t>
            </a:r>
            <a:r>
              <a:rPr dirty="0" smtClean="0" sz="700" spc="44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2</a:t>
            </a:r>
            <a:r>
              <a:rPr dirty="0" smtClean="0" sz="700" spc="-4" b="1">
                <a:latin typeface="Garamond"/>
                <a:cs typeface="Garamond"/>
              </a:rPr>
              <a:t>0</a:t>
            </a:r>
            <a:r>
              <a:rPr dirty="0" smtClean="0" sz="700" spc="4" b="1">
                <a:latin typeface="Garamond"/>
                <a:cs typeface="Garamond"/>
              </a:rPr>
              <a:t>,</a:t>
            </a:r>
            <a:r>
              <a:rPr dirty="0" smtClean="0" sz="700" spc="0" b="1">
                <a:latin typeface="Garamond"/>
                <a:cs typeface="Garamond"/>
              </a:rPr>
              <a:t>181</a:t>
            </a:r>
            <a:r>
              <a:rPr dirty="0" smtClean="0" sz="700" spc="4" b="1">
                <a:latin typeface="Garamond"/>
                <a:cs typeface="Garamond"/>
              </a:rPr>
              <a:t>.</a:t>
            </a:r>
            <a:r>
              <a:rPr dirty="0" smtClean="0" sz="700" spc="0" b="1">
                <a:latin typeface="Garamond"/>
                <a:cs typeface="Garamond"/>
              </a:rPr>
              <a:t>00</a:t>
            </a:r>
            <a:r>
              <a:rPr dirty="0" smtClean="0" sz="700" spc="0" b="1">
                <a:latin typeface="Garamond"/>
                <a:cs typeface="Garamond"/>
              </a:rPr>
              <a:t>   </a:t>
            </a:r>
            <a:r>
              <a:rPr dirty="0" smtClean="0" sz="700" spc="11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 </a:t>
            </a:r>
            <a:r>
              <a:rPr dirty="0" smtClean="0" sz="700" spc="14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  </a:t>
            </a:r>
            <a:r>
              <a:rPr dirty="0" smtClean="0" sz="700" spc="174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 </a:t>
            </a:r>
            <a:r>
              <a:rPr dirty="0" smtClean="0" sz="700" spc="14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  </a:t>
            </a:r>
            <a:r>
              <a:rPr dirty="0" smtClean="0" sz="700" spc="94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6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</a:t>
            </a:r>
            <a:r>
              <a:rPr dirty="0" smtClean="0" sz="700" spc="6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1</a:t>
            </a:r>
            <a:r>
              <a:rPr dirty="0" smtClean="0" sz="700" spc="4" b="1">
                <a:latin typeface="Garamond"/>
                <a:cs typeface="Garamond"/>
              </a:rPr>
              <a:t>,</a:t>
            </a:r>
            <a:r>
              <a:rPr dirty="0" smtClean="0" sz="700" spc="0" b="1">
                <a:latin typeface="Garamond"/>
                <a:cs typeface="Garamond"/>
              </a:rPr>
              <a:t>0</a:t>
            </a:r>
            <a:r>
              <a:rPr dirty="0" smtClean="0" sz="700" spc="-4" b="1">
                <a:latin typeface="Garamond"/>
                <a:cs typeface="Garamond"/>
              </a:rPr>
              <a:t>0</a:t>
            </a:r>
            <a:r>
              <a:rPr dirty="0" smtClean="0" sz="700" spc="0" b="1">
                <a:latin typeface="Garamond"/>
                <a:cs typeface="Garamond"/>
              </a:rPr>
              <a:t>0.</a:t>
            </a:r>
            <a:r>
              <a:rPr dirty="0" smtClean="0" sz="700" spc="0" b="1">
                <a:latin typeface="Garamond"/>
                <a:cs typeface="Garamond"/>
              </a:rPr>
              <a:t>00</a:t>
            </a:r>
            <a:r>
              <a:rPr dirty="0" smtClean="0" sz="700" spc="0" b="1">
                <a:latin typeface="Garamond"/>
                <a:cs typeface="Garamond"/>
              </a:rPr>
              <a:t>   </a:t>
            </a:r>
            <a:r>
              <a:rPr dirty="0" smtClean="0" sz="700" spc="106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</a:t>
            </a:r>
            <a:r>
              <a:rPr dirty="0" smtClean="0" sz="700" spc="154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</a:t>
            </a:r>
            <a:r>
              <a:rPr dirty="0" smtClean="0" sz="700" spc="154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</a:t>
            </a:r>
            <a:r>
              <a:rPr dirty="0" smtClean="0" sz="700" spc="154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174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  </a:t>
            </a:r>
            <a:r>
              <a:rPr dirty="0" smtClean="0" sz="700" spc="94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</a:t>
            </a:r>
            <a:r>
              <a:rPr dirty="0" smtClean="0" sz="700" spc="84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9129267" y="3413632"/>
            <a:ext cx="55384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482">
              <a:lnSpc>
                <a:spcPct val="93750"/>
              </a:lnSpc>
              <a:spcBef>
                <a:spcPts val="110"/>
              </a:spcBef>
            </a:pP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</a:t>
            </a:r>
            <a:r>
              <a:rPr dirty="0" smtClean="0" sz="700" spc="14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21</a:t>
            </a:r>
            <a:r>
              <a:rPr dirty="0" smtClean="0" sz="700" spc="4" b="1">
                <a:latin typeface="Garamond"/>
                <a:cs typeface="Garamond"/>
              </a:rPr>
              <a:t>,</a:t>
            </a:r>
            <a:r>
              <a:rPr dirty="0" smtClean="0" sz="700" spc="0" b="1">
                <a:latin typeface="Garamond"/>
                <a:cs typeface="Garamond"/>
              </a:rPr>
              <a:t>181</a:t>
            </a:r>
            <a:r>
              <a:rPr dirty="0" smtClean="0" sz="700" spc="4" b="1">
                <a:latin typeface="Garamond"/>
                <a:cs typeface="Garamond"/>
              </a:rPr>
              <a:t>.</a:t>
            </a:r>
            <a:r>
              <a:rPr dirty="0" smtClean="0" sz="700" spc="0" b="1">
                <a:latin typeface="Garamond"/>
                <a:cs typeface="Garamond"/>
              </a:rPr>
              <a:t>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1954022" y="1245057"/>
            <a:ext cx="425195" cy="9649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719">
              <a:lnSpc>
                <a:spcPct val="93749"/>
              </a:lnSpc>
              <a:spcBef>
                <a:spcPts val="12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</a:t>
            </a:r>
            <a:r>
              <a:rPr dirty="0" smtClean="0" sz="700" spc="17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1.00</a:t>
            </a:r>
            <a:endParaRPr sz="700">
              <a:latin typeface="Garamond"/>
              <a:cs typeface="Garamond"/>
            </a:endParaRPr>
          </a:p>
          <a:p>
            <a:pPr marL="45719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</a:t>
            </a:r>
            <a:r>
              <a:rPr dirty="0" smtClean="0" sz="700" spc="17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3.00</a:t>
            </a:r>
            <a:endParaRPr sz="700">
              <a:latin typeface="Garamond"/>
              <a:cs typeface="Garamond"/>
            </a:endParaRPr>
          </a:p>
          <a:p>
            <a:pPr marL="45719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</a:t>
            </a:r>
            <a:r>
              <a:rPr dirty="0" smtClean="0" sz="700" spc="17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2.50</a:t>
            </a:r>
            <a:endParaRPr sz="700">
              <a:latin typeface="Garamond"/>
              <a:cs typeface="Garamond"/>
            </a:endParaRPr>
          </a:p>
          <a:p>
            <a:pPr marL="45719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</a:t>
            </a:r>
            <a:r>
              <a:rPr dirty="0" smtClean="0" sz="700" spc="17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5.00</a:t>
            </a:r>
            <a:endParaRPr sz="700">
              <a:latin typeface="Garamond"/>
              <a:cs typeface="Garamond"/>
            </a:endParaRPr>
          </a:p>
          <a:p>
            <a:pPr marL="45719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</a:t>
            </a:r>
            <a:r>
              <a:rPr dirty="0" smtClean="0" sz="700" spc="17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1.00</a:t>
            </a:r>
            <a:endParaRPr sz="700">
              <a:latin typeface="Garamond"/>
              <a:cs typeface="Garamond"/>
            </a:endParaRPr>
          </a:p>
          <a:p>
            <a:pPr marL="45719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</a:t>
            </a:r>
            <a:r>
              <a:rPr dirty="0" smtClean="0" sz="700" spc="17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1.50</a:t>
            </a:r>
            <a:endParaRPr sz="700">
              <a:latin typeface="Garamond"/>
              <a:cs typeface="Garamond"/>
            </a:endParaRPr>
          </a:p>
          <a:p>
            <a:pPr marL="45719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</a:t>
            </a:r>
            <a:r>
              <a:rPr dirty="0" smtClean="0" sz="700" spc="17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2.00</a:t>
            </a:r>
            <a:endParaRPr sz="700">
              <a:latin typeface="Garamond"/>
              <a:cs typeface="Garamond"/>
            </a:endParaRPr>
          </a:p>
          <a:p>
            <a:pPr marL="45719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</a:t>
            </a:r>
            <a:r>
              <a:rPr dirty="0" smtClean="0" sz="700" spc="1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2838704" y="1082802"/>
            <a:ext cx="408304" cy="163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7" name="object 117"/>
          <p:cNvSpPr txBox="1"/>
          <p:nvPr/>
        </p:nvSpPr>
        <p:spPr>
          <a:xfrm>
            <a:off x="3247009" y="1082802"/>
            <a:ext cx="1678813" cy="163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9817">
              <a:lnSpc>
                <a:spcPct val="93749"/>
              </a:lnSpc>
              <a:spcBef>
                <a:spcPts val="245"/>
              </a:spcBef>
            </a:pPr>
            <a:r>
              <a:rPr dirty="0" smtClean="0" sz="700" spc="-4">
                <a:latin typeface="Garamond"/>
                <a:cs typeface="Garamond"/>
              </a:rPr>
              <a:t>Y</a:t>
            </a:r>
            <a:r>
              <a:rPr dirty="0" smtClean="0" sz="700" spc="0">
                <a:latin typeface="Garamond"/>
                <a:cs typeface="Garamond"/>
              </a:rPr>
              <a:t>ou</a:t>
            </a:r>
            <a:r>
              <a:rPr dirty="0" smtClean="0" sz="700" spc="2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c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0">
                <a:latin typeface="Garamond"/>
                <a:cs typeface="Garamond"/>
              </a:rPr>
              <a:t>n</a:t>
            </a:r>
            <a:r>
              <a:rPr dirty="0" smtClean="0" sz="700" spc="2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in</a:t>
            </a:r>
            <a:r>
              <a:rPr dirty="0" smtClean="0" sz="700" spc="4">
                <a:latin typeface="Garamond"/>
                <a:cs typeface="Garamond"/>
              </a:rPr>
              <a:t>s</a:t>
            </a:r>
            <a:r>
              <a:rPr dirty="0" smtClean="0" sz="700" spc="0">
                <a:latin typeface="Garamond"/>
                <a:cs typeface="Garamond"/>
              </a:rPr>
              <a:t>ert</a:t>
            </a:r>
            <a:r>
              <a:rPr dirty="0" smtClean="0" sz="700" spc="20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lines</a:t>
            </a:r>
            <a:r>
              <a:rPr dirty="0" smtClean="0" sz="700" spc="34">
                <a:latin typeface="Garamond"/>
                <a:cs typeface="Garamond"/>
              </a:rPr>
              <a:t> </a:t>
            </a:r>
            <a:r>
              <a:rPr dirty="0" smtClean="0" sz="700" spc="4">
                <a:latin typeface="Garamond"/>
                <a:cs typeface="Garamond"/>
              </a:rPr>
              <a:t>f</a:t>
            </a:r>
            <a:r>
              <a:rPr dirty="0" smtClean="0" sz="700" spc="0">
                <a:latin typeface="Garamond"/>
                <a:cs typeface="Garamond"/>
              </a:rPr>
              <a:t>or</a:t>
            </a:r>
            <a:r>
              <a:rPr dirty="0" smtClean="0" sz="700" spc="16">
                <a:latin typeface="Garamond"/>
                <a:cs typeface="Garamond"/>
              </a:rPr>
              <a:t> 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0">
                <a:latin typeface="Garamond"/>
                <a:cs typeface="Garamond"/>
              </a:rPr>
              <a:t>dditional</a:t>
            </a:r>
            <a:r>
              <a:rPr dirty="0" smtClean="0" sz="700" spc="4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p</a:t>
            </a:r>
            <a:r>
              <a:rPr dirty="0" smtClean="0" sz="700" spc="5">
                <a:latin typeface="Garamond"/>
                <a:cs typeface="Garamond"/>
              </a:rPr>
              <a:t>r</a:t>
            </a:r>
            <a:r>
              <a:rPr dirty="0" smtClean="0" sz="700" spc="0">
                <a:latin typeface="Garamond"/>
                <a:cs typeface="Garamond"/>
              </a:rPr>
              <a:t>oduct</a:t>
            </a:r>
            <a:r>
              <a:rPr dirty="0" smtClean="0" sz="700" spc="5">
                <a:latin typeface="Garamond"/>
                <a:cs typeface="Garamond"/>
              </a:rPr>
              <a:t>s</a:t>
            </a:r>
            <a:r>
              <a:rPr dirty="0" smtClean="0" sz="700" spc="0">
                <a:latin typeface="Garamond"/>
                <a:cs typeface="Garamond"/>
              </a:rPr>
              <a:t>,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925822" y="1082802"/>
            <a:ext cx="4760341" cy="163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5" name="object 115"/>
          <p:cNvSpPr txBox="1"/>
          <p:nvPr/>
        </p:nvSpPr>
        <p:spPr>
          <a:xfrm>
            <a:off x="2838704" y="1245870"/>
            <a:ext cx="408304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247009" y="1245870"/>
            <a:ext cx="1678813" cy="4818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9817">
              <a:lnSpc>
                <a:spcPts val="555"/>
              </a:lnSpc>
              <a:spcBef>
                <a:spcPts val="27"/>
              </a:spcBef>
            </a:pPr>
            <a:r>
              <a:rPr dirty="0" smtClean="0" baseline="4232" sz="1050" spc="0">
                <a:latin typeface="Garamond"/>
                <a:cs typeface="Garamond"/>
              </a:rPr>
              <a:t>ju</a:t>
            </a:r>
            <a:r>
              <a:rPr dirty="0" smtClean="0" baseline="4232" sz="1050" spc="4">
                <a:latin typeface="Garamond"/>
                <a:cs typeface="Garamond"/>
              </a:rPr>
              <a:t>s</a:t>
            </a:r>
            <a:r>
              <a:rPr dirty="0" smtClean="0" baseline="4232" sz="1050" spc="0">
                <a:latin typeface="Garamond"/>
                <a:cs typeface="Garamond"/>
              </a:rPr>
              <a:t>t</a:t>
            </a:r>
            <a:r>
              <a:rPr dirty="0" smtClean="0" baseline="4232" sz="1050" spc="19">
                <a:latin typeface="Garamond"/>
                <a:cs typeface="Garamond"/>
              </a:rPr>
              <a:t> </a:t>
            </a:r>
            <a:r>
              <a:rPr dirty="0" smtClean="0" baseline="4232" sz="1050" spc="0">
                <a:latin typeface="Garamond"/>
                <a:cs typeface="Garamond"/>
              </a:rPr>
              <a:t>make</a:t>
            </a:r>
            <a:r>
              <a:rPr dirty="0" smtClean="0" baseline="4232" sz="1050" spc="33">
                <a:latin typeface="Garamond"/>
                <a:cs typeface="Garamond"/>
              </a:rPr>
              <a:t> </a:t>
            </a:r>
            <a:r>
              <a:rPr dirty="0" smtClean="0" baseline="4232" sz="1050" spc="0">
                <a:latin typeface="Garamond"/>
                <a:cs typeface="Garamond"/>
              </a:rPr>
              <a:t>su</a:t>
            </a:r>
            <a:r>
              <a:rPr dirty="0" smtClean="0" baseline="4232" sz="1050" spc="4">
                <a:latin typeface="Garamond"/>
                <a:cs typeface="Garamond"/>
              </a:rPr>
              <a:t>r</a:t>
            </a:r>
            <a:r>
              <a:rPr dirty="0" smtClean="0" baseline="4232" sz="1050" spc="0">
                <a:latin typeface="Garamond"/>
                <a:cs typeface="Garamond"/>
              </a:rPr>
              <a:t>e</a:t>
            </a:r>
            <a:r>
              <a:rPr dirty="0" smtClean="0" baseline="4232" sz="1050" spc="17">
                <a:latin typeface="Garamond"/>
                <a:cs typeface="Garamond"/>
              </a:rPr>
              <a:t> </a:t>
            </a:r>
            <a:r>
              <a:rPr dirty="0" smtClean="0" baseline="4232" sz="1050" spc="0">
                <a:latin typeface="Garamond"/>
                <a:cs typeface="Garamond"/>
              </a:rPr>
              <a:t>to</a:t>
            </a:r>
            <a:r>
              <a:rPr dirty="0" smtClean="0" baseline="4232" sz="1050" spc="11">
                <a:latin typeface="Garamond"/>
                <a:cs typeface="Garamond"/>
              </a:rPr>
              <a:t> </a:t>
            </a:r>
            <a:r>
              <a:rPr dirty="0" smtClean="0" baseline="4232" sz="1050" spc="0">
                <a:latin typeface="Garamond"/>
                <a:cs typeface="Garamond"/>
              </a:rPr>
              <a:t>copy</a:t>
            </a:r>
            <a:r>
              <a:rPr dirty="0" smtClean="0" baseline="4232" sz="1050" spc="30">
                <a:latin typeface="Garamond"/>
                <a:cs typeface="Garamond"/>
              </a:rPr>
              <a:t> </a:t>
            </a:r>
            <a:r>
              <a:rPr dirty="0" smtClean="0" baseline="4232" sz="1050" spc="0">
                <a:latin typeface="Garamond"/>
                <a:cs typeface="Garamond"/>
              </a:rPr>
              <a:t>the</a:t>
            </a:r>
            <a:r>
              <a:rPr dirty="0" smtClean="0" baseline="4232" sz="1050" spc="21">
                <a:latin typeface="Garamond"/>
                <a:cs typeface="Garamond"/>
              </a:rPr>
              <a:t> </a:t>
            </a:r>
            <a:r>
              <a:rPr dirty="0" smtClean="0" baseline="4232" sz="1050" spc="0">
                <a:latin typeface="Garamond"/>
                <a:cs typeface="Garamond"/>
              </a:rPr>
              <a:t>fo</a:t>
            </a:r>
            <a:r>
              <a:rPr dirty="0" smtClean="0" baseline="4232" sz="1050" spc="4">
                <a:latin typeface="Garamond"/>
                <a:cs typeface="Garamond"/>
              </a:rPr>
              <a:t>r</a:t>
            </a:r>
            <a:r>
              <a:rPr dirty="0" smtClean="0" baseline="4232" sz="1050" spc="0">
                <a:latin typeface="Garamond"/>
                <a:cs typeface="Garamond"/>
              </a:rPr>
              <a:t>mat</a:t>
            </a:r>
            <a:r>
              <a:rPr dirty="0" smtClean="0" baseline="4232" sz="1050" spc="26">
                <a:latin typeface="Garamond"/>
                <a:cs typeface="Garamond"/>
              </a:rPr>
              <a:t> </a:t>
            </a:r>
            <a:r>
              <a:rPr dirty="0" smtClean="0" baseline="4232" sz="1050" spc="4">
                <a:latin typeface="Garamond"/>
                <a:cs typeface="Garamond"/>
              </a:rPr>
              <a:t>f</a:t>
            </a:r>
            <a:r>
              <a:rPr dirty="0" smtClean="0" baseline="4232" sz="1050" spc="4">
                <a:latin typeface="Garamond"/>
                <a:cs typeface="Garamond"/>
              </a:rPr>
              <a:t>r</a:t>
            </a:r>
            <a:r>
              <a:rPr dirty="0" smtClean="0" baseline="4232" sz="1050" spc="0">
                <a:latin typeface="Garamond"/>
                <a:cs typeface="Garamond"/>
              </a:rPr>
              <a:t>om</a:t>
            </a:r>
            <a:r>
              <a:rPr dirty="0" smtClean="0" baseline="4232" sz="1050" spc="27">
                <a:latin typeface="Garamond"/>
                <a:cs typeface="Garamond"/>
              </a:rPr>
              <a:t> </a:t>
            </a:r>
            <a:r>
              <a:rPr dirty="0" smtClean="0" baseline="4232" sz="1050" spc="0">
                <a:latin typeface="Garamond"/>
                <a:cs typeface="Garamond"/>
              </a:rPr>
              <a:t>the</a:t>
            </a:r>
            <a:endParaRPr sz="700">
              <a:latin typeface="Garamond"/>
              <a:cs typeface="Garamond"/>
            </a:endParaRPr>
          </a:p>
          <a:p>
            <a:pPr marL="59817" marR="95386">
              <a:lnSpc>
                <a:spcPct val="96093"/>
              </a:lnSpc>
            </a:pPr>
            <a:r>
              <a:rPr dirty="0" smtClean="0" sz="700" spc="0">
                <a:latin typeface="Garamond"/>
                <a:cs typeface="Garamond"/>
              </a:rPr>
              <a:t>line</a:t>
            </a:r>
            <a:r>
              <a:rPr dirty="0" smtClean="0" sz="700" spc="24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above</a:t>
            </a:r>
            <a:r>
              <a:rPr dirty="0" smtClean="0" sz="700" spc="3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and</a:t>
            </a:r>
            <a:r>
              <a:rPr dirty="0" smtClean="0" sz="700" spc="24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make</a:t>
            </a:r>
            <a:r>
              <a:rPr dirty="0" smtClean="0" sz="700" spc="23">
                <a:latin typeface="Garamond"/>
                <a:cs typeface="Garamond"/>
              </a:rPr>
              <a:t> </a:t>
            </a:r>
            <a:r>
              <a:rPr dirty="0" smtClean="0" sz="700" spc="4">
                <a:latin typeface="Garamond"/>
                <a:cs typeface="Garamond"/>
              </a:rPr>
              <a:t>s</a:t>
            </a:r>
            <a:r>
              <a:rPr dirty="0" smtClean="0" sz="700" spc="0">
                <a:latin typeface="Garamond"/>
                <a:cs typeface="Garamond"/>
              </a:rPr>
              <a:t>u</a:t>
            </a:r>
            <a:r>
              <a:rPr dirty="0" smtClean="0" sz="700" spc="4">
                <a:latin typeface="Garamond"/>
                <a:cs typeface="Garamond"/>
              </a:rPr>
              <a:t>r</a:t>
            </a:r>
            <a:r>
              <a:rPr dirty="0" smtClean="0" sz="700" spc="0">
                <a:latin typeface="Garamond"/>
                <a:cs typeface="Garamond"/>
              </a:rPr>
              <a:t>e</a:t>
            </a:r>
            <a:r>
              <a:rPr dirty="0" smtClean="0" sz="700" spc="1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the</a:t>
            </a:r>
            <a:r>
              <a:rPr dirty="0" smtClean="0" sz="700" spc="2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fo</a:t>
            </a:r>
            <a:r>
              <a:rPr dirty="0" smtClean="0" sz="700" spc="5">
                <a:latin typeface="Garamond"/>
                <a:cs typeface="Garamond"/>
              </a:rPr>
              <a:t>r</a:t>
            </a:r>
            <a:r>
              <a:rPr dirty="0" smtClean="0" sz="700" spc="0">
                <a:latin typeface="Garamond"/>
                <a:cs typeface="Garamond"/>
              </a:rPr>
              <a:t>mula</a:t>
            </a:r>
            <a:r>
              <a:rPr dirty="0" smtClean="0" sz="700" spc="0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cor</a:t>
            </a:r>
            <a:r>
              <a:rPr dirty="0" smtClean="0" sz="700" spc="4">
                <a:latin typeface="Garamond"/>
                <a:cs typeface="Garamond"/>
              </a:rPr>
              <a:t>r</a:t>
            </a:r>
            <a:r>
              <a:rPr dirty="0" smtClean="0" sz="700" spc="0">
                <a:latin typeface="Garamond"/>
                <a:cs typeface="Garamond"/>
              </a:rPr>
              <a:t>e</a:t>
            </a:r>
            <a:r>
              <a:rPr dirty="0" smtClean="0" sz="700" spc="-4">
                <a:latin typeface="Garamond"/>
                <a:cs typeface="Garamond"/>
              </a:rPr>
              <a:t>c</a:t>
            </a:r>
            <a:r>
              <a:rPr dirty="0" smtClean="0" sz="700" spc="0">
                <a:latin typeface="Garamond"/>
                <a:cs typeface="Garamond"/>
              </a:rPr>
              <a:t>t</a:t>
            </a:r>
            <a:r>
              <a:rPr dirty="0" smtClean="0" sz="700" spc="4">
                <a:latin typeface="Garamond"/>
                <a:cs typeface="Garamond"/>
              </a:rPr>
              <a:t>l</a:t>
            </a:r>
            <a:r>
              <a:rPr dirty="0" smtClean="0" sz="700" spc="0">
                <a:latin typeface="Garamond"/>
                <a:cs typeface="Garamond"/>
              </a:rPr>
              <a:t>y</a:t>
            </a:r>
            <a:r>
              <a:rPr dirty="0" smtClean="0" sz="700" spc="4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links</a:t>
            </a:r>
            <a:r>
              <a:rPr dirty="0" smtClean="0" sz="700" spc="25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to</a:t>
            </a:r>
            <a:r>
              <a:rPr dirty="0" smtClean="0" sz="700" spc="16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the</a:t>
            </a:r>
            <a:r>
              <a:rPr dirty="0" smtClean="0" sz="700" spc="12">
                <a:latin typeface="Garamond"/>
                <a:cs typeface="Garamond"/>
              </a:rPr>
              <a:t> </a:t>
            </a:r>
            <a:r>
              <a:rPr dirty="0" smtClean="0" sz="700" spc="4">
                <a:latin typeface="Garamond"/>
                <a:cs typeface="Garamond"/>
              </a:rPr>
              <a:t>s</a:t>
            </a:r>
            <a:r>
              <a:rPr dirty="0" smtClean="0" sz="700" spc="0">
                <a:latin typeface="Garamond"/>
                <a:cs typeface="Garamond"/>
              </a:rPr>
              <a:t>e</a:t>
            </a:r>
            <a:r>
              <a:rPr dirty="0" smtClean="0" sz="700" spc="-4">
                <a:latin typeface="Garamond"/>
                <a:cs typeface="Garamond"/>
              </a:rPr>
              <a:t>c</a:t>
            </a:r>
            <a:r>
              <a:rPr dirty="0" smtClean="0" sz="700" spc="0">
                <a:latin typeface="Garamond"/>
                <a:cs typeface="Garamond"/>
              </a:rPr>
              <a:t>t</a:t>
            </a:r>
            <a:r>
              <a:rPr dirty="0" smtClean="0" sz="700" spc="4">
                <a:latin typeface="Garamond"/>
                <a:cs typeface="Garamond"/>
              </a:rPr>
              <a:t>i</a:t>
            </a:r>
            <a:r>
              <a:rPr dirty="0" smtClean="0" sz="700" spc="0">
                <a:latin typeface="Garamond"/>
                <a:cs typeface="Garamond"/>
              </a:rPr>
              <a:t>on</a:t>
            </a:r>
            <a:r>
              <a:rPr dirty="0" smtClean="0" sz="700" spc="3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above</a:t>
            </a:r>
            <a:r>
              <a:rPr dirty="0" smtClean="0" sz="700" spc="3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(</a:t>
            </a:r>
            <a:r>
              <a:rPr dirty="0" smtClean="0" sz="700" spc="4">
                <a:latin typeface="Garamond"/>
                <a:cs typeface="Garamond"/>
              </a:rPr>
              <a:t>i</a:t>
            </a:r>
            <a:r>
              <a:rPr dirty="0" smtClean="0" sz="700" spc="0">
                <a:latin typeface="Garamond"/>
                <a:cs typeface="Garamond"/>
              </a:rPr>
              <a:t>t</a:t>
            </a:r>
            <a:r>
              <a:rPr dirty="0" smtClean="0" sz="700" spc="16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will</a:t>
            </a:r>
            <a:r>
              <a:rPr dirty="0" smtClean="0" sz="700" spc="0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you</a:t>
            </a:r>
            <a:r>
              <a:rPr dirty="0" smtClean="0" sz="700" spc="24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copy</a:t>
            </a:r>
            <a:r>
              <a:rPr dirty="0" smtClean="0" sz="700" spc="30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the</a:t>
            </a:r>
            <a:r>
              <a:rPr dirty="0" smtClean="0" sz="700" spc="16">
                <a:latin typeface="Garamond"/>
                <a:cs typeface="Garamond"/>
              </a:rPr>
              <a:t> </a:t>
            </a:r>
            <a:r>
              <a:rPr dirty="0" smtClean="0" sz="700" spc="4">
                <a:latin typeface="Garamond"/>
                <a:cs typeface="Garamond"/>
              </a:rPr>
              <a:t>f</a:t>
            </a:r>
            <a:r>
              <a:rPr dirty="0" smtClean="0" sz="700" spc="0">
                <a:latin typeface="Garamond"/>
                <a:cs typeface="Garamond"/>
              </a:rPr>
              <a:t>o</a:t>
            </a:r>
            <a:r>
              <a:rPr dirty="0" smtClean="0" sz="700" spc="4">
                <a:latin typeface="Garamond"/>
                <a:cs typeface="Garamond"/>
              </a:rPr>
              <a:t>r</a:t>
            </a:r>
            <a:r>
              <a:rPr dirty="0" smtClean="0" sz="700" spc="0">
                <a:latin typeface="Garamond"/>
                <a:cs typeface="Garamond"/>
              </a:rPr>
              <a:t>mula</a:t>
            </a:r>
            <a:r>
              <a:rPr dirty="0" smtClean="0" sz="700" spc="42">
                <a:latin typeface="Garamond"/>
                <a:cs typeface="Garamond"/>
              </a:rPr>
              <a:t> </a:t>
            </a:r>
            <a:r>
              <a:rPr dirty="0" smtClean="0" sz="700" spc="4">
                <a:latin typeface="Garamond"/>
                <a:cs typeface="Garamond"/>
              </a:rPr>
              <a:t>f</a:t>
            </a:r>
            <a:r>
              <a:rPr dirty="0" smtClean="0" sz="700" spc="4">
                <a:latin typeface="Garamond"/>
                <a:cs typeface="Garamond"/>
              </a:rPr>
              <a:t>r</a:t>
            </a:r>
            <a:r>
              <a:rPr dirty="0" smtClean="0" sz="700" spc="0">
                <a:latin typeface="Garamond"/>
                <a:cs typeface="Garamond"/>
              </a:rPr>
              <a:t>om</a:t>
            </a:r>
            <a:r>
              <a:rPr dirty="0" smtClean="0" sz="700" spc="1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the</a:t>
            </a:r>
            <a:r>
              <a:rPr dirty="0" smtClean="0" sz="700" spc="2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row</a:t>
            </a:r>
            <a:r>
              <a:rPr dirty="0" smtClean="0" sz="700" spc="2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above)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925822" y="1245870"/>
            <a:ext cx="216027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5244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5141849" y="1245870"/>
            <a:ext cx="527558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2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5669407" y="1245870"/>
            <a:ext cx="507491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6176899" y="1245870"/>
            <a:ext cx="490728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6667627" y="1245870"/>
            <a:ext cx="490727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7158355" y="1245870"/>
            <a:ext cx="490727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7649082" y="1245870"/>
            <a:ext cx="471297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8120379" y="1245870"/>
            <a:ext cx="527303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2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8647683" y="1245870"/>
            <a:ext cx="481583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1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9129267" y="1245870"/>
            <a:ext cx="553212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14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5.00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838704" y="1366520"/>
            <a:ext cx="408304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925822" y="1366520"/>
            <a:ext cx="21602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5244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141849" y="1366520"/>
            <a:ext cx="527558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2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669407" y="1366520"/>
            <a:ext cx="50749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6176899" y="1366520"/>
            <a:ext cx="490728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6667627" y="1366520"/>
            <a:ext cx="49072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7158355" y="1366520"/>
            <a:ext cx="49072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7649082" y="1366520"/>
            <a:ext cx="47129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8120379" y="1366520"/>
            <a:ext cx="52730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2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8647683" y="1366520"/>
            <a:ext cx="48158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1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9129267" y="1366520"/>
            <a:ext cx="55321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</a:t>
            </a:r>
            <a:r>
              <a:rPr dirty="0" smtClean="0" sz="700" spc="15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15.00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2838704" y="1486916"/>
            <a:ext cx="408304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925822" y="1486916"/>
            <a:ext cx="21602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5244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141849" y="1486916"/>
            <a:ext cx="527558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2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669407" y="1486916"/>
            <a:ext cx="50749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176899" y="1486916"/>
            <a:ext cx="490728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667627" y="1486916"/>
            <a:ext cx="49072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7158355" y="1486916"/>
            <a:ext cx="49072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7649082" y="1486916"/>
            <a:ext cx="47129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8120379" y="1486916"/>
            <a:ext cx="52730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2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8647683" y="1486916"/>
            <a:ext cx="48158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1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9129267" y="1486916"/>
            <a:ext cx="55321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</a:t>
            </a:r>
            <a:r>
              <a:rPr dirty="0" smtClean="0" sz="700" spc="15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13.00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838704" y="1607312"/>
            <a:ext cx="408304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925822" y="1607312"/>
            <a:ext cx="21602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5244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141849" y="1607312"/>
            <a:ext cx="527558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2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669407" y="1607312"/>
            <a:ext cx="50749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176899" y="1607312"/>
            <a:ext cx="490728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667627" y="1607312"/>
            <a:ext cx="49072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158355" y="1607312"/>
            <a:ext cx="49072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649082" y="1607312"/>
            <a:ext cx="47129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8120379" y="1607312"/>
            <a:ext cx="52730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2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8647683" y="1607312"/>
            <a:ext cx="48158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1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9129267" y="1607312"/>
            <a:ext cx="55321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</a:t>
            </a:r>
            <a:r>
              <a:rPr dirty="0" smtClean="0" sz="700" spc="15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25.00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838704" y="1727708"/>
            <a:ext cx="741045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 </a:t>
            </a:r>
            <a:r>
              <a:rPr dirty="0" smtClean="0" sz="700" spc="4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5.00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579749" y="1727708"/>
            <a:ext cx="512063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091813" y="1727708"/>
            <a:ext cx="537971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629784" y="1727708"/>
            <a:ext cx="512064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141849" y="1727708"/>
            <a:ext cx="527558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2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669407" y="1727708"/>
            <a:ext cx="507491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176899" y="1727708"/>
            <a:ext cx="490728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667627" y="1727708"/>
            <a:ext cx="490727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158355" y="1727708"/>
            <a:ext cx="490727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649082" y="1727708"/>
            <a:ext cx="471297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120379" y="1727708"/>
            <a:ext cx="527303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2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647683" y="1727708"/>
            <a:ext cx="481583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1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9129267" y="1727708"/>
            <a:ext cx="55321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14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5.00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838704" y="1848103"/>
            <a:ext cx="74104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 </a:t>
            </a:r>
            <a:r>
              <a:rPr dirty="0" smtClean="0" sz="700" spc="4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8.00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579749" y="1848103"/>
            <a:ext cx="51206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091813" y="1848103"/>
            <a:ext cx="53797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629784" y="1848103"/>
            <a:ext cx="512064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141849" y="1848103"/>
            <a:ext cx="527558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2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669407" y="1848103"/>
            <a:ext cx="50749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176899" y="1848103"/>
            <a:ext cx="490728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667627" y="1848103"/>
            <a:ext cx="49072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158355" y="1848103"/>
            <a:ext cx="49072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649082" y="1848103"/>
            <a:ext cx="47129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120379" y="1848103"/>
            <a:ext cx="52730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2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647683" y="1848103"/>
            <a:ext cx="48158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1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9129267" y="1848103"/>
            <a:ext cx="55321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14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8.00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838704" y="1968499"/>
            <a:ext cx="74104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</a:t>
            </a:r>
            <a:r>
              <a:rPr dirty="0" smtClean="0" sz="700" spc="5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579749" y="1968499"/>
            <a:ext cx="51206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091813" y="1968499"/>
            <a:ext cx="53797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629784" y="1968499"/>
            <a:ext cx="512064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141849" y="1968499"/>
            <a:ext cx="527558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2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669407" y="1968499"/>
            <a:ext cx="50749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176899" y="1968499"/>
            <a:ext cx="490728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667627" y="1968499"/>
            <a:ext cx="49072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158355" y="1968499"/>
            <a:ext cx="49072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649082" y="1968499"/>
            <a:ext cx="47129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120379" y="1968499"/>
            <a:ext cx="52730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2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647683" y="1968499"/>
            <a:ext cx="48158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1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129267" y="1968499"/>
            <a:ext cx="55321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</a:t>
            </a:r>
            <a:r>
              <a:rPr dirty="0" smtClean="0" sz="700" spc="15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838704" y="2088896"/>
            <a:ext cx="741045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</a:t>
            </a:r>
            <a:r>
              <a:rPr dirty="0" smtClean="0" sz="700" spc="7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100.00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579749" y="2088896"/>
            <a:ext cx="512063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91813" y="2088896"/>
            <a:ext cx="537971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629784" y="2088896"/>
            <a:ext cx="512064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141849" y="2088896"/>
            <a:ext cx="527558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2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69407" y="2088896"/>
            <a:ext cx="507491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176899" y="2088896"/>
            <a:ext cx="490728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67627" y="2088896"/>
            <a:ext cx="490727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158355" y="2088896"/>
            <a:ext cx="490727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649082" y="2088896"/>
            <a:ext cx="471297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120379" y="2088896"/>
            <a:ext cx="527303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2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647683" y="2088896"/>
            <a:ext cx="481583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1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129267" y="2088896"/>
            <a:ext cx="55321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17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100.00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38704" y="2209291"/>
            <a:ext cx="629056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00"/>
              </a:lnSpc>
              <a:spcBef>
                <a:spcPts val="48"/>
              </a:spcBef>
            </a:pPr>
            <a:endParaRPr sz="900"/>
          </a:p>
        </p:txBody>
      </p:sp>
      <p:sp>
        <p:nvSpPr>
          <p:cNvPr id="17" name="object 17"/>
          <p:cNvSpPr txBox="1"/>
          <p:nvPr/>
        </p:nvSpPr>
        <p:spPr>
          <a:xfrm>
            <a:off x="9129267" y="2209291"/>
            <a:ext cx="55689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00"/>
              </a:lnSpc>
              <a:spcBef>
                <a:spcPts val="48"/>
              </a:spcBef>
            </a:pPr>
            <a:endParaRPr sz="900"/>
          </a:p>
        </p:txBody>
      </p:sp>
      <p:sp>
        <p:nvSpPr>
          <p:cNvPr id="16" name="object 16"/>
          <p:cNvSpPr txBox="1"/>
          <p:nvPr/>
        </p:nvSpPr>
        <p:spPr>
          <a:xfrm>
            <a:off x="2838704" y="2329687"/>
            <a:ext cx="629056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</a:t>
            </a:r>
            <a:r>
              <a:rPr dirty="0" smtClean="0" sz="700" spc="7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181.00</a:t>
            </a:r>
            <a:r>
              <a:rPr dirty="0" smtClean="0" sz="700" spc="0">
                <a:latin typeface="Garamond"/>
                <a:cs typeface="Garamond"/>
              </a:rPr>
              <a:t>   </a:t>
            </a:r>
            <a:r>
              <a:rPr dirty="0" smtClean="0" sz="700" spc="7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2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</a:t>
            </a:r>
            <a:r>
              <a:rPr dirty="0" smtClean="0" sz="700" spc="2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1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129267" y="2329687"/>
            <a:ext cx="55384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482">
              <a:lnSpc>
                <a:spcPct val="93750"/>
              </a:lnSpc>
              <a:spcBef>
                <a:spcPts val="110"/>
              </a:spcBef>
            </a:pP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</a:t>
            </a:r>
            <a:r>
              <a:rPr dirty="0" smtClean="0" sz="700" spc="134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181</a:t>
            </a:r>
            <a:r>
              <a:rPr dirty="0" smtClean="0" sz="700" spc="5" b="1">
                <a:latin typeface="Garamond"/>
                <a:cs typeface="Garamond"/>
              </a:rPr>
              <a:t>.</a:t>
            </a:r>
            <a:r>
              <a:rPr dirty="0" smtClean="0" sz="700" spc="0" b="1">
                <a:latin typeface="Garamond"/>
                <a:cs typeface="Garamond"/>
              </a:rPr>
              <a:t>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38704" y="814578"/>
            <a:ext cx="741045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6313">
              <a:lnSpc>
                <a:spcPct val="93750"/>
              </a:lnSpc>
              <a:spcBef>
                <a:spcPts val="75"/>
              </a:spcBef>
            </a:pPr>
            <a:r>
              <a:rPr dirty="0" smtClean="0" sz="700" spc="4" b="1">
                <a:latin typeface="Garamond"/>
                <a:cs typeface="Garamond"/>
              </a:rPr>
              <a:t>J</a:t>
            </a:r>
            <a:r>
              <a:rPr dirty="0" smtClean="0" sz="700" spc="0" b="1">
                <a:latin typeface="Garamond"/>
                <a:cs typeface="Garamond"/>
              </a:rPr>
              <a:t>an</a:t>
            </a:r>
            <a:r>
              <a:rPr dirty="0" smtClean="0" sz="700" spc="-4" b="1">
                <a:latin typeface="Garamond"/>
                <a:cs typeface="Garamond"/>
              </a:rPr>
              <a:t>u</a:t>
            </a:r>
            <a:r>
              <a:rPr dirty="0" smtClean="0" sz="700" spc="0" b="1">
                <a:latin typeface="Garamond"/>
                <a:cs typeface="Garamond"/>
              </a:rPr>
              <a:t>a</a:t>
            </a:r>
            <a:r>
              <a:rPr dirty="0" smtClean="0" sz="700" spc="4" b="1">
                <a:latin typeface="Garamond"/>
                <a:cs typeface="Garamond"/>
              </a:rPr>
              <a:t>r</a:t>
            </a:r>
            <a:r>
              <a:rPr dirty="0" smtClean="0" sz="700" spc="0" b="1">
                <a:latin typeface="Garamond"/>
                <a:cs typeface="Garamond"/>
              </a:rPr>
              <a:t>y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79749" y="814578"/>
            <a:ext cx="51206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6105">
              <a:lnSpc>
                <a:spcPct val="93750"/>
              </a:lnSpc>
              <a:spcBef>
                <a:spcPts val="75"/>
              </a:spcBef>
            </a:pPr>
            <a:r>
              <a:rPr dirty="0" smtClean="0" sz="700" b="1">
                <a:latin typeface="Garamond"/>
                <a:cs typeface="Garamond"/>
              </a:rPr>
              <a:t>Februa</a:t>
            </a:r>
            <a:r>
              <a:rPr dirty="0" smtClean="0" sz="700" spc="4" b="1">
                <a:latin typeface="Garamond"/>
                <a:cs typeface="Garamond"/>
              </a:rPr>
              <a:t>r</a:t>
            </a:r>
            <a:r>
              <a:rPr dirty="0" smtClean="0" sz="700" spc="0" b="1">
                <a:latin typeface="Garamond"/>
                <a:cs typeface="Garamond"/>
              </a:rPr>
              <a:t>y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91813" y="814578"/>
            <a:ext cx="53797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065">
              <a:lnSpc>
                <a:spcPct val="93750"/>
              </a:lnSpc>
              <a:spcBef>
                <a:spcPts val="75"/>
              </a:spcBef>
            </a:pPr>
            <a:r>
              <a:rPr dirty="0" smtClean="0" sz="700" b="1">
                <a:latin typeface="Garamond"/>
                <a:cs typeface="Garamond"/>
              </a:rPr>
              <a:t>M</a:t>
            </a:r>
            <a:r>
              <a:rPr dirty="0" smtClean="0" sz="700" spc="4" b="1">
                <a:latin typeface="Garamond"/>
                <a:cs typeface="Garamond"/>
              </a:rPr>
              <a:t>a</a:t>
            </a:r>
            <a:r>
              <a:rPr dirty="0" smtClean="0" sz="700" spc="4" b="1">
                <a:latin typeface="Garamond"/>
                <a:cs typeface="Garamond"/>
              </a:rPr>
              <a:t>r</a:t>
            </a:r>
            <a:r>
              <a:rPr dirty="0" smtClean="0" sz="700" spc="0" b="1">
                <a:latin typeface="Garamond"/>
                <a:cs typeface="Garamond"/>
              </a:rPr>
              <a:t>ch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29784" y="814578"/>
            <a:ext cx="512064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5354">
              <a:lnSpc>
                <a:spcPct val="93750"/>
              </a:lnSpc>
              <a:spcBef>
                <a:spcPts val="75"/>
              </a:spcBef>
            </a:pPr>
            <a:r>
              <a:rPr dirty="0" smtClean="0" sz="700" spc="-5" b="1">
                <a:latin typeface="Garamond"/>
                <a:cs typeface="Garamond"/>
              </a:rPr>
              <a:t>A</a:t>
            </a:r>
            <a:r>
              <a:rPr dirty="0" smtClean="0" sz="700" spc="0" b="1">
                <a:latin typeface="Garamond"/>
                <a:cs typeface="Garamond"/>
              </a:rPr>
              <a:t>pril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41849" y="814578"/>
            <a:ext cx="52755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3641">
              <a:lnSpc>
                <a:spcPct val="93750"/>
              </a:lnSpc>
              <a:spcBef>
                <a:spcPts val="75"/>
              </a:spcBef>
            </a:pPr>
            <a:r>
              <a:rPr dirty="0" smtClean="0" sz="700" b="1">
                <a:latin typeface="Garamond"/>
                <a:cs typeface="Garamond"/>
              </a:rPr>
              <a:t>M</a:t>
            </a:r>
            <a:r>
              <a:rPr dirty="0" smtClean="0" sz="700" spc="4" b="1">
                <a:latin typeface="Garamond"/>
                <a:cs typeface="Garamond"/>
              </a:rPr>
              <a:t>a</a:t>
            </a:r>
            <a:r>
              <a:rPr dirty="0" smtClean="0" sz="700" spc="0" b="1">
                <a:latin typeface="Garamond"/>
                <a:cs typeface="Garamond"/>
              </a:rPr>
              <a:t>y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69407" y="814578"/>
            <a:ext cx="50749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9925">
              <a:lnSpc>
                <a:spcPct val="93750"/>
              </a:lnSpc>
              <a:spcBef>
                <a:spcPts val="75"/>
              </a:spcBef>
            </a:pPr>
            <a:r>
              <a:rPr dirty="0" smtClean="0" sz="700" spc="4" b="1">
                <a:latin typeface="Garamond"/>
                <a:cs typeface="Garamond"/>
              </a:rPr>
              <a:t>J</a:t>
            </a:r>
            <a:r>
              <a:rPr dirty="0" smtClean="0" sz="700" spc="0" b="1">
                <a:latin typeface="Garamond"/>
                <a:cs typeface="Garamond"/>
              </a:rPr>
              <a:t>u</a:t>
            </a:r>
            <a:r>
              <a:rPr dirty="0" smtClean="0" sz="700" spc="-4" b="1">
                <a:latin typeface="Garamond"/>
                <a:cs typeface="Garamond"/>
              </a:rPr>
              <a:t>n</a:t>
            </a:r>
            <a:r>
              <a:rPr dirty="0" smtClean="0" sz="700" spc="0" b="1">
                <a:latin typeface="Garamond"/>
                <a:cs typeface="Garamond"/>
              </a:rPr>
              <a:t>e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76899" y="814578"/>
            <a:ext cx="4907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4939" marR="144264" algn="ctr">
              <a:lnSpc>
                <a:spcPct val="93750"/>
              </a:lnSpc>
              <a:spcBef>
                <a:spcPts val="75"/>
              </a:spcBef>
            </a:pPr>
            <a:r>
              <a:rPr dirty="0" smtClean="0" sz="700" spc="4" b="1">
                <a:latin typeface="Garamond"/>
                <a:cs typeface="Garamond"/>
              </a:rPr>
              <a:t>J</a:t>
            </a:r>
            <a:r>
              <a:rPr dirty="0" smtClean="0" sz="700" spc="0" b="1">
                <a:latin typeface="Garamond"/>
                <a:cs typeface="Garamond"/>
              </a:rPr>
              <a:t>u</a:t>
            </a:r>
            <a:r>
              <a:rPr dirty="0" smtClean="0" sz="700" spc="4" b="1">
                <a:latin typeface="Garamond"/>
                <a:cs typeface="Garamond"/>
              </a:rPr>
              <a:t>l</a:t>
            </a:r>
            <a:r>
              <a:rPr dirty="0" smtClean="0" sz="700" spc="0" b="1">
                <a:latin typeface="Garamond"/>
                <a:cs typeface="Garamond"/>
              </a:rPr>
              <a:t>y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67627" y="814578"/>
            <a:ext cx="49072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2013">
              <a:lnSpc>
                <a:spcPct val="93750"/>
              </a:lnSpc>
              <a:spcBef>
                <a:spcPts val="75"/>
              </a:spcBef>
            </a:pPr>
            <a:r>
              <a:rPr dirty="0" smtClean="0" sz="700" spc="-4" b="1">
                <a:latin typeface="Garamond"/>
                <a:cs typeface="Garamond"/>
              </a:rPr>
              <a:t>A</a:t>
            </a:r>
            <a:r>
              <a:rPr dirty="0" smtClean="0" sz="700" spc="0" b="1">
                <a:latin typeface="Garamond"/>
                <a:cs typeface="Garamond"/>
              </a:rPr>
              <a:t>u</a:t>
            </a:r>
            <a:r>
              <a:rPr dirty="0" smtClean="0" sz="700" spc="-9" b="1">
                <a:latin typeface="Garamond"/>
                <a:cs typeface="Garamond"/>
              </a:rPr>
              <a:t>g</a:t>
            </a:r>
            <a:r>
              <a:rPr dirty="0" smtClean="0" sz="700" spc="0" b="1">
                <a:latin typeface="Garamond"/>
                <a:cs typeface="Garamond"/>
              </a:rPr>
              <a:t>ust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58355" y="814578"/>
            <a:ext cx="49072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3433">
              <a:lnSpc>
                <a:spcPct val="93750"/>
              </a:lnSpc>
              <a:spcBef>
                <a:spcPts val="75"/>
              </a:spcBef>
            </a:pPr>
            <a:r>
              <a:rPr dirty="0" smtClean="0" sz="700" spc="4" b="1">
                <a:latin typeface="Garamond"/>
                <a:cs typeface="Garamond"/>
              </a:rPr>
              <a:t>S</a:t>
            </a:r>
            <a:r>
              <a:rPr dirty="0" smtClean="0" sz="700" spc="0" b="1">
                <a:latin typeface="Garamond"/>
                <a:cs typeface="Garamond"/>
              </a:rPr>
              <a:t>e</a:t>
            </a:r>
            <a:r>
              <a:rPr dirty="0" smtClean="0" sz="700" spc="-4" b="1">
                <a:latin typeface="Garamond"/>
                <a:cs typeface="Garamond"/>
              </a:rPr>
              <a:t>p</a:t>
            </a:r>
            <a:r>
              <a:rPr dirty="0" smtClean="0" sz="700" spc="4" b="1">
                <a:latin typeface="Garamond"/>
                <a:cs typeface="Garamond"/>
              </a:rPr>
              <a:t>t</a:t>
            </a:r>
            <a:r>
              <a:rPr dirty="0" smtClean="0" sz="700" spc="0" b="1">
                <a:latin typeface="Garamond"/>
                <a:cs typeface="Garamond"/>
              </a:rPr>
              <a:t>e</a:t>
            </a:r>
            <a:r>
              <a:rPr dirty="0" smtClean="0" sz="700" spc="4" b="1">
                <a:latin typeface="Garamond"/>
                <a:cs typeface="Garamond"/>
              </a:rPr>
              <a:t>m</a:t>
            </a:r>
            <a:r>
              <a:rPr dirty="0" smtClean="0" sz="700" spc="0" b="1">
                <a:latin typeface="Garamond"/>
                <a:cs typeface="Garamond"/>
              </a:rPr>
              <a:t>b</a:t>
            </a:r>
            <a:r>
              <a:rPr dirty="0" smtClean="0" sz="700" spc="-4" b="1">
                <a:latin typeface="Garamond"/>
                <a:cs typeface="Garamond"/>
              </a:rPr>
              <a:t>e</a:t>
            </a:r>
            <a:r>
              <a:rPr dirty="0" smtClean="0" sz="700" spc="0" b="1">
                <a:latin typeface="Garamond"/>
                <a:cs typeface="Garamond"/>
              </a:rPr>
              <a:t>r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9082" y="814578"/>
            <a:ext cx="47129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3058">
              <a:lnSpc>
                <a:spcPct val="93750"/>
              </a:lnSpc>
              <a:spcBef>
                <a:spcPts val="75"/>
              </a:spcBef>
            </a:pPr>
            <a:r>
              <a:rPr dirty="0" smtClean="0" sz="700" spc="-4" b="1">
                <a:latin typeface="Garamond"/>
                <a:cs typeface="Garamond"/>
              </a:rPr>
              <a:t>O</a:t>
            </a:r>
            <a:r>
              <a:rPr dirty="0" smtClean="0" sz="700" spc="0" b="1">
                <a:latin typeface="Garamond"/>
                <a:cs typeface="Garamond"/>
              </a:rPr>
              <a:t>cto</a:t>
            </a:r>
            <a:r>
              <a:rPr dirty="0" smtClean="0" sz="700" spc="0" b="1">
                <a:latin typeface="Garamond"/>
                <a:cs typeface="Garamond"/>
              </a:rPr>
              <a:t>b</a:t>
            </a:r>
            <a:r>
              <a:rPr dirty="0" smtClean="0" sz="700" spc="-4" b="1">
                <a:latin typeface="Garamond"/>
                <a:cs typeface="Garamond"/>
              </a:rPr>
              <a:t>e</a:t>
            </a:r>
            <a:r>
              <a:rPr dirty="0" smtClean="0" sz="700" spc="0" b="1">
                <a:latin typeface="Garamond"/>
                <a:cs typeface="Garamond"/>
              </a:rPr>
              <a:t>r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20379" y="814578"/>
            <a:ext cx="5273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1722">
              <a:lnSpc>
                <a:spcPct val="93750"/>
              </a:lnSpc>
              <a:spcBef>
                <a:spcPts val="75"/>
              </a:spcBef>
            </a:pPr>
            <a:r>
              <a:rPr dirty="0" smtClean="0" sz="700" spc="4" b="1">
                <a:latin typeface="Garamond"/>
                <a:cs typeface="Garamond"/>
              </a:rPr>
              <a:t>N</a:t>
            </a:r>
            <a:r>
              <a:rPr dirty="0" smtClean="0" sz="700" spc="-4" b="1">
                <a:latin typeface="Garamond"/>
                <a:cs typeface="Garamond"/>
              </a:rPr>
              <a:t>o</a:t>
            </a:r>
            <a:r>
              <a:rPr dirty="0" smtClean="0" sz="700" spc="4" b="1">
                <a:latin typeface="Garamond"/>
                <a:cs typeface="Garamond"/>
              </a:rPr>
              <a:t>v</a:t>
            </a:r>
            <a:r>
              <a:rPr dirty="0" smtClean="0" sz="700" spc="0" b="1">
                <a:latin typeface="Garamond"/>
                <a:cs typeface="Garamond"/>
              </a:rPr>
              <a:t>e</a:t>
            </a:r>
            <a:r>
              <a:rPr dirty="0" smtClean="0" sz="700" spc="4" b="1">
                <a:latin typeface="Garamond"/>
                <a:cs typeface="Garamond"/>
              </a:rPr>
              <a:t>m</a:t>
            </a:r>
            <a:r>
              <a:rPr dirty="0" smtClean="0" sz="700" spc="0" b="1">
                <a:latin typeface="Garamond"/>
                <a:cs typeface="Garamond"/>
              </a:rPr>
              <a:t>b</a:t>
            </a:r>
            <a:r>
              <a:rPr dirty="0" smtClean="0" sz="700" spc="-4" b="1">
                <a:latin typeface="Garamond"/>
                <a:cs typeface="Garamond"/>
              </a:rPr>
              <a:t>e</a:t>
            </a:r>
            <a:r>
              <a:rPr dirty="0" smtClean="0" sz="700" spc="0" b="1">
                <a:latin typeface="Garamond"/>
                <a:cs typeface="Garamond"/>
              </a:rPr>
              <a:t>r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47683" y="814578"/>
            <a:ext cx="4808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50"/>
              </a:lnSpc>
              <a:spcBef>
                <a:spcPts val="75"/>
              </a:spcBef>
            </a:pPr>
            <a:r>
              <a:rPr dirty="0" smtClean="0" sz="700" b="1">
                <a:latin typeface="Garamond"/>
                <a:cs typeface="Garamond"/>
              </a:rPr>
              <a:t>Dec</a:t>
            </a:r>
            <a:r>
              <a:rPr dirty="0" smtClean="0" sz="700" spc="-4" b="1">
                <a:latin typeface="Garamond"/>
                <a:cs typeface="Garamond"/>
              </a:rPr>
              <a:t>e</a:t>
            </a:r>
            <a:r>
              <a:rPr dirty="0" smtClean="0" sz="700" spc="4" b="1">
                <a:latin typeface="Garamond"/>
                <a:cs typeface="Garamond"/>
              </a:rPr>
              <a:t>m</a:t>
            </a:r>
            <a:r>
              <a:rPr dirty="0" smtClean="0" sz="700" spc="0" b="1">
                <a:latin typeface="Garamond"/>
                <a:cs typeface="Garamond"/>
              </a:rPr>
              <a:t>b</a:t>
            </a:r>
            <a:r>
              <a:rPr dirty="0" smtClean="0" sz="700" spc="-4" b="1">
                <a:latin typeface="Garamond"/>
                <a:cs typeface="Garamond"/>
              </a:rPr>
              <a:t>e</a:t>
            </a:r>
            <a:r>
              <a:rPr dirty="0" smtClean="0" sz="700" spc="0" b="1">
                <a:latin typeface="Garamond"/>
                <a:cs typeface="Garamond"/>
              </a:rPr>
              <a:t>r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128506" y="814578"/>
            <a:ext cx="55321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8308">
              <a:lnSpc>
                <a:spcPct val="93750"/>
              </a:lnSpc>
              <a:spcBef>
                <a:spcPts val="75"/>
              </a:spcBef>
            </a:pPr>
            <a:r>
              <a:rPr dirty="0" smtClean="0" sz="700" spc="-4" b="1">
                <a:latin typeface="Garamond"/>
                <a:cs typeface="Garamond"/>
              </a:rPr>
              <a:t>T</a:t>
            </a:r>
            <a:r>
              <a:rPr dirty="0" smtClean="0" sz="700" spc="-4" b="1">
                <a:latin typeface="Garamond"/>
                <a:cs typeface="Garamond"/>
              </a:rPr>
              <a:t>o</a:t>
            </a:r>
            <a:r>
              <a:rPr dirty="0" smtClean="0" sz="700" spc="4" b="1">
                <a:latin typeface="Garamond"/>
                <a:cs typeface="Garamond"/>
              </a:rPr>
              <a:t>t</a:t>
            </a:r>
            <a:r>
              <a:rPr dirty="0" smtClean="0" sz="700" spc="0" b="1">
                <a:latin typeface="Garamond"/>
                <a:cs typeface="Garamond"/>
              </a:rPr>
              <a:t>al</a:t>
            </a:r>
            <a:endParaRPr sz="7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object 192"/>
          <p:cNvSpPr txBox="1"/>
          <p:nvPr/>
        </p:nvSpPr>
        <p:spPr>
          <a:xfrm>
            <a:off x="2952242" y="682751"/>
            <a:ext cx="1982424" cy="4907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03198" marR="996170" algn="ctr">
              <a:lnSpc>
                <a:spcPct val="93750"/>
              </a:lnSpc>
              <a:spcBef>
                <a:spcPts val="125"/>
              </a:spcBef>
            </a:pPr>
            <a:r>
              <a:rPr dirty="0" smtClean="0" sz="700" spc="-4" b="1">
                <a:solidFill>
                  <a:srgbClr val="006FC0"/>
                </a:solidFill>
                <a:latin typeface="Garamond"/>
                <a:cs typeface="Garamond"/>
              </a:rPr>
              <a:t>Y</a:t>
            </a:r>
            <a:r>
              <a:rPr dirty="0" smtClean="0" sz="700" spc="0" b="1">
                <a:solidFill>
                  <a:srgbClr val="006FC0"/>
                </a:solidFill>
                <a:latin typeface="Garamond"/>
                <a:cs typeface="Garamond"/>
              </a:rPr>
              <a:t>ear</a:t>
            </a:r>
            <a:r>
              <a:rPr dirty="0" smtClean="0" sz="700" spc="37" b="1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dirty="0" smtClean="0" sz="700" spc="0" b="1">
                <a:solidFill>
                  <a:srgbClr val="006FC0"/>
                </a:solidFill>
                <a:latin typeface="Garamond"/>
                <a:cs typeface="Garamond"/>
              </a:rPr>
              <a:t>2</a:t>
            </a:r>
            <a:endParaRPr sz="700">
              <a:latin typeface="Garamond"/>
              <a:cs typeface="Garamond"/>
            </a:endParaRPr>
          </a:p>
          <a:p>
            <a:pPr marL="12222">
              <a:lnSpc>
                <a:spcPct val="93750"/>
              </a:lnSpc>
              <a:spcBef>
                <a:spcPts val="195"/>
              </a:spcBef>
            </a:pPr>
            <a:r>
              <a:rPr dirty="0" smtClean="0" sz="700" spc="4" b="1">
                <a:latin typeface="Garamond"/>
                <a:cs typeface="Garamond"/>
              </a:rPr>
              <a:t>a</a:t>
            </a:r>
            <a:r>
              <a:rPr dirty="0" smtClean="0" sz="700" spc="0" b="1">
                <a:latin typeface="Garamond"/>
                <a:cs typeface="Garamond"/>
              </a:rPr>
              <a:t>y</a:t>
            </a:r>
            <a:r>
              <a:rPr dirty="0" smtClean="0" sz="700" spc="0" b="1">
                <a:latin typeface="Garamond"/>
                <a:cs typeface="Garamond"/>
              </a:rPr>
              <a:t>                </a:t>
            </a:r>
            <a:r>
              <a:rPr dirty="0" smtClean="0" sz="700" spc="66" b="1">
                <a:latin typeface="Garamond"/>
                <a:cs typeface="Garamond"/>
              </a:rPr>
              <a:t> </a:t>
            </a:r>
            <a:r>
              <a:rPr dirty="0" smtClean="0" sz="700" spc="4" b="1">
                <a:latin typeface="Garamond"/>
                <a:cs typeface="Garamond"/>
              </a:rPr>
              <a:t>J</a:t>
            </a:r>
            <a:r>
              <a:rPr dirty="0" smtClean="0" sz="700" spc="0" b="1">
                <a:latin typeface="Garamond"/>
                <a:cs typeface="Garamond"/>
              </a:rPr>
              <a:t>u</a:t>
            </a:r>
            <a:r>
              <a:rPr dirty="0" smtClean="0" sz="700" spc="-4" b="1">
                <a:latin typeface="Garamond"/>
                <a:cs typeface="Garamond"/>
              </a:rPr>
              <a:t>n</a:t>
            </a:r>
            <a:r>
              <a:rPr dirty="0" smtClean="0" sz="700" spc="0" b="1">
                <a:latin typeface="Garamond"/>
                <a:cs typeface="Garamond"/>
              </a:rPr>
              <a:t>e</a:t>
            </a:r>
            <a:r>
              <a:rPr dirty="0" smtClean="0" sz="700" spc="0" b="1">
                <a:latin typeface="Garamond"/>
                <a:cs typeface="Garamond"/>
              </a:rPr>
              <a:t>                </a:t>
            </a:r>
            <a:r>
              <a:rPr dirty="0" smtClean="0" sz="700" spc="155" b="1">
                <a:latin typeface="Garamond"/>
                <a:cs typeface="Garamond"/>
              </a:rPr>
              <a:t> </a:t>
            </a:r>
            <a:r>
              <a:rPr dirty="0" smtClean="0" sz="700" spc="4" b="1">
                <a:latin typeface="Garamond"/>
                <a:cs typeface="Garamond"/>
              </a:rPr>
              <a:t>J</a:t>
            </a:r>
            <a:r>
              <a:rPr dirty="0" smtClean="0" sz="700" spc="0" b="1">
                <a:latin typeface="Garamond"/>
                <a:cs typeface="Garamond"/>
              </a:rPr>
              <a:t>u</a:t>
            </a:r>
            <a:r>
              <a:rPr dirty="0" smtClean="0" sz="700" spc="4" b="1">
                <a:latin typeface="Garamond"/>
                <a:cs typeface="Garamond"/>
              </a:rPr>
              <a:t>l</a:t>
            </a:r>
            <a:r>
              <a:rPr dirty="0" smtClean="0" sz="700" spc="0" b="1">
                <a:latin typeface="Garamond"/>
                <a:cs typeface="Garamond"/>
              </a:rPr>
              <a:t>y</a:t>
            </a:r>
            <a:r>
              <a:rPr dirty="0" smtClean="0" sz="700" spc="0" b="1">
                <a:latin typeface="Garamond"/>
                <a:cs typeface="Garamond"/>
              </a:rPr>
              <a:t>        </a:t>
            </a:r>
            <a:r>
              <a:rPr dirty="0" smtClean="0" sz="700" spc="96" b="1">
                <a:latin typeface="Garamond"/>
                <a:cs typeface="Garamond"/>
              </a:rPr>
              <a:t> </a:t>
            </a:r>
            <a:r>
              <a:rPr dirty="0" smtClean="0" sz="700" spc="-4" b="1">
                <a:latin typeface="Garamond"/>
                <a:cs typeface="Garamond"/>
              </a:rPr>
              <a:t>A</a:t>
            </a:r>
            <a:r>
              <a:rPr dirty="0" smtClean="0" sz="700" spc="0" b="1">
                <a:latin typeface="Garamond"/>
                <a:cs typeface="Garamond"/>
              </a:rPr>
              <a:t>u</a:t>
            </a:r>
            <a:r>
              <a:rPr dirty="0" smtClean="0" sz="700" spc="-9" b="1">
                <a:latin typeface="Garamond"/>
                <a:cs typeface="Garamond"/>
              </a:rPr>
              <a:t>g</a:t>
            </a:r>
            <a:r>
              <a:rPr dirty="0" smtClean="0" sz="700" spc="0" b="1">
                <a:latin typeface="Garamond"/>
                <a:cs typeface="Garamond"/>
              </a:rPr>
              <a:t>ust</a:t>
            </a:r>
            <a:r>
              <a:rPr dirty="0" smtClean="0" sz="700" spc="0" b="1">
                <a:latin typeface="Garamond"/>
                <a:cs typeface="Garamond"/>
              </a:rPr>
              <a:t>    </a:t>
            </a:r>
            <a:r>
              <a:rPr dirty="0" smtClean="0" sz="700" spc="142" b="1">
                <a:latin typeface="Garamond"/>
                <a:cs typeface="Garamond"/>
              </a:rPr>
              <a:t> </a:t>
            </a:r>
            <a:r>
              <a:rPr dirty="0" smtClean="0" sz="700" spc="4" b="1">
                <a:latin typeface="Garamond"/>
                <a:cs typeface="Garamond"/>
              </a:rPr>
              <a:t>S</a:t>
            </a:r>
            <a:r>
              <a:rPr dirty="0" smtClean="0" sz="700" spc="0" b="1">
                <a:latin typeface="Garamond"/>
                <a:cs typeface="Garamond"/>
              </a:rPr>
              <a:t>e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4854321" y="813816"/>
            <a:ext cx="2608072" cy="126492"/>
          </a:xfrm>
          <a:custGeom>
            <a:avLst/>
            <a:gdLst/>
            <a:ahLst/>
            <a:cxnLst/>
            <a:rect l="l" t="t" r="r" b="b"/>
            <a:pathLst>
              <a:path w="2608072" h="126492">
                <a:moveTo>
                  <a:pt x="0" y="126492"/>
                </a:moveTo>
                <a:lnTo>
                  <a:pt x="2608072" y="126492"/>
                </a:lnTo>
                <a:lnTo>
                  <a:pt x="2608072" y="0"/>
                </a:lnTo>
                <a:lnTo>
                  <a:pt x="0" y="0"/>
                </a:lnTo>
                <a:lnTo>
                  <a:pt x="0" y="126492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4854321" y="814578"/>
            <a:ext cx="1801876" cy="0"/>
          </a:xfrm>
          <a:custGeom>
            <a:avLst/>
            <a:gdLst/>
            <a:ahLst/>
            <a:cxnLst/>
            <a:rect l="l" t="t" r="r" b="b"/>
            <a:pathLst>
              <a:path w="1801876" h="0">
                <a:moveTo>
                  <a:pt x="0" y="0"/>
                </a:moveTo>
                <a:lnTo>
                  <a:pt x="180187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4854321" y="939546"/>
            <a:ext cx="1801876" cy="0"/>
          </a:xfrm>
          <a:custGeom>
            <a:avLst/>
            <a:gdLst/>
            <a:ahLst/>
            <a:cxnLst/>
            <a:rect l="l" t="t" r="r" b="b"/>
            <a:pathLst>
              <a:path w="1801876" h="0">
                <a:moveTo>
                  <a:pt x="0" y="0"/>
                </a:moveTo>
                <a:lnTo>
                  <a:pt x="180187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5225669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5649595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6157087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6663817" y="806196"/>
            <a:ext cx="0" cy="140207"/>
          </a:xfrm>
          <a:custGeom>
            <a:avLst/>
            <a:gdLst/>
            <a:ahLst/>
            <a:cxnLst/>
            <a:rect l="l" t="t" r="r" b="b"/>
            <a:pathLst>
              <a:path w="0" h="140207">
                <a:moveTo>
                  <a:pt x="0" y="0"/>
                </a:moveTo>
                <a:lnTo>
                  <a:pt x="0" y="140207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7460869" y="821436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6671436" y="813816"/>
            <a:ext cx="797051" cy="0"/>
          </a:xfrm>
          <a:custGeom>
            <a:avLst/>
            <a:gdLst/>
            <a:ahLst/>
            <a:cxnLst/>
            <a:rect l="l" t="t" r="r" b="b"/>
            <a:pathLst>
              <a:path w="797051" h="0">
                <a:moveTo>
                  <a:pt x="0" y="0"/>
                </a:moveTo>
                <a:lnTo>
                  <a:pt x="797051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6671436" y="938784"/>
            <a:ext cx="797051" cy="0"/>
          </a:xfrm>
          <a:custGeom>
            <a:avLst/>
            <a:gdLst/>
            <a:ahLst/>
            <a:cxnLst/>
            <a:rect l="l" t="t" r="r" b="b"/>
            <a:pathLst>
              <a:path w="797051" h="0">
                <a:moveTo>
                  <a:pt x="0" y="0"/>
                </a:moveTo>
                <a:lnTo>
                  <a:pt x="797051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917447" y="813816"/>
            <a:ext cx="2034794" cy="126492"/>
          </a:xfrm>
          <a:custGeom>
            <a:avLst/>
            <a:gdLst/>
            <a:ahLst/>
            <a:cxnLst/>
            <a:rect l="l" t="t" r="r" b="b"/>
            <a:pathLst>
              <a:path w="2034794" h="126492">
                <a:moveTo>
                  <a:pt x="0" y="126492"/>
                </a:moveTo>
                <a:lnTo>
                  <a:pt x="2034794" y="126492"/>
                </a:lnTo>
                <a:lnTo>
                  <a:pt x="2034794" y="0"/>
                </a:lnTo>
                <a:lnTo>
                  <a:pt x="0" y="0"/>
                </a:lnTo>
                <a:lnTo>
                  <a:pt x="0" y="126492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922019" y="814578"/>
            <a:ext cx="2030222" cy="0"/>
          </a:xfrm>
          <a:custGeom>
            <a:avLst/>
            <a:gdLst/>
            <a:ahLst/>
            <a:cxnLst/>
            <a:rect l="l" t="t" r="r" b="b"/>
            <a:pathLst>
              <a:path w="2030222" h="0">
                <a:moveTo>
                  <a:pt x="0" y="0"/>
                </a:moveTo>
                <a:lnTo>
                  <a:pt x="2030222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922019" y="939546"/>
            <a:ext cx="2030222" cy="0"/>
          </a:xfrm>
          <a:custGeom>
            <a:avLst/>
            <a:gdLst/>
            <a:ahLst/>
            <a:cxnLst/>
            <a:rect l="l" t="t" r="r" b="b"/>
            <a:pathLst>
              <a:path w="2030222" h="0">
                <a:moveTo>
                  <a:pt x="0" y="0"/>
                </a:moveTo>
                <a:lnTo>
                  <a:pt x="2030222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1901444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2325116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918210" y="810768"/>
            <a:ext cx="0" cy="132588"/>
          </a:xfrm>
          <a:custGeom>
            <a:avLst/>
            <a:gdLst/>
            <a:ahLst/>
            <a:cxnLst/>
            <a:rect l="l" t="t" r="r" b="b"/>
            <a:pathLst>
              <a:path w="0" h="132588">
                <a:moveTo>
                  <a:pt x="0" y="0"/>
                </a:moveTo>
                <a:lnTo>
                  <a:pt x="0" y="13258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1477772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2748788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2952242" y="640384"/>
            <a:ext cx="1902079" cy="533095"/>
          </a:xfrm>
          <a:custGeom>
            <a:avLst/>
            <a:gdLst/>
            <a:ahLst/>
            <a:cxnLst/>
            <a:rect l="l" t="t" r="r" b="b"/>
            <a:pathLst>
              <a:path w="1902078" h="533095">
                <a:moveTo>
                  <a:pt x="1902079" y="42367"/>
                </a:moveTo>
                <a:lnTo>
                  <a:pt x="0" y="42367"/>
                </a:lnTo>
                <a:lnTo>
                  <a:pt x="0" y="533095"/>
                </a:lnTo>
                <a:lnTo>
                  <a:pt x="1902079" y="533095"/>
                </a:lnTo>
                <a:lnTo>
                  <a:pt x="1902079" y="4236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2952242" y="640384"/>
            <a:ext cx="1902079" cy="533095"/>
          </a:xfrm>
          <a:custGeom>
            <a:avLst/>
            <a:gdLst/>
            <a:ahLst/>
            <a:cxnLst/>
            <a:rect l="l" t="t" r="r" b="b"/>
            <a:pathLst>
              <a:path w="1902078" h="533095">
                <a:moveTo>
                  <a:pt x="0" y="42367"/>
                </a:moveTo>
                <a:lnTo>
                  <a:pt x="0" y="533095"/>
                </a:lnTo>
                <a:lnTo>
                  <a:pt x="1902079" y="533095"/>
                </a:lnTo>
                <a:lnTo>
                  <a:pt x="1902079" y="42367"/>
                </a:lnTo>
              </a:path>
            </a:pathLst>
          </a:custGeom>
          <a:ln w="6191">
            <a:solidFill>
              <a:srgbClr val="BBBBB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917447" y="1059180"/>
            <a:ext cx="1408430" cy="121920"/>
          </a:xfrm>
          <a:custGeom>
            <a:avLst/>
            <a:gdLst/>
            <a:ahLst/>
            <a:cxnLst/>
            <a:rect l="l" t="t" r="r" b="b"/>
            <a:pathLst>
              <a:path w="1408430" h="121920">
                <a:moveTo>
                  <a:pt x="0" y="121920"/>
                </a:moveTo>
                <a:lnTo>
                  <a:pt x="1408430" y="121920"/>
                </a:lnTo>
                <a:lnTo>
                  <a:pt x="1408430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1901444" y="1056132"/>
            <a:ext cx="0" cy="128015"/>
          </a:xfrm>
          <a:custGeom>
            <a:avLst/>
            <a:gdLst/>
            <a:ahLst/>
            <a:cxnLst/>
            <a:rect l="l" t="t" r="r" b="b"/>
            <a:pathLst>
              <a:path w="0" h="128015">
                <a:moveTo>
                  <a:pt x="0" y="0"/>
                </a:moveTo>
                <a:lnTo>
                  <a:pt x="0" y="12801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2325116" y="1063752"/>
            <a:ext cx="0" cy="120396"/>
          </a:xfrm>
          <a:custGeom>
            <a:avLst/>
            <a:gdLst/>
            <a:ahLst/>
            <a:cxnLst/>
            <a:rect l="l" t="t" r="r" b="b"/>
            <a:pathLst>
              <a:path w="0" h="120396">
                <a:moveTo>
                  <a:pt x="0" y="0"/>
                </a:moveTo>
                <a:lnTo>
                  <a:pt x="0" y="120396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1905254" y="1059942"/>
            <a:ext cx="423671" cy="0"/>
          </a:xfrm>
          <a:custGeom>
            <a:avLst/>
            <a:gdLst/>
            <a:ahLst/>
            <a:cxnLst/>
            <a:rect l="l" t="t" r="r" b="b"/>
            <a:pathLst>
              <a:path w="423671" h="0">
                <a:moveTo>
                  <a:pt x="0" y="0"/>
                </a:moveTo>
                <a:lnTo>
                  <a:pt x="423671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1905254" y="1180338"/>
            <a:ext cx="423671" cy="0"/>
          </a:xfrm>
          <a:custGeom>
            <a:avLst/>
            <a:gdLst/>
            <a:ahLst/>
            <a:cxnLst/>
            <a:rect l="l" t="t" r="r" b="b"/>
            <a:pathLst>
              <a:path w="423671" h="0">
                <a:moveTo>
                  <a:pt x="0" y="0"/>
                </a:moveTo>
                <a:lnTo>
                  <a:pt x="423671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1842516" y="900430"/>
            <a:ext cx="1110741" cy="204723"/>
          </a:xfrm>
          <a:custGeom>
            <a:avLst/>
            <a:gdLst/>
            <a:ahLst/>
            <a:cxnLst/>
            <a:rect l="l" t="t" r="r" b="b"/>
            <a:pathLst>
              <a:path w="1110741" h="204723">
                <a:moveTo>
                  <a:pt x="41656" y="187705"/>
                </a:moveTo>
                <a:lnTo>
                  <a:pt x="39750" y="175513"/>
                </a:lnTo>
                <a:lnTo>
                  <a:pt x="0" y="188340"/>
                </a:lnTo>
                <a:lnTo>
                  <a:pt x="52831" y="204723"/>
                </a:lnTo>
                <a:lnTo>
                  <a:pt x="41656" y="187705"/>
                </a:lnTo>
                <a:close/>
              </a:path>
              <a:path w="1110741" h="204723">
                <a:moveTo>
                  <a:pt x="52831" y="204723"/>
                </a:moveTo>
                <a:lnTo>
                  <a:pt x="49827" y="186364"/>
                </a:lnTo>
                <a:lnTo>
                  <a:pt x="1110741" y="12191"/>
                </a:lnTo>
                <a:lnTo>
                  <a:pt x="1108709" y="0"/>
                </a:lnTo>
                <a:lnTo>
                  <a:pt x="47835" y="174186"/>
                </a:lnTo>
                <a:lnTo>
                  <a:pt x="44831" y="155828"/>
                </a:lnTo>
                <a:lnTo>
                  <a:pt x="0" y="188340"/>
                </a:lnTo>
                <a:lnTo>
                  <a:pt x="39750" y="175513"/>
                </a:lnTo>
                <a:lnTo>
                  <a:pt x="41656" y="187705"/>
                </a:lnTo>
                <a:lnTo>
                  <a:pt x="52831" y="204723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" name="object 191"/>
          <p:cNvSpPr/>
          <p:nvPr/>
        </p:nvSpPr>
        <p:spPr>
          <a:xfrm>
            <a:off x="4854067" y="900430"/>
            <a:ext cx="3249294" cy="192658"/>
          </a:xfrm>
          <a:custGeom>
            <a:avLst/>
            <a:gdLst/>
            <a:ahLst/>
            <a:cxnLst/>
            <a:rect l="l" t="t" r="r" b="b"/>
            <a:pathLst>
              <a:path w="3249294" h="192658">
                <a:moveTo>
                  <a:pt x="2612009" y="131923"/>
                </a:moveTo>
                <a:lnTo>
                  <a:pt x="635" y="0"/>
                </a:lnTo>
                <a:lnTo>
                  <a:pt x="0" y="12318"/>
                </a:lnTo>
                <a:lnTo>
                  <a:pt x="2612009" y="144377"/>
                </a:lnTo>
                <a:lnTo>
                  <a:pt x="2612009" y="131923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917447" y="1245057"/>
            <a:ext cx="6544945" cy="964996"/>
          </a:xfrm>
          <a:custGeom>
            <a:avLst/>
            <a:gdLst/>
            <a:ahLst/>
            <a:cxnLst/>
            <a:rect l="l" t="t" r="r" b="b"/>
            <a:pathLst>
              <a:path w="6544945" h="964996">
                <a:moveTo>
                  <a:pt x="0" y="964996"/>
                </a:moveTo>
                <a:lnTo>
                  <a:pt x="6544945" y="964996"/>
                </a:lnTo>
                <a:lnTo>
                  <a:pt x="6544945" y="0"/>
                </a:lnTo>
                <a:lnTo>
                  <a:pt x="0" y="0"/>
                </a:lnTo>
                <a:lnTo>
                  <a:pt x="0" y="9649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917447" y="2328926"/>
            <a:ext cx="6544945" cy="121920"/>
          </a:xfrm>
          <a:custGeom>
            <a:avLst/>
            <a:gdLst/>
            <a:ahLst/>
            <a:cxnLst/>
            <a:rect l="l" t="t" r="r" b="b"/>
            <a:pathLst>
              <a:path w="6544945" h="121920">
                <a:moveTo>
                  <a:pt x="0" y="121920"/>
                </a:moveTo>
                <a:lnTo>
                  <a:pt x="6544945" y="121920"/>
                </a:lnTo>
                <a:lnTo>
                  <a:pt x="6544945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6664579" y="1249629"/>
            <a:ext cx="0" cy="1204264"/>
          </a:xfrm>
          <a:custGeom>
            <a:avLst/>
            <a:gdLst/>
            <a:ahLst/>
            <a:cxnLst/>
            <a:rect l="l" t="t" r="r" b="b"/>
            <a:pathLst>
              <a:path w="0" h="1204264">
                <a:moveTo>
                  <a:pt x="0" y="0"/>
                </a:moveTo>
                <a:lnTo>
                  <a:pt x="0" y="1204264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918210" y="1242009"/>
            <a:ext cx="0" cy="971092"/>
          </a:xfrm>
          <a:custGeom>
            <a:avLst/>
            <a:gdLst/>
            <a:ahLst/>
            <a:cxnLst/>
            <a:rect l="l" t="t" r="r" b="b"/>
            <a:pathLst>
              <a:path w="0" h="971092">
                <a:moveTo>
                  <a:pt x="0" y="0"/>
                </a:moveTo>
                <a:lnTo>
                  <a:pt x="0" y="971092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1477772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1901444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2325116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2748788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3172460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3866261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4289933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4713605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5225669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5649595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6157087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7461631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922019" y="1245870"/>
            <a:ext cx="6543421" cy="0"/>
          </a:xfrm>
          <a:custGeom>
            <a:avLst/>
            <a:gdLst/>
            <a:ahLst/>
            <a:cxnLst/>
            <a:rect l="l" t="t" r="r" b="b"/>
            <a:pathLst>
              <a:path w="6543421" h="0">
                <a:moveTo>
                  <a:pt x="0" y="0"/>
                </a:moveTo>
                <a:lnTo>
                  <a:pt x="6543421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922019" y="1366520"/>
            <a:ext cx="6543421" cy="0"/>
          </a:xfrm>
          <a:custGeom>
            <a:avLst/>
            <a:gdLst/>
            <a:ahLst/>
            <a:cxnLst/>
            <a:rect l="l" t="t" r="r" b="b"/>
            <a:pathLst>
              <a:path w="6543421" h="0">
                <a:moveTo>
                  <a:pt x="0" y="0"/>
                </a:moveTo>
                <a:lnTo>
                  <a:pt x="6543421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922019" y="1486916"/>
            <a:ext cx="6543421" cy="0"/>
          </a:xfrm>
          <a:custGeom>
            <a:avLst/>
            <a:gdLst/>
            <a:ahLst/>
            <a:cxnLst/>
            <a:rect l="l" t="t" r="r" b="b"/>
            <a:pathLst>
              <a:path w="6543421" h="0">
                <a:moveTo>
                  <a:pt x="0" y="0"/>
                </a:moveTo>
                <a:lnTo>
                  <a:pt x="6543421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922019" y="1607312"/>
            <a:ext cx="6543421" cy="0"/>
          </a:xfrm>
          <a:custGeom>
            <a:avLst/>
            <a:gdLst/>
            <a:ahLst/>
            <a:cxnLst/>
            <a:rect l="l" t="t" r="r" b="b"/>
            <a:pathLst>
              <a:path w="6543421" h="0">
                <a:moveTo>
                  <a:pt x="0" y="0"/>
                </a:moveTo>
                <a:lnTo>
                  <a:pt x="6543421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922019" y="1727708"/>
            <a:ext cx="6543421" cy="0"/>
          </a:xfrm>
          <a:custGeom>
            <a:avLst/>
            <a:gdLst/>
            <a:ahLst/>
            <a:cxnLst/>
            <a:rect l="l" t="t" r="r" b="b"/>
            <a:pathLst>
              <a:path w="6543421" h="0">
                <a:moveTo>
                  <a:pt x="0" y="0"/>
                </a:moveTo>
                <a:lnTo>
                  <a:pt x="6543421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922019" y="1848103"/>
            <a:ext cx="6543421" cy="0"/>
          </a:xfrm>
          <a:custGeom>
            <a:avLst/>
            <a:gdLst/>
            <a:ahLst/>
            <a:cxnLst/>
            <a:rect l="l" t="t" r="r" b="b"/>
            <a:pathLst>
              <a:path w="6543421" h="0">
                <a:moveTo>
                  <a:pt x="0" y="0"/>
                </a:moveTo>
                <a:lnTo>
                  <a:pt x="6543421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922019" y="1968499"/>
            <a:ext cx="6543421" cy="0"/>
          </a:xfrm>
          <a:custGeom>
            <a:avLst/>
            <a:gdLst/>
            <a:ahLst/>
            <a:cxnLst/>
            <a:rect l="l" t="t" r="r" b="b"/>
            <a:pathLst>
              <a:path w="6543421" h="0">
                <a:moveTo>
                  <a:pt x="0" y="0"/>
                </a:moveTo>
                <a:lnTo>
                  <a:pt x="6543421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922019" y="2088896"/>
            <a:ext cx="6543421" cy="0"/>
          </a:xfrm>
          <a:custGeom>
            <a:avLst/>
            <a:gdLst/>
            <a:ahLst/>
            <a:cxnLst/>
            <a:rect l="l" t="t" r="r" b="b"/>
            <a:pathLst>
              <a:path w="6543421" h="0">
                <a:moveTo>
                  <a:pt x="0" y="0"/>
                </a:moveTo>
                <a:lnTo>
                  <a:pt x="6543421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922019" y="2209291"/>
            <a:ext cx="6543421" cy="0"/>
          </a:xfrm>
          <a:custGeom>
            <a:avLst/>
            <a:gdLst/>
            <a:ahLst/>
            <a:cxnLst/>
            <a:rect l="l" t="t" r="r" b="b"/>
            <a:pathLst>
              <a:path w="6543421" h="0">
                <a:moveTo>
                  <a:pt x="0" y="0"/>
                </a:moveTo>
                <a:lnTo>
                  <a:pt x="6543421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917447" y="2329687"/>
            <a:ext cx="6544945" cy="0"/>
          </a:xfrm>
          <a:custGeom>
            <a:avLst/>
            <a:gdLst/>
            <a:ahLst/>
            <a:cxnLst/>
            <a:rect l="l" t="t" r="r" b="b"/>
            <a:pathLst>
              <a:path w="6544945" h="0">
                <a:moveTo>
                  <a:pt x="0" y="0"/>
                </a:moveTo>
                <a:lnTo>
                  <a:pt x="6544945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917447" y="2450084"/>
            <a:ext cx="6544945" cy="0"/>
          </a:xfrm>
          <a:custGeom>
            <a:avLst/>
            <a:gdLst/>
            <a:ahLst/>
            <a:cxnLst/>
            <a:rect l="l" t="t" r="r" b="b"/>
            <a:pathLst>
              <a:path w="6544945" h="0">
                <a:moveTo>
                  <a:pt x="0" y="0"/>
                </a:moveTo>
                <a:lnTo>
                  <a:pt x="6544945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917447" y="2690495"/>
            <a:ext cx="6544945" cy="603503"/>
          </a:xfrm>
          <a:custGeom>
            <a:avLst/>
            <a:gdLst/>
            <a:ahLst/>
            <a:cxnLst/>
            <a:rect l="l" t="t" r="r" b="b"/>
            <a:pathLst>
              <a:path w="6544945" h="603503">
                <a:moveTo>
                  <a:pt x="0" y="603503"/>
                </a:moveTo>
                <a:lnTo>
                  <a:pt x="6544945" y="603503"/>
                </a:lnTo>
                <a:lnTo>
                  <a:pt x="6544945" y="0"/>
                </a:lnTo>
                <a:lnTo>
                  <a:pt x="0" y="0"/>
                </a:lnTo>
                <a:lnTo>
                  <a:pt x="0" y="60350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917447" y="3412871"/>
            <a:ext cx="6544945" cy="121920"/>
          </a:xfrm>
          <a:custGeom>
            <a:avLst/>
            <a:gdLst/>
            <a:ahLst/>
            <a:cxnLst/>
            <a:rect l="l" t="t" r="r" b="b"/>
            <a:pathLst>
              <a:path w="6544945" h="121920">
                <a:moveTo>
                  <a:pt x="0" y="121920"/>
                </a:moveTo>
                <a:lnTo>
                  <a:pt x="6544945" y="121920"/>
                </a:lnTo>
                <a:lnTo>
                  <a:pt x="6544945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6664579" y="2690495"/>
            <a:ext cx="0" cy="847344"/>
          </a:xfrm>
          <a:custGeom>
            <a:avLst/>
            <a:gdLst/>
            <a:ahLst/>
            <a:cxnLst/>
            <a:rect l="l" t="t" r="r" b="b"/>
            <a:pathLst>
              <a:path w="0" h="847344">
                <a:moveTo>
                  <a:pt x="0" y="0"/>
                </a:moveTo>
                <a:lnTo>
                  <a:pt x="0" y="847344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917447" y="3413632"/>
            <a:ext cx="6544945" cy="0"/>
          </a:xfrm>
          <a:custGeom>
            <a:avLst/>
            <a:gdLst/>
            <a:ahLst/>
            <a:cxnLst/>
            <a:rect l="l" t="t" r="r" b="b"/>
            <a:pathLst>
              <a:path w="6544945" h="0">
                <a:moveTo>
                  <a:pt x="0" y="0"/>
                </a:moveTo>
                <a:lnTo>
                  <a:pt x="6544945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917447" y="3534029"/>
            <a:ext cx="6544945" cy="0"/>
          </a:xfrm>
          <a:custGeom>
            <a:avLst/>
            <a:gdLst/>
            <a:ahLst/>
            <a:cxnLst/>
            <a:rect l="l" t="t" r="r" b="b"/>
            <a:pathLst>
              <a:path w="6544945" h="0">
                <a:moveTo>
                  <a:pt x="0" y="0"/>
                </a:moveTo>
                <a:lnTo>
                  <a:pt x="6544945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 txBox="1"/>
          <p:nvPr/>
        </p:nvSpPr>
        <p:spPr>
          <a:xfrm>
            <a:off x="917447" y="2690495"/>
            <a:ext cx="5747131" cy="603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720">
              <a:lnSpc>
                <a:spcPct val="93749"/>
              </a:lnSpc>
              <a:spcBef>
                <a:spcPts val="114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</a:t>
            </a:r>
            <a:r>
              <a:rPr dirty="0" smtClean="0" sz="700" spc="9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20,000.00</a:t>
            </a:r>
            <a:endParaRPr sz="700">
              <a:latin typeface="Garamond"/>
              <a:cs typeface="Garamond"/>
            </a:endParaRPr>
          </a:p>
          <a:p>
            <a:pPr marL="2280412" marR="2825425" algn="ctr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1,000.00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6664579" y="2690495"/>
            <a:ext cx="797813" cy="603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4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</a:t>
            </a:r>
            <a:r>
              <a:rPr dirty="0" smtClean="0" sz="700" spc="3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20,000.00</a:t>
            </a:r>
            <a:endParaRPr sz="700">
              <a:latin typeface="Garamond"/>
              <a:cs typeface="Garamond"/>
            </a:endParaRPr>
          </a:p>
          <a:p>
            <a:pPr marL="44957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</a:t>
            </a:r>
            <a:r>
              <a:rPr dirty="0" smtClean="0" sz="700" spc="2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1,000.00</a:t>
            </a:r>
            <a:endParaRPr sz="700">
              <a:latin typeface="Garamond"/>
              <a:cs typeface="Garamond"/>
            </a:endParaRPr>
          </a:p>
          <a:p>
            <a:pPr marL="44957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     </a:t>
            </a:r>
            <a:r>
              <a:rPr dirty="0" smtClean="0" sz="700" spc="5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  <a:p>
            <a:pPr marL="44957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     </a:t>
            </a:r>
            <a:r>
              <a:rPr dirty="0" smtClean="0" sz="700" spc="5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  <a:p>
            <a:pPr marL="44957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     </a:t>
            </a:r>
            <a:r>
              <a:rPr dirty="0" smtClean="0" sz="700" spc="5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917447" y="3293999"/>
            <a:ext cx="5747131" cy="1196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00"/>
              </a:lnSpc>
              <a:spcBef>
                <a:spcPts val="41"/>
              </a:spcBef>
            </a:pPr>
            <a:endParaRPr sz="900"/>
          </a:p>
        </p:txBody>
      </p:sp>
      <p:sp>
        <p:nvSpPr>
          <p:cNvPr id="129" name="object 129"/>
          <p:cNvSpPr txBox="1"/>
          <p:nvPr/>
        </p:nvSpPr>
        <p:spPr>
          <a:xfrm>
            <a:off x="6664579" y="3293999"/>
            <a:ext cx="797813" cy="1196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00"/>
              </a:lnSpc>
              <a:spcBef>
                <a:spcPts val="41"/>
              </a:spcBef>
            </a:pPr>
            <a:endParaRPr sz="900"/>
          </a:p>
        </p:txBody>
      </p:sp>
      <p:sp>
        <p:nvSpPr>
          <p:cNvPr id="128" name="object 128"/>
          <p:cNvSpPr txBox="1"/>
          <p:nvPr/>
        </p:nvSpPr>
        <p:spPr>
          <a:xfrm>
            <a:off x="917447" y="3413632"/>
            <a:ext cx="574713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7243">
              <a:lnSpc>
                <a:spcPct val="93750"/>
              </a:lnSpc>
              <a:spcBef>
                <a:spcPts val="110"/>
              </a:spcBef>
            </a:pP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</a:t>
            </a:r>
            <a:r>
              <a:rPr dirty="0" smtClean="0" sz="700" spc="144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2</a:t>
            </a:r>
            <a:r>
              <a:rPr dirty="0" smtClean="0" sz="700" spc="-4" b="1">
                <a:latin typeface="Garamond"/>
                <a:cs typeface="Garamond"/>
              </a:rPr>
              <a:t>3</a:t>
            </a:r>
            <a:r>
              <a:rPr dirty="0" smtClean="0" sz="700" spc="4" b="1">
                <a:latin typeface="Garamond"/>
                <a:cs typeface="Garamond"/>
              </a:rPr>
              <a:t>,</a:t>
            </a:r>
            <a:r>
              <a:rPr dirty="0" smtClean="0" sz="700" spc="0" b="1">
                <a:latin typeface="Garamond"/>
                <a:cs typeface="Garamond"/>
              </a:rPr>
              <a:t>7</a:t>
            </a:r>
            <a:r>
              <a:rPr dirty="0" smtClean="0" sz="700" spc="-4" b="1">
                <a:latin typeface="Garamond"/>
                <a:cs typeface="Garamond"/>
              </a:rPr>
              <a:t>8</a:t>
            </a:r>
            <a:r>
              <a:rPr dirty="0" smtClean="0" sz="700" spc="0" b="1">
                <a:latin typeface="Garamond"/>
                <a:cs typeface="Garamond"/>
              </a:rPr>
              <a:t>1</a:t>
            </a:r>
            <a:r>
              <a:rPr dirty="0" smtClean="0" sz="700" spc="4" b="1">
                <a:latin typeface="Garamond"/>
                <a:cs typeface="Garamond"/>
              </a:rPr>
              <a:t>.</a:t>
            </a:r>
            <a:r>
              <a:rPr dirty="0" smtClean="0" sz="700" spc="0" b="1">
                <a:latin typeface="Garamond"/>
                <a:cs typeface="Garamond"/>
              </a:rPr>
              <a:t>00</a:t>
            </a:r>
            <a:r>
              <a:rPr dirty="0" smtClean="0" sz="700" spc="0" b="1">
                <a:latin typeface="Garamond"/>
                <a:cs typeface="Garamond"/>
              </a:rPr>
              <a:t>   </a:t>
            </a:r>
            <a:r>
              <a:rPr dirty="0" smtClean="0" sz="700" spc="11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</a:t>
            </a:r>
            <a:r>
              <a:rPr dirty="0" smtClean="0" sz="700" spc="14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</a:t>
            </a:r>
            <a:r>
              <a:rPr dirty="0" smtClean="0" sz="700" spc="14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</a:t>
            </a:r>
            <a:r>
              <a:rPr dirty="0" smtClean="0" sz="700" spc="14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</a:t>
            </a:r>
            <a:r>
              <a:rPr dirty="0" smtClean="0" sz="700" spc="14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 </a:t>
            </a:r>
            <a:r>
              <a:rPr dirty="0" smtClean="0" sz="700" spc="13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1</a:t>
            </a:r>
            <a:r>
              <a:rPr dirty="0" smtClean="0" sz="700" spc="4" b="1">
                <a:latin typeface="Garamond"/>
                <a:cs typeface="Garamond"/>
              </a:rPr>
              <a:t>,</a:t>
            </a:r>
            <a:r>
              <a:rPr dirty="0" smtClean="0" sz="700" spc="0" b="1">
                <a:latin typeface="Garamond"/>
                <a:cs typeface="Garamond"/>
              </a:rPr>
              <a:t>0</a:t>
            </a:r>
            <a:r>
              <a:rPr dirty="0" smtClean="0" sz="700" spc="-4" b="1">
                <a:latin typeface="Garamond"/>
                <a:cs typeface="Garamond"/>
              </a:rPr>
              <a:t>0</a:t>
            </a:r>
            <a:r>
              <a:rPr dirty="0" smtClean="0" sz="700" spc="0" b="1">
                <a:latin typeface="Garamond"/>
                <a:cs typeface="Garamond"/>
              </a:rPr>
              <a:t>0.</a:t>
            </a:r>
            <a:r>
              <a:rPr dirty="0" smtClean="0" sz="700" spc="0" b="1">
                <a:latin typeface="Garamond"/>
                <a:cs typeface="Garamond"/>
              </a:rPr>
              <a:t>00</a:t>
            </a:r>
            <a:r>
              <a:rPr dirty="0" smtClean="0" sz="700" spc="0" b="1">
                <a:latin typeface="Garamond"/>
                <a:cs typeface="Garamond"/>
              </a:rPr>
              <a:t>   </a:t>
            </a:r>
            <a:r>
              <a:rPr dirty="0" smtClean="0" sz="700" spc="106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</a:t>
            </a:r>
            <a:r>
              <a:rPr dirty="0" smtClean="0" sz="700" spc="14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</a:t>
            </a:r>
            <a:r>
              <a:rPr dirty="0" smtClean="0" sz="700" spc="14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 </a:t>
            </a:r>
            <a:r>
              <a:rPr dirty="0" smtClean="0" sz="700" spc="14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</a:t>
            </a:r>
            <a:r>
              <a:rPr dirty="0" smtClean="0" sz="700" spc="14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6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 </a:t>
            </a:r>
            <a:r>
              <a:rPr dirty="0" smtClean="0" sz="700" spc="10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 </a:t>
            </a:r>
            <a:r>
              <a:rPr dirty="0" smtClean="0" sz="700" spc="10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6664579" y="3413632"/>
            <a:ext cx="79781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481">
              <a:lnSpc>
                <a:spcPct val="93750"/>
              </a:lnSpc>
              <a:spcBef>
                <a:spcPts val="110"/>
              </a:spcBef>
            </a:pP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    </a:t>
            </a:r>
            <a:r>
              <a:rPr dirty="0" smtClean="0" sz="700" spc="8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2</a:t>
            </a:r>
            <a:r>
              <a:rPr dirty="0" smtClean="0" sz="700" spc="-4" b="1">
                <a:latin typeface="Garamond"/>
                <a:cs typeface="Garamond"/>
              </a:rPr>
              <a:t>4</a:t>
            </a:r>
            <a:r>
              <a:rPr dirty="0" smtClean="0" sz="700" spc="4" b="1">
                <a:latin typeface="Garamond"/>
                <a:cs typeface="Garamond"/>
              </a:rPr>
              <a:t>,</a:t>
            </a:r>
            <a:r>
              <a:rPr dirty="0" smtClean="0" sz="700" spc="0" b="1">
                <a:latin typeface="Garamond"/>
                <a:cs typeface="Garamond"/>
              </a:rPr>
              <a:t>7</a:t>
            </a:r>
            <a:r>
              <a:rPr dirty="0" smtClean="0" sz="700" spc="-4" b="1">
                <a:latin typeface="Garamond"/>
                <a:cs typeface="Garamond"/>
              </a:rPr>
              <a:t>8</a:t>
            </a:r>
            <a:r>
              <a:rPr dirty="0" smtClean="0" sz="700" spc="0" b="1">
                <a:latin typeface="Garamond"/>
                <a:cs typeface="Garamond"/>
              </a:rPr>
              <a:t>1</a:t>
            </a:r>
            <a:r>
              <a:rPr dirty="0" smtClean="0" sz="700" spc="4" b="1">
                <a:latin typeface="Garamond"/>
                <a:cs typeface="Garamond"/>
              </a:rPr>
              <a:t>.</a:t>
            </a:r>
            <a:r>
              <a:rPr dirty="0" smtClean="0" sz="700" spc="0" b="1">
                <a:latin typeface="Garamond"/>
                <a:cs typeface="Garamond"/>
              </a:rPr>
              <a:t>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918210" y="1245870"/>
            <a:ext cx="559562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4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105.00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477772" y="1245870"/>
            <a:ext cx="423672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901444" y="1245870"/>
            <a:ext cx="423672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325116" y="1245870"/>
            <a:ext cx="423672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2748788" y="1245870"/>
            <a:ext cx="423672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3172460" y="1245870"/>
            <a:ext cx="693801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3866261" y="1245870"/>
            <a:ext cx="423672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4289933" y="1245870"/>
            <a:ext cx="423672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713605" y="1245870"/>
            <a:ext cx="512063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5225669" y="1245870"/>
            <a:ext cx="423925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5649595" y="1245870"/>
            <a:ext cx="507491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6157087" y="1245870"/>
            <a:ext cx="507492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6664579" y="1245870"/>
            <a:ext cx="797051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</a:t>
            </a:r>
            <a:r>
              <a:rPr dirty="0" smtClean="0" sz="700" spc="16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105.00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918210" y="1366520"/>
            <a:ext cx="55956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4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315.00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1477772" y="1366520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1901444" y="1366520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2325116" y="1366520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2748788" y="1366520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172460" y="1366520"/>
            <a:ext cx="69380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866261" y="1366520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289933" y="1366520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713605" y="1366520"/>
            <a:ext cx="51206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5225669" y="1366520"/>
            <a:ext cx="42392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5649595" y="1366520"/>
            <a:ext cx="50749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6157087" y="1366520"/>
            <a:ext cx="50749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6664579" y="1366520"/>
            <a:ext cx="79705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</a:t>
            </a:r>
            <a:r>
              <a:rPr dirty="0" smtClean="0" sz="700" spc="16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315.00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918210" y="1486916"/>
            <a:ext cx="55956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4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263.00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477772" y="1486916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901444" y="1486916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2325116" y="1486916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748788" y="1486916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172460" y="1486916"/>
            <a:ext cx="69380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866261" y="1486916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289933" y="1486916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713605" y="1486916"/>
            <a:ext cx="51206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225669" y="1486916"/>
            <a:ext cx="42392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649595" y="1486916"/>
            <a:ext cx="50749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157087" y="1486916"/>
            <a:ext cx="50749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664579" y="1486916"/>
            <a:ext cx="79705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</a:t>
            </a:r>
            <a:r>
              <a:rPr dirty="0" smtClean="0" sz="700" spc="16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263.00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918210" y="1607312"/>
            <a:ext cx="55956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4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525.00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477772" y="1607312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901444" y="1607312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325116" y="1607312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748788" y="1607312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172460" y="1607312"/>
            <a:ext cx="69380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866261" y="1607312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289933" y="1607312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713605" y="1607312"/>
            <a:ext cx="51206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225669" y="1607312"/>
            <a:ext cx="42392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649595" y="1607312"/>
            <a:ext cx="50749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157087" y="1607312"/>
            <a:ext cx="50749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664579" y="1607312"/>
            <a:ext cx="79705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</a:t>
            </a:r>
            <a:r>
              <a:rPr dirty="0" smtClean="0" sz="700" spc="16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525.00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918210" y="1727708"/>
            <a:ext cx="55956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4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105.00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477772" y="1727708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901444" y="1727708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325116" y="1727708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748788" y="1727708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172460" y="1727708"/>
            <a:ext cx="693801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866261" y="1727708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289933" y="1727708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713605" y="1727708"/>
            <a:ext cx="512063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225669" y="1727708"/>
            <a:ext cx="423925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649595" y="1727708"/>
            <a:ext cx="507491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157087" y="1727708"/>
            <a:ext cx="50749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664579" y="1727708"/>
            <a:ext cx="797051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</a:t>
            </a:r>
            <a:r>
              <a:rPr dirty="0" smtClean="0" sz="700" spc="16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105.00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918210" y="1848103"/>
            <a:ext cx="55956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4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158.00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477772" y="1848103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901444" y="1848103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325116" y="1848103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748788" y="1848103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172460" y="1848103"/>
            <a:ext cx="69380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866261" y="1848103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289933" y="1848103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713605" y="1848103"/>
            <a:ext cx="51206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225669" y="1848103"/>
            <a:ext cx="42392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649595" y="1848103"/>
            <a:ext cx="50749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157087" y="1848103"/>
            <a:ext cx="50749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664579" y="1848103"/>
            <a:ext cx="79705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</a:t>
            </a:r>
            <a:r>
              <a:rPr dirty="0" smtClean="0" sz="700" spc="16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158.00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918210" y="1968499"/>
            <a:ext cx="55956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4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210.00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477772" y="1968499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901444" y="1968499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325116" y="1968499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748788" y="1968499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172460" y="1968499"/>
            <a:ext cx="69380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866261" y="1968499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289933" y="1968499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713605" y="1968499"/>
            <a:ext cx="51206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225669" y="1968499"/>
            <a:ext cx="42392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649595" y="1968499"/>
            <a:ext cx="50749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157087" y="1968499"/>
            <a:ext cx="50749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664579" y="1968499"/>
            <a:ext cx="79705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</a:t>
            </a:r>
            <a:r>
              <a:rPr dirty="0" smtClean="0" sz="700" spc="16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210.00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18210" y="2088896"/>
            <a:ext cx="55956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</a:t>
            </a:r>
            <a:r>
              <a:rPr dirty="0" smtClean="0" sz="700" spc="7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2,100.00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477772" y="2088896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901444" y="2088896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325116" y="2088896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48788" y="2088896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172460" y="2088896"/>
            <a:ext cx="693801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66261" y="2088896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89933" y="2088896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13605" y="2088896"/>
            <a:ext cx="512063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25669" y="2088896"/>
            <a:ext cx="423925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649595" y="2088896"/>
            <a:ext cx="507491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57087" y="2088896"/>
            <a:ext cx="50749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64579" y="2088896"/>
            <a:ext cx="797051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</a:t>
            </a:r>
            <a:r>
              <a:rPr dirty="0" smtClean="0" sz="700" spc="2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2,100.00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18210" y="2209291"/>
            <a:ext cx="5746369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00"/>
              </a:lnSpc>
              <a:spcBef>
                <a:spcPts val="48"/>
              </a:spcBef>
            </a:pPr>
            <a:endParaRPr sz="900"/>
          </a:p>
        </p:txBody>
      </p:sp>
      <p:sp>
        <p:nvSpPr>
          <p:cNvPr id="21" name="object 21"/>
          <p:cNvSpPr txBox="1"/>
          <p:nvPr/>
        </p:nvSpPr>
        <p:spPr>
          <a:xfrm>
            <a:off x="6664579" y="2209291"/>
            <a:ext cx="80086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00"/>
              </a:lnSpc>
              <a:spcBef>
                <a:spcPts val="48"/>
              </a:spcBef>
            </a:pPr>
            <a:endParaRPr sz="900"/>
          </a:p>
        </p:txBody>
      </p:sp>
      <p:sp>
        <p:nvSpPr>
          <p:cNvPr id="20" name="object 20"/>
          <p:cNvSpPr txBox="1"/>
          <p:nvPr/>
        </p:nvSpPr>
        <p:spPr>
          <a:xfrm>
            <a:off x="918210" y="2329687"/>
            <a:ext cx="5746369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</a:t>
            </a:r>
            <a:r>
              <a:rPr dirty="0" smtClean="0" sz="700" spc="7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3,781.00</a:t>
            </a:r>
            <a:r>
              <a:rPr dirty="0" smtClean="0" sz="700" spc="0">
                <a:latin typeface="Garamond"/>
                <a:cs typeface="Garamond"/>
              </a:rPr>
              <a:t>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</a:t>
            </a:r>
            <a:r>
              <a:rPr dirty="0" smtClean="0" sz="700" spc="11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64579" y="2329687"/>
            <a:ext cx="797813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481">
              <a:lnSpc>
                <a:spcPct val="93750"/>
              </a:lnSpc>
              <a:spcBef>
                <a:spcPts val="110"/>
              </a:spcBef>
            </a:pP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      </a:t>
            </a:r>
            <a:r>
              <a:rPr dirty="0" smtClean="0" sz="700" spc="74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3,</a:t>
            </a:r>
            <a:r>
              <a:rPr dirty="0" smtClean="0" sz="700" spc="0" b="1">
                <a:latin typeface="Garamond"/>
                <a:cs typeface="Garamond"/>
              </a:rPr>
              <a:t>7</a:t>
            </a:r>
            <a:r>
              <a:rPr dirty="0" smtClean="0" sz="700" spc="-4" b="1">
                <a:latin typeface="Garamond"/>
                <a:cs typeface="Garamond"/>
              </a:rPr>
              <a:t>8</a:t>
            </a:r>
            <a:r>
              <a:rPr dirty="0" smtClean="0" sz="700" spc="0" b="1">
                <a:latin typeface="Garamond"/>
                <a:cs typeface="Garamond"/>
              </a:rPr>
              <a:t>1</a:t>
            </a:r>
            <a:r>
              <a:rPr dirty="0" smtClean="0" sz="700" spc="4" b="1">
                <a:latin typeface="Garamond"/>
                <a:cs typeface="Garamond"/>
              </a:rPr>
              <a:t>.</a:t>
            </a:r>
            <a:r>
              <a:rPr dirty="0" smtClean="0" sz="700" spc="0" b="1">
                <a:latin typeface="Garamond"/>
                <a:cs typeface="Garamond"/>
              </a:rPr>
              <a:t>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17447" y="1059180"/>
            <a:ext cx="983996" cy="1219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10"/>
              </a:spcBef>
            </a:pPr>
            <a:endParaRPr sz="950"/>
          </a:p>
        </p:txBody>
      </p:sp>
      <p:sp>
        <p:nvSpPr>
          <p:cNvPr id="17" name="object 17"/>
          <p:cNvSpPr txBox="1"/>
          <p:nvPr/>
        </p:nvSpPr>
        <p:spPr>
          <a:xfrm>
            <a:off x="1901444" y="1059180"/>
            <a:ext cx="423672" cy="1219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10"/>
              </a:spcBef>
            </a:pPr>
            <a:endParaRPr sz="950"/>
          </a:p>
        </p:txBody>
      </p:sp>
      <p:sp>
        <p:nvSpPr>
          <p:cNvPr id="16" name="object 16"/>
          <p:cNvSpPr txBox="1"/>
          <p:nvPr/>
        </p:nvSpPr>
        <p:spPr>
          <a:xfrm>
            <a:off x="917447" y="682751"/>
            <a:ext cx="2034794" cy="1318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2952242" y="682751"/>
            <a:ext cx="1902079" cy="4907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9816">
              <a:lnSpc>
                <a:spcPts val="700"/>
              </a:lnSpc>
              <a:spcBef>
                <a:spcPts val="35"/>
              </a:spcBef>
            </a:pPr>
            <a:r>
              <a:rPr dirty="0" smtClean="0" baseline="4232" sz="1050" spc="0">
                <a:latin typeface="Garamond"/>
                <a:cs typeface="Garamond"/>
              </a:rPr>
              <a:t>As</a:t>
            </a:r>
            <a:r>
              <a:rPr dirty="0" smtClean="0" baseline="4232" sz="1050" spc="14">
                <a:latin typeface="Garamond"/>
                <a:cs typeface="Garamond"/>
              </a:rPr>
              <a:t> </a:t>
            </a:r>
            <a:r>
              <a:rPr dirty="0" smtClean="0" baseline="4232" sz="1050" spc="0">
                <a:latin typeface="Garamond"/>
                <a:cs typeface="Garamond"/>
              </a:rPr>
              <a:t>this</a:t>
            </a:r>
            <a:r>
              <a:rPr dirty="0" smtClean="0" baseline="4232" sz="1050" spc="19">
                <a:latin typeface="Garamond"/>
                <a:cs typeface="Garamond"/>
              </a:rPr>
              <a:t> </a:t>
            </a:r>
            <a:r>
              <a:rPr dirty="0" smtClean="0" baseline="4232" sz="1050" spc="0">
                <a:latin typeface="Garamond"/>
                <a:cs typeface="Garamond"/>
              </a:rPr>
              <a:t>is</a:t>
            </a:r>
            <a:r>
              <a:rPr dirty="0" smtClean="0" baseline="4232" sz="1050" spc="13">
                <a:latin typeface="Garamond"/>
                <a:cs typeface="Garamond"/>
              </a:rPr>
              <a:t> </a:t>
            </a:r>
            <a:r>
              <a:rPr dirty="0" smtClean="0" baseline="4232" sz="1050" spc="0">
                <a:latin typeface="Garamond"/>
                <a:cs typeface="Garamond"/>
              </a:rPr>
              <a:t>a</a:t>
            </a:r>
            <a:r>
              <a:rPr dirty="0" smtClean="0" baseline="4232" sz="1050" spc="5">
                <a:latin typeface="Garamond"/>
                <a:cs typeface="Garamond"/>
              </a:rPr>
              <a:t> </a:t>
            </a:r>
            <a:r>
              <a:rPr dirty="0" smtClean="0" baseline="4232" sz="1050" spc="0">
                <a:latin typeface="Garamond"/>
                <a:cs typeface="Garamond"/>
              </a:rPr>
              <a:t>e</a:t>
            </a:r>
            <a:r>
              <a:rPr dirty="0" smtClean="0" baseline="4232" sz="1050" spc="4">
                <a:latin typeface="Garamond"/>
                <a:cs typeface="Garamond"/>
              </a:rPr>
              <a:t>s</a:t>
            </a:r>
            <a:r>
              <a:rPr dirty="0" smtClean="0" baseline="4232" sz="1050" spc="0">
                <a:latin typeface="Garamond"/>
                <a:cs typeface="Garamond"/>
              </a:rPr>
              <a:t>timate,</a:t>
            </a:r>
            <a:r>
              <a:rPr dirty="0" smtClean="0" baseline="4232" sz="1050" spc="32">
                <a:latin typeface="Garamond"/>
                <a:cs typeface="Garamond"/>
              </a:rPr>
              <a:t> </a:t>
            </a:r>
            <a:r>
              <a:rPr dirty="0" smtClean="0" baseline="4232" sz="1050" spc="0">
                <a:latin typeface="Garamond"/>
                <a:cs typeface="Garamond"/>
              </a:rPr>
              <a:t>you</a:t>
            </a:r>
            <a:r>
              <a:rPr dirty="0" smtClean="0" baseline="4232" sz="1050" spc="24">
                <a:latin typeface="Garamond"/>
                <a:cs typeface="Garamond"/>
              </a:rPr>
              <a:t> </a:t>
            </a:r>
            <a:r>
              <a:rPr dirty="0" smtClean="0" baseline="4232" sz="1050" spc="-4">
                <a:latin typeface="Garamond"/>
                <a:cs typeface="Garamond"/>
              </a:rPr>
              <a:t>a</a:t>
            </a:r>
            <a:r>
              <a:rPr dirty="0" smtClean="0" baseline="4232" sz="1050" spc="4">
                <a:latin typeface="Garamond"/>
                <a:cs typeface="Garamond"/>
              </a:rPr>
              <a:t>r</a:t>
            </a:r>
            <a:r>
              <a:rPr dirty="0" smtClean="0" baseline="4232" sz="1050" spc="0">
                <a:latin typeface="Garamond"/>
                <a:cs typeface="Garamond"/>
              </a:rPr>
              <a:t>e</a:t>
            </a:r>
            <a:r>
              <a:rPr dirty="0" smtClean="0" baseline="4232" sz="1050" spc="11">
                <a:latin typeface="Garamond"/>
                <a:cs typeface="Garamond"/>
              </a:rPr>
              <a:t> </a:t>
            </a:r>
            <a:r>
              <a:rPr dirty="0" smtClean="0" baseline="4232" sz="1050" spc="0">
                <a:latin typeface="Garamond"/>
                <a:cs typeface="Garamond"/>
              </a:rPr>
              <a:t>only</a:t>
            </a:r>
            <a:r>
              <a:rPr dirty="0" smtClean="0" baseline="4232" sz="1050" spc="23">
                <a:latin typeface="Garamond"/>
                <a:cs typeface="Garamond"/>
              </a:rPr>
              <a:t> </a:t>
            </a:r>
            <a:r>
              <a:rPr dirty="0" smtClean="0" baseline="4232" sz="1050" spc="-4">
                <a:latin typeface="Garamond"/>
                <a:cs typeface="Garamond"/>
              </a:rPr>
              <a:t>a</a:t>
            </a:r>
            <a:r>
              <a:rPr dirty="0" smtClean="0" baseline="4232" sz="1050" spc="0">
                <a:latin typeface="Garamond"/>
                <a:cs typeface="Garamond"/>
              </a:rPr>
              <a:t>c</a:t>
            </a:r>
            <a:r>
              <a:rPr dirty="0" smtClean="0" baseline="4232" sz="1050" spc="-4">
                <a:latin typeface="Garamond"/>
                <a:cs typeface="Garamond"/>
              </a:rPr>
              <a:t>c</a:t>
            </a:r>
            <a:r>
              <a:rPr dirty="0" smtClean="0" baseline="4232" sz="1050" spc="0">
                <a:latin typeface="Garamond"/>
                <a:cs typeface="Garamond"/>
              </a:rPr>
              <a:t>ounting</a:t>
            </a:r>
            <a:r>
              <a:rPr dirty="0" smtClean="0" baseline="4232" sz="1050" spc="59">
                <a:latin typeface="Garamond"/>
                <a:cs typeface="Garamond"/>
              </a:rPr>
              <a:t> </a:t>
            </a:r>
            <a:r>
              <a:rPr dirty="0" smtClean="0" baseline="4232" sz="1050" spc="4">
                <a:latin typeface="Garamond"/>
                <a:cs typeface="Garamond"/>
              </a:rPr>
              <a:t>f</a:t>
            </a:r>
            <a:r>
              <a:rPr dirty="0" smtClean="0" baseline="4232" sz="1050" spc="0">
                <a:latin typeface="Garamond"/>
                <a:cs typeface="Garamond"/>
              </a:rPr>
              <a:t>or</a:t>
            </a:r>
            <a:endParaRPr sz="700">
              <a:latin typeface="Garamond"/>
              <a:cs typeface="Garamond"/>
            </a:endParaRPr>
          </a:p>
          <a:p>
            <a:pPr marL="59816">
              <a:lnSpc>
                <a:spcPct val="93749"/>
              </a:lnSpc>
            </a:pPr>
            <a:r>
              <a:rPr dirty="0" smtClean="0" sz="700" spc="0">
                <a:latin typeface="Garamond"/>
                <a:cs typeface="Garamond"/>
              </a:rPr>
              <a:t>in</a:t>
            </a:r>
            <a:r>
              <a:rPr dirty="0" smtClean="0" sz="700" spc="4">
                <a:latin typeface="Garamond"/>
                <a:cs typeface="Garamond"/>
              </a:rPr>
              <a:t>f</a:t>
            </a:r>
            <a:r>
              <a:rPr dirty="0" smtClean="0" sz="700" spc="0">
                <a:latin typeface="Garamond"/>
                <a:cs typeface="Garamond"/>
              </a:rPr>
              <a:t>l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0">
                <a:latin typeface="Garamond"/>
                <a:cs typeface="Garamond"/>
              </a:rPr>
              <a:t>tion</a:t>
            </a:r>
            <a:r>
              <a:rPr dirty="0" smtClean="0" sz="700" spc="45">
                <a:latin typeface="Garamond"/>
                <a:cs typeface="Garamond"/>
              </a:rPr>
              <a:t> 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0">
                <a:latin typeface="Garamond"/>
                <a:cs typeface="Garamond"/>
              </a:rPr>
              <a:t>nd</a:t>
            </a:r>
            <a:r>
              <a:rPr dirty="0" smtClean="0" sz="700" spc="24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o</a:t>
            </a:r>
            <a:r>
              <a:rPr dirty="0" smtClean="0" sz="700" spc="4">
                <a:latin typeface="Garamond"/>
                <a:cs typeface="Garamond"/>
              </a:rPr>
              <a:t>t</a:t>
            </a:r>
            <a:r>
              <a:rPr dirty="0" smtClean="0" sz="700" spc="0">
                <a:latin typeface="Garamond"/>
                <a:cs typeface="Garamond"/>
              </a:rPr>
              <a:t>her</a:t>
            </a:r>
            <a:r>
              <a:rPr dirty="0" smtClean="0" sz="700" spc="2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ma</a:t>
            </a:r>
            <a:r>
              <a:rPr dirty="0" smtClean="0" sz="700" spc="4">
                <a:latin typeface="Garamond"/>
                <a:cs typeface="Garamond"/>
              </a:rPr>
              <a:t>r</a:t>
            </a:r>
            <a:r>
              <a:rPr dirty="0" smtClean="0" sz="700" spc="0">
                <a:latin typeface="Garamond"/>
                <a:cs typeface="Garamond"/>
              </a:rPr>
              <a:t>gin</a:t>
            </a:r>
            <a:r>
              <a:rPr dirty="0" smtClean="0" sz="700" spc="3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incre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4">
                <a:latin typeface="Garamond"/>
                <a:cs typeface="Garamond"/>
              </a:rPr>
              <a:t>s</a:t>
            </a:r>
            <a:r>
              <a:rPr dirty="0" smtClean="0" sz="700" spc="0">
                <a:latin typeface="Garamond"/>
                <a:cs typeface="Garamond"/>
              </a:rPr>
              <a:t>e</a:t>
            </a:r>
            <a:r>
              <a:rPr dirty="0" smtClean="0" sz="700" spc="4">
                <a:latin typeface="Garamond"/>
                <a:cs typeface="Garamond"/>
              </a:rPr>
              <a:t>s</a:t>
            </a:r>
            <a:r>
              <a:rPr dirty="0" smtClean="0" sz="700" spc="0">
                <a:latin typeface="Garamond"/>
                <a:cs typeface="Garamond"/>
              </a:rPr>
              <a:t>.</a:t>
            </a:r>
            <a:r>
              <a:rPr dirty="0" smtClean="0" sz="700" spc="46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Do</a:t>
            </a:r>
            <a:r>
              <a:rPr dirty="0" smtClean="0" sz="700" spc="1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not</a:t>
            </a:r>
            <a:endParaRPr sz="700">
              <a:latin typeface="Garamond"/>
              <a:cs typeface="Garamond"/>
            </a:endParaRPr>
          </a:p>
          <a:p>
            <a:pPr marL="59816">
              <a:lnSpc>
                <a:spcPct val="93749"/>
              </a:lnSpc>
              <a:spcBef>
                <a:spcPts val="15"/>
              </a:spcBef>
            </a:pPr>
            <a:r>
              <a:rPr dirty="0" smtClean="0" sz="700" spc="-4">
                <a:latin typeface="Garamond"/>
                <a:cs typeface="Garamond"/>
              </a:rPr>
              <a:t>w</a:t>
            </a:r>
            <a:r>
              <a:rPr dirty="0" smtClean="0" sz="700" spc="0">
                <a:latin typeface="Garamond"/>
                <a:cs typeface="Garamond"/>
              </a:rPr>
              <a:t>o</a:t>
            </a:r>
            <a:r>
              <a:rPr dirty="0" smtClean="0" sz="700" spc="4">
                <a:latin typeface="Garamond"/>
                <a:cs typeface="Garamond"/>
              </a:rPr>
              <a:t>r</a:t>
            </a:r>
            <a:r>
              <a:rPr dirty="0" smtClean="0" sz="700" spc="4">
                <a:latin typeface="Garamond"/>
                <a:cs typeface="Garamond"/>
              </a:rPr>
              <a:t>r</a:t>
            </a:r>
            <a:r>
              <a:rPr dirty="0" smtClean="0" sz="700" spc="0">
                <a:latin typeface="Garamond"/>
                <a:cs typeface="Garamond"/>
              </a:rPr>
              <a:t>y</a:t>
            </a:r>
            <a:r>
              <a:rPr dirty="0" smtClean="0" sz="700" spc="26">
                <a:latin typeface="Garamond"/>
                <a:cs typeface="Garamond"/>
              </a:rPr>
              <a:t> 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0">
                <a:latin typeface="Garamond"/>
                <a:cs typeface="Garamond"/>
              </a:rPr>
              <a:t>bout</a:t>
            </a:r>
            <a:r>
              <a:rPr dirty="0" smtClean="0" sz="700" spc="30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this</a:t>
            </a:r>
            <a:r>
              <a:rPr dirty="0" smtClean="0" sz="700" spc="19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being</a:t>
            </a:r>
            <a:r>
              <a:rPr dirty="0" smtClean="0" sz="700" spc="29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pe</a:t>
            </a:r>
            <a:r>
              <a:rPr dirty="0" smtClean="0" sz="700" spc="4">
                <a:latin typeface="Garamond"/>
                <a:cs typeface="Garamond"/>
              </a:rPr>
              <a:t>r</a:t>
            </a:r>
            <a:r>
              <a:rPr dirty="0" smtClean="0" sz="700" spc="4">
                <a:latin typeface="Garamond"/>
                <a:cs typeface="Garamond"/>
              </a:rPr>
              <a:t>f</a:t>
            </a:r>
            <a:r>
              <a:rPr dirty="0" smtClean="0" sz="700" spc="0">
                <a:latin typeface="Garamond"/>
                <a:cs typeface="Garamond"/>
              </a:rPr>
              <a:t>e</a:t>
            </a:r>
            <a:r>
              <a:rPr dirty="0" smtClean="0" sz="700" spc="-4">
                <a:latin typeface="Garamond"/>
                <a:cs typeface="Garamond"/>
              </a:rPr>
              <a:t>c</a:t>
            </a:r>
            <a:r>
              <a:rPr dirty="0" smtClean="0" sz="700" spc="0">
                <a:latin typeface="Garamond"/>
                <a:cs typeface="Garamond"/>
              </a:rPr>
              <a:t>t.</a:t>
            </a:r>
            <a:r>
              <a:rPr dirty="0" smtClean="0" sz="700" spc="40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Adju</a:t>
            </a:r>
            <a:r>
              <a:rPr dirty="0" smtClean="0" sz="700" spc="4">
                <a:latin typeface="Garamond"/>
                <a:cs typeface="Garamond"/>
              </a:rPr>
              <a:t>s</a:t>
            </a:r>
            <a:r>
              <a:rPr dirty="0" smtClean="0" sz="700" spc="0">
                <a:latin typeface="Garamond"/>
                <a:cs typeface="Garamond"/>
              </a:rPr>
              <a:t>t</a:t>
            </a:r>
            <a:r>
              <a:rPr dirty="0" smtClean="0" sz="700" spc="35">
                <a:latin typeface="Garamond"/>
                <a:cs typeface="Garamond"/>
              </a:rPr>
              <a:t> </a:t>
            </a:r>
            <a:r>
              <a:rPr dirty="0" smtClean="0" sz="700" spc="-4">
                <a:latin typeface="Garamond"/>
                <a:cs typeface="Garamond"/>
              </a:rPr>
              <a:t>a</a:t>
            </a:r>
            <a:r>
              <a:rPr dirty="0" smtClean="0" sz="700" spc="0">
                <a:latin typeface="Garamond"/>
                <a:cs typeface="Garamond"/>
              </a:rPr>
              <a:t>s</a:t>
            </a:r>
            <a:r>
              <a:rPr dirty="0" smtClean="0" sz="700" spc="20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e</a:t>
            </a:r>
            <a:r>
              <a:rPr dirty="0" smtClean="0" sz="700" spc="5">
                <a:latin typeface="Garamond"/>
                <a:cs typeface="Garamond"/>
              </a:rPr>
              <a:t>s</a:t>
            </a:r>
            <a:r>
              <a:rPr dirty="0" smtClean="0" sz="700" spc="0">
                <a:latin typeface="Garamond"/>
                <a:cs typeface="Garamond"/>
              </a:rPr>
              <a:t>timate.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54321" y="682751"/>
            <a:ext cx="2614167" cy="1318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918210" y="814578"/>
            <a:ext cx="55956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874">
              <a:lnSpc>
                <a:spcPct val="93750"/>
              </a:lnSpc>
              <a:spcBef>
                <a:spcPts val="75"/>
              </a:spcBef>
            </a:pPr>
            <a:r>
              <a:rPr dirty="0" smtClean="0" sz="700" spc="4" b="1">
                <a:latin typeface="Garamond"/>
                <a:cs typeface="Garamond"/>
              </a:rPr>
              <a:t>J</a:t>
            </a:r>
            <a:r>
              <a:rPr dirty="0" smtClean="0" sz="700" spc="0" b="1">
                <a:latin typeface="Garamond"/>
                <a:cs typeface="Garamond"/>
              </a:rPr>
              <a:t>an</a:t>
            </a:r>
            <a:r>
              <a:rPr dirty="0" smtClean="0" sz="700" spc="-4" b="1">
                <a:latin typeface="Garamond"/>
                <a:cs typeface="Garamond"/>
              </a:rPr>
              <a:t>u</a:t>
            </a:r>
            <a:r>
              <a:rPr dirty="0" smtClean="0" sz="700" spc="0" b="1">
                <a:latin typeface="Garamond"/>
                <a:cs typeface="Garamond"/>
              </a:rPr>
              <a:t>a</a:t>
            </a:r>
            <a:r>
              <a:rPr dirty="0" smtClean="0" sz="700" spc="4" b="1">
                <a:latin typeface="Garamond"/>
                <a:cs typeface="Garamond"/>
              </a:rPr>
              <a:t>r</a:t>
            </a:r>
            <a:r>
              <a:rPr dirty="0" smtClean="0" sz="700" spc="0" b="1">
                <a:latin typeface="Garamond"/>
                <a:cs typeface="Garamond"/>
              </a:rPr>
              <a:t>y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77772" y="814578"/>
            <a:ext cx="42367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909">
              <a:lnSpc>
                <a:spcPct val="93750"/>
              </a:lnSpc>
              <a:spcBef>
                <a:spcPts val="75"/>
              </a:spcBef>
            </a:pPr>
            <a:r>
              <a:rPr dirty="0" smtClean="0" sz="700" b="1">
                <a:latin typeface="Garamond"/>
                <a:cs typeface="Garamond"/>
              </a:rPr>
              <a:t>Februa</a:t>
            </a:r>
            <a:r>
              <a:rPr dirty="0" smtClean="0" sz="700" spc="4" b="1">
                <a:latin typeface="Garamond"/>
                <a:cs typeface="Garamond"/>
              </a:rPr>
              <a:t>r</a:t>
            </a:r>
            <a:r>
              <a:rPr dirty="0" smtClean="0" sz="700" spc="0" b="1">
                <a:latin typeface="Garamond"/>
                <a:cs typeface="Garamond"/>
              </a:rPr>
              <a:t>y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01444" y="814578"/>
            <a:ext cx="42367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0677">
              <a:lnSpc>
                <a:spcPct val="93750"/>
              </a:lnSpc>
              <a:spcBef>
                <a:spcPts val="75"/>
              </a:spcBef>
            </a:pPr>
            <a:r>
              <a:rPr dirty="0" smtClean="0" sz="700" b="1">
                <a:latin typeface="Garamond"/>
                <a:cs typeface="Garamond"/>
              </a:rPr>
              <a:t>M</a:t>
            </a:r>
            <a:r>
              <a:rPr dirty="0" smtClean="0" sz="700" spc="4" b="1">
                <a:latin typeface="Garamond"/>
                <a:cs typeface="Garamond"/>
              </a:rPr>
              <a:t>a</a:t>
            </a:r>
            <a:r>
              <a:rPr dirty="0" smtClean="0" sz="700" spc="4" b="1">
                <a:latin typeface="Garamond"/>
                <a:cs typeface="Garamond"/>
              </a:rPr>
              <a:t>r</a:t>
            </a:r>
            <a:r>
              <a:rPr dirty="0" smtClean="0" sz="700" spc="0" b="1">
                <a:latin typeface="Garamond"/>
                <a:cs typeface="Garamond"/>
              </a:rPr>
              <a:t>ch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25116" y="814578"/>
            <a:ext cx="42367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1157">
              <a:lnSpc>
                <a:spcPct val="93750"/>
              </a:lnSpc>
              <a:spcBef>
                <a:spcPts val="75"/>
              </a:spcBef>
            </a:pPr>
            <a:r>
              <a:rPr dirty="0" smtClean="0" sz="700" spc="-5" b="1">
                <a:latin typeface="Garamond"/>
                <a:cs typeface="Garamond"/>
              </a:rPr>
              <a:t>A</a:t>
            </a:r>
            <a:r>
              <a:rPr dirty="0" smtClean="0" sz="700" spc="0" b="1">
                <a:latin typeface="Garamond"/>
                <a:cs typeface="Garamond"/>
              </a:rPr>
              <a:t>pril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48788" y="814578"/>
            <a:ext cx="20345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33"/>
              </a:spcBef>
            </a:pPr>
            <a:endParaRPr sz="950"/>
          </a:p>
        </p:txBody>
      </p:sp>
      <p:sp>
        <p:nvSpPr>
          <p:cNvPr id="8" name="object 8"/>
          <p:cNvSpPr txBox="1"/>
          <p:nvPr/>
        </p:nvSpPr>
        <p:spPr>
          <a:xfrm>
            <a:off x="4854321" y="814578"/>
            <a:ext cx="3713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54">
              <a:lnSpc>
                <a:spcPct val="93750"/>
              </a:lnSpc>
              <a:spcBef>
                <a:spcPts val="75"/>
              </a:spcBef>
            </a:pPr>
            <a:r>
              <a:rPr dirty="0" smtClean="0" sz="700" spc="-4" b="1">
                <a:latin typeface="Garamond"/>
                <a:cs typeface="Garamond"/>
              </a:rPr>
              <a:t>p</a:t>
            </a:r>
            <a:r>
              <a:rPr dirty="0" smtClean="0" sz="700" spc="4" b="1">
                <a:latin typeface="Garamond"/>
                <a:cs typeface="Garamond"/>
              </a:rPr>
              <a:t>t</a:t>
            </a:r>
            <a:r>
              <a:rPr dirty="0" smtClean="0" sz="700" spc="0" b="1">
                <a:latin typeface="Garamond"/>
                <a:cs typeface="Garamond"/>
              </a:rPr>
              <a:t>e</a:t>
            </a:r>
            <a:r>
              <a:rPr dirty="0" smtClean="0" sz="700" spc="4" b="1">
                <a:latin typeface="Garamond"/>
                <a:cs typeface="Garamond"/>
              </a:rPr>
              <a:t>m</a:t>
            </a:r>
            <a:r>
              <a:rPr dirty="0" smtClean="0" sz="700" spc="0" b="1">
                <a:latin typeface="Garamond"/>
                <a:cs typeface="Garamond"/>
              </a:rPr>
              <a:t>b</a:t>
            </a:r>
            <a:r>
              <a:rPr dirty="0" smtClean="0" sz="700" spc="-4" b="1">
                <a:latin typeface="Garamond"/>
                <a:cs typeface="Garamond"/>
              </a:rPr>
              <a:t>e</a:t>
            </a:r>
            <a:r>
              <a:rPr dirty="0" smtClean="0" sz="700" spc="0" b="1">
                <a:latin typeface="Garamond"/>
                <a:cs typeface="Garamond"/>
              </a:rPr>
              <a:t>r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25669" y="814578"/>
            <a:ext cx="423925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673">
              <a:lnSpc>
                <a:spcPct val="93750"/>
              </a:lnSpc>
              <a:spcBef>
                <a:spcPts val="75"/>
              </a:spcBef>
            </a:pPr>
            <a:r>
              <a:rPr dirty="0" smtClean="0" sz="700" spc="-4" b="1">
                <a:latin typeface="Garamond"/>
                <a:cs typeface="Garamond"/>
              </a:rPr>
              <a:t>O</a:t>
            </a:r>
            <a:r>
              <a:rPr dirty="0" smtClean="0" sz="700" spc="0" b="1">
                <a:latin typeface="Garamond"/>
                <a:cs typeface="Garamond"/>
              </a:rPr>
              <a:t>cto</a:t>
            </a:r>
            <a:r>
              <a:rPr dirty="0" smtClean="0" sz="700" spc="0" b="1">
                <a:latin typeface="Garamond"/>
                <a:cs typeface="Garamond"/>
              </a:rPr>
              <a:t>b</a:t>
            </a:r>
            <a:r>
              <a:rPr dirty="0" smtClean="0" sz="700" spc="-4" b="1">
                <a:latin typeface="Garamond"/>
                <a:cs typeface="Garamond"/>
              </a:rPr>
              <a:t>e</a:t>
            </a:r>
            <a:r>
              <a:rPr dirty="0" smtClean="0" sz="700" spc="0" b="1">
                <a:latin typeface="Garamond"/>
                <a:cs typeface="Garamond"/>
              </a:rPr>
              <a:t>r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49595" y="814578"/>
            <a:ext cx="50749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2577">
              <a:lnSpc>
                <a:spcPct val="93750"/>
              </a:lnSpc>
              <a:spcBef>
                <a:spcPts val="75"/>
              </a:spcBef>
            </a:pPr>
            <a:r>
              <a:rPr dirty="0" smtClean="0" sz="700" spc="4" b="1">
                <a:latin typeface="Garamond"/>
                <a:cs typeface="Garamond"/>
              </a:rPr>
              <a:t>N</a:t>
            </a:r>
            <a:r>
              <a:rPr dirty="0" smtClean="0" sz="700" spc="-4" b="1">
                <a:latin typeface="Garamond"/>
                <a:cs typeface="Garamond"/>
              </a:rPr>
              <a:t>o</a:t>
            </a:r>
            <a:r>
              <a:rPr dirty="0" smtClean="0" sz="700" spc="4" b="1">
                <a:latin typeface="Garamond"/>
                <a:cs typeface="Garamond"/>
              </a:rPr>
              <a:t>v</a:t>
            </a:r>
            <a:r>
              <a:rPr dirty="0" smtClean="0" sz="700" spc="0" b="1">
                <a:latin typeface="Garamond"/>
                <a:cs typeface="Garamond"/>
              </a:rPr>
              <a:t>e</a:t>
            </a:r>
            <a:r>
              <a:rPr dirty="0" smtClean="0" sz="700" spc="4" b="1">
                <a:latin typeface="Garamond"/>
                <a:cs typeface="Garamond"/>
              </a:rPr>
              <a:t>m</a:t>
            </a:r>
            <a:r>
              <a:rPr dirty="0" smtClean="0" sz="700" spc="0" b="1">
                <a:latin typeface="Garamond"/>
                <a:cs typeface="Garamond"/>
              </a:rPr>
              <a:t>b</a:t>
            </a:r>
            <a:r>
              <a:rPr dirty="0" smtClean="0" sz="700" spc="-4" b="1">
                <a:latin typeface="Garamond"/>
                <a:cs typeface="Garamond"/>
              </a:rPr>
              <a:t>e</a:t>
            </a:r>
            <a:r>
              <a:rPr dirty="0" smtClean="0" sz="700" spc="0" b="1">
                <a:latin typeface="Garamond"/>
                <a:cs typeface="Garamond"/>
              </a:rPr>
              <a:t>r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57087" y="814578"/>
            <a:ext cx="50672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7149">
              <a:lnSpc>
                <a:spcPct val="93750"/>
              </a:lnSpc>
              <a:spcBef>
                <a:spcPts val="75"/>
              </a:spcBef>
            </a:pPr>
            <a:r>
              <a:rPr dirty="0" smtClean="0" sz="700" b="1">
                <a:latin typeface="Garamond"/>
                <a:cs typeface="Garamond"/>
              </a:rPr>
              <a:t>Dec</a:t>
            </a:r>
            <a:r>
              <a:rPr dirty="0" smtClean="0" sz="700" spc="-4" b="1">
                <a:latin typeface="Garamond"/>
                <a:cs typeface="Garamond"/>
              </a:rPr>
              <a:t>e</a:t>
            </a:r>
            <a:r>
              <a:rPr dirty="0" smtClean="0" sz="700" spc="4" b="1">
                <a:latin typeface="Garamond"/>
                <a:cs typeface="Garamond"/>
              </a:rPr>
              <a:t>m</a:t>
            </a:r>
            <a:r>
              <a:rPr dirty="0" smtClean="0" sz="700" spc="0" b="1">
                <a:latin typeface="Garamond"/>
                <a:cs typeface="Garamond"/>
              </a:rPr>
              <a:t>b</a:t>
            </a:r>
            <a:r>
              <a:rPr dirty="0" smtClean="0" sz="700" spc="-4" b="1">
                <a:latin typeface="Garamond"/>
                <a:cs typeface="Garamond"/>
              </a:rPr>
              <a:t>e</a:t>
            </a:r>
            <a:r>
              <a:rPr dirty="0" smtClean="0" sz="700" spc="0" b="1">
                <a:latin typeface="Garamond"/>
                <a:cs typeface="Garamond"/>
              </a:rPr>
              <a:t>r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63817" y="814578"/>
            <a:ext cx="79705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80669" marR="270771" algn="ctr">
              <a:lnSpc>
                <a:spcPct val="93750"/>
              </a:lnSpc>
              <a:spcBef>
                <a:spcPts val="75"/>
              </a:spcBef>
            </a:pPr>
            <a:r>
              <a:rPr dirty="0" smtClean="0" sz="700" spc="-4" b="1">
                <a:latin typeface="Garamond"/>
                <a:cs typeface="Garamond"/>
              </a:rPr>
              <a:t>T</a:t>
            </a:r>
            <a:r>
              <a:rPr dirty="0" smtClean="0" sz="700" spc="-4" b="1">
                <a:latin typeface="Garamond"/>
                <a:cs typeface="Garamond"/>
              </a:rPr>
              <a:t>o</a:t>
            </a:r>
            <a:r>
              <a:rPr dirty="0" smtClean="0" sz="700" spc="4" b="1">
                <a:latin typeface="Garamond"/>
                <a:cs typeface="Garamond"/>
              </a:rPr>
              <a:t>t</a:t>
            </a:r>
            <a:r>
              <a:rPr dirty="0" smtClean="0" sz="700" spc="0" b="1">
                <a:latin typeface="Garamond"/>
                <a:cs typeface="Garamond"/>
              </a:rPr>
              <a:t>al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8210" y="939546"/>
            <a:ext cx="2034032" cy="2339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58"/>
              </a:spcBef>
            </a:pPr>
            <a:endParaRPr sz="1000"/>
          </a:p>
          <a:p>
            <a:pPr marL="130301">
              <a:lnSpc>
                <a:spcPts val="785"/>
              </a:lnSpc>
              <a:spcBef>
                <a:spcPts val="39"/>
              </a:spcBef>
            </a:pPr>
            <a:r>
              <a:rPr dirty="0" smtClean="0" sz="700" spc="0" b="1">
                <a:latin typeface="Garamond"/>
                <a:cs typeface="Garamond"/>
              </a:rPr>
              <a:t>P</a:t>
            </a:r>
            <a:r>
              <a:rPr dirty="0" smtClean="0" sz="700" spc="4" b="1">
                <a:latin typeface="Garamond"/>
                <a:cs typeface="Garamond"/>
              </a:rPr>
              <a:t>r</a:t>
            </a:r>
            <a:r>
              <a:rPr dirty="0" smtClean="0" sz="700" spc="0" b="1">
                <a:latin typeface="Garamond"/>
                <a:cs typeface="Garamond"/>
              </a:rPr>
              <a:t>ice</a:t>
            </a:r>
            <a:r>
              <a:rPr dirty="0" smtClean="0" sz="700" spc="50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in</a:t>
            </a:r>
            <a:r>
              <a:rPr dirty="0" smtClean="0" sz="700" spc="-4" b="1">
                <a:latin typeface="Garamond"/>
                <a:cs typeface="Garamond"/>
              </a:rPr>
              <a:t>c</a:t>
            </a:r>
            <a:r>
              <a:rPr dirty="0" smtClean="0" sz="700" spc="4" b="1">
                <a:latin typeface="Garamond"/>
                <a:cs typeface="Garamond"/>
              </a:rPr>
              <a:t>r</a:t>
            </a:r>
            <a:r>
              <a:rPr dirty="0" smtClean="0" sz="700" spc="0" b="1">
                <a:latin typeface="Garamond"/>
                <a:cs typeface="Garamond"/>
              </a:rPr>
              <a:t>ease</a:t>
            </a:r>
            <a:r>
              <a:rPr dirty="0" smtClean="0" sz="700" spc="0" b="1">
                <a:latin typeface="Garamond"/>
                <a:cs typeface="Garamond"/>
              </a:rPr>
              <a:t>                   </a:t>
            </a:r>
            <a:r>
              <a:rPr dirty="0" smtClean="0" sz="700" spc="115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0.</a:t>
            </a:r>
            <a:r>
              <a:rPr dirty="0" smtClean="0" sz="700" spc="0" b="1">
                <a:latin typeface="Garamond"/>
                <a:cs typeface="Garamond"/>
              </a:rPr>
              <a:t>05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854321" y="939546"/>
            <a:ext cx="2614167" cy="2339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object 165"/>
          <p:cNvSpPr/>
          <p:nvPr/>
        </p:nvSpPr>
        <p:spPr>
          <a:xfrm>
            <a:off x="906780" y="813816"/>
            <a:ext cx="6645529" cy="126492"/>
          </a:xfrm>
          <a:custGeom>
            <a:avLst/>
            <a:gdLst/>
            <a:ahLst/>
            <a:cxnLst/>
            <a:rect l="l" t="t" r="r" b="b"/>
            <a:pathLst>
              <a:path w="6645529" h="126492">
                <a:moveTo>
                  <a:pt x="0" y="126492"/>
                </a:moveTo>
                <a:lnTo>
                  <a:pt x="6645529" y="126492"/>
                </a:lnTo>
                <a:lnTo>
                  <a:pt x="6645529" y="0"/>
                </a:lnTo>
                <a:lnTo>
                  <a:pt x="0" y="0"/>
                </a:lnTo>
                <a:lnTo>
                  <a:pt x="0" y="126492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911352" y="814578"/>
            <a:ext cx="5741797" cy="0"/>
          </a:xfrm>
          <a:custGeom>
            <a:avLst/>
            <a:gdLst/>
            <a:ahLst/>
            <a:cxnLst/>
            <a:rect l="l" t="t" r="r" b="b"/>
            <a:pathLst>
              <a:path w="5741797" h="0">
                <a:moveTo>
                  <a:pt x="0" y="0"/>
                </a:moveTo>
                <a:lnTo>
                  <a:pt x="5741797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911352" y="939546"/>
            <a:ext cx="5741797" cy="0"/>
          </a:xfrm>
          <a:custGeom>
            <a:avLst/>
            <a:gdLst/>
            <a:ahLst/>
            <a:cxnLst/>
            <a:rect l="l" t="t" r="r" b="b"/>
            <a:pathLst>
              <a:path w="5741797" h="0">
                <a:moveTo>
                  <a:pt x="0" y="0"/>
                </a:moveTo>
                <a:lnTo>
                  <a:pt x="5741797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2107183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2530855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907541" y="810768"/>
            <a:ext cx="0" cy="132588"/>
          </a:xfrm>
          <a:custGeom>
            <a:avLst/>
            <a:gdLst/>
            <a:ahLst/>
            <a:cxnLst/>
            <a:rect l="l" t="t" r="r" b="b"/>
            <a:pathLst>
              <a:path w="0" h="132588">
                <a:moveTo>
                  <a:pt x="0" y="0"/>
                </a:moveTo>
                <a:lnTo>
                  <a:pt x="0" y="13258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1683511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2954527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3378200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3869309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4292981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4716652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5233289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5657215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6164707" y="818388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6660769" y="806196"/>
            <a:ext cx="0" cy="140207"/>
          </a:xfrm>
          <a:custGeom>
            <a:avLst/>
            <a:gdLst/>
            <a:ahLst/>
            <a:cxnLst/>
            <a:rect l="l" t="t" r="r" b="b"/>
            <a:pathLst>
              <a:path w="0" h="140207">
                <a:moveTo>
                  <a:pt x="0" y="0"/>
                </a:moveTo>
                <a:lnTo>
                  <a:pt x="0" y="140207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7550785" y="821436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6668389" y="813816"/>
            <a:ext cx="890016" cy="0"/>
          </a:xfrm>
          <a:custGeom>
            <a:avLst/>
            <a:gdLst/>
            <a:ahLst/>
            <a:cxnLst/>
            <a:rect l="l" t="t" r="r" b="b"/>
            <a:pathLst>
              <a:path w="890016" h="0">
                <a:moveTo>
                  <a:pt x="0" y="0"/>
                </a:moveTo>
                <a:lnTo>
                  <a:pt x="890016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6668389" y="938784"/>
            <a:ext cx="890016" cy="0"/>
          </a:xfrm>
          <a:custGeom>
            <a:avLst/>
            <a:gdLst/>
            <a:ahLst/>
            <a:cxnLst/>
            <a:rect l="l" t="t" r="r" b="b"/>
            <a:pathLst>
              <a:path w="890016" h="0">
                <a:moveTo>
                  <a:pt x="0" y="0"/>
                </a:moveTo>
                <a:lnTo>
                  <a:pt x="890016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906780" y="1059180"/>
            <a:ext cx="1624838" cy="121920"/>
          </a:xfrm>
          <a:custGeom>
            <a:avLst/>
            <a:gdLst/>
            <a:ahLst/>
            <a:cxnLst/>
            <a:rect l="l" t="t" r="r" b="b"/>
            <a:pathLst>
              <a:path w="1624838" h="121920">
                <a:moveTo>
                  <a:pt x="0" y="121920"/>
                </a:moveTo>
                <a:lnTo>
                  <a:pt x="1624838" y="121920"/>
                </a:lnTo>
                <a:lnTo>
                  <a:pt x="1624838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2107183" y="1056132"/>
            <a:ext cx="0" cy="128015"/>
          </a:xfrm>
          <a:custGeom>
            <a:avLst/>
            <a:gdLst/>
            <a:ahLst/>
            <a:cxnLst/>
            <a:rect l="l" t="t" r="r" b="b"/>
            <a:pathLst>
              <a:path w="0" h="128015">
                <a:moveTo>
                  <a:pt x="0" y="0"/>
                </a:moveTo>
                <a:lnTo>
                  <a:pt x="0" y="128015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2530855" y="1063752"/>
            <a:ext cx="0" cy="120396"/>
          </a:xfrm>
          <a:custGeom>
            <a:avLst/>
            <a:gdLst/>
            <a:ahLst/>
            <a:cxnLst/>
            <a:rect l="l" t="t" r="r" b="b"/>
            <a:pathLst>
              <a:path w="0" h="120396">
                <a:moveTo>
                  <a:pt x="0" y="0"/>
                </a:moveTo>
                <a:lnTo>
                  <a:pt x="0" y="120396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2110994" y="1059942"/>
            <a:ext cx="423671" cy="0"/>
          </a:xfrm>
          <a:custGeom>
            <a:avLst/>
            <a:gdLst/>
            <a:ahLst/>
            <a:cxnLst/>
            <a:rect l="l" t="t" r="r" b="b"/>
            <a:pathLst>
              <a:path w="423671" h="0">
                <a:moveTo>
                  <a:pt x="0" y="0"/>
                </a:moveTo>
                <a:lnTo>
                  <a:pt x="423671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2110994" y="1180338"/>
            <a:ext cx="423671" cy="0"/>
          </a:xfrm>
          <a:custGeom>
            <a:avLst/>
            <a:gdLst/>
            <a:ahLst/>
            <a:cxnLst/>
            <a:rect l="l" t="t" r="r" b="b"/>
            <a:pathLst>
              <a:path w="423671" h="0">
                <a:moveTo>
                  <a:pt x="0" y="0"/>
                </a:moveTo>
                <a:lnTo>
                  <a:pt x="423671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-1952117" y="900430"/>
            <a:ext cx="3249295" cy="192658"/>
          </a:xfrm>
          <a:custGeom>
            <a:avLst/>
            <a:gdLst/>
            <a:ahLst/>
            <a:cxnLst/>
            <a:rect l="l" t="t" r="r" b="b"/>
            <a:pathLst>
              <a:path w="3249295" h="192658">
                <a:moveTo>
                  <a:pt x="3249295" y="170306"/>
                </a:moveTo>
                <a:lnTo>
                  <a:pt x="3207778" y="174497"/>
                </a:lnTo>
                <a:lnTo>
                  <a:pt x="3199522" y="174080"/>
                </a:lnTo>
                <a:lnTo>
                  <a:pt x="3198583" y="192658"/>
                </a:lnTo>
                <a:lnTo>
                  <a:pt x="3249295" y="170306"/>
                </a:lnTo>
                <a:close/>
              </a:path>
              <a:path w="3249295" h="192658">
                <a:moveTo>
                  <a:pt x="3201085" y="143128"/>
                </a:moveTo>
                <a:lnTo>
                  <a:pt x="3200150" y="161635"/>
                </a:lnTo>
                <a:lnTo>
                  <a:pt x="3208401" y="162051"/>
                </a:lnTo>
                <a:lnTo>
                  <a:pt x="3201085" y="143128"/>
                </a:lnTo>
                <a:close/>
              </a:path>
              <a:path w="3249295" h="192658">
                <a:moveTo>
                  <a:pt x="3249295" y="170306"/>
                </a:moveTo>
                <a:lnTo>
                  <a:pt x="3201085" y="143128"/>
                </a:lnTo>
                <a:lnTo>
                  <a:pt x="3208401" y="162051"/>
                </a:lnTo>
                <a:lnTo>
                  <a:pt x="3200150" y="161635"/>
                </a:lnTo>
                <a:lnTo>
                  <a:pt x="2599817" y="131307"/>
                </a:lnTo>
                <a:lnTo>
                  <a:pt x="2599817" y="143760"/>
                </a:lnTo>
                <a:lnTo>
                  <a:pt x="3199522" y="174080"/>
                </a:lnTo>
                <a:lnTo>
                  <a:pt x="3207778" y="174497"/>
                </a:lnTo>
                <a:lnTo>
                  <a:pt x="3249295" y="170306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906780" y="1245057"/>
            <a:ext cx="6645529" cy="964996"/>
          </a:xfrm>
          <a:custGeom>
            <a:avLst/>
            <a:gdLst/>
            <a:ahLst/>
            <a:cxnLst/>
            <a:rect l="l" t="t" r="r" b="b"/>
            <a:pathLst>
              <a:path w="6645529" h="964996">
                <a:moveTo>
                  <a:pt x="0" y="964996"/>
                </a:moveTo>
                <a:lnTo>
                  <a:pt x="6645529" y="964996"/>
                </a:lnTo>
                <a:lnTo>
                  <a:pt x="6645529" y="0"/>
                </a:lnTo>
                <a:lnTo>
                  <a:pt x="0" y="0"/>
                </a:lnTo>
                <a:lnTo>
                  <a:pt x="0" y="9649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906780" y="2328926"/>
            <a:ext cx="6645529" cy="121920"/>
          </a:xfrm>
          <a:custGeom>
            <a:avLst/>
            <a:gdLst/>
            <a:ahLst/>
            <a:cxnLst/>
            <a:rect l="l" t="t" r="r" b="b"/>
            <a:pathLst>
              <a:path w="6645529" h="121920">
                <a:moveTo>
                  <a:pt x="0" y="121920"/>
                </a:moveTo>
                <a:lnTo>
                  <a:pt x="6645529" y="121920"/>
                </a:lnTo>
                <a:lnTo>
                  <a:pt x="6645529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6661531" y="1249629"/>
            <a:ext cx="0" cy="1204264"/>
          </a:xfrm>
          <a:custGeom>
            <a:avLst/>
            <a:gdLst/>
            <a:ahLst/>
            <a:cxnLst/>
            <a:rect l="l" t="t" r="r" b="b"/>
            <a:pathLst>
              <a:path w="0" h="1204264">
                <a:moveTo>
                  <a:pt x="0" y="0"/>
                </a:moveTo>
                <a:lnTo>
                  <a:pt x="0" y="1204264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907541" y="1242009"/>
            <a:ext cx="0" cy="971092"/>
          </a:xfrm>
          <a:custGeom>
            <a:avLst/>
            <a:gdLst/>
            <a:ahLst/>
            <a:cxnLst/>
            <a:rect l="l" t="t" r="r" b="b"/>
            <a:pathLst>
              <a:path w="0" h="971092">
                <a:moveTo>
                  <a:pt x="0" y="0"/>
                </a:moveTo>
                <a:lnTo>
                  <a:pt x="0" y="971092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1683511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2107183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2530855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2954527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3378200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3869309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4292981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4716652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5233289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5657215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6164707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7551546" y="1249629"/>
            <a:ext cx="0" cy="963472"/>
          </a:xfrm>
          <a:custGeom>
            <a:avLst/>
            <a:gdLst/>
            <a:ahLst/>
            <a:cxnLst/>
            <a:rect l="l" t="t" r="r" b="b"/>
            <a:pathLst>
              <a:path w="0" h="963472">
                <a:moveTo>
                  <a:pt x="0" y="0"/>
                </a:moveTo>
                <a:lnTo>
                  <a:pt x="0" y="963472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911352" y="1245870"/>
            <a:ext cx="6644005" cy="0"/>
          </a:xfrm>
          <a:custGeom>
            <a:avLst/>
            <a:gdLst/>
            <a:ahLst/>
            <a:cxnLst/>
            <a:rect l="l" t="t" r="r" b="b"/>
            <a:pathLst>
              <a:path w="6644005" h="0">
                <a:moveTo>
                  <a:pt x="0" y="0"/>
                </a:moveTo>
                <a:lnTo>
                  <a:pt x="6644005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911352" y="1366520"/>
            <a:ext cx="6644005" cy="0"/>
          </a:xfrm>
          <a:custGeom>
            <a:avLst/>
            <a:gdLst/>
            <a:ahLst/>
            <a:cxnLst/>
            <a:rect l="l" t="t" r="r" b="b"/>
            <a:pathLst>
              <a:path w="6644005" h="0">
                <a:moveTo>
                  <a:pt x="0" y="0"/>
                </a:moveTo>
                <a:lnTo>
                  <a:pt x="6644005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911352" y="1486916"/>
            <a:ext cx="6644005" cy="0"/>
          </a:xfrm>
          <a:custGeom>
            <a:avLst/>
            <a:gdLst/>
            <a:ahLst/>
            <a:cxnLst/>
            <a:rect l="l" t="t" r="r" b="b"/>
            <a:pathLst>
              <a:path w="6644005" h="0">
                <a:moveTo>
                  <a:pt x="0" y="0"/>
                </a:moveTo>
                <a:lnTo>
                  <a:pt x="6644005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911352" y="1607312"/>
            <a:ext cx="6644005" cy="0"/>
          </a:xfrm>
          <a:custGeom>
            <a:avLst/>
            <a:gdLst/>
            <a:ahLst/>
            <a:cxnLst/>
            <a:rect l="l" t="t" r="r" b="b"/>
            <a:pathLst>
              <a:path w="6644005" h="0">
                <a:moveTo>
                  <a:pt x="0" y="0"/>
                </a:moveTo>
                <a:lnTo>
                  <a:pt x="6644005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911352" y="1727708"/>
            <a:ext cx="6644005" cy="0"/>
          </a:xfrm>
          <a:custGeom>
            <a:avLst/>
            <a:gdLst/>
            <a:ahLst/>
            <a:cxnLst/>
            <a:rect l="l" t="t" r="r" b="b"/>
            <a:pathLst>
              <a:path w="6644005" h="0">
                <a:moveTo>
                  <a:pt x="0" y="0"/>
                </a:moveTo>
                <a:lnTo>
                  <a:pt x="6644005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911352" y="1848103"/>
            <a:ext cx="6644005" cy="0"/>
          </a:xfrm>
          <a:custGeom>
            <a:avLst/>
            <a:gdLst/>
            <a:ahLst/>
            <a:cxnLst/>
            <a:rect l="l" t="t" r="r" b="b"/>
            <a:pathLst>
              <a:path w="6644005" h="0">
                <a:moveTo>
                  <a:pt x="0" y="0"/>
                </a:moveTo>
                <a:lnTo>
                  <a:pt x="6644005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911352" y="1968499"/>
            <a:ext cx="6644005" cy="0"/>
          </a:xfrm>
          <a:custGeom>
            <a:avLst/>
            <a:gdLst/>
            <a:ahLst/>
            <a:cxnLst/>
            <a:rect l="l" t="t" r="r" b="b"/>
            <a:pathLst>
              <a:path w="6644005" h="0">
                <a:moveTo>
                  <a:pt x="0" y="0"/>
                </a:moveTo>
                <a:lnTo>
                  <a:pt x="6644005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911352" y="2088896"/>
            <a:ext cx="6644005" cy="0"/>
          </a:xfrm>
          <a:custGeom>
            <a:avLst/>
            <a:gdLst/>
            <a:ahLst/>
            <a:cxnLst/>
            <a:rect l="l" t="t" r="r" b="b"/>
            <a:pathLst>
              <a:path w="6644005" h="0">
                <a:moveTo>
                  <a:pt x="0" y="0"/>
                </a:moveTo>
                <a:lnTo>
                  <a:pt x="6644005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911352" y="2209291"/>
            <a:ext cx="6644005" cy="0"/>
          </a:xfrm>
          <a:custGeom>
            <a:avLst/>
            <a:gdLst/>
            <a:ahLst/>
            <a:cxnLst/>
            <a:rect l="l" t="t" r="r" b="b"/>
            <a:pathLst>
              <a:path w="6644005" h="0">
                <a:moveTo>
                  <a:pt x="0" y="0"/>
                </a:moveTo>
                <a:lnTo>
                  <a:pt x="6644005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906780" y="2329687"/>
            <a:ext cx="6645529" cy="0"/>
          </a:xfrm>
          <a:custGeom>
            <a:avLst/>
            <a:gdLst/>
            <a:ahLst/>
            <a:cxnLst/>
            <a:rect l="l" t="t" r="r" b="b"/>
            <a:pathLst>
              <a:path w="6645529" h="0">
                <a:moveTo>
                  <a:pt x="0" y="0"/>
                </a:moveTo>
                <a:lnTo>
                  <a:pt x="6645529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906780" y="2450084"/>
            <a:ext cx="6645529" cy="0"/>
          </a:xfrm>
          <a:custGeom>
            <a:avLst/>
            <a:gdLst/>
            <a:ahLst/>
            <a:cxnLst/>
            <a:rect l="l" t="t" r="r" b="b"/>
            <a:pathLst>
              <a:path w="6645529" h="0">
                <a:moveTo>
                  <a:pt x="0" y="0"/>
                </a:moveTo>
                <a:lnTo>
                  <a:pt x="6645529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906780" y="2690495"/>
            <a:ext cx="6645529" cy="603503"/>
          </a:xfrm>
          <a:custGeom>
            <a:avLst/>
            <a:gdLst/>
            <a:ahLst/>
            <a:cxnLst/>
            <a:rect l="l" t="t" r="r" b="b"/>
            <a:pathLst>
              <a:path w="6645529" h="603503">
                <a:moveTo>
                  <a:pt x="0" y="603503"/>
                </a:moveTo>
                <a:lnTo>
                  <a:pt x="6645529" y="603503"/>
                </a:lnTo>
                <a:lnTo>
                  <a:pt x="6645529" y="0"/>
                </a:lnTo>
                <a:lnTo>
                  <a:pt x="0" y="0"/>
                </a:lnTo>
                <a:lnTo>
                  <a:pt x="0" y="60350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906780" y="3412871"/>
            <a:ext cx="6645529" cy="121920"/>
          </a:xfrm>
          <a:custGeom>
            <a:avLst/>
            <a:gdLst/>
            <a:ahLst/>
            <a:cxnLst/>
            <a:rect l="l" t="t" r="r" b="b"/>
            <a:pathLst>
              <a:path w="6645529" h="121920">
                <a:moveTo>
                  <a:pt x="0" y="121920"/>
                </a:moveTo>
                <a:lnTo>
                  <a:pt x="6645529" y="121920"/>
                </a:lnTo>
                <a:lnTo>
                  <a:pt x="6645529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6661531" y="2690495"/>
            <a:ext cx="0" cy="847344"/>
          </a:xfrm>
          <a:custGeom>
            <a:avLst/>
            <a:gdLst/>
            <a:ahLst/>
            <a:cxnLst/>
            <a:rect l="l" t="t" r="r" b="b"/>
            <a:pathLst>
              <a:path w="0" h="847344">
                <a:moveTo>
                  <a:pt x="0" y="0"/>
                </a:moveTo>
                <a:lnTo>
                  <a:pt x="0" y="847344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906780" y="3413632"/>
            <a:ext cx="6645529" cy="0"/>
          </a:xfrm>
          <a:custGeom>
            <a:avLst/>
            <a:gdLst/>
            <a:ahLst/>
            <a:cxnLst/>
            <a:rect l="l" t="t" r="r" b="b"/>
            <a:pathLst>
              <a:path w="6645529" h="0">
                <a:moveTo>
                  <a:pt x="0" y="0"/>
                </a:moveTo>
                <a:lnTo>
                  <a:pt x="6645529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906780" y="3534029"/>
            <a:ext cx="6645529" cy="0"/>
          </a:xfrm>
          <a:custGeom>
            <a:avLst/>
            <a:gdLst/>
            <a:ahLst/>
            <a:cxnLst/>
            <a:rect l="l" t="t" r="r" b="b"/>
            <a:pathLst>
              <a:path w="6645529" h="0">
                <a:moveTo>
                  <a:pt x="0" y="0"/>
                </a:moveTo>
                <a:lnTo>
                  <a:pt x="6645529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 txBox="1"/>
          <p:nvPr/>
        </p:nvSpPr>
        <p:spPr>
          <a:xfrm>
            <a:off x="3654679" y="692967"/>
            <a:ext cx="283055" cy="116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3750"/>
              </a:lnSpc>
              <a:spcBef>
                <a:spcPts val="45"/>
              </a:spcBef>
            </a:pPr>
            <a:r>
              <a:rPr dirty="0" smtClean="0" sz="700" spc="-4" b="1">
                <a:solidFill>
                  <a:srgbClr val="006FC0"/>
                </a:solidFill>
                <a:latin typeface="Garamond"/>
                <a:cs typeface="Garamond"/>
              </a:rPr>
              <a:t>Y</a:t>
            </a:r>
            <a:r>
              <a:rPr dirty="0" smtClean="0" sz="700" spc="0" b="1">
                <a:solidFill>
                  <a:srgbClr val="006FC0"/>
                </a:solidFill>
                <a:latin typeface="Garamond"/>
                <a:cs typeface="Garamond"/>
              </a:rPr>
              <a:t>ear</a:t>
            </a:r>
            <a:r>
              <a:rPr dirty="0" smtClean="0" sz="700" spc="37" b="1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dirty="0" smtClean="0" sz="700" spc="0" b="1">
                <a:solidFill>
                  <a:srgbClr val="006FC0"/>
                </a:solidFill>
                <a:latin typeface="Garamond"/>
                <a:cs typeface="Garamond"/>
              </a:rPr>
              <a:t>3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5236591" y="3822374"/>
            <a:ext cx="1370071" cy="116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3749"/>
              </a:lnSpc>
              <a:spcBef>
                <a:spcPts val="45"/>
              </a:spcBef>
            </a:pPr>
            <a:r>
              <a:rPr dirty="0" smtClean="0" sz="700" spc="0">
                <a:solidFill>
                  <a:srgbClr val="FF3399"/>
                </a:solidFill>
                <a:latin typeface="Garamond"/>
                <a:cs typeface="Garamond"/>
              </a:rPr>
              <a:t>©</a:t>
            </a:r>
            <a:r>
              <a:rPr dirty="0" smtClean="0" sz="700" spc="20">
                <a:solidFill>
                  <a:srgbClr val="FF3399"/>
                </a:solidFill>
                <a:latin typeface="Garamond"/>
                <a:cs typeface="Garamond"/>
              </a:rPr>
              <a:t> </a:t>
            </a:r>
            <a:r>
              <a:rPr dirty="0" smtClean="0" sz="700" spc="-4">
                <a:solidFill>
                  <a:srgbClr val="FF3399"/>
                </a:solidFill>
                <a:latin typeface="Garamond"/>
                <a:cs typeface="Garamond"/>
              </a:rPr>
              <a:t>D</a:t>
            </a:r>
            <a:r>
              <a:rPr dirty="0" smtClean="0" sz="700" spc="-4">
                <a:solidFill>
                  <a:srgbClr val="FF3399"/>
                </a:solidFill>
                <a:latin typeface="Garamond"/>
                <a:cs typeface="Garamond"/>
              </a:rPr>
              <a:t>a</a:t>
            </a:r>
            <a:r>
              <a:rPr dirty="0" smtClean="0" sz="700" spc="0">
                <a:solidFill>
                  <a:srgbClr val="FF3399"/>
                </a:solidFill>
                <a:latin typeface="Garamond"/>
                <a:cs typeface="Garamond"/>
              </a:rPr>
              <a:t>rryl</a:t>
            </a:r>
            <a:r>
              <a:rPr dirty="0" smtClean="0" sz="700" spc="44">
                <a:solidFill>
                  <a:srgbClr val="FF3399"/>
                </a:solidFill>
                <a:latin typeface="Garamond"/>
                <a:cs typeface="Garamond"/>
              </a:rPr>
              <a:t> </a:t>
            </a:r>
            <a:r>
              <a:rPr dirty="0" smtClean="0" sz="700" spc="0">
                <a:solidFill>
                  <a:srgbClr val="FF3399"/>
                </a:solidFill>
                <a:latin typeface="Garamond"/>
                <a:cs typeface="Garamond"/>
              </a:rPr>
              <a:t>B</a:t>
            </a:r>
            <a:r>
              <a:rPr dirty="0" smtClean="0" sz="700" spc="-4">
                <a:solidFill>
                  <a:srgbClr val="FF3399"/>
                </a:solidFill>
                <a:latin typeface="Garamond"/>
                <a:cs typeface="Garamond"/>
              </a:rPr>
              <a:t>a</a:t>
            </a:r>
            <a:r>
              <a:rPr dirty="0" smtClean="0" sz="700" spc="4">
                <a:solidFill>
                  <a:srgbClr val="FF3399"/>
                </a:solidFill>
                <a:latin typeface="Garamond"/>
                <a:cs typeface="Garamond"/>
              </a:rPr>
              <a:t>n</a:t>
            </a:r>
            <a:r>
              <a:rPr dirty="0" smtClean="0" sz="700" spc="4">
                <a:solidFill>
                  <a:srgbClr val="FF3399"/>
                </a:solidFill>
                <a:latin typeface="Garamond"/>
                <a:cs typeface="Garamond"/>
              </a:rPr>
              <a:t>n</a:t>
            </a:r>
            <a:r>
              <a:rPr dirty="0" smtClean="0" sz="700" spc="4">
                <a:solidFill>
                  <a:srgbClr val="FF3399"/>
                </a:solidFill>
                <a:latin typeface="Garamond"/>
                <a:cs typeface="Garamond"/>
              </a:rPr>
              <a:t>o</a:t>
            </a:r>
            <a:r>
              <a:rPr dirty="0" smtClean="0" sz="700" spc="0">
                <a:solidFill>
                  <a:srgbClr val="FF3399"/>
                </a:solidFill>
                <a:latin typeface="Garamond"/>
                <a:cs typeface="Garamond"/>
              </a:rPr>
              <a:t>n</a:t>
            </a:r>
            <a:r>
              <a:rPr dirty="0" smtClean="0" sz="700" spc="52">
                <a:solidFill>
                  <a:srgbClr val="FF3399"/>
                </a:solidFill>
                <a:latin typeface="Garamond"/>
                <a:cs typeface="Garamond"/>
              </a:rPr>
              <a:t> </a:t>
            </a:r>
            <a:r>
              <a:rPr dirty="0" smtClean="0" sz="700" spc="0">
                <a:solidFill>
                  <a:srgbClr val="FF3399"/>
                </a:solidFill>
                <a:latin typeface="Garamond"/>
                <a:cs typeface="Garamond"/>
              </a:rPr>
              <a:t>C</a:t>
            </a:r>
            <a:r>
              <a:rPr dirty="0" smtClean="0" sz="700" spc="4">
                <a:solidFill>
                  <a:srgbClr val="FF3399"/>
                </a:solidFill>
                <a:latin typeface="Garamond"/>
                <a:cs typeface="Garamond"/>
              </a:rPr>
              <a:t>o</a:t>
            </a:r>
            <a:r>
              <a:rPr dirty="0" smtClean="0" sz="700" spc="4">
                <a:solidFill>
                  <a:srgbClr val="FF3399"/>
                </a:solidFill>
                <a:latin typeface="Garamond"/>
                <a:cs typeface="Garamond"/>
              </a:rPr>
              <a:t>n</a:t>
            </a:r>
            <a:r>
              <a:rPr dirty="0" smtClean="0" sz="700" spc="0">
                <a:solidFill>
                  <a:srgbClr val="FF3399"/>
                </a:solidFill>
                <a:latin typeface="Garamond"/>
                <a:cs typeface="Garamond"/>
              </a:rPr>
              <a:t>s</a:t>
            </a:r>
            <a:r>
              <a:rPr dirty="0" smtClean="0" sz="700" spc="-4">
                <a:solidFill>
                  <a:srgbClr val="FF3399"/>
                </a:solidFill>
                <a:latin typeface="Garamond"/>
                <a:cs typeface="Garamond"/>
              </a:rPr>
              <a:t>u</a:t>
            </a:r>
            <a:r>
              <a:rPr dirty="0" smtClean="0" sz="700" spc="0">
                <a:solidFill>
                  <a:srgbClr val="FF3399"/>
                </a:solidFill>
                <a:latin typeface="Garamond"/>
                <a:cs typeface="Garamond"/>
              </a:rPr>
              <a:t>l</a:t>
            </a:r>
            <a:r>
              <a:rPr dirty="0" smtClean="0" sz="700" spc="-4">
                <a:solidFill>
                  <a:srgbClr val="FF3399"/>
                </a:solidFill>
                <a:latin typeface="Garamond"/>
                <a:cs typeface="Garamond"/>
              </a:rPr>
              <a:t>t</a:t>
            </a:r>
            <a:r>
              <a:rPr dirty="0" smtClean="0" sz="700" spc="0">
                <a:solidFill>
                  <a:srgbClr val="FF3399"/>
                </a:solidFill>
                <a:latin typeface="Garamond"/>
                <a:cs typeface="Garamond"/>
              </a:rPr>
              <a:t>i</a:t>
            </a:r>
            <a:r>
              <a:rPr dirty="0" smtClean="0" sz="700" spc="4">
                <a:solidFill>
                  <a:srgbClr val="FF3399"/>
                </a:solidFill>
                <a:latin typeface="Garamond"/>
                <a:cs typeface="Garamond"/>
              </a:rPr>
              <a:t>n</a:t>
            </a:r>
            <a:r>
              <a:rPr dirty="0" smtClean="0" sz="700" spc="0">
                <a:solidFill>
                  <a:srgbClr val="FF3399"/>
                </a:solidFill>
                <a:latin typeface="Garamond"/>
                <a:cs typeface="Garamond"/>
              </a:rPr>
              <a:t>g</a:t>
            </a:r>
            <a:r>
              <a:rPr dirty="0" smtClean="0" sz="700" spc="75">
                <a:solidFill>
                  <a:srgbClr val="FF3399"/>
                </a:solidFill>
                <a:latin typeface="Garamond"/>
                <a:cs typeface="Garamond"/>
              </a:rPr>
              <a:t> </a:t>
            </a:r>
            <a:r>
              <a:rPr dirty="0" smtClean="0" sz="700" spc="-4">
                <a:solidFill>
                  <a:srgbClr val="FF3399"/>
                </a:solidFill>
                <a:latin typeface="Garamond"/>
                <a:cs typeface="Garamond"/>
              </a:rPr>
              <a:t>L</a:t>
            </a:r>
            <a:r>
              <a:rPr dirty="0" smtClean="0" sz="700" spc="0">
                <a:solidFill>
                  <a:srgbClr val="FF3399"/>
                </a:solidFill>
                <a:latin typeface="Garamond"/>
                <a:cs typeface="Garamond"/>
              </a:rPr>
              <a:t>i</a:t>
            </a:r>
            <a:r>
              <a:rPr dirty="0" smtClean="0" sz="700" spc="-4">
                <a:solidFill>
                  <a:srgbClr val="FF3399"/>
                </a:solidFill>
                <a:latin typeface="Garamond"/>
                <a:cs typeface="Garamond"/>
              </a:rPr>
              <a:t>m</a:t>
            </a:r>
            <a:r>
              <a:rPr dirty="0" smtClean="0" sz="700" spc="0">
                <a:solidFill>
                  <a:srgbClr val="FF3399"/>
                </a:solidFill>
                <a:latin typeface="Garamond"/>
                <a:cs typeface="Garamond"/>
              </a:rPr>
              <a:t>i</a:t>
            </a:r>
            <a:r>
              <a:rPr dirty="0" smtClean="0" sz="700" spc="-4">
                <a:solidFill>
                  <a:srgbClr val="FF3399"/>
                </a:solidFill>
                <a:latin typeface="Garamond"/>
                <a:cs typeface="Garamond"/>
              </a:rPr>
              <a:t>t</a:t>
            </a:r>
            <a:r>
              <a:rPr dirty="0" smtClean="0" sz="700" spc="0">
                <a:solidFill>
                  <a:srgbClr val="FF3399"/>
                </a:solidFill>
                <a:latin typeface="Garamond"/>
                <a:cs typeface="Garamond"/>
              </a:rPr>
              <a:t>ed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906780" y="2690495"/>
            <a:ext cx="5754751" cy="603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719">
              <a:lnSpc>
                <a:spcPct val="93749"/>
              </a:lnSpc>
              <a:spcBef>
                <a:spcPts val="114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30,000.00</a:t>
            </a:r>
            <a:endParaRPr sz="700">
              <a:latin typeface="Garamond"/>
              <a:cs typeface="Garamond"/>
            </a:endParaRPr>
          </a:p>
          <a:p>
            <a:pPr marL="2496820" marR="2819329" algn="ctr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</a:t>
            </a:r>
            <a:r>
              <a:rPr dirty="0" smtClean="0" sz="700" spc="6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1,000.00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6661531" y="2690495"/>
            <a:ext cx="890777" cy="603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4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</a:t>
            </a:r>
            <a:r>
              <a:rPr dirty="0" smtClean="0" sz="700" spc="6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30,000.00</a:t>
            </a:r>
            <a:endParaRPr sz="700">
              <a:latin typeface="Garamond"/>
              <a:cs typeface="Garamond"/>
            </a:endParaRPr>
          </a:p>
          <a:p>
            <a:pPr marL="44957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 </a:t>
            </a:r>
            <a:r>
              <a:rPr dirty="0" smtClean="0" sz="700" spc="5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1,000.00</a:t>
            </a:r>
            <a:endParaRPr sz="700">
              <a:latin typeface="Garamond"/>
              <a:cs typeface="Garamond"/>
            </a:endParaRPr>
          </a:p>
          <a:p>
            <a:pPr marL="44957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  <a:p>
            <a:pPr marL="44957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  <a:p>
            <a:pPr marL="44957">
              <a:lnSpc>
                <a:spcPct val="93749"/>
              </a:lnSpc>
              <a:spcBef>
                <a:spcPts val="16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         </a:t>
            </a:r>
            <a:r>
              <a:rPr dirty="0" smtClean="0" sz="700" spc="8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906780" y="3293999"/>
            <a:ext cx="5754751" cy="1196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00"/>
              </a:lnSpc>
              <a:spcBef>
                <a:spcPts val="41"/>
              </a:spcBef>
            </a:pPr>
            <a:endParaRPr sz="900"/>
          </a:p>
        </p:txBody>
      </p:sp>
      <p:sp>
        <p:nvSpPr>
          <p:cNvPr id="127" name="object 127"/>
          <p:cNvSpPr txBox="1"/>
          <p:nvPr/>
        </p:nvSpPr>
        <p:spPr>
          <a:xfrm>
            <a:off x="6661531" y="3293999"/>
            <a:ext cx="890777" cy="1196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00"/>
              </a:lnSpc>
              <a:spcBef>
                <a:spcPts val="41"/>
              </a:spcBef>
            </a:pPr>
            <a:endParaRPr sz="900"/>
          </a:p>
        </p:txBody>
      </p:sp>
      <p:sp>
        <p:nvSpPr>
          <p:cNvPr id="126" name="object 126"/>
          <p:cNvSpPr txBox="1"/>
          <p:nvPr/>
        </p:nvSpPr>
        <p:spPr>
          <a:xfrm>
            <a:off x="906780" y="3413632"/>
            <a:ext cx="575475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7243">
              <a:lnSpc>
                <a:spcPct val="93750"/>
              </a:lnSpc>
              <a:spcBef>
                <a:spcPts val="110"/>
              </a:spcBef>
            </a:pP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   </a:t>
            </a:r>
            <a:r>
              <a:rPr dirty="0" smtClean="0" sz="700" spc="4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6</a:t>
            </a:r>
            <a:r>
              <a:rPr dirty="0" smtClean="0" sz="700" spc="-4" b="1">
                <a:latin typeface="Garamond"/>
                <a:cs typeface="Garamond"/>
              </a:rPr>
              <a:t>9</a:t>
            </a:r>
            <a:r>
              <a:rPr dirty="0" smtClean="0" sz="700" spc="4" b="1">
                <a:latin typeface="Garamond"/>
                <a:cs typeface="Garamond"/>
              </a:rPr>
              <a:t>,</a:t>
            </a:r>
            <a:r>
              <a:rPr dirty="0" smtClean="0" sz="700" spc="0" b="1">
                <a:latin typeface="Garamond"/>
                <a:cs typeface="Garamond"/>
              </a:rPr>
              <a:t>6</a:t>
            </a:r>
            <a:r>
              <a:rPr dirty="0" smtClean="0" sz="700" spc="-4" b="1">
                <a:latin typeface="Garamond"/>
                <a:cs typeface="Garamond"/>
              </a:rPr>
              <a:t>6</a:t>
            </a:r>
            <a:r>
              <a:rPr dirty="0" smtClean="0" sz="700" spc="0" b="1">
                <a:latin typeface="Garamond"/>
                <a:cs typeface="Garamond"/>
              </a:rPr>
              <a:t>3.</a:t>
            </a:r>
            <a:r>
              <a:rPr dirty="0" smtClean="0" sz="700" spc="0" b="1">
                <a:latin typeface="Garamond"/>
                <a:cs typeface="Garamond"/>
              </a:rPr>
              <a:t>00</a:t>
            </a:r>
            <a:r>
              <a:rPr dirty="0" smtClean="0" sz="700" spc="0" b="1">
                <a:latin typeface="Garamond"/>
                <a:cs typeface="Garamond"/>
              </a:rPr>
              <a:t>   </a:t>
            </a:r>
            <a:r>
              <a:rPr dirty="0" smtClean="0" sz="700" spc="117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</a:t>
            </a:r>
            <a:r>
              <a:rPr dirty="0" smtClean="0" sz="700" spc="14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</a:t>
            </a:r>
            <a:r>
              <a:rPr dirty="0" smtClean="0" sz="700" spc="14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</a:t>
            </a:r>
            <a:r>
              <a:rPr dirty="0" smtClean="0" sz="700" spc="14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</a:t>
            </a:r>
            <a:r>
              <a:rPr dirty="0" smtClean="0" sz="700" spc="14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11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1</a:t>
            </a:r>
            <a:r>
              <a:rPr dirty="0" smtClean="0" sz="700" spc="4" b="1">
                <a:latin typeface="Garamond"/>
                <a:cs typeface="Garamond"/>
              </a:rPr>
              <a:t>,</a:t>
            </a:r>
            <a:r>
              <a:rPr dirty="0" smtClean="0" sz="700" spc="0" b="1">
                <a:latin typeface="Garamond"/>
                <a:cs typeface="Garamond"/>
              </a:rPr>
              <a:t>0</a:t>
            </a:r>
            <a:r>
              <a:rPr dirty="0" smtClean="0" sz="700" spc="-4" b="1">
                <a:latin typeface="Garamond"/>
                <a:cs typeface="Garamond"/>
              </a:rPr>
              <a:t>0</a:t>
            </a:r>
            <a:r>
              <a:rPr dirty="0" smtClean="0" sz="700" spc="0" b="1">
                <a:latin typeface="Garamond"/>
                <a:cs typeface="Garamond"/>
              </a:rPr>
              <a:t>0.</a:t>
            </a:r>
            <a:r>
              <a:rPr dirty="0" smtClean="0" sz="700" spc="0" b="1">
                <a:latin typeface="Garamond"/>
                <a:cs typeface="Garamond"/>
              </a:rPr>
              <a:t>00</a:t>
            </a:r>
            <a:r>
              <a:rPr dirty="0" smtClean="0" sz="700" spc="0" b="1">
                <a:latin typeface="Garamond"/>
                <a:cs typeface="Garamond"/>
              </a:rPr>
              <a:t>   </a:t>
            </a:r>
            <a:r>
              <a:rPr dirty="0" smtClean="0" sz="700" spc="106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</a:t>
            </a:r>
            <a:r>
              <a:rPr dirty="0" smtClean="0" sz="700" spc="14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</a:t>
            </a:r>
            <a:r>
              <a:rPr dirty="0" smtClean="0" sz="700" spc="14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  </a:t>
            </a:r>
            <a:r>
              <a:rPr dirty="0" smtClean="0" sz="700" spc="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</a:t>
            </a:r>
            <a:r>
              <a:rPr dirty="0" smtClean="0" sz="700" spc="14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6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 </a:t>
            </a:r>
            <a:r>
              <a:rPr dirty="0" smtClean="0" sz="700" spc="10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r>
              <a:rPr dirty="0" smtClean="0" sz="700" spc="0" b="1">
                <a:latin typeface="Garamond"/>
                <a:cs typeface="Garamond"/>
              </a:rPr>
              <a:t>       </a:t>
            </a:r>
            <a:r>
              <a:rPr dirty="0" smtClean="0" sz="700" spc="21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 </a:t>
            </a:r>
            <a:r>
              <a:rPr dirty="0" smtClean="0" sz="700" spc="29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6661531" y="3413632"/>
            <a:ext cx="89077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481">
              <a:lnSpc>
                <a:spcPct val="93750"/>
              </a:lnSpc>
              <a:spcBef>
                <a:spcPts val="110"/>
              </a:spcBef>
            </a:pP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        </a:t>
            </a:r>
            <a:r>
              <a:rPr dirty="0" smtClean="0" sz="700" spc="74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7</a:t>
            </a:r>
            <a:r>
              <a:rPr dirty="0" smtClean="0" sz="700" spc="-4" b="1">
                <a:latin typeface="Garamond"/>
                <a:cs typeface="Garamond"/>
              </a:rPr>
              <a:t>0</a:t>
            </a:r>
            <a:r>
              <a:rPr dirty="0" smtClean="0" sz="700" spc="4" b="1">
                <a:latin typeface="Garamond"/>
                <a:cs typeface="Garamond"/>
              </a:rPr>
              <a:t>,</a:t>
            </a:r>
            <a:r>
              <a:rPr dirty="0" smtClean="0" sz="700" spc="0" b="1">
                <a:latin typeface="Garamond"/>
                <a:cs typeface="Garamond"/>
              </a:rPr>
              <a:t>6</a:t>
            </a:r>
            <a:r>
              <a:rPr dirty="0" smtClean="0" sz="700" spc="-4" b="1">
                <a:latin typeface="Garamond"/>
                <a:cs typeface="Garamond"/>
              </a:rPr>
              <a:t>6</a:t>
            </a:r>
            <a:r>
              <a:rPr dirty="0" smtClean="0" sz="700" spc="0" b="1">
                <a:latin typeface="Garamond"/>
                <a:cs typeface="Garamond"/>
              </a:rPr>
              <a:t>3.</a:t>
            </a:r>
            <a:r>
              <a:rPr dirty="0" smtClean="0" sz="700" spc="0" b="1">
                <a:latin typeface="Garamond"/>
                <a:cs typeface="Garamond"/>
              </a:rPr>
              <a:t>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907541" y="1245870"/>
            <a:ext cx="775969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</a:t>
            </a:r>
            <a:r>
              <a:rPr dirty="0" smtClean="0" sz="700" spc="17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113.00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683511" y="1245870"/>
            <a:ext cx="423672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2107183" y="1245870"/>
            <a:ext cx="423672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2530855" y="1245870"/>
            <a:ext cx="423672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954527" y="1245870"/>
            <a:ext cx="423672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3378200" y="1245870"/>
            <a:ext cx="491109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9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869309" y="1245870"/>
            <a:ext cx="423672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292981" y="1245870"/>
            <a:ext cx="423671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716652" y="1245870"/>
            <a:ext cx="516636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11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5233289" y="1245870"/>
            <a:ext cx="423925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5657215" y="1245870"/>
            <a:ext cx="507492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6164707" y="1245870"/>
            <a:ext cx="496824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13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6661531" y="1245870"/>
            <a:ext cx="890015" cy="120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    </a:t>
            </a:r>
            <a:r>
              <a:rPr dirty="0" smtClean="0" sz="700" spc="2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113.00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907541" y="1366520"/>
            <a:ext cx="775969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</a:t>
            </a:r>
            <a:r>
              <a:rPr dirty="0" smtClean="0" sz="700" spc="3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3,390.00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1683511" y="1366520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2107183" y="1366520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530855" y="1366520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2954527" y="1366520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378200" y="1366520"/>
            <a:ext cx="491109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9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869309" y="1366520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4292981" y="1366520"/>
            <a:ext cx="42367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4716652" y="1366520"/>
            <a:ext cx="516636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11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233289" y="1366520"/>
            <a:ext cx="42392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657215" y="1366520"/>
            <a:ext cx="50749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6164707" y="1366520"/>
            <a:ext cx="496824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13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6661531" y="1366520"/>
            <a:ext cx="89001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 </a:t>
            </a:r>
            <a:r>
              <a:rPr dirty="0" smtClean="0" sz="700" spc="5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3,390.00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907541" y="1486916"/>
            <a:ext cx="775969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</a:t>
            </a:r>
            <a:r>
              <a:rPr dirty="0" smtClean="0" sz="700" spc="3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2,825.00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683511" y="1486916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107183" y="1486916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530855" y="1486916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2954527" y="1486916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378200" y="1486916"/>
            <a:ext cx="491109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9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869309" y="1486916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292981" y="1486916"/>
            <a:ext cx="42367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716652" y="1486916"/>
            <a:ext cx="516636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11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233289" y="1486916"/>
            <a:ext cx="42392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657215" y="1486916"/>
            <a:ext cx="50749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164707" y="1486916"/>
            <a:ext cx="496824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13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661531" y="1486916"/>
            <a:ext cx="89001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 </a:t>
            </a:r>
            <a:r>
              <a:rPr dirty="0" smtClean="0" sz="700" spc="5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2,825.00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907541" y="1607312"/>
            <a:ext cx="775969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</a:t>
            </a:r>
            <a:r>
              <a:rPr dirty="0" smtClean="0" sz="700" spc="3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5,650.00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683511" y="1607312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107183" y="1607312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530855" y="1607312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954527" y="1607312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378200" y="1607312"/>
            <a:ext cx="491109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9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869309" y="1607312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292981" y="1607312"/>
            <a:ext cx="42367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716652" y="1607312"/>
            <a:ext cx="516636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11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233289" y="1607312"/>
            <a:ext cx="42392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657215" y="1607312"/>
            <a:ext cx="50749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164707" y="1607312"/>
            <a:ext cx="496824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13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661531" y="1607312"/>
            <a:ext cx="89001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 </a:t>
            </a:r>
            <a:r>
              <a:rPr dirty="0" smtClean="0" sz="700" spc="5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5,650.00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907541" y="1727708"/>
            <a:ext cx="775969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</a:t>
            </a:r>
            <a:r>
              <a:rPr dirty="0" smtClean="0" sz="700" spc="3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1,130.00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683511" y="1727708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107183" y="1727708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530855" y="1727708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954527" y="1727708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378200" y="1727708"/>
            <a:ext cx="491109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9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869309" y="1727708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292981" y="1727708"/>
            <a:ext cx="423671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716652" y="1727708"/>
            <a:ext cx="516636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11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233289" y="1727708"/>
            <a:ext cx="423925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657215" y="1727708"/>
            <a:ext cx="50749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164707" y="1727708"/>
            <a:ext cx="496824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13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661531" y="1727708"/>
            <a:ext cx="890015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 </a:t>
            </a:r>
            <a:r>
              <a:rPr dirty="0" smtClean="0" sz="700" spc="5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1,130.00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907541" y="1848103"/>
            <a:ext cx="775969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</a:t>
            </a:r>
            <a:r>
              <a:rPr dirty="0" smtClean="0" sz="700" spc="3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1,695.00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683511" y="1848103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107183" y="1848103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530855" y="1848103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954527" y="1848103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378200" y="1848103"/>
            <a:ext cx="491109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9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869309" y="1848103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292981" y="1848103"/>
            <a:ext cx="42367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716652" y="1848103"/>
            <a:ext cx="516636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11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233289" y="1848103"/>
            <a:ext cx="42392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657215" y="1848103"/>
            <a:ext cx="50749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164707" y="1848103"/>
            <a:ext cx="496824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13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661531" y="1848103"/>
            <a:ext cx="89001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 </a:t>
            </a:r>
            <a:r>
              <a:rPr dirty="0" smtClean="0" sz="700" spc="5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1,695.00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907541" y="1968499"/>
            <a:ext cx="775969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</a:t>
            </a:r>
            <a:r>
              <a:rPr dirty="0" smtClean="0" sz="700" spc="33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2,260.00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683511" y="1968499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107183" y="1968499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530855" y="1968499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954527" y="1968499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378200" y="1968499"/>
            <a:ext cx="491109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9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869309" y="1968499"/>
            <a:ext cx="42367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292981" y="1968499"/>
            <a:ext cx="423671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716652" y="1968499"/>
            <a:ext cx="516636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11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233289" y="1968499"/>
            <a:ext cx="42392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657215" y="1968499"/>
            <a:ext cx="507492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164707" y="1968499"/>
            <a:ext cx="496824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13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661531" y="1968499"/>
            <a:ext cx="89001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  </a:t>
            </a:r>
            <a:r>
              <a:rPr dirty="0" smtClean="0" sz="700" spc="5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2,260.00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07541" y="2088896"/>
            <a:ext cx="775969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22,600.00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83511" y="2088896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107183" y="2088896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30855" y="2088896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954527" y="2088896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78200" y="2088896"/>
            <a:ext cx="491109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9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69309" y="2088896"/>
            <a:ext cx="42367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92981" y="2088896"/>
            <a:ext cx="423671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16652" y="2088896"/>
            <a:ext cx="516636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11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233289" y="2088896"/>
            <a:ext cx="423925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57215" y="2088896"/>
            <a:ext cx="507492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164707" y="2088896"/>
            <a:ext cx="496824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13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61531" y="2088896"/>
            <a:ext cx="890015" cy="120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7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     </a:t>
            </a:r>
            <a:r>
              <a:rPr dirty="0" smtClean="0" sz="700" spc="6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22,600.00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7541" y="2209291"/>
            <a:ext cx="5753989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00"/>
              </a:lnSpc>
              <a:spcBef>
                <a:spcPts val="48"/>
              </a:spcBef>
            </a:pPr>
            <a:endParaRPr sz="900"/>
          </a:p>
        </p:txBody>
      </p:sp>
      <p:sp>
        <p:nvSpPr>
          <p:cNvPr id="19" name="object 19"/>
          <p:cNvSpPr txBox="1"/>
          <p:nvPr/>
        </p:nvSpPr>
        <p:spPr>
          <a:xfrm>
            <a:off x="6661531" y="2209291"/>
            <a:ext cx="893825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00"/>
              </a:lnSpc>
              <a:spcBef>
                <a:spcPts val="48"/>
              </a:spcBef>
            </a:pPr>
            <a:endParaRPr sz="900"/>
          </a:p>
        </p:txBody>
      </p:sp>
      <p:sp>
        <p:nvSpPr>
          <p:cNvPr id="18" name="object 18"/>
          <p:cNvSpPr txBox="1"/>
          <p:nvPr/>
        </p:nvSpPr>
        <p:spPr>
          <a:xfrm>
            <a:off x="907541" y="2329687"/>
            <a:ext cx="5753989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958">
              <a:lnSpc>
                <a:spcPct val="93749"/>
              </a:lnSpc>
              <a:spcBef>
                <a:spcPts val="110"/>
              </a:spcBef>
            </a:pP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39,663.00</a:t>
            </a:r>
            <a:r>
              <a:rPr dirty="0" smtClean="0" sz="700" spc="0">
                <a:latin typeface="Garamond"/>
                <a:cs typeface="Garamond"/>
              </a:rPr>
              <a:t>   </a:t>
            </a:r>
            <a:r>
              <a:rPr dirty="0" smtClean="0" sz="700" spc="9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92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11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</a:t>
            </a:r>
            <a:r>
              <a:rPr dirty="0" smtClean="0" sz="700" spc="8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 </a:t>
            </a:r>
            <a:r>
              <a:rPr dirty="0" smtClean="0" sz="700" spc="47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r>
              <a:rPr dirty="0" smtClean="0" sz="700" spc="0">
                <a:latin typeface="Garamond"/>
                <a:cs typeface="Garamond"/>
              </a:rPr>
              <a:t>       </a:t>
            </a:r>
            <a:r>
              <a:rPr dirty="0" smtClean="0" sz="700" spc="1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£</a:t>
            </a:r>
            <a:r>
              <a:rPr dirty="0" smtClean="0" sz="700" spc="0">
                <a:latin typeface="Garamond"/>
                <a:cs typeface="Garamond"/>
              </a:rPr>
              <a:t>         </a:t>
            </a:r>
            <a:r>
              <a:rPr dirty="0" smtClean="0" sz="700" spc="138">
                <a:latin typeface="Garamond"/>
                <a:cs typeface="Garamond"/>
              </a:rPr>
              <a:t> </a:t>
            </a:r>
            <a:r>
              <a:rPr dirty="0" smtClean="0" sz="700" spc="0">
                <a:latin typeface="Garamond"/>
                <a:cs typeface="Garamond"/>
              </a:rPr>
              <a:t>-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61531" y="2329687"/>
            <a:ext cx="890777" cy="120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481">
              <a:lnSpc>
                <a:spcPct val="93750"/>
              </a:lnSpc>
              <a:spcBef>
                <a:spcPts val="110"/>
              </a:spcBef>
            </a:pPr>
            <a:r>
              <a:rPr dirty="0" smtClean="0" sz="700" spc="0" b="1">
                <a:latin typeface="Garamond"/>
                <a:cs typeface="Garamond"/>
              </a:rPr>
              <a:t>£</a:t>
            </a:r>
            <a:r>
              <a:rPr dirty="0" smtClean="0" sz="700" spc="0" b="1">
                <a:latin typeface="Garamond"/>
                <a:cs typeface="Garamond"/>
              </a:rPr>
              <a:t>                </a:t>
            </a:r>
            <a:r>
              <a:rPr dirty="0" smtClean="0" sz="700" spc="74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3</a:t>
            </a:r>
            <a:r>
              <a:rPr dirty="0" smtClean="0" sz="700" spc="-4" b="1">
                <a:latin typeface="Garamond"/>
                <a:cs typeface="Garamond"/>
              </a:rPr>
              <a:t>9</a:t>
            </a:r>
            <a:r>
              <a:rPr dirty="0" smtClean="0" sz="700" spc="4" b="1">
                <a:latin typeface="Garamond"/>
                <a:cs typeface="Garamond"/>
              </a:rPr>
              <a:t>,</a:t>
            </a:r>
            <a:r>
              <a:rPr dirty="0" smtClean="0" sz="700" spc="0" b="1">
                <a:latin typeface="Garamond"/>
                <a:cs typeface="Garamond"/>
              </a:rPr>
              <a:t>6</a:t>
            </a:r>
            <a:r>
              <a:rPr dirty="0" smtClean="0" sz="700" spc="-4" b="1">
                <a:latin typeface="Garamond"/>
                <a:cs typeface="Garamond"/>
              </a:rPr>
              <a:t>6</a:t>
            </a:r>
            <a:r>
              <a:rPr dirty="0" smtClean="0" sz="700" spc="0" b="1">
                <a:latin typeface="Garamond"/>
                <a:cs typeface="Garamond"/>
              </a:rPr>
              <a:t>3.</a:t>
            </a:r>
            <a:r>
              <a:rPr dirty="0" smtClean="0" sz="700" spc="0" b="1">
                <a:latin typeface="Garamond"/>
                <a:cs typeface="Garamond"/>
              </a:rPr>
              <a:t>00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6780" y="1059180"/>
            <a:ext cx="1200403" cy="1219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203">
              <a:lnSpc>
                <a:spcPct val="93750"/>
              </a:lnSpc>
              <a:spcBef>
                <a:spcPts val="114"/>
              </a:spcBef>
            </a:pPr>
            <a:r>
              <a:rPr dirty="0" smtClean="0" sz="700" spc="0" b="1">
                <a:latin typeface="Garamond"/>
                <a:cs typeface="Garamond"/>
              </a:rPr>
              <a:t>P</a:t>
            </a:r>
            <a:r>
              <a:rPr dirty="0" smtClean="0" sz="700" spc="4" b="1">
                <a:latin typeface="Garamond"/>
                <a:cs typeface="Garamond"/>
              </a:rPr>
              <a:t>r</a:t>
            </a:r>
            <a:r>
              <a:rPr dirty="0" smtClean="0" sz="700" spc="0" b="1">
                <a:latin typeface="Garamond"/>
                <a:cs typeface="Garamond"/>
              </a:rPr>
              <a:t>ice</a:t>
            </a:r>
            <a:r>
              <a:rPr dirty="0" smtClean="0" sz="700" spc="50" b="1">
                <a:latin typeface="Garamond"/>
                <a:cs typeface="Garamond"/>
              </a:rPr>
              <a:t> </a:t>
            </a:r>
            <a:r>
              <a:rPr dirty="0" smtClean="0" sz="700" spc="0" b="1">
                <a:latin typeface="Garamond"/>
                <a:cs typeface="Garamond"/>
              </a:rPr>
              <a:t>in</a:t>
            </a:r>
            <a:r>
              <a:rPr dirty="0" smtClean="0" sz="700" spc="-4" b="1">
                <a:latin typeface="Garamond"/>
                <a:cs typeface="Garamond"/>
              </a:rPr>
              <a:t>c</a:t>
            </a:r>
            <a:r>
              <a:rPr dirty="0" smtClean="0" sz="700" spc="4" b="1">
                <a:latin typeface="Garamond"/>
                <a:cs typeface="Garamond"/>
              </a:rPr>
              <a:t>r</a:t>
            </a:r>
            <a:r>
              <a:rPr dirty="0" smtClean="0" sz="700" spc="0" b="1">
                <a:latin typeface="Garamond"/>
                <a:cs typeface="Garamond"/>
              </a:rPr>
              <a:t>ease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07183" y="1059180"/>
            <a:ext cx="423672" cy="1219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0970">
              <a:lnSpc>
                <a:spcPct val="93750"/>
              </a:lnSpc>
              <a:spcBef>
                <a:spcPts val="114"/>
              </a:spcBef>
            </a:pPr>
            <a:r>
              <a:rPr dirty="0" smtClean="0" sz="700" b="1">
                <a:latin typeface="Garamond"/>
                <a:cs typeface="Garamond"/>
              </a:rPr>
              <a:t>0.</a:t>
            </a:r>
            <a:r>
              <a:rPr dirty="0" smtClean="0" sz="700" b="1">
                <a:latin typeface="Garamond"/>
                <a:cs typeface="Garamond"/>
              </a:rPr>
              <a:t>08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7541" y="814578"/>
            <a:ext cx="77596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3078">
              <a:lnSpc>
                <a:spcPct val="93750"/>
              </a:lnSpc>
              <a:spcBef>
                <a:spcPts val="75"/>
              </a:spcBef>
            </a:pPr>
            <a:r>
              <a:rPr dirty="0" smtClean="0" sz="700" spc="4" b="1">
                <a:latin typeface="Garamond"/>
                <a:cs typeface="Garamond"/>
              </a:rPr>
              <a:t>J</a:t>
            </a:r>
            <a:r>
              <a:rPr dirty="0" smtClean="0" sz="700" spc="0" b="1">
                <a:latin typeface="Garamond"/>
                <a:cs typeface="Garamond"/>
              </a:rPr>
              <a:t>an</a:t>
            </a:r>
            <a:r>
              <a:rPr dirty="0" smtClean="0" sz="700" spc="-4" b="1">
                <a:latin typeface="Garamond"/>
                <a:cs typeface="Garamond"/>
              </a:rPr>
              <a:t>u</a:t>
            </a:r>
            <a:r>
              <a:rPr dirty="0" smtClean="0" sz="700" spc="0" b="1">
                <a:latin typeface="Garamond"/>
                <a:cs typeface="Garamond"/>
              </a:rPr>
              <a:t>a</a:t>
            </a:r>
            <a:r>
              <a:rPr dirty="0" smtClean="0" sz="700" spc="4" b="1">
                <a:latin typeface="Garamond"/>
                <a:cs typeface="Garamond"/>
              </a:rPr>
              <a:t>r</a:t>
            </a:r>
            <a:r>
              <a:rPr dirty="0" smtClean="0" sz="700" spc="0" b="1">
                <a:latin typeface="Garamond"/>
                <a:cs typeface="Garamond"/>
              </a:rPr>
              <a:t>y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83511" y="814578"/>
            <a:ext cx="42367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910">
              <a:lnSpc>
                <a:spcPct val="93750"/>
              </a:lnSpc>
              <a:spcBef>
                <a:spcPts val="75"/>
              </a:spcBef>
            </a:pPr>
            <a:r>
              <a:rPr dirty="0" smtClean="0" sz="700" b="1">
                <a:latin typeface="Garamond"/>
                <a:cs typeface="Garamond"/>
              </a:rPr>
              <a:t>Februa</a:t>
            </a:r>
            <a:r>
              <a:rPr dirty="0" smtClean="0" sz="700" spc="4" b="1">
                <a:latin typeface="Garamond"/>
                <a:cs typeface="Garamond"/>
              </a:rPr>
              <a:t>r</a:t>
            </a:r>
            <a:r>
              <a:rPr dirty="0" smtClean="0" sz="700" spc="0" b="1">
                <a:latin typeface="Garamond"/>
                <a:cs typeface="Garamond"/>
              </a:rPr>
              <a:t>y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07183" y="814578"/>
            <a:ext cx="42367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0678">
              <a:lnSpc>
                <a:spcPct val="93750"/>
              </a:lnSpc>
              <a:spcBef>
                <a:spcPts val="75"/>
              </a:spcBef>
            </a:pPr>
            <a:r>
              <a:rPr dirty="0" smtClean="0" sz="700" b="1">
                <a:latin typeface="Garamond"/>
                <a:cs typeface="Garamond"/>
              </a:rPr>
              <a:t>M</a:t>
            </a:r>
            <a:r>
              <a:rPr dirty="0" smtClean="0" sz="700" spc="4" b="1">
                <a:latin typeface="Garamond"/>
                <a:cs typeface="Garamond"/>
              </a:rPr>
              <a:t>a</a:t>
            </a:r>
            <a:r>
              <a:rPr dirty="0" smtClean="0" sz="700" spc="4" b="1">
                <a:latin typeface="Garamond"/>
                <a:cs typeface="Garamond"/>
              </a:rPr>
              <a:t>r</a:t>
            </a:r>
            <a:r>
              <a:rPr dirty="0" smtClean="0" sz="700" spc="0" b="1">
                <a:latin typeface="Garamond"/>
                <a:cs typeface="Garamond"/>
              </a:rPr>
              <a:t>ch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30855" y="814578"/>
            <a:ext cx="42367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1158">
              <a:lnSpc>
                <a:spcPct val="93750"/>
              </a:lnSpc>
              <a:spcBef>
                <a:spcPts val="75"/>
              </a:spcBef>
            </a:pPr>
            <a:r>
              <a:rPr dirty="0" smtClean="0" sz="700" spc="-5" b="1">
                <a:latin typeface="Garamond"/>
                <a:cs typeface="Garamond"/>
              </a:rPr>
              <a:t>A</a:t>
            </a:r>
            <a:r>
              <a:rPr dirty="0" smtClean="0" sz="700" spc="0" b="1">
                <a:latin typeface="Garamond"/>
                <a:cs typeface="Garamond"/>
              </a:rPr>
              <a:t>pril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54527" y="814578"/>
            <a:ext cx="42367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1826">
              <a:lnSpc>
                <a:spcPct val="93750"/>
              </a:lnSpc>
              <a:spcBef>
                <a:spcPts val="75"/>
              </a:spcBef>
            </a:pPr>
            <a:r>
              <a:rPr dirty="0" smtClean="0" sz="700" b="1">
                <a:latin typeface="Garamond"/>
                <a:cs typeface="Garamond"/>
              </a:rPr>
              <a:t>M</a:t>
            </a:r>
            <a:r>
              <a:rPr dirty="0" smtClean="0" sz="700" spc="4" b="1">
                <a:latin typeface="Garamond"/>
                <a:cs typeface="Garamond"/>
              </a:rPr>
              <a:t>a</a:t>
            </a:r>
            <a:r>
              <a:rPr dirty="0" smtClean="0" sz="700" spc="0" b="1">
                <a:latin typeface="Garamond"/>
                <a:cs typeface="Garamond"/>
              </a:rPr>
              <a:t>y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78200" y="814578"/>
            <a:ext cx="49110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1162">
              <a:lnSpc>
                <a:spcPct val="93750"/>
              </a:lnSpc>
              <a:spcBef>
                <a:spcPts val="75"/>
              </a:spcBef>
            </a:pPr>
            <a:r>
              <a:rPr dirty="0" smtClean="0" sz="700" spc="4" b="1">
                <a:latin typeface="Garamond"/>
                <a:cs typeface="Garamond"/>
              </a:rPr>
              <a:t>J</a:t>
            </a:r>
            <a:r>
              <a:rPr dirty="0" smtClean="0" sz="700" spc="0" b="1">
                <a:latin typeface="Garamond"/>
                <a:cs typeface="Garamond"/>
              </a:rPr>
              <a:t>u</a:t>
            </a:r>
            <a:r>
              <a:rPr dirty="0" smtClean="0" sz="700" spc="-4" b="1">
                <a:latin typeface="Garamond"/>
                <a:cs typeface="Garamond"/>
              </a:rPr>
              <a:t>n</a:t>
            </a:r>
            <a:r>
              <a:rPr dirty="0" smtClean="0" sz="700" spc="0" b="1">
                <a:latin typeface="Garamond"/>
                <a:cs typeface="Garamond"/>
              </a:rPr>
              <a:t>e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69309" y="814578"/>
            <a:ext cx="42367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0969">
              <a:lnSpc>
                <a:spcPct val="93750"/>
              </a:lnSpc>
              <a:spcBef>
                <a:spcPts val="75"/>
              </a:spcBef>
            </a:pPr>
            <a:r>
              <a:rPr dirty="0" smtClean="0" sz="700" spc="4" b="1">
                <a:latin typeface="Garamond"/>
                <a:cs typeface="Garamond"/>
              </a:rPr>
              <a:t>J</a:t>
            </a:r>
            <a:r>
              <a:rPr dirty="0" smtClean="0" sz="700" spc="0" b="1">
                <a:latin typeface="Garamond"/>
                <a:cs typeface="Garamond"/>
              </a:rPr>
              <a:t>u</a:t>
            </a:r>
            <a:r>
              <a:rPr dirty="0" smtClean="0" sz="700" spc="4" b="1">
                <a:latin typeface="Garamond"/>
                <a:cs typeface="Garamond"/>
              </a:rPr>
              <a:t>l</a:t>
            </a:r>
            <a:r>
              <a:rPr dirty="0" smtClean="0" sz="700" spc="0" b="1">
                <a:latin typeface="Garamond"/>
                <a:cs typeface="Garamond"/>
              </a:rPr>
              <a:t>y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92981" y="814578"/>
            <a:ext cx="42367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8485">
              <a:lnSpc>
                <a:spcPct val="93750"/>
              </a:lnSpc>
              <a:spcBef>
                <a:spcPts val="75"/>
              </a:spcBef>
            </a:pPr>
            <a:r>
              <a:rPr dirty="0" smtClean="0" sz="700" spc="-4" b="1">
                <a:latin typeface="Garamond"/>
                <a:cs typeface="Garamond"/>
              </a:rPr>
              <a:t>A</a:t>
            </a:r>
            <a:r>
              <a:rPr dirty="0" smtClean="0" sz="700" spc="0" b="1">
                <a:latin typeface="Garamond"/>
                <a:cs typeface="Garamond"/>
              </a:rPr>
              <a:t>u</a:t>
            </a:r>
            <a:r>
              <a:rPr dirty="0" smtClean="0" sz="700" spc="-9" b="1">
                <a:latin typeface="Garamond"/>
                <a:cs typeface="Garamond"/>
              </a:rPr>
              <a:t>g</a:t>
            </a:r>
            <a:r>
              <a:rPr dirty="0" smtClean="0" sz="700" spc="0" b="1">
                <a:latin typeface="Garamond"/>
                <a:cs typeface="Garamond"/>
              </a:rPr>
              <a:t>ust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16652" y="814578"/>
            <a:ext cx="516636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5626">
              <a:lnSpc>
                <a:spcPct val="93750"/>
              </a:lnSpc>
              <a:spcBef>
                <a:spcPts val="75"/>
              </a:spcBef>
            </a:pPr>
            <a:r>
              <a:rPr dirty="0" smtClean="0" sz="700" spc="4" b="1">
                <a:latin typeface="Garamond"/>
                <a:cs typeface="Garamond"/>
              </a:rPr>
              <a:t>S</a:t>
            </a:r>
            <a:r>
              <a:rPr dirty="0" smtClean="0" sz="700" spc="0" b="1">
                <a:latin typeface="Garamond"/>
                <a:cs typeface="Garamond"/>
              </a:rPr>
              <a:t>e</a:t>
            </a:r>
            <a:r>
              <a:rPr dirty="0" smtClean="0" sz="700" spc="-4" b="1">
                <a:latin typeface="Garamond"/>
                <a:cs typeface="Garamond"/>
              </a:rPr>
              <a:t>p</a:t>
            </a:r>
            <a:r>
              <a:rPr dirty="0" smtClean="0" sz="700" spc="4" b="1">
                <a:latin typeface="Garamond"/>
                <a:cs typeface="Garamond"/>
              </a:rPr>
              <a:t>t</a:t>
            </a:r>
            <a:r>
              <a:rPr dirty="0" smtClean="0" sz="700" spc="0" b="1">
                <a:latin typeface="Garamond"/>
                <a:cs typeface="Garamond"/>
              </a:rPr>
              <a:t>e</a:t>
            </a:r>
            <a:r>
              <a:rPr dirty="0" smtClean="0" sz="700" spc="4" b="1">
                <a:latin typeface="Garamond"/>
                <a:cs typeface="Garamond"/>
              </a:rPr>
              <a:t>m</a:t>
            </a:r>
            <a:r>
              <a:rPr dirty="0" smtClean="0" sz="700" spc="0" b="1">
                <a:latin typeface="Garamond"/>
                <a:cs typeface="Garamond"/>
              </a:rPr>
              <a:t>b</a:t>
            </a:r>
            <a:r>
              <a:rPr dirty="0" smtClean="0" sz="700" spc="-4" b="1">
                <a:latin typeface="Garamond"/>
                <a:cs typeface="Garamond"/>
              </a:rPr>
              <a:t>e</a:t>
            </a:r>
            <a:r>
              <a:rPr dirty="0" smtClean="0" sz="700" spc="0" b="1">
                <a:latin typeface="Garamond"/>
                <a:cs typeface="Garamond"/>
              </a:rPr>
              <a:t>r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33289" y="814578"/>
            <a:ext cx="423925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673">
              <a:lnSpc>
                <a:spcPct val="93750"/>
              </a:lnSpc>
              <a:spcBef>
                <a:spcPts val="75"/>
              </a:spcBef>
            </a:pPr>
            <a:r>
              <a:rPr dirty="0" smtClean="0" sz="700" spc="-4" b="1">
                <a:latin typeface="Garamond"/>
                <a:cs typeface="Garamond"/>
              </a:rPr>
              <a:t>O</a:t>
            </a:r>
            <a:r>
              <a:rPr dirty="0" smtClean="0" sz="700" spc="0" b="1">
                <a:latin typeface="Garamond"/>
                <a:cs typeface="Garamond"/>
              </a:rPr>
              <a:t>cto</a:t>
            </a:r>
            <a:r>
              <a:rPr dirty="0" smtClean="0" sz="700" spc="0" b="1">
                <a:latin typeface="Garamond"/>
                <a:cs typeface="Garamond"/>
              </a:rPr>
              <a:t>b</a:t>
            </a:r>
            <a:r>
              <a:rPr dirty="0" smtClean="0" sz="700" spc="-4" b="1">
                <a:latin typeface="Garamond"/>
                <a:cs typeface="Garamond"/>
              </a:rPr>
              <a:t>e</a:t>
            </a:r>
            <a:r>
              <a:rPr dirty="0" smtClean="0" sz="700" spc="0" b="1">
                <a:latin typeface="Garamond"/>
                <a:cs typeface="Garamond"/>
              </a:rPr>
              <a:t>r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57215" y="814578"/>
            <a:ext cx="50749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2577">
              <a:lnSpc>
                <a:spcPct val="93750"/>
              </a:lnSpc>
              <a:spcBef>
                <a:spcPts val="75"/>
              </a:spcBef>
            </a:pPr>
            <a:r>
              <a:rPr dirty="0" smtClean="0" sz="700" spc="4" b="1">
                <a:latin typeface="Garamond"/>
                <a:cs typeface="Garamond"/>
              </a:rPr>
              <a:t>N</a:t>
            </a:r>
            <a:r>
              <a:rPr dirty="0" smtClean="0" sz="700" spc="-4" b="1">
                <a:latin typeface="Garamond"/>
                <a:cs typeface="Garamond"/>
              </a:rPr>
              <a:t>o</a:t>
            </a:r>
            <a:r>
              <a:rPr dirty="0" smtClean="0" sz="700" spc="4" b="1">
                <a:latin typeface="Garamond"/>
                <a:cs typeface="Garamond"/>
              </a:rPr>
              <a:t>v</a:t>
            </a:r>
            <a:r>
              <a:rPr dirty="0" smtClean="0" sz="700" spc="0" b="1">
                <a:latin typeface="Garamond"/>
                <a:cs typeface="Garamond"/>
              </a:rPr>
              <a:t>e</a:t>
            </a:r>
            <a:r>
              <a:rPr dirty="0" smtClean="0" sz="700" spc="4" b="1">
                <a:latin typeface="Garamond"/>
                <a:cs typeface="Garamond"/>
              </a:rPr>
              <a:t>m</a:t>
            </a:r>
            <a:r>
              <a:rPr dirty="0" smtClean="0" sz="700" spc="0" b="1">
                <a:latin typeface="Garamond"/>
                <a:cs typeface="Garamond"/>
              </a:rPr>
              <a:t>b</a:t>
            </a:r>
            <a:r>
              <a:rPr dirty="0" smtClean="0" sz="700" spc="-4" b="1">
                <a:latin typeface="Garamond"/>
                <a:cs typeface="Garamond"/>
              </a:rPr>
              <a:t>e</a:t>
            </a:r>
            <a:r>
              <a:rPr dirty="0" smtClean="0" sz="700" spc="0" b="1">
                <a:latin typeface="Garamond"/>
                <a:cs typeface="Garamond"/>
              </a:rPr>
              <a:t>r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64707" y="814578"/>
            <a:ext cx="49606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2577">
              <a:lnSpc>
                <a:spcPct val="93750"/>
              </a:lnSpc>
              <a:spcBef>
                <a:spcPts val="75"/>
              </a:spcBef>
            </a:pPr>
            <a:r>
              <a:rPr dirty="0" smtClean="0" sz="700" b="1">
                <a:latin typeface="Garamond"/>
                <a:cs typeface="Garamond"/>
              </a:rPr>
              <a:t>Dec</a:t>
            </a:r>
            <a:r>
              <a:rPr dirty="0" smtClean="0" sz="700" spc="-4" b="1">
                <a:latin typeface="Garamond"/>
                <a:cs typeface="Garamond"/>
              </a:rPr>
              <a:t>e</a:t>
            </a:r>
            <a:r>
              <a:rPr dirty="0" smtClean="0" sz="700" spc="4" b="1">
                <a:latin typeface="Garamond"/>
                <a:cs typeface="Garamond"/>
              </a:rPr>
              <a:t>m</a:t>
            </a:r>
            <a:r>
              <a:rPr dirty="0" smtClean="0" sz="700" spc="0" b="1">
                <a:latin typeface="Garamond"/>
                <a:cs typeface="Garamond"/>
              </a:rPr>
              <a:t>b</a:t>
            </a:r>
            <a:r>
              <a:rPr dirty="0" smtClean="0" sz="700" spc="-4" b="1">
                <a:latin typeface="Garamond"/>
                <a:cs typeface="Garamond"/>
              </a:rPr>
              <a:t>e</a:t>
            </a:r>
            <a:r>
              <a:rPr dirty="0" smtClean="0" sz="700" spc="0" b="1">
                <a:latin typeface="Garamond"/>
                <a:cs typeface="Garamond"/>
              </a:rPr>
              <a:t>r</a:t>
            </a:r>
            <a:endParaRPr sz="700">
              <a:latin typeface="Garamond"/>
              <a:cs typeface="Garamond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0769" y="814578"/>
            <a:ext cx="890016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7913" marR="316491" algn="ctr">
              <a:lnSpc>
                <a:spcPct val="93750"/>
              </a:lnSpc>
              <a:spcBef>
                <a:spcPts val="75"/>
              </a:spcBef>
            </a:pPr>
            <a:r>
              <a:rPr dirty="0" smtClean="0" sz="700" spc="-4" b="1">
                <a:latin typeface="Garamond"/>
                <a:cs typeface="Garamond"/>
              </a:rPr>
              <a:t>T</a:t>
            </a:r>
            <a:r>
              <a:rPr dirty="0" smtClean="0" sz="700" spc="-4" b="1">
                <a:latin typeface="Garamond"/>
                <a:cs typeface="Garamond"/>
              </a:rPr>
              <a:t>o</a:t>
            </a:r>
            <a:r>
              <a:rPr dirty="0" smtClean="0" sz="700" spc="4" b="1">
                <a:latin typeface="Garamond"/>
                <a:cs typeface="Garamond"/>
              </a:rPr>
              <a:t>t</a:t>
            </a:r>
            <a:r>
              <a:rPr dirty="0" smtClean="0" sz="700" spc="0" b="1">
                <a:latin typeface="Garamond"/>
                <a:cs typeface="Garamond"/>
              </a:rPr>
              <a:t>al</a:t>
            </a:r>
            <a:endParaRPr sz="7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