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bject 50"/>
          <p:cNvSpPr/>
          <p:nvPr/>
        </p:nvSpPr>
        <p:spPr>
          <a:xfrm>
            <a:off x="2319782" y="6457315"/>
            <a:ext cx="1527302" cy="0"/>
          </a:xfrm>
          <a:custGeom>
            <a:avLst/>
            <a:gdLst/>
            <a:ahLst/>
            <a:cxnLst/>
            <a:rect l="l" t="t" r="r" b="b"/>
            <a:pathLst>
              <a:path w="1527302" h="0">
                <a:moveTo>
                  <a:pt x="0" y="0"/>
                </a:moveTo>
                <a:lnTo>
                  <a:pt x="1527302" y="0"/>
                </a:lnTo>
              </a:path>
            </a:pathLst>
          </a:custGeom>
          <a:ln w="11937">
            <a:solidFill>
              <a:srgbClr val="0462C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2319782" y="6460744"/>
            <a:ext cx="1526133" cy="0"/>
          </a:xfrm>
          <a:custGeom>
            <a:avLst/>
            <a:gdLst/>
            <a:ahLst/>
            <a:cxnLst/>
            <a:rect l="l" t="t" r="r" b="b"/>
            <a:pathLst>
              <a:path w="1526133" h="0">
                <a:moveTo>
                  <a:pt x="0" y="0"/>
                </a:moveTo>
                <a:lnTo>
                  <a:pt x="1526133" y="0"/>
                </a:lnTo>
              </a:path>
            </a:pathLst>
          </a:custGeom>
          <a:ln w="9601">
            <a:solidFill>
              <a:srgbClr val="0461C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2304542" y="7158354"/>
            <a:ext cx="1527302" cy="0"/>
          </a:xfrm>
          <a:custGeom>
            <a:avLst/>
            <a:gdLst/>
            <a:ahLst/>
            <a:cxnLst/>
            <a:rect l="l" t="t" r="r" b="b"/>
            <a:pathLst>
              <a:path w="1527302" h="0">
                <a:moveTo>
                  <a:pt x="0" y="0"/>
                </a:moveTo>
                <a:lnTo>
                  <a:pt x="1527302" y="0"/>
                </a:lnTo>
              </a:path>
            </a:pathLst>
          </a:custGeom>
          <a:ln w="11938">
            <a:solidFill>
              <a:srgbClr val="0462C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2304542" y="7161784"/>
            <a:ext cx="1524762" cy="0"/>
          </a:xfrm>
          <a:custGeom>
            <a:avLst/>
            <a:gdLst/>
            <a:ahLst/>
            <a:cxnLst/>
            <a:rect l="l" t="t" r="r" b="b"/>
            <a:pathLst>
              <a:path w="1524762" h="0">
                <a:moveTo>
                  <a:pt x="0" y="0"/>
                </a:moveTo>
                <a:lnTo>
                  <a:pt x="1524762" y="0"/>
                </a:lnTo>
              </a:path>
            </a:pathLst>
          </a:custGeom>
          <a:ln w="9601">
            <a:solidFill>
              <a:srgbClr val="0461C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2472182" y="7859775"/>
            <a:ext cx="1441958" cy="0"/>
          </a:xfrm>
          <a:custGeom>
            <a:avLst/>
            <a:gdLst/>
            <a:ahLst/>
            <a:cxnLst/>
            <a:rect l="l" t="t" r="r" b="b"/>
            <a:pathLst>
              <a:path w="1441958" h="0">
                <a:moveTo>
                  <a:pt x="0" y="0"/>
                </a:moveTo>
                <a:lnTo>
                  <a:pt x="1441958" y="0"/>
                </a:lnTo>
              </a:path>
            </a:pathLst>
          </a:custGeom>
          <a:ln w="11938">
            <a:solidFill>
              <a:srgbClr val="0462C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2472182" y="7863205"/>
            <a:ext cx="1440942" cy="0"/>
          </a:xfrm>
          <a:custGeom>
            <a:avLst/>
            <a:gdLst/>
            <a:ahLst/>
            <a:cxnLst/>
            <a:rect l="l" t="t" r="r" b="b"/>
            <a:pathLst>
              <a:path w="1440942" h="0">
                <a:moveTo>
                  <a:pt x="0" y="0"/>
                </a:moveTo>
                <a:lnTo>
                  <a:pt x="1440942" y="0"/>
                </a:lnTo>
              </a:path>
            </a:pathLst>
          </a:custGeom>
          <a:ln w="9601">
            <a:solidFill>
              <a:srgbClr val="0461C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2472182" y="8560815"/>
            <a:ext cx="1441958" cy="0"/>
          </a:xfrm>
          <a:custGeom>
            <a:avLst/>
            <a:gdLst/>
            <a:ahLst/>
            <a:cxnLst/>
            <a:rect l="l" t="t" r="r" b="b"/>
            <a:pathLst>
              <a:path w="1441958" h="0">
                <a:moveTo>
                  <a:pt x="0" y="0"/>
                </a:moveTo>
                <a:lnTo>
                  <a:pt x="1441958" y="0"/>
                </a:lnTo>
              </a:path>
            </a:pathLst>
          </a:custGeom>
          <a:ln w="11938">
            <a:solidFill>
              <a:srgbClr val="0462C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2472182" y="8564245"/>
            <a:ext cx="1440942" cy="0"/>
          </a:xfrm>
          <a:custGeom>
            <a:avLst/>
            <a:gdLst/>
            <a:ahLst/>
            <a:cxnLst/>
            <a:rect l="l" t="t" r="r" b="b"/>
            <a:pathLst>
              <a:path w="1440942" h="0">
                <a:moveTo>
                  <a:pt x="0" y="0"/>
                </a:moveTo>
                <a:lnTo>
                  <a:pt x="1440942" y="0"/>
                </a:lnTo>
              </a:path>
            </a:pathLst>
          </a:custGeom>
          <a:ln w="9601">
            <a:solidFill>
              <a:srgbClr val="0461C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5666714" y="6460744"/>
            <a:ext cx="678332" cy="0"/>
          </a:xfrm>
          <a:custGeom>
            <a:avLst/>
            <a:gdLst/>
            <a:ahLst/>
            <a:cxnLst/>
            <a:rect l="l" t="t" r="r" b="b"/>
            <a:pathLst>
              <a:path w="678332" h="0">
                <a:moveTo>
                  <a:pt x="0" y="0"/>
                </a:moveTo>
                <a:lnTo>
                  <a:pt x="678332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6347206" y="6460744"/>
            <a:ext cx="507949" cy="0"/>
          </a:xfrm>
          <a:custGeom>
            <a:avLst/>
            <a:gdLst/>
            <a:ahLst/>
            <a:cxnLst/>
            <a:rect l="l" t="t" r="r" b="b"/>
            <a:pathLst>
              <a:path w="507949" h="0">
                <a:moveTo>
                  <a:pt x="0" y="0"/>
                </a:moveTo>
                <a:lnTo>
                  <a:pt x="507949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381758" y="698174"/>
            <a:ext cx="304223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 b="1">
                <a:latin typeface="Arial"/>
                <a:cs typeface="Arial"/>
              </a:rPr>
              <a:t>EQUIPMENT</a:t>
            </a:r>
            <a:r>
              <a:rPr dirty="0" smtClean="0" sz="1800" spc="0" b="1">
                <a:latin typeface="Arial"/>
                <a:cs typeface="Arial"/>
              </a:rPr>
              <a:t> </a:t>
            </a:r>
            <a:r>
              <a:rPr dirty="0" smtClean="0" sz="1800" spc="-9" b="1">
                <a:latin typeface="Arial"/>
                <a:cs typeface="Arial"/>
              </a:rPr>
              <a:t>B</a:t>
            </a:r>
            <a:r>
              <a:rPr dirty="0" smtClean="0" sz="1800" spc="0" b="1">
                <a:latin typeface="Arial"/>
                <a:cs typeface="Arial"/>
              </a:rPr>
              <a:t>I</a:t>
            </a:r>
            <a:r>
              <a:rPr dirty="0" smtClean="0" sz="1800" spc="4" b="1">
                <a:latin typeface="Arial"/>
                <a:cs typeface="Arial"/>
              </a:rPr>
              <a:t>L</a:t>
            </a:r>
            <a:r>
              <a:rPr dirty="0" smtClean="0" sz="1800" spc="0" b="1">
                <a:latin typeface="Arial"/>
                <a:cs typeface="Arial"/>
              </a:rPr>
              <a:t>L</a:t>
            </a:r>
            <a:r>
              <a:rPr dirty="0" smtClean="0" sz="1800" spc="4" b="1">
                <a:latin typeface="Arial"/>
                <a:cs typeface="Arial"/>
              </a:rPr>
              <a:t> </a:t>
            </a:r>
            <a:r>
              <a:rPr dirty="0" smtClean="0" sz="1800" spc="-9" b="1">
                <a:latin typeface="Arial"/>
                <a:cs typeface="Arial"/>
              </a:rPr>
              <a:t>O</a:t>
            </a:r>
            <a:r>
              <a:rPr dirty="0" smtClean="0" sz="1800" spc="0" b="1">
                <a:latin typeface="Arial"/>
                <a:cs typeface="Arial"/>
              </a:rPr>
              <a:t>F</a:t>
            </a:r>
            <a:r>
              <a:rPr dirty="0" smtClean="0" sz="1800" spc="4" b="1">
                <a:latin typeface="Arial"/>
                <a:cs typeface="Arial"/>
              </a:rPr>
              <a:t> </a:t>
            </a:r>
            <a:r>
              <a:rPr dirty="0" smtClean="0" sz="1800" spc="9" b="1">
                <a:latin typeface="Arial"/>
                <a:cs typeface="Arial"/>
              </a:rPr>
              <a:t>S</a:t>
            </a:r>
            <a:r>
              <a:rPr dirty="0" smtClean="0" sz="1800" spc="-39" b="1">
                <a:latin typeface="Arial"/>
                <a:cs typeface="Arial"/>
              </a:rPr>
              <a:t>A</a:t>
            </a:r>
            <a:r>
              <a:rPr dirty="0" smtClean="0" sz="1800" spc="14" b="1">
                <a:latin typeface="Arial"/>
                <a:cs typeface="Arial"/>
              </a:rPr>
              <a:t>L</a:t>
            </a:r>
            <a:r>
              <a:rPr dirty="0" smtClean="0" sz="1800" spc="0" b="1"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02004" y="1741630"/>
            <a:ext cx="582848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L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it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k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                                        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3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(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rein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to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“B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”</a:t>
            </a:r>
            <a:r>
              <a:rPr dirty="0" smtClean="0" sz="1200" spc="0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02004" y="2092150"/>
            <a:ext cx="556879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rch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9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                                       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4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(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rei</a:t>
            </a:r>
            <a:r>
              <a:rPr dirty="0" smtClean="0" sz="1200" spc="-9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-9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r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02004" y="2442670"/>
            <a:ext cx="582602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“S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4">
                <a:latin typeface="Arial"/>
                <a:cs typeface="Arial"/>
              </a:rPr>
              <a:t>l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”</a:t>
            </a:r>
            <a:r>
              <a:rPr dirty="0" smtClean="0" sz="1200" spc="0">
                <a:latin typeface="Arial"/>
                <a:cs typeface="Arial"/>
              </a:rPr>
              <a:t>)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9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ce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$</a:t>
            </a:r>
            <a:r>
              <a:rPr dirty="0" smtClean="0" sz="1200" spc="0" u="sng">
                <a:latin typeface="Arial"/>
                <a:cs typeface="Arial"/>
              </a:rPr>
              <a:t>                                         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3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(</a:t>
            </a:r>
            <a:r>
              <a:rPr dirty="0" smtClean="0" sz="1200" spc="-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4">
                <a:latin typeface="Arial"/>
                <a:cs typeface="Arial"/>
              </a:rPr>
              <a:t>l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rs)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25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4">
                <a:latin typeface="Arial"/>
                <a:cs typeface="Arial"/>
              </a:rPr>
              <a:t>l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ing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m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02004" y="2793190"/>
            <a:ext cx="301929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(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rein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r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“E</a:t>
            </a:r>
            <a:r>
              <a:rPr dirty="0" smtClean="0" sz="1200" spc="-4">
                <a:latin typeface="Arial"/>
                <a:cs typeface="Arial"/>
              </a:rPr>
              <a:t>q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9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t”</a:t>
            </a:r>
            <a:r>
              <a:rPr dirty="0" smtClean="0" sz="1200" spc="-4">
                <a:latin typeface="Arial"/>
                <a:cs typeface="Arial"/>
              </a:rPr>
              <a:t>)</a:t>
            </a:r>
            <a:r>
              <a:rPr dirty="0" smtClean="0" sz="1200" spc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02004" y="3143710"/>
            <a:ext cx="596742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5930900" algn="l"/>
              </a:tabLst>
            </a:pPr>
            <a:r>
              <a:rPr dirty="0" smtClean="0" sz="1200" b="1">
                <a:latin typeface="Arial"/>
                <a:cs typeface="Arial"/>
              </a:rPr>
              <a:t>De</a:t>
            </a:r>
            <a:r>
              <a:rPr dirty="0" smtClean="0" sz="1200" spc="4" b="1">
                <a:latin typeface="Arial"/>
                <a:cs typeface="Arial"/>
              </a:rPr>
              <a:t>s</a:t>
            </a:r>
            <a:r>
              <a:rPr dirty="0" smtClean="0" sz="1200" spc="4" b="1">
                <a:latin typeface="Arial"/>
                <a:cs typeface="Arial"/>
              </a:rPr>
              <a:t>c</a:t>
            </a:r>
            <a:r>
              <a:rPr dirty="0" smtClean="0" sz="1200" spc="0" b="1">
                <a:latin typeface="Arial"/>
                <a:cs typeface="Arial"/>
              </a:rPr>
              <a:t>ription</a:t>
            </a:r>
            <a:r>
              <a:rPr dirty="0" smtClean="0" sz="1200" spc="0">
                <a:latin typeface="Arial"/>
                <a:cs typeface="Arial"/>
              </a:rPr>
              <a:t>: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02004" y="3494611"/>
            <a:ext cx="560641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5562600" algn="l"/>
              </a:tabLst>
            </a:pPr>
            <a:r>
              <a:rPr dirty="0" smtClean="0" sz="1200" spc="-4" b="1">
                <a:latin typeface="Arial"/>
                <a:cs typeface="Arial"/>
              </a:rPr>
              <a:t>M</a:t>
            </a:r>
            <a:r>
              <a:rPr dirty="0" smtClean="0" sz="1200" spc="4" b="1">
                <a:latin typeface="Arial"/>
                <a:cs typeface="Arial"/>
              </a:rPr>
              <a:t>a</a:t>
            </a:r>
            <a:r>
              <a:rPr dirty="0" smtClean="0" sz="1200" spc="4" b="1">
                <a:latin typeface="Arial"/>
                <a:cs typeface="Arial"/>
              </a:rPr>
              <a:t>k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: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                              </a:t>
            </a:r>
            <a:r>
              <a:rPr dirty="0" smtClean="0" sz="1200" spc="25" u="sng">
                <a:latin typeface="Arial"/>
                <a:cs typeface="Arial"/>
              </a:rPr>
              <a:t> 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-4" b="1">
                <a:latin typeface="Arial"/>
                <a:cs typeface="Arial"/>
              </a:rPr>
              <a:t>M</a:t>
            </a:r>
            <a:r>
              <a:rPr dirty="0" smtClean="0" sz="1200" spc="0" b="1">
                <a:latin typeface="Arial"/>
                <a:cs typeface="Arial"/>
              </a:rPr>
              <a:t>ode</a:t>
            </a:r>
            <a:r>
              <a:rPr dirty="0" smtClean="0" sz="1200" spc="4" b="1">
                <a:latin typeface="Arial"/>
                <a:cs typeface="Arial"/>
              </a:rPr>
              <a:t>l</a:t>
            </a:r>
            <a:r>
              <a:rPr dirty="0" smtClean="0" sz="1200" spc="0">
                <a:latin typeface="Arial"/>
                <a:cs typeface="Arial"/>
              </a:rPr>
              <a:t>: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                              </a:t>
            </a:r>
            <a:r>
              <a:rPr dirty="0" smtClean="0" sz="1200" spc="34" u="sng">
                <a:latin typeface="Arial"/>
                <a:cs typeface="Arial"/>
              </a:rPr>
              <a:t> </a:t>
            </a:r>
            <a:r>
              <a:rPr dirty="0" smtClean="0" sz="1200" spc="9">
                <a:latin typeface="Arial"/>
                <a:cs typeface="Arial"/>
              </a:rPr>
              <a:t> </a:t>
            </a:r>
            <a:r>
              <a:rPr dirty="0" smtClean="0" sz="1200" spc="-9" b="1">
                <a:latin typeface="Arial"/>
                <a:cs typeface="Arial"/>
              </a:rPr>
              <a:t>Y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4" b="1">
                <a:latin typeface="Arial"/>
                <a:cs typeface="Arial"/>
              </a:rPr>
              <a:t>a</a:t>
            </a:r>
            <a:r>
              <a:rPr dirty="0" smtClean="0" sz="1200" spc="4" b="1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: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02004" y="3845131"/>
            <a:ext cx="518274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5143500" algn="l"/>
              </a:tabLst>
            </a:pPr>
            <a:r>
              <a:rPr dirty="0" smtClean="0" sz="1200" b="1">
                <a:latin typeface="Arial"/>
                <a:cs typeface="Arial"/>
              </a:rPr>
              <a:t>S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ri</a:t>
            </a:r>
            <a:r>
              <a:rPr dirty="0" smtClean="0" sz="1200" spc="-4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l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No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                              </a:t>
            </a:r>
            <a:r>
              <a:rPr dirty="0" smtClean="0" sz="1200" spc="25" u="sng">
                <a:latin typeface="Arial"/>
                <a:cs typeface="Arial"/>
              </a:rPr>
              <a:t> </a:t>
            </a:r>
            <a:r>
              <a:rPr dirty="0" smtClean="0" sz="1200" spc="25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Re</a:t>
            </a:r>
            <a:r>
              <a:rPr dirty="0" smtClean="0" sz="1200" spc="4" b="1">
                <a:latin typeface="Arial"/>
                <a:cs typeface="Arial"/>
              </a:rPr>
              <a:t>a</a:t>
            </a:r>
            <a:r>
              <a:rPr dirty="0" smtClean="0" sz="1200" spc="-14" b="1">
                <a:latin typeface="Arial"/>
                <a:cs typeface="Arial"/>
              </a:rPr>
              <a:t>d</a:t>
            </a:r>
            <a:r>
              <a:rPr dirty="0" smtClean="0" sz="1200" spc="0" b="1">
                <a:latin typeface="Arial"/>
                <a:cs typeface="Arial"/>
              </a:rPr>
              <a:t>ing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(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9">
                <a:latin typeface="Arial"/>
                <a:cs typeface="Arial"/>
              </a:rPr>
              <a:t>b</a:t>
            </a:r>
            <a:r>
              <a:rPr dirty="0" smtClean="0" sz="1200" spc="0">
                <a:latin typeface="Arial"/>
                <a:cs typeface="Arial"/>
              </a:rPr>
              <a:t>le):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02004" y="4195651"/>
            <a:ext cx="59818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te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1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tra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9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-4">
                <a:latin typeface="Arial"/>
                <a:cs typeface="Arial"/>
              </a:rPr>
              <a:t>u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-9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ssion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1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q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ipm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ll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cc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02004" y="4546171"/>
            <a:ext cx="563631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u="sng">
                <a:latin typeface="Arial"/>
                <a:cs typeface="Arial"/>
              </a:rPr>
              <a:t>       </a:t>
            </a:r>
            <a:r>
              <a:rPr dirty="0" smtClean="0" sz="1200" spc="9" u="sng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                         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-302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-4">
                <a:latin typeface="Arial"/>
                <a:cs typeface="Arial"/>
              </a:rPr>
              <a:t>0</a:t>
            </a:r>
            <a:r>
              <a:rPr dirty="0" smtClean="0" sz="1200" spc="0" u="sng">
                <a:latin typeface="Arial"/>
                <a:cs typeface="Arial"/>
              </a:rPr>
              <a:t>      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-322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4">
                <a:latin typeface="Arial"/>
                <a:cs typeface="Arial"/>
              </a:rPr>
              <a:t>l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ack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le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ll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02004" y="4896691"/>
            <a:ext cx="577603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rship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ts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4">
                <a:latin typeface="Arial"/>
                <a:cs typeface="Arial"/>
              </a:rPr>
              <a:t>l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4">
                <a:latin typeface="Arial"/>
                <a:cs typeface="Arial"/>
              </a:rPr>
              <a:t>l</a:t>
            </a:r>
            <a:r>
              <a:rPr dirty="0" smtClean="0" sz="1200" spc="14">
                <a:latin typeface="Arial"/>
                <a:cs typeface="Arial"/>
              </a:rPr>
              <a:t>o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ll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q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9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t.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In</a:t>
            </a:r>
            <a:r>
              <a:rPr dirty="0" smtClean="0" sz="1200" spc="4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it</a:t>
            </a:r>
            <a:r>
              <a:rPr dirty="0" smtClean="0" sz="1200" spc="-1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4">
                <a:latin typeface="Arial"/>
                <a:cs typeface="Arial"/>
              </a:rPr>
              <a:t>l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02004" y="5247211"/>
            <a:ext cx="560382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tra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9">
                <a:latin typeface="Arial"/>
                <a:cs typeface="Arial"/>
              </a:rPr>
              <a:t>s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ing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q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9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ith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r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ctly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in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“a</a:t>
            </a:r>
            <a:r>
              <a:rPr dirty="0" smtClean="0" sz="1200" spc="29">
                <a:latin typeface="Arial"/>
                <a:cs typeface="Arial"/>
              </a:rPr>
              <a:t>s</a:t>
            </a:r>
            <a:r>
              <a:rPr dirty="0" smtClean="0" sz="1200" spc="-4">
                <a:latin typeface="Arial"/>
                <a:cs typeface="Arial"/>
              </a:rPr>
              <a:t>-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-4">
                <a:latin typeface="Arial"/>
                <a:cs typeface="Arial"/>
              </a:rPr>
              <a:t>”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02004" y="5597985"/>
            <a:ext cx="246166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q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ip</a:t>
            </a:r>
            <a:r>
              <a:rPr dirty="0" smtClean="0" sz="1200" spc="9">
                <a:latin typeface="Arial"/>
                <a:cs typeface="Arial"/>
              </a:rPr>
              <a:t>m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in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rat</a:t>
            </a:r>
            <a:r>
              <a:rPr dirty="0" smtClean="0" sz="1200" spc="-9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g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iti</a:t>
            </a:r>
            <a:r>
              <a:rPr dirty="0" smtClean="0" sz="1200" spc="-9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02004" y="6299025"/>
            <a:ext cx="14098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latin typeface="Arial"/>
                <a:cs typeface="Arial"/>
              </a:rPr>
              <a:t>Sign</a:t>
            </a:r>
            <a:r>
              <a:rPr dirty="0" smtClean="0" sz="1200" spc="4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t</a:t>
            </a:r>
            <a:r>
              <a:rPr dirty="0" smtClean="0" sz="1200" spc="-4" b="1">
                <a:latin typeface="Arial"/>
                <a:cs typeface="Arial"/>
              </a:rPr>
              <a:t>u</a:t>
            </a:r>
            <a:r>
              <a:rPr dirty="0" smtClean="0" sz="1200" spc="0" b="1">
                <a:latin typeface="Arial"/>
                <a:cs typeface="Arial"/>
              </a:rPr>
              <a:t>re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of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B</a:t>
            </a:r>
            <a:r>
              <a:rPr dirty="0" smtClean="0" sz="1200" spc="4" b="1">
                <a:latin typeface="Arial"/>
                <a:cs typeface="Arial"/>
              </a:rPr>
              <a:t>u</a:t>
            </a:r>
            <a:r>
              <a:rPr dirty="0" smtClean="0" sz="1200" spc="-29" b="1">
                <a:latin typeface="Arial"/>
                <a:cs typeface="Arial"/>
              </a:rPr>
              <a:t>y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75659" y="6299025"/>
            <a:ext cx="178379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Da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                     </a:t>
            </a:r>
            <a:r>
              <a:rPr dirty="0" smtClean="0" sz="1200" spc="332" u="sng">
                <a:latin typeface="Arial"/>
                <a:cs typeface="Arial"/>
              </a:rPr>
              <a:t> </a:t>
            </a:r>
            <a:r>
              <a:rPr dirty="0" smtClean="0" sz="1200" spc="2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2004" y="7000065"/>
            <a:ext cx="139593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latin typeface="Arial"/>
                <a:cs typeface="Arial"/>
              </a:rPr>
              <a:t>Sign</a:t>
            </a:r>
            <a:r>
              <a:rPr dirty="0" smtClean="0" sz="1200" spc="4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t</a:t>
            </a:r>
            <a:r>
              <a:rPr dirty="0" smtClean="0" sz="1200" spc="-4" b="1">
                <a:latin typeface="Arial"/>
                <a:cs typeface="Arial"/>
              </a:rPr>
              <a:t>u</a:t>
            </a:r>
            <a:r>
              <a:rPr dirty="0" smtClean="0" sz="1200" spc="0" b="1">
                <a:latin typeface="Arial"/>
                <a:cs typeface="Arial"/>
              </a:rPr>
              <a:t>re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of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S</a:t>
            </a:r>
            <a:r>
              <a:rPr dirty="0" smtClean="0" sz="1200" spc="-4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l</a:t>
            </a:r>
            <a:r>
              <a:rPr dirty="0" smtClean="0" sz="1200" spc="4" b="1">
                <a:latin typeface="Arial"/>
                <a:cs typeface="Arial"/>
              </a:rPr>
              <a:t>l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61942" y="7000065"/>
            <a:ext cx="301015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2971800" algn="l"/>
              </a:tabLst>
            </a:pPr>
            <a:r>
              <a:rPr dirty="0" smtClean="0" sz="1200" spc="-1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te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                      </a:t>
            </a:r>
            <a:r>
              <a:rPr dirty="0" smtClean="0" sz="1200" spc="25" u="sng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19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02004" y="7701486"/>
            <a:ext cx="156494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latin typeface="Arial"/>
                <a:cs typeface="Arial"/>
              </a:rPr>
              <a:t>Sign</a:t>
            </a:r>
            <a:r>
              <a:rPr dirty="0" smtClean="0" sz="1200" spc="4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t</a:t>
            </a:r>
            <a:r>
              <a:rPr dirty="0" smtClean="0" sz="1200" spc="-4" b="1">
                <a:latin typeface="Arial"/>
                <a:cs typeface="Arial"/>
              </a:rPr>
              <a:t>u</a:t>
            </a:r>
            <a:r>
              <a:rPr dirty="0" smtClean="0" sz="1200" spc="0" b="1">
                <a:latin typeface="Arial"/>
                <a:cs typeface="Arial"/>
              </a:rPr>
              <a:t>re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of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-4" b="1">
                <a:latin typeface="Arial"/>
                <a:cs typeface="Arial"/>
              </a:rPr>
              <a:t>W</a:t>
            </a:r>
            <a:r>
              <a:rPr dirty="0" smtClean="0" sz="1200" spc="0" b="1">
                <a:latin typeface="Arial"/>
                <a:cs typeface="Arial"/>
              </a:rPr>
              <a:t>itne</a:t>
            </a:r>
            <a:r>
              <a:rPr dirty="0" smtClean="0" sz="1200" spc="4" b="1">
                <a:latin typeface="Arial"/>
                <a:cs typeface="Arial"/>
              </a:rPr>
              <a:t>s</a:t>
            </a:r>
            <a:r>
              <a:rPr dirty="0" smtClean="0" sz="1200" spc="0" b="1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42715" y="7701486"/>
            <a:ext cx="292816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2882900" algn="l"/>
              </a:tabLst>
            </a:pPr>
            <a:r>
              <a:rPr dirty="0" smtClean="0" sz="1200">
                <a:latin typeface="Arial"/>
                <a:cs typeface="Arial"/>
              </a:rPr>
              <a:t>Da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                      </a:t>
            </a:r>
            <a:r>
              <a:rPr dirty="0" smtClean="0" sz="1200" spc="14" u="sng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2004" y="8402526"/>
            <a:ext cx="1564944" cy="177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latin typeface="Arial"/>
                <a:cs typeface="Arial"/>
              </a:rPr>
              <a:t>Sign</a:t>
            </a:r>
            <a:r>
              <a:rPr dirty="0" smtClean="0" sz="1200" spc="4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t</a:t>
            </a:r>
            <a:r>
              <a:rPr dirty="0" smtClean="0" sz="1200" spc="-4" b="1">
                <a:latin typeface="Arial"/>
                <a:cs typeface="Arial"/>
              </a:rPr>
              <a:t>u</a:t>
            </a:r>
            <a:r>
              <a:rPr dirty="0" smtClean="0" sz="1200" spc="0" b="1">
                <a:latin typeface="Arial"/>
                <a:cs typeface="Arial"/>
              </a:rPr>
              <a:t>re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of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-4" b="1">
                <a:latin typeface="Arial"/>
                <a:cs typeface="Arial"/>
              </a:rPr>
              <a:t>W</a:t>
            </a:r>
            <a:r>
              <a:rPr dirty="0" smtClean="0" sz="1200" spc="0" b="1">
                <a:latin typeface="Arial"/>
                <a:cs typeface="Arial"/>
              </a:rPr>
              <a:t>itne</a:t>
            </a:r>
            <a:r>
              <a:rPr dirty="0" smtClean="0" sz="1200" spc="4" b="1">
                <a:latin typeface="Arial"/>
                <a:cs typeface="Arial"/>
              </a:rPr>
              <a:t>s</a:t>
            </a:r>
            <a:r>
              <a:rPr dirty="0" smtClean="0" sz="1200" spc="0" b="1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42715" y="8402526"/>
            <a:ext cx="2928162" cy="177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2882900" algn="l"/>
              </a:tabLst>
            </a:pPr>
            <a:r>
              <a:rPr dirty="0" smtClean="0" sz="1200">
                <a:latin typeface="Arial"/>
                <a:cs typeface="Arial"/>
              </a:rPr>
              <a:t>Da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                      </a:t>
            </a:r>
            <a:r>
              <a:rPr dirty="0" smtClean="0" sz="1200" spc="14" u="sng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78532" y="1738122"/>
            <a:ext cx="177622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2609088" y="2088642"/>
            <a:ext cx="177789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2600248" y="2439161"/>
            <a:ext cx="177759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1838198" y="3140202"/>
            <a:ext cx="499567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1380998" y="3491103"/>
            <a:ext cx="135437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3304667" y="3491103"/>
            <a:ext cx="135575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5118481" y="3491103"/>
            <a:ext cx="135437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661261" y="3841623"/>
            <a:ext cx="135437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4694809" y="3841623"/>
            <a:ext cx="135437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914704" y="4542663"/>
            <a:ext cx="33893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1753514" y="4542663"/>
            <a:ext cx="118536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3192170" y="4542663"/>
            <a:ext cx="33893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4253509" y="6295517"/>
            <a:ext cx="101528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237050" y="6996557"/>
            <a:ext cx="101635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5651169" y="6996557"/>
            <a:ext cx="118536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320565" y="7697978"/>
            <a:ext cx="101528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5733770" y="7697978"/>
            <a:ext cx="110154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320565" y="8399018"/>
            <a:ext cx="101528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733770" y="8399018"/>
            <a:ext cx="110154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