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706100" cy="7556500"/>
  <p:notesSz cx="107061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/>
          <p:nvPr/>
        </p:nvSpPr>
        <p:spPr>
          <a:xfrm>
            <a:off x="835152" y="2547239"/>
            <a:ext cx="65531" cy="560831"/>
          </a:xfrm>
          <a:custGeom>
            <a:avLst/>
            <a:gdLst/>
            <a:ahLst/>
            <a:cxnLst/>
            <a:rect l="l" t="t" r="r" b="b"/>
            <a:pathLst>
              <a:path w="65531" h="560831">
                <a:moveTo>
                  <a:pt x="0" y="560831"/>
                </a:moveTo>
                <a:lnTo>
                  <a:pt x="65531" y="560831"/>
                </a:lnTo>
                <a:lnTo>
                  <a:pt x="65531" y="0"/>
                </a:lnTo>
                <a:lnTo>
                  <a:pt x="0" y="0"/>
                </a:lnTo>
                <a:lnTo>
                  <a:pt x="0" y="56083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196338" y="2547239"/>
            <a:ext cx="65531" cy="560831"/>
          </a:xfrm>
          <a:custGeom>
            <a:avLst/>
            <a:gdLst/>
            <a:ahLst/>
            <a:cxnLst/>
            <a:rect l="l" t="t" r="r" b="b"/>
            <a:pathLst>
              <a:path w="65531" h="560831">
                <a:moveTo>
                  <a:pt x="0" y="560831"/>
                </a:moveTo>
                <a:lnTo>
                  <a:pt x="65531" y="560831"/>
                </a:lnTo>
                <a:lnTo>
                  <a:pt x="65531" y="0"/>
                </a:lnTo>
                <a:lnTo>
                  <a:pt x="0" y="0"/>
                </a:lnTo>
                <a:lnTo>
                  <a:pt x="0" y="56083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835152" y="3108071"/>
            <a:ext cx="1426718" cy="202691"/>
          </a:xfrm>
          <a:custGeom>
            <a:avLst/>
            <a:gdLst/>
            <a:ahLst/>
            <a:cxnLst/>
            <a:rect l="l" t="t" r="r" b="b"/>
            <a:pathLst>
              <a:path w="1426718" h="202691">
                <a:moveTo>
                  <a:pt x="0" y="202691"/>
                </a:moveTo>
                <a:lnTo>
                  <a:pt x="1426718" y="202691"/>
                </a:lnTo>
                <a:lnTo>
                  <a:pt x="1426718" y="0"/>
                </a:lnTo>
                <a:lnTo>
                  <a:pt x="0" y="0"/>
                </a:lnTo>
                <a:lnTo>
                  <a:pt x="0" y="20269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900684" y="2547239"/>
            <a:ext cx="1295654" cy="280415"/>
          </a:xfrm>
          <a:custGeom>
            <a:avLst/>
            <a:gdLst/>
            <a:ahLst/>
            <a:cxnLst/>
            <a:rect l="l" t="t" r="r" b="b"/>
            <a:pathLst>
              <a:path w="1295654" h="280415">
                <a:moveTo>
                  <a:pt x="0" y="280415"/>
                </a:moveTo>
                <a:lnTo>
                  <a:pt x="1295654" y="280415"/>
                </a:lnTo>
                <a:lnTo>
                  <a:pt x="1295654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900684" y="2827655"/>
            <a:ext cx="1295654" cy="280415"/>
          </a:xfrm>
          <a:custGeom>
            <a:avLst/>
            <a:gdLst/>
            <a:ahLst/>
            <a:cxnLst/>
            <a:rect l="l" t="t" r="r" b="b"/>
            <a:pathLst>
              <a:path w="1295654" h="280415">
                <a:moveTo>
                  <a:pt x="0" y="280415"/>
                </a:moveTo>
                <a:lnTo>
                  <a:pt x="1295654" y="280415"/>
                </a:lnTo>
                <a:lnTo>
                  <a:pt x="1295654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2267966" y="2547239"/>
            <a:ext cx="65531" cy="763524"/>
          </a:xfrm>
          <a:custGeom>
            <a:avLst/>
            <a:gdLst/>
            <a:ahLst/>
            <a:cxnLst/>
            <a:rect l="l" t="t" r="r" b="b"/>
            <a:pathLst>
              <a:path w="65531" h="763524">
                <a:moveTo>
                  <a:pt x="0" y="763524"/>
                </a:moveTo>
                <a:lnTo>
                  <a:pt x="65531" y="763524"/>
                </a:lnTo>
                <a:lnTo>
                  <a:pt x="65531" y="0"/>
                </a:lnTo>
                <a:lnTo>
                  <a:pt x="0" y="0"/>
                </a:lnTo>
                <a:lnTo>
                  <a:pt x="0" y="763524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886835" y="2547239"/>
            <a:ext cx="65532" cy="763524"/>
          </a:xfrm>
          <a:custGeom>
            <a:avLst/>
            <a:gdLst/>
            <a:ahLst/>
            <a:cxnLst/>
            <a:rect l="l" t="t" r="r" b="b"/>
            <a:pathLst>
              <a:path w="65532" h="763524">
                <a:moveTo>
                  <a:pt x="0" y="763524"/>
                </a:moveTo>
                <a:lnTo>
                  <a:pt x="65532" y="763524"/>
                </a:lnTo>
                <a:lnTo>
                  <a:pt x="65532" y="0"/>
                </a:lnTo>
                <a:lnTo>
                  <a:pt x="0" y="0"/>
                </a:lnTo>
                <a:lnTo>
                  <a:pt x="0" y="763524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333498" y="2547239"/>
            <a:ext cx="1553210" cy="280415"/>
          </a:xfrm>
          <a:custGeom>
            <a:avLst/>
            <a:gdLst/>
            <a:ahLst/>
            <a:cxnLst/>
            <a:rect l="l" t="t" r="r" b="b"/>
            <a:pathLst>
              <a:path w="1553210" h="280415">
                <a:moveTo>
                  <a:pt x="0" y="280415"/>
                </a:moveTo>
                <a:lnTo>
                  <a:pt x="1553210" y="280415"/>
                </a:lnTo>
                <a:lnTo>
                  <a:pt x="1553210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333498" y="2827655"/>
            <a:ext cx="1553210" cy="204215"/>
          </a:xfrm>
          <a:custGeom>
            <a:avLst/>
            <a:gdLst/>
            <a:ahLst/>
            <a:cxnLst/>
            <a:rect l="l" t="t" r="r" b="b"/>
            <a:pathLst>
              <a:path w="1553210" h="204215">
                <a:moveTo>
                  <a:pt x="0" y="204215"/>
                </a:moveTo>
                <a:lnTo>
                  <a:pt x="1553210" y="204215"/>
                </a:lnTo>
                <a:lnTo>
                  <a:pt x="1553210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2333498" y="3031871"/>
            <a:ext cx="1553210" cy="278891"/>
          </a:xfrm>
          <a:custGeom>
            <a:avLst/>
            <a:gdLst/>
            <a:ahLst/>
            <a:cxnLst/>
            <a:rect l="l" t="t" r="r" b="b"/>
            <a:pathLst>
              <a:path w="1553210" h="278891">
                <a:moveTo>
                  <a:pt x="1553210" y="0"/>
                </a:moveTo>
                <a:lnTo>
                  <a:pt x="0" y="0"/>
                </a:lnTo>
                <a:lnTo>
                  <a:pt x="0" y="278764"/>
                </a:lnTo>
                <a:lnTo>
                  <a:pt x="1553210" y="278764"/>
                </a:lnTo>
                <a:lnTo>
                  <a:pt x="1553210" y="0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958463" y="2547239"/>
            <a:ext cx="65532" cy="356615"/>
          </a:xfrm>
          <a:custGeom>
            <a:avLst/>
            <a:gdLst/>
            <a:ahLst/>
            <a:cxnLst/>
            <a:rect l="l" t="t" r="r" b="b"/>
            <a:pathLst>
              <a:path w="65532" h="356615">
                <a:moveTo>
                  <a:pt x="0" y="356615"/>
                </a:moveTo>
                <a:lnTo>
                  <a:pt x="65532" y="356615"/>
                </a:lnTo>
                <a:lnTo>
                  <a:pt x="65532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895723" y="2547239"/>
            <a:ext cx="65836" cy="356615"/>
          </a:xfrm>
          <a:custGeom>
            <a:avLst/>
            <a:gdLst/>
            <a:ahLst/>
            <a:cxnLst/>
            <a:rect l="l" t="t" r="r" b="b"/>
            <a:pathLst>
              <a:path w="65836" h="356615">
                <a:moveTo>
                  <a:pt x="0" y="356615"/>
                </a:moveTo>
                <a:lnTo>
                  <a:pt x="65836" y="356615"/>
                </a:lnTo>
                <a:lnTo>
                  <a:pt x="65836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958463" y="2903855"/>
            <a:ext cx="1003096" cy="406908"/>
          </a:xfrm>
          <a:custGeom>
            <a:avLst/>
            <a:gdLst/>
            <a:ahLst/>
            <a:cxnLst/>
            <a:rect l="l" t="t" r="r" b="b"/>
            <a:pathLst>
              <a:path w="1003096" h="406908">
                <a:moveTo>
                  <a:pt x="0" y="406908"/>
                </a:moveTo>
                <a:lnTo>
                  <a:pt x="1003096" y="406908"/>
                </a:lnTo>
                <a:lnTo>
                  <a:pt x="1003096" y="0"/>
                </a:lnTo>
                <a:lnTo>
                  <a:pt x="0" y="0"/>
                </a:lnTo>
                <a:lnTo>
                  <a:pt x="0" y="406908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023995" y="2547239"/>
            <a:ext cx="871727" cy="356615"/>
          </a:xfrm>
          <a:custGeom>
            <a:avLst/>
            <a:gdLst/>
            <a:ahLst/>
            <a:cxnLst/>
            <a:rect l="l" t="t" r="r" b="b"/>
            <a:pathLst>
              <a:path w="871727" h="356615">
                <a:moveTo>
                  <a:pt x="0" y="356615"/>
                </a:moveTo>
                <a:lnTo>
                  <a:pt x="871727" y="356615"/>
                </a:lnTo>
                <a:lnTo>
                  <a:pt x="871727" y="0"/>
                </a:lnTo>
                <a:lnTo>
                  <a:pt x="0" y="0"/>
                </a:lnTo>
                <a:lnTo>
                  <a:pt x="0" y="3566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969129" y="2547239"/>
            <a:ext cx="64008" cy="560831"/>
          </a:xfrm>
          <a:custGeom>
            <a:avLst/>
            <a:gdLst/>
            <a:ahLst/>
            <a:cxnLst/>
            <a:rect l="l" t="t" r="r" b="b"/>
            <a:pathLst>
              <a:path w="64008" h="560831">
                <a:moveTo>
                  <a:pt x="0" y="560831"/>
                </a:moveTo>
                <a:lnTo>
                  <a:pt x="64008" y="560831"/>
                </a:lnTo>
                <a:lnTo>
                  <a:pt x="64008" y="0"/>
                </a:lnTo>
                <a:lnTo>
                  <a:pt x="0" y="0"/>
                </a:lnTo>
                <a:lnTo>
                  <a:pt x="0" y="56083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345426" y="2547239"/>
            <a:ext cx="65531" cy="560831"/>
          </a:xfrm>
          <a:custGeom>
            <a:avLst/>
            <a:gdLst/>
            <a:ahLst/>
            <a:cxnLst/>
            <a:rect l="l" t="t" r="r" b="b"/>
            <a:pathLst>
              <a:path w="65531" h="560831">
                <a:moveTo>
                  <a:pt x="0" y="560831"/>
                </a:moveTo>
                <a:lnTo>
                  <a:pt x="65531" y="560831"/>
                </a:lnTo>
                <a:lnTo>
                  <a:pt x="65531" y="0"/>
                </a:lnTo>
                <a:lnTo>
                  <a:pt x="0" y="0"/>
                </a:lnTo>
                <a:lnTo>
                  <a:pt x="0" y="56083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969129" y="3108071"/>
            <a:ext cx="2441702" cy="202691"/>
          </a:xfrm>
          <a:custGeom>
            <a:avLst/>
            <a:gdLst/>
            <a:ahLst/>
            <a:cxnLst/>
            <a:rect l="l" t="t" r="r" b="b"/>
            <a:pathLst>
              <a:path w="2441702" h="202691">
                <a:moveTo>
                  <a:pt x="0" y="202691"/>
                </a:moveTo>
                <a:lnTo>
                  <a:pt x="2441702" y="202691"/>
                </a:lnTo>
                <a:lnTo>
                  <a:pt x="2441702" y="0"/>
                </a:lnTo>
                <a:lnTo>
                  <a:pt x="0" y="0"/>
                </a:lnTo>
                <a:lnTo>
                  <a:pt x="0" y="20269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033137" y="2547239"/>
            <a:ext cx="2312162" cy="280415"/>
          </a:xfrm>
          <a:custGeom>
            <a:avLst/>
            <a:gdLst/>
            <a:ahLst/>
            <a:cxnLst/>
            <a:rect l="l" t="t" r="r" b="b"/>
            <a:pathLst>
              <a:path w="2312162" h="280415">
                <a:moveTo>
                  <a:pt x="0" y="280415"/>
                </a:moveTo>
                <a:lnTo>
                  <a:pt x="2312162" y="280415"/>
                </a:lnTo>
                <a:lnTo>
                  <a:pt x="2312162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033137" y="2827655"/>
            <a:ext cx="2312162" cy="280415"/>
          </a:xfrm>
          <a:custGeom>
            <a:avLst/>
            <a:gdLst/>
            <a:ahLst/>
            <a:cxnLst/>
            <a:rect l="l" t="t" r="r" b="b"/>
            <a:pathLst>
              <a:path w="2312162" h="280415">
                <a:moveTo>
                  <a:pt x="0" y="280415"/>
                </a:moveTo>
                <a:lnTo>
                  <a:pt x="2312162" y="280415"/>
                </a:lnTo>
                <a:lnTo>
                  <a:pt x="2312162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7417054" y="2547239"/>
            <a:ext cx="65531" cy="560831"/>
          </a:xfrm>
          <a:custGeom>
            <a:avLst/>
            <a:gdLst/>
            <a:ahLst/>
            <a:cxnLst/>
            <a:rect l="l" t="t" r="r" b="b"/>
            <a:pathLst>
              <a:path w="65531" h="560831">
                <a:moveTo>
                  <a:pt x="0" y="560831"/>
                </a:moveTo>
                <a:lnTo>
                  <a:pt x="65531" y="560831"/>
                </a:lnTo>
                <a:lnTo>
                  <a:pt x="65531" y="0"/>
                </a:lnTo>
                <a:lnTo>
                  <a:pt x="0" y="0"/>
                </a:lnTo>
                <a:lnTo>
                  <a:pt x="0" y="56083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9794748" y="2547239"/>
            <a:ext cx="65531" cy="560831"/>
          </a:xfrm>
          <a:custGeom>
            <a:avLst/>
            <a:gdLst/>
            <a:ahLst/>
            <a:cxnLst/>
            <a:rect l="l" t="t" r="r" b="b"/>
            <a:pathLst>
              <a:path w="65531" h="560831">
                <a:moveTo>
                  <a:pt x="0" y="560831"/>
                </a:moveTo>
                <a:lnTo>
                  <a:pt x="65531" y="560831"/>
                </a:lnTo>
                <a:lnTo>
                  <a:pt x="65531" y="0"/>
                </a:lnTo>
                <a:lnTo>
                  <a:pt x="0" y="0"/>
                </a:lnTo>
                <a:lnTo>
                  <a:pt x="0" y="56083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7417054" y="3108071"/>
            <a:ext cx="2443226" cy="202691"/>
          </a:xfrm>
          <a:custGeom>
            <a:avLst/>
            <a:gdLst/>
            <a:ahLst/>
            <a:cxnLst/>
            <a:rect l="l" t="t" r="r" b="b"/>
            <a:pathLst>
              <a:path w="2443226" h="202691">
                <a:moveTo>
                  <a:pt x="0" y="202691"/>
                </a:moveTo>
                <a:lnTo>
                  <a:pt x="2443226" y="202691"/>
                </a:lnTo>
                <a:lnTo>
                  <a:pt x="2443226" y="0"/>
                </a:lnTo>
                <a:lnTo>
                  <a:pt x="0" y="0"/>
                </a:lnTo>
                <a:lnTo>
                  <a:pt x="0" y="202691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7482585" y="2547239"/>
            <a:ext cx="2312162" cy="280415"/>
          </a:xfrm>
          <a:custGeom>
            <a:avLst/>
            <a:gdLst/>
            <a:ahLst/>
            <a:cxnLst/>
            <a:rect l="l" t="t" r="r" b="b"/>
            <a:pathLst>
              <a:path w="2312162" h="280415">
                <a:moveTo>
                  <a:pt x="0" y="280415"/>
                </a:moveTo>
                <a:lnTo>
                  <a:pt x="2312162" y="280415"/>
                </a:lnTo>
                <a:lnTo>
                  <a:pt x="2312162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7482585" y="2827655"/>
            <a:ext cx="2312162" cy="280415"/>
          </a:xfrm>
          <a:custGeom>
            <a:avLst/>
            <a:gdLst/>
            <a:ahLst/>
            <a:cxnLst/>
            <a:rect l="l" t="t" r="r" b="b"/>
            <a:pathLst>
              <a:path w="2312162" h="280415">
                <a:moveTo>
                  <a:pt x="0" y="280415"/>
                </a:moveTo>
                <a:lnTo>
                  <a:pt x="2312162" y="280415"/>
                </a:lnTo>
                <a:lnTo>
                  <a:pt x="2312162" y="0"/>
                </a:lnTo>
                <a:lnTo>
                  <a:pt x="0" y="0"/>
                </a:lnTo>
                <a:lnTo>
                  <a:pt x="0" y="280415"/>
                </a:lnTo>
                <a:close/>
              </a:path>
            </a:pathLst>
          </a:custGeom>
          <a:solidFill>
            <a:srgbClr val="00486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835152" y="2544190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2261870" y="254419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2267966" y="2544190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952366" y="254419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958463" y="2544190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4963033" y="254419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969129" y="2544190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410958" y="254419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417054" y="2544190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9863327" y="2541143"/>
            <a:ext cx="0" cy="775715"/>
          </a:xfrm>
          <a:custGeom>
            <a:avLst/>
            <a:gdLst/>
            <a:ahLst/>
            <a:cxnLst/>
            <a:rect l="l" t="t" r="r" b="b"/>
            <a:pathLst>
              <a:path w="0" h="775715">
                <a:moveTo>
                  <a:pt x="0" y="0"/>
                </a:moveTo>
                <a:lnTo>
                  <a:pt x="0" y="775715"/>
                </a:lnTo>
              </a:path>
            </a:pathLst>
          </a:custGeom>
          <a:ln w="7365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829056" y="3676523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835152" y="3676523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267966" y="3676523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958463" y="3676523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4969129" y="3676523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417054" y="3676523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829056" y="403948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835152" y="4039488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267966" y="4039488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3958463" y="4039488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969129" y="4039488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7417054" y="4039488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829056" y="440220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835152" y="4402200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267966" y="4402200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3958463" y="4402200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969129" y="4402200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7417054" y="4402200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829056" y="476491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835152" y="4764912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2267966" y="4764912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3958463" y="4764912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4969129" y="4764912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7417054" y="4764912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829056" y="5127624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835152" y="5127624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267966" y="5127624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3958463" y="5127624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4969129" y="5127624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7417054" y="5127624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829056" y="549071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835152" y="5490718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267966" y="5490718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958463" y="5490718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4969129" y="5490718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417054" y="5490718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832104" y="2541142"/>
            <a:ext cx="0" cy="3315335"/>
          </a:xfrm>
          <a:custGeom>
            <a:avLst/>
            <a:gdLst/>
            <a:ahLst/>
            <a:cxnLst/>
            <a:rect l="l" t="t" r="r" b="b"/>
            <a:pathLst>
              <a:path w="0" h="3315335">
                <a:moveTo>
                  <a:pt x="0" y="0"/>
                </a:moveTo>
                <a:lnTo>
                  <a:pt x="0" y="3315335"/>
                </a:lnTo>
              </a:path>
            </a:pathLst>
          </a:custGeom>
          <a:ln w="7366">
            <a:solidFill>
              <a:srgbClr val="00486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829056" y="5853429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835152" y="5853429"/>
            <a:ext cx="1426718" cy="0"/>
          </a:xfrm>
          <a:custGeom>
            <a:avLst/>
            <a:gdLst/>
            <a:ahLst/>
            <a:cxnLst/>
            <a:rect l="l" t="t" r="r" b="b"/>
            <a:pathLst>
              <a:path w="1426718" h="0">
                <a:moveTo>
                  <a:pt x="0" y="0"/>
                </a:moveTo>
                <a:lnTo>
                  <a:pt x="142671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2264917" y="3316859"/>
            <a:ext cx="0" cy="2539618"/>
          </a:xfrm>
          <a:custGeom>
            <a:avLst/>
            <a:gdLst/>
            <a:ahLst/>
            <a:cxnLst/>
            <a:rect l="l" t="t" r="r" b="b"/>
            <a:pathLst>
              <a:path w="0" h="2539618">
                <a:moveTo>
                  <a:pt x="0" y="0"/>
                </a:moveTo>
                <a:lnTo>
                  <a:pt x="0" y="253961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2267966" y="5853429"/>
            <a:ext cx="1684274" cy="0"/>
          </a:xfrm>
          <a:custGeom>
            <a:avLst/>
            <a:gdLst/>
            <a:ahLst/>
            <a:cxnLst/>
            <a:rect l="l" t="t" r="r" b="b"/>
            <a:pathLst>
              <a:path w="1684274" h="0">
                <a:moveTo>
                  <a:pt x="0" y="0"/>
                </a:moveTo>
                <a:lnTo>
                  <a:pt x="168427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3955414" y="3316859"/>
            <a:ext cx="0" cy="2539618"/>
          </a:xfrm>
          <a:custGeom>
            <a:avLst/>
            <a:gdLst/>
            <a:ahLst/>
            <a:cxnLst/>
            <a:rect l="l" t="t" r="r" b="b"/>
            <a:pathLst>
              <a:path w="0" h="2539618">
                <a:moveTo>
                  <a:pt x="0" y="0"/>
                </a:moveTo>
                <a:lnTo>
                  <a:pt x="0" y="253961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3958463" y="5853429"/>
            <a:ext cx="1004620" cy="0"/>
          </a:xfrm>
          <a:custGeom>
            <a:avLst/>
            <a:gdLst/>
            <a:ahLst/>
            <a:cxnLst/>
            <a:rect l="l" t="t" r="r" b="b"/>
            <a:pathLst>
              <a:path w="1004620" h="0">
                <a:moveTo>
                  <a:pt x="0" y="0"/>
                </a:moveTo>
                <a:lnTo>
                  <a:pt x="100462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4966081" y="3316859"/>
            <a:ext cx="0" cy="2539618"/>
          </a:xfrm>
          <a:custGeom>
            <a:avLst/>
            <a:gdLst/>
            <a:ahLst/>
            <a:cxnLst/>
            <a:rect l="l" t="t" r="r" b="b"/>
            <a:pathLst>
              <a:path w="0" h="2539618">
                <a:moveTo>
                  <a:pt x="0" y="0"/>
                </a:moveTo>
                <a:lnTo>
                  <a:pt x="0" y="253961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4969129" y="5853429"/>
            <a:ext cx="2441702" cy="0"/>
          </a:xfrm>
          <a:custGeom>
            <a:avLst/>
            <a:gdLst/>
            <a:ahLst/>
            <a:cxnLst/>
            <a:rect l="l" t="t" r="r" b="b"/>
            <a:pathLst>
              <a:path w="2441702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7414005" y="3316859"/>
            <a:ext cx="0" cy="2539618"/>
          </a:xfrm>
          <a:custGeom>
            <a:avLst/>
            <a:gdLst/>
            <a:ahLst/>
            <a:cxnLst/>
            <a:rect l="l" t="t" r="r" b="b"/>
            <a:pathLst>
              <a:path w="0" h="2539618">
                <a:moveTo>
                  <a:pt x="0" y="0"/>
                </a:moveTo>
                <a:lnTo>
                  <a:pt x="0" y="253961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7417054" y="5853429"/>
            <a:ext cx="2443226" cy="0"/>
          </a:xfrm>
          <a:custGeom>
            <a:avLst/>
            <a:gdLst/>
            <a:ahLst/>
            <a:cxnLst/>
            <a:rect l="l" t="t" r="r" b="b"/>
            <a:pathLst>
              <a:path w="2443226" h="0">
                <a:moveTo>
                  <a:pt x="0" y="0"/>
                </a:moveTo>
                <a:lnTo>
                  <a:pt x="244322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9863327" y="3316859"/>
            <a:ext cx="0" cy="2539618"/>
          </a:xfrm>
          <a:custGeom>
            <a:avLst/>
            <a:gdLst/>
            <a:ahLst/>
            <a:cxnLst/>
            <a:rect l="l" t="t" r="r" b="b"/>
            <a:pathLst>
              <a:path w="0" h="2539618">
                <a:moveTo>
                  <a:pt x="0" y="0"/>
                </a:moveTo>
                <a:lnTo>
                  <a:pt x="0" y="2539618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887984" y="467198"/>
            <a:ext cx="78575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5"/>
              </a:lnSpc>
              <a:spcBef>
                <a:spcPts val="62"/>
              </a:spcBef>
            </a:pPr>
            <a:r>
              <a:rPr dirty="0" smtClean="0" sz="1100" spc="0">
                <a:solidFill>
                  <a:srgbClr val="333333"/>
                </a:solidFill>
                <a:latin typeface="Verdana"/>
                <a:cs typeface="Verdana"/>
              </a:rPr>
              <a:t>Form</a:t>
            </a:r>
            <a:r>
              <a:rPr dirty="0" smtClean="0" sz="1100" spc="-4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dirty="0" smtClean="0" sz="1100" spc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dirty="0" smtClean="0" sz="1100" spc="4">
                <a:solidFill>
                  <a:srgbClr val="333333"/>
                </a:solidFill>
                <a:latin typeface="Verdana"/>
                <a:cs typeface="Verdana"/>
              </a:rPr>
              <a:t>-</a:t>
            </a:r>
            <a:r>
              <a:rPr dirty="0" smtClean="0" sz="1100" spc="-4">
                <a:solidFill>
                  <a:srgbClr val="333333"/>
                </a:solidFill>
                <a:latin typeface="Verdana"/>
                <a:cs typeface="Verdana"/>
              </a:rPr>
              <a:t>09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87984" y="1272058"/>
            <a:ext cx="3658437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R</a:t>
            </a:r>
            <a:r>
              <a:rPr dirty="0" smtClean="0" sz="2000" spc="-9">
                <a:solidFill>
                  <a:srgbClr val="00486D"/>
                </a:solidFill>
                <a:latin typeface="Verdana"/>
                <a:cs typeface="Verdana"/>
              </a:rPr>
              <a:t>e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co</a:t>
            </a:r>
            <a:r>
              <a:rPr dirty="0" smtClean="0" sz="2000" spc="-4">
                <a:solidFill>
                  <a:srgbClr val="00486D"/>
                </a:solidFill>
                <a:latin typeface="Verdana"/>
                <a:cs typeface="Verdana"/>
              </a:rPr>
              <a:t>r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d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 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of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 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disc</a:t>
            </a:r>
            <a:r>
              <a:rPr dirty="0" smtClean="0" sz="2000" spc="-19">
                <a:solidFill>
                  <a:srgbClr val="00486D"/>
                </a:solidFill>
                <a:latin typeface="Verdana"/>
                <a:cs typeface="Verdana"/>
              </a:rPr>
              <a:t>i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plin</a:t>
            </a:r>
            <a:r>
              <a:rPr dirty="0" smtClean="0" sz="2000" spc="-9">
                <a:solidFill>
                  <a:srgbClr val="00486D"/>
                </a:solidFill>
                <a:latin typeface="Verdana"/>
                <a:cs typeface="Verdana"/>
              </a:rPr>
              <a:t>a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ry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 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act</a:t>
            </a:r>
            <a:r>
              <a:rPr dirty="0" smtClean="0" sz="2000" spc="-9">
                <a:solidFill>
                  <a:srgbClr val="00486D"/>
                </a:solidFill>
                <a:latin typeface="Verdana"/>
                <a:cs typeface="Verdana"/>
              </a:rPr>
              <a:t>i</a:t>
            </a:r>
            <a:r>
              <a:rPr dirty="0" smtClean="0" sz="2000" spc="0">
                <a:solidFill>
                  <a:srgbClr val="00486D"/>
                </a:solidFill>
                <a:latin typeface="Verdana"/>
                <a:cs typeface="Verdana"/>
              </a:rPr>
              <a:t>on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87984" y="1714666"/>
            <a:ext cx="2568108" cy="458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dirty="0" smtClean="0" sz="1200" spc="0">
                <a:latin typeface="Verdana"/>
                <a:cs typeface="Verdana"/>
              </a:rPr>
              <a:t>Depart</a:t>
            </a:r>
            <a:r>
              <a:rPr dirty="0" smtClean="0" sz="1200" spc="-4">
                <a:latin typeface="Verdana"/>
                <a:cs typeface="Verdana"/>
              </a:rPr>
              <a:t>m</a:t>
            </a:r>
            <a:r>
              <a:rPr dirty="0" smtClean="0" sz="1200" spc="4">
                <a:latin typeface="Verdana"/>
                <a:cs typeface="Verdana"/>
              </a:rPr>
              <a:t>e</a:t>
            </a:r>
            <a:r>
              <a:rPr dirty="0" smtClean="0" sz="1200" spc="-4">
                <a:latin typeface="Verdana"/>
                <a:cs typeface="Verdana"/>
              </a:rPr>
              <a:t>n</a:t>
            </a:r>
            <a:r>
              <a:rPr dirty="0" smtClean="0" sz="1200" spc="0">
                <a:latin typeface="Verdana"/>
                <a:cs typeface="Verdana"/>
              </a:rPr>
              <a:t>t</a:t>
            </a:r>
            <a:r>
              <a:rPr dirty="0" smtClean="0" sz="1200" spc="0">
                <a:latin typeface="Verdana"/>
                <a:cs typeface="Verdana"/>
              </a:rPr>
              <a:t> 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marL="12700" marR="22860">
              <a:lnSpc>
                <a:spcPct val="101277"/>
              </a:lnSpc>
              <a:spcBef>
                <a:spcPts val="682"/>
              </a:spcBef>
            </a:pPr>
            <a:r>
              <a:rPr dirty="0" smtClean="0" sz="1200" spc="-4">
                <a:latin typeface="Verdana"/>
                <a:cs typeface="Verdana"/>
              </a:rPr>
              <a:t>S</a:t>
            </a:r>
            <a:r>
              <a:rPr dirty="0" smtClean="0" sz="1200" spc="-4">
                <a:latin typeface="Verdana"/>
                <a:cs typeface="Verdana"/>
              </a:rPr>
              <a:t>u</a:t>
            </a:r>
            <a:r>
              <a:rPr dirty="0" smtClean="0" sz="1200" spc="0">
                <a:latin typeface="Verdana"/>
                <a:cs typeface="Verdana"/>
              </a:rPr>
              <a:t>rna</a:t>
            </a:r>
            <a:r>
              <a:rPr dirty="0" smtClean="0" sz="1200" spc="-4">
                <a:latin typeface="Verdana"/>
                <a:cs typeface="Verdana"/>
              </a:rPr>
              <a:t>m</a:t>
            </a:r>
            <a:r>
              <a:rPr dirty="0" smtClean="0" sz="1200" spc="0">
                <a:latin typeface="Verdana"/>
                <a:cs typeface="Verdana"/>
              </a:rPr>
              <a:t>e</a:t>
            </a:r>
            <a:r>
              <a:rPr dirty="0" smtClean="0" sz="1200" spc="4">
                <a:latin typeface="Verdana"/>
                <a:cs typeface="Verdana"/>
              </a:rPr>
              <a:t> 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31819" y="1714666"/>
            <a:ext cx="2714158" cy="458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dirty="0" smtClean="0" sz="1200" spc="0">
                <a:latin typeface="Verdana"/>
                <a:cs typeface="Verdana"/>
              </a:rPr>
              <a:t>E</a:t>
            </a:r>
            <a:r>
              <a:rPr dirty="0" smtClean="0" sz="1200" spc="-4">
                <a:latin typeface="Verdana"/>
                <a:cs typeface="Verdana"/>
              </a:rPr>
              <a:t>m</a:t>
            </a:r>
            <a:r>
              <a:rPr dirty="0" smtClean="0" sz="1200" spc="-4">
                <a:latin typeface="Verdana"/>
                <a:cs typeface="Verdana"/>
              </a:rPr>
              <a:t>p</a:t>
            </a:r>
            <a:r>
              <a:rPr dirty="0" smtClean="0" sz="1200" spc="0">
                <a:latin typeface="Verdana"/>
                <a:cs typeface="Verdana"/>
              </a:rPr>
              <a:t>loyee</a:t>
            </a:r>
            <a:r>
              <a:rPr dirty="0" smtClean="0" sz="1200" spc="4">
                <a:latin typeface="Verdana"/>
                <a:cs typeface="Verdana"/>
              </a:rPr>
              <a:t> </a:t>
            </a:r>
            <a:r>
              <a:rPr dirty="0" smtClean="0" sz="1200" spc="0">
                <a:latin typeface="Verdana"/>
                <a:cs typeface="Verdana"/>
              </a:rPr>
              <a:t>N</a:t>
            </a:r>
            <a:r>
              <a:rPr dirty="0" smtClean="0" sz="1200" spc="4">
                <a:latin typeface="Verdana"/>
                <a:cs typeface="Verdana"/>
              </a:rPr>
              <a:t>o</a:t>
            </a:r>
            <a:r>
              <a:rPr dirty="0" smtClean="0" sz="1200" spc="0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 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marL="12700" marR="22860">
              <a:lnSpc>
                <a:spcPct val="101277"/>
              </a:lnSpc>
              <a:spcBef>
                <a:spcPts val="682"/>
              </a:spcBef>
            </a:pPr>
            <a:r>
              <a:rPr dirty="0" smtClean="0" sz="1200" spc="0">
                <a:latin typeface="Verdana"/>
                <a:cs typeface="Verdana"/>
              </a:rPr>
              <a:t>Ot</a:t>
            </a:r>
            <a:r>
              <a:rPr dirty="0" smtClean="0" sz="1200" spc="-4">
                <a:latin typeface="Verdana"/>
                <a:cs typeface="Verdana"/>
              </a:rPr>
              <a:t>h</a:t>
            </a:r>
            <a:r>
              <a:rPr dirty="0" smtClean="0" sz="1200" spc="4">
                <a:latin typeface="Verdana"/>
                <a:cs typeface="Verdana"/>
              </a:rPr>
              <a:t>e</a:t>
            </a:r>
            <a:r>
              <a:rPr dirty="0" smtClean="0" sz="1200" spc="0">
                <a:latin typeface="Verdana"/>
                <a:cs typeface="Verdana"/>
              </a:rPr>
              <a:t>r</a:t>
            </a:r>
            <a:r>
              <a:rPr dirty="0" smtClean="0" sz="1200" spc="0">
                <a:latin typeface="Verdana"/>
                <a:cs typeface="Verdana"/>
              </a:rPr>
              <a:t> </a:t>
            </a:r>
            <a:r>
              <a:rPr dirty="0" smtClean="0" sz="1200" spc="-4">
                <a:latin typeface="Verdana"/>
                <a:cs typeface="Verdana"/>
              </a:rPr>
              <a:t>n</a:t>
            </a:r>
            <a:r>
              <a:rPr dirty="0" smtClean="0" sz="1200" spc="0">
                <a:latin typeface="Verdana"/>
                <a:cs typeface="Verdana"/>
              </a:rPr>
              <a:t>a</a:t>
            </a:r>
            <a:r>
              <a:rPr dirty="0" smtClean="0" sz="1200" spc="-4">
                <a:latin typeface="Verdana"/>
                <a:cs typeface="Verdana"/>
              </a:rPr>
              <a:t>m</a:t>
            </a:r>
            <a:r>
              <a:rPr dirty="0" smtClean="0" sz="1200" spc="4">
                <a:latin typeface="Verdana"/>
                <a:cs typeface="Verdana"/>
              </a:rPr>
              <a:t>e</a:t>
            </a:r>
            <a:r>
              <a:rPr dirty="0" smtClean="0" sz="1200" spc="0">
                <a:latin typeface="Verdana"/>
                <a:cs typeface="Verdana"/>
              </a:rPr>
              <a:t>s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-4">
                <a:latin typeface="Verdana"/>
                <a:cs typeface="Verdana"/>
              </a:rPr>
              <a:t>.</a:t>
            </a:r>
            <a:r>
              <a:rPr dirty="0" smtClean="0" sz="1200" spc="19">
                <a:latin typeface="Verdana"/>
                <a:cs typeface="Verdana"/>
              </a:rPr>
              <a:t>.</a:t>
            </a:r>
            <a:r>
              <a:rPr dirty="0" smtClean="0" sz="1200" spc="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32104" y="2547239"/>
            <a:ext cx="9031223" cy="7635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3"/>
              </a:spcBef>
            </a:pPr>
            <a:endParaRPr sz="550"/>
          </a:p>
          <a:p>
            <a:pPr marL="68579">
              <a:lnSpc>
                <a:spcPct val="101277"/>
              </a:lnSpc>
            </a:pP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Da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ion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        </a:t>
            </a:r>
            <a:r>
              <a:rPr dirty="0" smtClean="0" sz="1200" spc="189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ion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         </a:t>
            </a:r>
            <a:r>
              <a:rPr dirty="0" smtClean="0" sz="1200" spc="14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iry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27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ason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for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inary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ion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 </a:t>
            </a:r>
            <a:r>
              <a:rPr dirty="0" smtClean="0" sz="1200" spc="326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Deta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ls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endParaRPr sz="1200">
              <a:latin typeface="Verdana"/>
              <a:cs typeface="Verdana"/>
            </a:endParaRPr>
          </a:p>
          <a:p>
            <a:pPr marL="1501394" marR="308492" indent="-1432814">
              <a:lnSpc>
                <a:spcPts val="1458"/>
              </a:lnSpc>
              <a:spcBef>
                <a:spcPts val="150"/>
              </a:spcBef>
            </a:pP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                </a:t>
            </a:r>
            <a:r>
              <a:rPr dirty="0" smtClean="0" sz="1200" spc="326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rst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wa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200" spc="-9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                     </a:t>
            </a:r>
            <a:r>
              <a:rPr dirty="0" smtClean="0" sz="1200" spc="2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sence,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         </a:t>
            </a:r>
            <a:r>
              <a:rPr dirty="0" smtClean="0" sz="1200" spc="169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if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9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y)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9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ot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14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arks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sz="1200">
              <a:latin typeface="Verdana"/>
              <a:cs typeface="Verdana"/>
            </a:endParaRPr>
          </a:p>
          <a:p>
            <a:pPr marL="1501394" marR="308492">
              <a:lnSpc>
                <a:spcPts val="1458"/>
              </a:lnSpc>
              <a:spcBef>
                <a:spcPts val="150"/>
              </a:spcBef>
            </a:pP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wa</a:t>
            </a:r>
            <a:r>
              <a:rPr dirty="0" smtClean="0" sz="1200" spc="4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mtClean="0" sz="1200" spc="-9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et</a:t>
            </a:r>
            <a:r>
              <a:rPr dirty="0" smtClean="0" sz="1200" spc="9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mtClean="0" sz="1200" spc="-4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dirty="0" smtClean="0" sz="1200" spc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32104" y="3310763"/>
            <a:ext cx="1432813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2264917" y="3310763"/>
            <a:ext cx="1690496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3955414" y="3310763"/>
            <a:ext cx="1010666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4966081" y="3310763"/>
            <a:ext cx="2447924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7414005" y="3310763"/>
            <a:ext cx="2449321" cy="36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832104" y="3676523"/>
            <a:ext cx="1432813" cy="36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2264917" y="3676523"/>
            <a:ext cx="1690496" cy="36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955414" y="3676523"/>
            <a:ext cx="1010666" cy="36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4966081" y="3676523"/>
            <a:ext cx="2447924" cy="36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7414005" y="3676523"/>
            <a:ext cx="2449321" cy="36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832104" y="4039488"/>
            <a:ext cx="1432813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2264917" y="4039488"/>
            <a:ext cx="1690496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955414" y="4039488"/>
            <a:ext cx="1010666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966081" y="4039488"/>
            <a:ext cx="2447924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7414005" y="4039488"/>
            <a:ext cx="2449321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832104" y="4402200"/>
            <a:ext cx="1432813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264917" y="4402200"/>
            <a:ext cx="1690496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3955414" y="4402200"/>
            <a:ext cx="1010666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966081" y="4402200"/>
            <a:ext cx="2447924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414005" y="4402200"/>
            <a:ext cx="2449321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832104" y="4764912"/>
            <a:ext cx="1432813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2264917" y="4764912"/>
            <a:ext cx="1690496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955414" y="4764912"/>
            <a:ext cx="1010666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966081" y="4764912"/>
            <a:ext cx="2447924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414005" y="4764912"/>
            <a:ext cx="2449321" cy="362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832104" y="5127624"/>
            <a:ext cx="1432813" cy="363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264917" y="5127624"/>
            <a:ext cx="1690496" cy="363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955414" y="5127624"/>
            <a:ext cx="1010666" cy="363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966081" y="5127624"/>
            <a:ext cx="2447924" cy="363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7414005" y="5127624"/>
            <a:ext cx="2449321" cy="363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32104" y="5490718"/>
            <a:ext cx="1432813" cy="362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264917" y="5490718"/>
            <a:ext cx="1690496" cy="362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955414" y="5490718"/>
            <a:ext cx="1010666" cy="362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966081" y="5490718"/>
            <a:ext cx="2447924" cy="362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414005" y="5490718"/>
            <a:ext cx="2449321" cy="362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