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/>
          <p:nvPr/>
        </p:nvSpPr>
        <p:spPr>
          <a:xfrm>
            <a:off x="548640" y="3399779"/>
            <a:ext cx="6607201" cy="0"/>
          </a:xfrm>
          <a:custGeom>
            <a:avLst/>
            <a:gdLst/>
            <a:ahLst/>
            <a:cxnLst/>
            <a:rect l="l" t="t" r="r" b="b"/>
            <a:pathLst>
              <a:path w="6607201" h="0">
                <a:moveTo>
                  <a:pt x="0" y="0"/>
                </a:moveTo>
                <a:lnTo>
                  <a:pt x="6607201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48640" y="9372920"/>
            <a:ext cx="4508021" cy="0"/>
          </a:xfrm>
          <a:custGeom>
            <a:avLst/>
            <a:gdLst/>
            <a:ahLst/>
            <a:cxnLst/>
            <a:rect l="l" t="t" r="r" b="b"/>
            <a:pathLst>
              <a:path w="4508021" h="0">
                <a:moveTo>
                  <a:pt x="0" y="0"/>
                </a:moveTo>
                <a:lnTo>
                  <a:pt x="4508021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278501" y="9372920"/>
            <a:ext cx="1010418" cy="0"/>
          </a:xfrm>
          <a:custGeom>
            <a:avLst/>
            <a:gdLst/>
            <a:ahLst/>
            <a:cxnLst/>
            <a:rect l="l" t="t" r="r" b="b"/>
            <a:pathLst>
              <a:path w="1010418" h="0">
                <a:moveTo>
                  <a:pt x="0" y="0"/>
                </a:moveTo>
                <a:lnTo>
                  <a:pt x="1010418" y="0"/>
                </a:lnTo>
              </a:path>
            </a:pathLst>
          </a:custGeom>
          <a:ln w="88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924550" y="461216"/>
            <a:ext cx="1336497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OOE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PO</a:t>
            </a:r>
            <a:r>
              <a:rPr dirty="0" smtClean="0" sz="1200" spc="-9" b="1">
                <a:latin typeface="Arial"/>
                <a:cs typeface="Arial"/>
              </a:rPr>
              <a:t>L</a:t>
            </a:r>
            <a:r>
              <a:rPr dirty="0" smtClean="0" sz="1200" spc="0" b="1">
                <a:latin typeface="Arial"/>
                <a:cs typeface="Arial"/>
              </a:rPr>
              <a:t>ICY</a:t>
            </a:r>
            <a:r>
              <a:rPr dirty="0" smtClean="0" sz="1200" spc="-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#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3</a:t>
            </a:r>
            <a:r>
              <a:rPr dirty="0" smtClean="0" sz="1200" spc="0" b="1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 marL="30987" marR="457">
              <a:lnSpc>
                <a:spcPct val="95825"/>
              </a:lnSpc>
            </a:pP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9" b="1">
                <a:latin typeface="Arial"/>
                <a:cs typeface="Arial"/>
              </a:rPr>
              <a:t>T</a:t>
            </a:r>
            <a:r>
              <a:rPr dirty="0" smtClean="0" sz="1200" spc="19" b="1">
                <a:latin typeface="Arial"/>
                <a:cs typeface="Arial"/>
              </a:rPr>
              <a:t>T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9" b="1">
                <a:latin typeface="Arial"/>
                <a:cs typeface="Arial"/>
              </a:rPr>
              <a:t>C</a:t>
            </a:r>
            <a:r>
              <a:rPr dirty="0" smtClean="0" sz="1200" spc="0" b="1">
                <a:latin typeface="Arial"/>
                <a:cs typeface="Arial"/>
              </a:rPr>
              <a:t>H</a:t>
            </a: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0" b="1">
                <a:latin typeface="Arial"/>
                <a:cs typeface="Arial"/>
              </a:rPr>
              <a:t>ENT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40026" y="811736"/>
            <a:ext cx="3304514" cy="3533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DE</a:t>
            </a:r>
            <a:r>
              <a:rPr dirty="0" smtClean="0" sz="1200" spc="14" b="1">
                <a:latin typeface="Arial"/>
                <a:cs typeface="Arial"/>
              </a:rPr>
              <a:t>P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RT</a:t>
            </a: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0" b="1">
                <a:latin typeface="Arial"/>
                <a:cs typeface="Arial"/>
              </a:rPr>
              <a:t>ENT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9" b="1">
                <a:latin typeface="Arial"/>
                <a:cs typeface="Arial"/>
              </a:rPr>
              <a:t>C</a:t>
            </a:r>
            <a:r>
              <a:rPr dirty="0" smtClean="0" sz="1200" spc="0" b="1">
                <a:latin typeface="Arial"/>
                <a:cs typeface="Arial"/>
              </a:rPr>
              <a:t>HIL</a:t>
            </a:r>
            <a:r>
              <a:rPr dirty="0" smtClean="0" sz="1200" spc="-4" b="1">
                <a:latin typeface="Arial"/>
                <a:cs typeface="Arial"/>
              </a:rPr>
              <a:t>D</a:t>
            </a:r>
            <a:r>
              <a:rPr dirty="0" smtClean="0" sz="1200" spc="0" b="1">
                <a:latin typeface="Arial"/>
                <a:cs typeface="Arial"/>
              </a:rPr>
              <a:t>REN</a:t>
            </a:r>
            <a:r>
              <a:rPr dirty="0" smtClean="0" sz="1200" spc="14" b="1">
                <a:latin typeface="Arial"/>
                <a:cs typeface="Arial"/>
              </a:rPr>
              <a:t> 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9" b="1">
                <a:latin typeface="Arial"/>
                <a:cs typeface="Arial"/>
              </a:rPr>
              <a:t>N</a:t>
            </a:r>
            <a:r>
              <a:rPr dirty="0" smtClean="0" sz="1200" spc="0" b="1">
                <a:latin typeface="Arial"/>
                <a:cs typeface="Arial"/>
              </a:rPr>
              <a:t>D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19" b="1">
                <a:latin typeface="Arial"/>
                <a:cs typeface="Arial"/>
              </a:rPr>
              <a:t>F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-4" b="1">
                <a:latin typeface="Arial"/>
                <a:cs typeface="Arial"/>
              </a:rPr>
              <a:t>M</a:t>
            </a:r>
            <a:r>
              <a:rPr dirty="0" smtClean="0" sz="1200" spc="0" b="1">
                <a:latin typeface="Arial"/>
                <a:cs typeface="Arial"/>
              </a:rPr>
              <a:t>I</a:t>
            </a:r>
            <a:r>
              <a:rPr dirty="0" smtClean="0" sz="1200" spc="9" b="1">
                <a:latin typeface="Arial"/>
                <a:cs typeface="Arial"/>
              </a:rPr>
              <a:t>L</a:t>
            </a:r>
            <a:r>
              <a:rPr dirty="0" smtClean="0" sz="1200" spc="0" b="1">
                <a:latin typeface="Arial"/>
                <a:cs typeface="Arial"/>
              </a:rPr>
              <a:t>I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741806" marR="753465" algn="ctr">
              <a:lnSpc>
                <a:spcPct val="95825"/>
              </a:lnSpc>
            </a:pPr>
            <a:r>
              <a:rPr dirty="0" smtClean="0" sz="1200" spc="0" b="1">
                <a:latin typeface="Arial"/>
                <a:cs typeface="Arial"/>
              </a:rPr>
              <a:t>OFFICE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O</a:t>
            </a:r>
            <a:r>
              <a:rPr dirty="0" smtClean="0" sz="1200" spc="0" b="1">
                <a:latin typeface="Arial"/>
                <a:cs typeface="Arial"/>
              </a:rPr>
              <a:t>F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D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9" b="1">
                <a:latin typeface="Arial"/>
                <a:cs typeface="Arial"/>
              </a:rPr>
              <a:t>C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9" b="1">
                <a:latin typeface="Arial"/>
                <a:cs typeface="Arial"/>
              </a:rPr>
              <a:t>I</a:t>
            </a:r>
            <a:r>
              <a:rPr dirty="0" smtClean="0" sz="1200" spc="0" b="1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27834" y="1320217"/>
            <a:ext cx="333781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 u="heavy">
                <a:latin typeface="Arial"/>
                <a:cs typeface="Arial"/>
              </a:rPr>
              <a:t>D</a:t>
            </a:r>
            <a:r>
              <a:rPr dirty="0" smtClean="0" sz="1100" spc="4" b="1" u="heavy">
                <a:latin typeface="Arial"/>
                <a:cs typeface="Arial"/>
              </a:rPr>
              <a:t>I</a:t>
            </a:r>
            <a:r>
              <a:rPr dirty="0" smtClean="0" sz="1100" spc="-4" b="1" u="heavy">
                <a:latin typeface="Arial"/>
                <a:cs typeface="Arial"/>
              </a:rPr>
              <a:t>S</a:t>
            </a:r>
            <a:r>
              <a:rPr dirty="0" smtClean="0" sz="1100" spc="-4" b="1" u="heavy">
                <a:latin typeface="Arial"/>
                <a:cs typeface="Arial"/>
              </a:rPr>
              <a:t>C</a:t>
            </a:r>
            <a:r>
              <a:rPr dirty="0" smtClean="0" sz="1100" spc="4" b="1" u="heavy">
                <a:latin typeface="Arial"/>
                <a:cs typeface="Arial"/>
              </a:rPr>
              <a:t>I</a:t>
            </a:r>
            <a:r>
              <a:rPr dirty="0" smtClean="0" sz="1100" spc="-4" b="1" u="heavy">
                <a:latin typeface="Arial"/>
                <a:cs typeface="Arial"/>
              </a:rPr>
              <a:t>P</a:t>
            </a:r>
            <a:r>
              <a:rPr dirty="0" smtClean="0" sz="1100" spc="0" b="1" u="heavy">
                <a:latin typeface="Arial"/>
                <a:cs typeface="Arial"/>
              </a:rPr>
              <a:t>LI</a:t>
            </a:r>
            <a:r>
              <a:rPr dirty="0" smtClean="0" sz="1100" spc="9" b="1" u="heavy">
                <a:latin typeface="Arial"/>
                <a:cs typeface="Arial"/>
              </a:rPr>
              <a:t>N</a:t>
            </a:r>
            <a:r>
              <a:rPr dirty="0" smtClean="0" sz="1100" spc="-29" b="1" u="heavy">
                <a:latin typeface="Arial"/>
                <a:cs typeface="Arial"/>
              </a:rPr>
              <a:t>A</a:t>
            </a:r>
            <a:r>
              <a:rPr dirty="0" smtClean="0" sz="1100" spc="-4" b="1" u="heavy">
                <a:latin typeface="Arial"/>
                <a:cs typeface="Arial"/>
              </a:rPr>
              <a:t>R</a:t>
            </a:r>
            <a:r>
              <a:rPr dirty="0" smtClean="0" sz="1100" spc="0" b="1" u="heavy">
                <a:latin typeface="Arial"/>
                <a:cs typeface="Arial"/>
              </a:rPr>
              <a:t>Y</a:t>
            </a:r>
            <a:r>
              <a:rPr dirty="0" smtClean="0" sz="1100" spc="24" b="1" u="heavy">
                <a:latin typeface="Arial"/>
                <a:cs typeface="Arial"/>
              </a:rPr>
              <a:t> </a:t>
            </a:r>
            <a:r>
              <a:rPr dirty="0" smtClean="0" sz="1100" spc="-29" b="1" u="heavy">
                <a:latin typeface="Arial"/>
                <a:cs typeface="Arial"/>
              </a:rPr>
              <a:t>A</a:t>
            </a:r>
            <a:r>
              <a:rPr dirty="0" smtClean="0" sz="1100" spc="4" b="1" u="heavy">
                <a:latin typeface="Arial"/>
                <a:cs typeface="Arial"/>
              </a:rPr>
              <a:t>C</a:t>
            </a:r>
            <a:r>
              <a:rPr dirty="0" smtClean="0" sz="1100" spc="-14" b="1" u="heavy">
                <a:latin typeface="Arial"/>
                <a:cs typeface="Arial"/>
              </a:rPr>
              <a:t>T</a:t>
            </a:r>
            <a:r>
              <a:rPr dirty="0" smtClean="0" sz="1100" spc="4" b="1" u="heavy">
                <a:latin typeface="Arial"/>
                <a:cs typeface="Arial"/>
              </a:rPr>
              <a:t>I</a:t>
            </a:r>
            <a:r>
              <a:rPr dirty="0" smtClean="0" sz="1100" spc="4" b="1" u="heavy">
                <a:latin typeface="Arial"/>
                <a:cs typeface="Arial"/>
              </a:rPr>
              <a:t>O</a:t>
            </a:r>
            <a:r>
              <a:rPr dirty="0" smtClean="0" sz="1100" spc="0" b="1" u="heavy">
                <a:latin typeface="Arial"/>
                <a:cs typeface="Arial"/>
              </a:rPr>
              <a:t>N</a:t>
            </a:r>
            <a:r>
              <a:rPr dirty="0" smtClean="0" sz="1100" spc="0" b="1" u="heavy">
                <a:latin typeface="Arial"/>
                <a:cs typeface="Arial"/>
              </a:rPr>
              <a:t> </a:t>
            </a:r>
            <a:r>
              <a:rPr dirty="0" smtClean="0" sz="1100" spc="-4" b="1" u="heavy">
                <a:latin typeface="Arial"/>
                <a:cs typeface="Arial"/>
              </a:rPr>
              <a:t>D</a:t>
            </a:r>
            <a:r>
              <a:rPr dirty="0" smtClean="0" sz="1100" spc="4" b="1" u="heavy">
                <a:latin typeface="Arial"/>
                <a:cs typeface="Arial"/>
              </a:rPr>
              <a:t>O</a:t>
            </a:r>
            <a:r>
              <a:rPr dirty="0" smtClean="0" sz="1100" spc="-4" b="1" u="heavy">
                <a:latin typeface="Arial"/>
                <a:cs typeface="Arial"/>
              </a:rPr>
              <a:t>C</a:t>
            </a:r>
            <a:r>
              <a:rPr dirty="0" smtClean="0" sz="1100" spc="-4" b="1" u="heavy">
                <a:latin typeface="Arial"/>
                <a:cs typeface="Arial"/>
              </a:rPr>
              <a:t>U</a:t>
            </a:r>
            <a:r>
              <a:rPr dirty="0" smtClean="0" sz="1100" spc="4" b="1" u="heavy">
                <a:latin typeface="Arial"/>
                <a:cs typeface="Arial"/>
              </a:rPr>
              <a:t>M</a:t>
            </a:r>
            <a:r>
              <a:rPr dirty="0" smtClean="0" sz="1100" spc="-4" b="1" u="heavy">
                <a:latin typeface="Arial"/>
                <a:cs typeface="Arial"/>
              </a:rPr>
              <a:t>E</a:t>
            </a:r>
            <a:r>
              <a:rPr dirty="0" smtClean="0" sz="1100" spc="-4" b="1" u="heavy">
                <a:latin typeface="Arial"/>
                <a:cs typeface="Arial"/>
              </a:rPr>
              <a:t>N</a:t>
            </a:r>
            <a:r>
              <a:rPr dirty="0" smtClean="0" sz="1100" spc="9" b="1" u="heavy">
                <a:latin typeface="Arial"/>
                <a:cs typeface="Arial"/>
              </a:rPr>
              <a:t>T</a:t>
            </a:r>
            <a:r>
              <a:rPr dirty="0" smtClean="0" sz="1100" spc="-29" b="1" u="heavy">
                <a:latin typeface="Arial"/>
                <a:cs typeface="Arial"/>
              </a:rPr>
              <a:t>A</a:t>
            </a:r>
            <a:r>
              <a:rPr dirty="0" smtClean="0" sz="1100" spc="-14" b="1" u="heavy">
                <a:latin typeface="Arial"/>
                <a:cs typeface="Arial"/>
              </a:rPr>
              <a:t>T</a:t>
            </a:r>
            <a:r>
              <a:rPr dirty="0" smtClean="0" sz="1100" spc="4" b="1" u="heavy">
                <a:latin typeface="Arial"/>
                <a:cs typeface="Arial"/>
              </a:rPr>
              <a:t>I</a:t>
            </a:r>
            <a:r>
              <a:rPr dirty="0" smtClean="0" sz="1100" spc="4" b="1" u="heavy">
                <a:latin typeface="Arial"/>
                <a:cs typeface="Arial"/>
              </a:rPr>
              <a:t>O</a:t>
            </a:r>
            <a:r>
              <a:rPr dirty="0" smtClean="0" sz="1100" spc="0" b="1" u="heavy">
                <a:latin typeface="Arial"/>
                <a:cs typeface="Arial"/>
              </a:rPr>
              <a:t>N</a:t>
            </a:r>
            <a:r>
              <a:rPr dirty="0" smtClean="0" sz="1100" spc="0" b="1" u="heavy">
                <a:latin typeface="Arial"/>
                <a:cs typeface="Arial"/>
              </a:rPr>
              <a:t> </a:t>
            </a:r>
            <a:r>
              <a:rPr dirty="0" smtClean="0" sz="1100" spc="0" b="1" u="heavy">
                <a:latin typeface="Arial"/>
                <a:cs typeface="Arial"/>
              </a:rPr>
              <a:t>FORM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1643305"/>
            <a:ext cx="383167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3797300" algn="l"/>
              </a:tabLst>
            </a:pP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cati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gra</a:t>
            </a:r>
            <a:r>
              <a:rPr dirty="0" smtClean="0" sz="1100" spc="-4">
                <a:latin typeface="Arial"/>
                <a:cs typeface="Arial"/>
              </a:rPr>
              <a:t>m</a:t>
            </a:r>
            <a:r>
              <a:rPr dirty="0" smtClean="0" sz="1100" spc="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51629" y="1643305"/>
            <a:ext cx="255645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25146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5940" y="1964869"/>
            <a:ext cx="381647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37719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’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51629" y="1964869"/>
            <a:ext cx="256488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25273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4">
                <a:latin typeface="Arial"/>
                <a:cs typeface="Arial"/>
              </a:rPr>
              <a:t>.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5940" y="2286433"/>
            <a:ext cx="384686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3810000" algn="l"/>
              </a:tabLst>
            </a:pP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cat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1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5940" y="2607997"/>
            <a:ext cx="381643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37719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1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acti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n: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940" y="2928037"/>
            <a:ext cx="660611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565900" algn="l"/>
              </a:tabLst>
            </a:pP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in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sus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on: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940" y="3571546"/>
            <a:ext cx="6644286" cy="167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15"/>
              </a:lnSpc>
              <a:tabLst>
                <a:tab pos="6604000" algn="l"/>
              </a:tabLst>
            </a:pPr>
            <a:r>
              <a:rPr dirty="0" smtClean="0" baseline="2635" sz="1650" spc="-4">
                <a:latin typeface="Arial"/>
                <a:cs typeface="Arial"/>
              </a:rPr>
              <a:t>S</a:t>
            </a:r>
            <a:r>
              <a:rPr dirty="0" smtClean="0" baseline="2635" sz="1650" spc="0">
                <a:latin typeface="Arial"/>
                <a:cs typeface="Arial"/>
              </a:rPr>
              <a:t>et</a:t>
            </a:r>
            <a:r>
              <a:rPr dirty="0" smtClean="0" baseline="2635" sz="1650" spc="9">
                <a:latin typeface="Arial"/>
                <a:cs typeface="Arial"/>
              </a:rPr>
              <a:t>t</a:t>
            </a:r>
            <a:r>
              <a:rPr dirty="0" smtClean="0" baseline="2635" sz="1650" spc="-4">
                <a:latin typeface="Arial"/>
                <a:cs typeface="Arial"/>
              </a:rPr>
              <a:t>i</a:t>
            </a:r>
            <a:r>
              <a:rPr dirty="0" smtClean="0" baseline="2635" sz="1650" spc="-14">
                <a:latin typeface="Arial"/>
                <a:cs typeface="Arial"/>
              </a:rPr>
              <a:t>n</a:t>
            </a:r>
            <a:r>
              <a:rPr dirty="0" smtClean="0" baseline="2635" sz="1650" spc="0">
                <a:latin typeface="Arial"/>
                <a:cs typeface="Arial"/>
              </a:rPr>
              <a:t>g</a:t>
            </a:r>
            <a:r>
              <a:rPr dirty="0" smtClean="0" baseline="2635" sz="1650" spc="14">
                <a:latin typeface="Arial"/>
                <a:cs typeface="Arial"/>
              </a:rPr>
              <a:t> </a:t>
            </a:r>
            <a:r>
              <a:rPr dirty="0" smtClean="0" baseline="2635" sz="1650" spc="-14">
                <a:latin typeface="Arial"/>
                <a:cs typeface="Arial"/>
              </a:rPr>
              <a:t>o</a:t>
            </a:r>
            <a:r>
              <a:rPr dirty="0" smtClean="0" baseline="2635" sz="1650" spc="0">
                <a:latin typeface="Arial"/>
                <a:cs typeface="Arial"/>
              </a:rPr>
              <a:t>f</a:t>
            </a:r>
            <a:r>
              <a:rPr dirty="0" smtClean="0" baseline="2635" sz="1650" spc="19">
                <a:latin typeface="Arial"/>
                <a:cs typeface="Arial"/>
              </a:rPr>
              <a:t> </a:t>
            </a:r>
            <a:r>
              <a:rPr dirty="0" smtClean="0" baseline="2635" sz="1650" spc="0">
                <a:latin typeface="Arial"/>
                <a:cs typeface="Arial"/>
              </a:rPr>
              <a:t>s</a:t>
            </a:r>
            <a:r>
              <a:rPr dirty="0" smtClean="0" baseline="2635" sz="1650" spc="-14">
                <a:latin typeface="Arial"/>
                <a:cs typeface="Arial"/>
              </a:rPr>
              <a:t>u</a:t>
            </a:r>
            <a:r>
              <a:rPr dirty="0" smtClean="0" baseline="2635" sz="1650" spc="0">
                <a:latin typeface="Arial"/>
                <a:cs typeface="Arial"/>
              </a:rPr>
              <a:t>sp</a:t>
            </a:r>
            <a:r>
              <a:rPr dirty="0" smtClean="0" baseline="2635" sz="1650" spc="-4">
                <a:latin typeface="Arial"/>
                <a:cs typeface="Arial"/>
              </a:rPr>
              <a:t>e</a:t>
            </a:r>
            <a:r>
              <a:rPr dirty="0" smtClean="0" baseline="2635" sz="1650" spc="0">
                <a:latin typeface="Arial"/>
                <a:cs typeface="Arial"/>
              </a:rPr>
              <a:t>ns</a:t>
            </a:r>
            <a:r>
              <a:rPr dirty="0" smtClean="0" baseline="2635" sz="1650" spc="-4">
                <a:latin typeface="Arial"/>
                <a:cs typeface="Arial"/>
              </a:rPr>
              <a:t>i</a:t>
            </a:r>
            <a:r>
              <a:rPr dirty="0" smtClean="0" baseline="2635" sz="1650" spc="0">
                <a:latin typeface="Arial"/>
                <a:cs typeface="Arial"/>
              </a:rPr>
              <a:t>o</a:t>
            </a:r>
            <a:r>
              <a:rPr dirty="0" smtClean="0" baseline="2635" sz="1650" spc="-4">
                <a:latin typeface="Arial"/>
                <a:cs typeface="Arial"/>
              </a:rPr>
              <a:t>n</a:t>
            </a:r>
            <a:r>
              <a:rPr dirty="0" smtClean="0" baseline="2635" sz="1650" spc="0">
                <a:latin typeface="Arial"/>
                <a:cs typeface="Arial"/>
              </a:rPr>
              <a:t>:</a:t>
            </a:r>
            <a:r>
              <a:rPr dirty="0" smtClean="0" baseline="2635" sz="1650" spc="0">
                <a:latin typeface="Arial"/>
                <a:cs typeface="Arial"/>
              </a:rPr>
              <a:t> </a:t>
            </a:r>
            <a:r>
              <a:rPr dirty="0" smtClean="0" baseline="1776" sz="1650" spc="0">
                <a:latin typeface="TITUS Cyberbit Basic"/>
                <a:cs typeface="TITUS Cyberbit Basic"/>
              </a:rPr>
              <a:t></a:t>
            </a:r>
            <a:r>
              <a:rPr dirty="0" smtClean="0" baseline="1776" sz="1650" spc="59">
                <a:latin typeface="TITUS Cyberbit Basic"/>
                <a:cs typeface="TITUS Cyberbit Basic"/>
              </a:rPr>
              <a:t> </a:t>
            </a:r>
            <a:r>
              <a:rPr dirty="0" smtClean="0" baseline="2635" sz="1650" spc="0">
                <a:latin typeface="Arial"/>
                <a:cs typeface="Arial"/>
              </a:rPr>
              <a:t>h</a:t>
            </a:r>
            <a:r>
              <a:rPr dirty="0" smtClean="0" baseline="2635" sz="1650" spc="-4">
                <a:latin typeface="Arial"/>
                <a:cs typeface="Arial"/>
              </a:rPr>
              <a:t>o</a:t>
            </a:r>
            <a:r>
              <a:rPr dirty="0" smtClean="0" baseline="2635" sz="1650" spc="4">
                <a:latin typeface="Arial"/>
                <a:cs typeface="Arial"/>
              </a:rPr>
              <a:t>m</a:t>
            </a:r>
            <a:r>
              <a:rPr dirty="0" smtClean="0" baseline="2635" sz="1650" spc="0">
                <a:latin typeface="Arial"/>
                <a:cs typeface="Arial"/>
              </a:rPr>
              <a:t>e</a:t>
            </a:r>
            <a:r>
              <a:rPr dirty="0" smtClean="0" baseline="2635" sz="1650" spc="0">
                <a:latin typeface="Arial"/>
                <a:cs typeface="Arial"/>
              </a:rPr>
              <a:t>   </a:t>
            </a:r>
            <a:r>
              <a:rPr dirty="0" smtClean="0" baseline="1776" sz="1650" spc="0">
                <a:latin typeface="TITUS Cyberbit Basic"/>
                <a:cs typeface="TITUS Cyberbit Basic"/>
              </a:rPr>
              <a:t></a:t>
            </a:r>
            <a:r>
              <a:rPr dirty="0" smtClean="0" baseline="1776" sz="1650" spc="59">
                <a:latin typeface="TITUS Cyberbit Basic"/>
                <a:cs typeface="TITUS Cyberbit Basic"/>
              </a:rPr>
              <a:t> </a:t>
            </a:r>
            <a:r>
              <a:rPr dirty="0" smtClean="0" baseline="2635" sz="1650" spc="0">
                <a:latin typeface="Arial"/>
                <a:cs typeface="Arial"/>
              </a:rPr>
              <a:t>oth</a:t>
            </a:r>
            <a:r>
              <a:rPr dirty="0" smtClean="0" baseline="2635" sz="1650" spc="-9">
                <a:latin typeface="Arial"/>
                <a:cs typeface="Arial"/>
              </a:rPr>
              <a:t>e</a:t>
            </a:r>
            <a:r>
              <a:rPr dirty="0" smtClean="0" baseline="2635" sz="1650" spc="4">
                <a:latin typeface="Arial"/>
                <a:cs typeface="Arial"/>
              </a:rPr>
              <a:t>r</a:t>
            </a:r>
            <a:r>
              <a:rPr dirty="0" smtClean="0" baseline="2635" sz="1650" spc="0">
                <a:latin typeface="Arial"/>
                <a:cs typeface="Arial"/>
              </a:rPr>
              <a:t>:</a:t>
            </a:r>
            <a:r>
              <a:rPr dirty="0" smtClean="0" baseline="2635" sz="1650" spc="0">
                <a:latin typeface="Arial"/>
                <a:cs typeface="Arial"/>
              </a:rPr>
              <a:t> </a:t>
            </a:r>
            <a:r>
              <a:rPr dirty="0" smtClean="0" baseline="2635" sz="1650" spc="0" u="sng">
                <a:latin typeface="Arial"/>
                <a:cs typeface="Arial"/>
              </a:rPr>
              <a:t> </a:t>
            </a:r>
            <a:r>
              <a:rPr dirty="0" smtClean="0" baseline="2635" sz="165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5940" y="3893110"/>
            <a:ext cx="6659428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6616700" algn="l"/>
              </a:tabLst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ate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s)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sus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                                                  </a:t>
            </a:r>
            <a:r>
              <a:rPr dirty="0" smtClean="0" sz="1100" spc="54" u="sng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u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ol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)</a:t>
            </a:r>
            <a:r>
              <a:rPr dirty="0" smtClean="0" sz="1100" spc="1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5940" y="4214674"/>
            <a:ext cx="466174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tabLst>
                <a:tab pos="4622800" algn="l"/>
              </a:tabLst>
            </a:pP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umb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sus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sch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:</a:t>
            </a:r>
            <a:r>
              <a:rPr dirty="0" smtClean="0" sz="1100" spc="0" u="sng">
                <a:latin typeface="Arial"/>
                <a:cs typeface="Arial"/>
              </a:rPr>
              <a:t> </a:t>
            </a:r>
            <a:r>
              <a:rPr dirty="0" smtClean="0" sz="1100" spc="0" u="sng"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5940" y="4536238"/>
            <a:ext cx="476017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sus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nstitu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“</a:t>
            </a:r>
            <a:r>
              <a:rPr dirty="0" smtClean="0" sz="1100" spc="-4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cemen</a:t>
            </a:r>
            <a:r>
              <a:rPr dirty="0" smtClean="0" sz="1100" spc="-9">
                <a:latin typeface="Arial"/>
                <a:cs typeface="Arial"/>
              </a:rPr>
              <a:t>t</a:t>
            </a:r>
            <a:r>
              <a:rPr dirty="0" smtClean="0" sz="1100" spc="4">
                <a:latin typeface="Arial"/>
                <a:cs typeface="Arial"/>
              </a:rPr>
              <a:t>”</a:t>
            </a:r>
            <a:r>
              <a:rPr dirty="0" smtClean="0" sz="1100" spc="0">
                <a:latin typeface="Arial"/>
                <a:cs typeface="Arial"/>
              </a:rPr>
              <a:t>?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hy</a:t>
            </a:r>
            <a:r>
              <a:rPr dirty="0" smtClean="0" sz="1100" spc="-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hy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5940" y="5177842"/>
            <a:ext cx="3400066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1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?</a:t>
            </a:r>
            <a:r>
              <a:rPr dirty="0" smtClean="0" sz="1100" spc="-29">
                <a:latin typeface="Arial"/>
                <a:cs typeface="Arial"/>
              </a:rPr>
              <a:t> </a:t>
            </a:r>
            <a:r>
              <a:rPr dirty="0" smtClean="0" sz="1100" spc="34">
                <a:latin typeface="Arial"/>
                <a:cs typeface="Arial"/>
              </a:rPr>
              <a:t>W</a:t>
            </a:r>
            <a:r>
              <a:rPr dirty="0" smtClean="0" sz="1100" spc="-1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no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5940" y="5659680"/>
            <a:ext cx="4410832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uc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ces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x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sc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ption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ces: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940" y="6301310"/>
            <a:ext cx="65735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tabLst>
                <a:tab pos="6527800" algn="l"/>
              </a:tabLst>
            </a:pP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s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4">
                <a:latin typeface="Arial Narrow"/>
                <a:cs typeface="Arial Narrow"/>
              </a:rPr>
              <a:t>n</a:t>
            </a:r>
            <a:r>
              <a:rPr dirty="0" smtClean="0" sz="1200" spc="-4">
                <a:latin typeface="Arial Narrow"/>
                <a:cs typeface="Arial Narrow"/>
              </a:rPr>
              <a:t>e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4">
                <a:latin typeface="Arial Narrow"/>
                <a:cs typeface="Arial Narrow"/>
              </a:rPr>
              <a:t>d</a:t>
            </a:r>
            <a:r>
              <a:rPr dirty="0" smtClean="0" sz="1200" spc="-4">
                <a:latin typeface="Arial Narrow"/>
                <a:cs typeface="Arial Narrow"/>
              </a:rPr>
              <a:t>e</a:t>
            </a:r>
            <a:r>
              <a:rPr dirty="0" smtClean="0" sz="1200" spc="4">
                <a:latin typeface="Arial Narrow"/>
                <a:cs typeface="Arial Narrow"/>
              </a:rPr>
              <a:t>d</a:t>
            </a:r>
            <a:r>
              <a:rPr dirty="0" smtClean="0" sz="1200" spc="0">
                <a:latin typeface="Arial Narrow"/>
                <a:cs typeface="Arial Narrow"/>
              </a:rPr>
              <a:t>,</a:t>
            </a:r>
            <a:r>
              <a:rPr dirty="0" smtClean="0" sz="1200" spc="14">
                <a:latin typeface="Arial Narrow"/>
                <a:cs typeface="Arial Narrow"/>
              </a:rPr>
              <a:t> </a:t>
            </a:r>
            <a:r>
              <a:rPr dirty="0" smtClean="0" sz="1200" spc="-9">
                <a:latin typeface="Arial Narrow"/>
                <a:cs typeface="Arial Narrow"/>
              </a:rPr>
              <a:t>I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0">
                <a:latin typeface="Arial Narrow"/>
                <a:cs typeface="Arial Narrow"/>
              </a:rPr>
              <a:t>P</a:t>
            </a:r>
            <a:r>
              <a:rPr dirty="0" smtClean="0" sz="1200" spc="4">
                <a:latin typeface="Arial Narrow"/>
                <a:cs typeface="Arial Narrow"/>
              </a:rPr>
              <a:t> </a:t>
            </a:r>
            <a:r>
              <a:rPr dirty="0" smtClean="0" sz="1200" spc="-14">
                <a:latin typeface="Arial Narrow"/>
                <a:cs typeface="Arial Narrow"/>
              </a:rPr>
              <a:t>T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m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-4">
                <a:latin typeface="Arial Narrow"/>
                <a:cs typeface="Arial Narrow"/>
              </a:rPr>
              <a:t>m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-9">
                <a:latin typeface="Arial Narrow"/>
                <a:cs typeface="Arial Narrow"/>
              </a:rPr>
              <a:t>t</a:t>
            </a:r>
            <a:r>
              <a:rPr dirty="0" smtClean="0" sz="1200" spc="0">
                <a:latin typeface="Arial Narrow"/>
                <a:cs typeface="Arial Narrow"/>
              </a:rPr>
              <a:t>ing</a:t>
            </a:r>
            <a:r>
              <a:rPr dirty="0" smtClean="0" sz="1200" spc="9">
                <a:latin typeface="Arial Narrow"/>
                <a:cs typeface="Arial Narrow"/>
              </a:rPr>
              <a:t> </a:t>
            </a:r>
            <a:r>
              <a:rPr dirty="0" smtClean="0" sz="1200" spc="-4">
                <a:latin typeface="Arial Narrow"/>
                <a:cs typeface="Arial Narrow"/>
              </a:rPr>
              <a:t>d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te</a:t>
            </a:r>
            <a:r>
              <a:rPr dirty="0" smtClean="0" sz="1200" spc="14">
                <a:latin typeface="Arial Narrow"/>
                <a:cs typeface="Arial Narrow"/>
              </a:rPr>
              <a:t> </a:t>
            </a:r>
            <a:r>
              <a:rPr dirty="0" smtClean="0" sz="1200" spc="0">
                <a:latin typeface="Arial Narrow"/>
                <a:cs typeface="Arial Narrow"/>
              </a:rPr>
              <a:t>(</a:t>
            </a:r>
            <a:r>
              <a:rPr dirty="0" smtClean="0" sz="1200" spc="-9">
                <a:latin typeface="Arial Narrow"/>
                <a:cs typeface="Arial Narrow"/>
              </a:rPr>
              <a:t>n</a:t>
            </a:r>
            <a:r>
              <a:rPr dirty="0" smtClean="0" sz="1200" spc="0">
                <a:latin typeface="Arial Narrow"/>
                <a:cs typeface="Arial Narrow"/>
              </a:rPr>
              <a:t>o</a:t>
            </a:r>
            <a:r>
              <a:rPr dirty="0" smtClean="0" sz="1200" spc="4">
                <a:latin typeface="Arial Narrow"/>
                <a:cs typeface="Arial Narrow"/>
              </a:rPr>
              <a:t> </a:t>
            </a:r>
            <a:r>
              <a:rPr dirty="0" smtClean="0" sz="1200" spc="0">
                <a:latin typeface="Arial Narrow"/>
                <a:cs typeface="Arial Narrow"/>
              </a:rPr>
              <a:t>l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-9">
                <a:latin typeface="Arial Narrow"/>
                <a:cs typeface="Arial Narrow"/>
              </a:rPr>
              <a:t>t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0">
                <a:latin typeface="Arial Narrow"/>
                <a:cs typeface="Arial Narrow"/>
              </a:rPr>
              <a:t>r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0">
                <a:latin typeface="Arial Narrow"/>
                <a:cs typeface="Arial Narrow"/>
              </a:rPr>
              <a:t>t</a:t>
            </a:r>
            <a:r>
              <a:rPr dirty="0" smtClean="0" sz="1200" spc="-4">
                <a:latin typeface="Arial Narrow"/>
                <a:cs typeface="Arial Narrow"/>
              </a:rPr>
              <a:t>h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n</a:t>
            </a:r>
            <a:r>
              <a:rPr dirty="0" smtClean="0" sz="1200" spc="-4">
                <a:latin typeface="Arial Narrow"/>
                <a:cs typeface="Arial Narrow"/>
              </a:rPr>
              <a:t> </a:t>
            </a:r>
            <a:r>
              <a:rPr dirty="0" smtClean="0" sz="1200" spc="4">
                <a:latin typeface="Arial Narrow"/>
                <a:cs typeface="Arial Narrow"/>
              </a:rPr>
              <a:t>1</a:t>
            </a:r>
            <a:r>
              <a:rPr dirty="0" smtClean="0" sz="1200" spc="0">
                <a:latin typeface="Arial Narrow"/>
                <a:cs typeface="Arial Narrow"/>
              </a:rPr>
              <a:t>0</a:t>
            </a:r>
            <a:r>
              <a:rPr dirty="0" smtClean="0" sz="1200" spc="-4">
                <a:latin typeface="Arial Narrow"/>
                <a:cs typeface="Arial Narrow"/>
              </a:rPr>
              <a:t> </a:t>
            </a:r>
            <a:r>
              <a:rPr dirty="0" smtClean="0" sz="1200" spc="-4">
                <a:latin typeface="Arial Narrow"/>
                <a:cs typeface="Arial Narrow"/>
              </a:rPr>
              <a:t>b</a:t>
            </a:r>
            <a:r>
              <a:rPr dirty="0" smtClean="0" sz="1200" spc="4">
                <a:latin typeface="Arial Narrow"/>
                <a:cs typeface="Arial Narrow"/>
              </a:rPr>
              <a:t>u</a:t>
            </a:r>
            <a:r>
              <a:rPr dirty="0" smtClean="0" sz="1200" spc="0">
                <a:latin typeface="Arial Narrow"/>
                <a:cs typeface="Arial Narrow"/>
              </a:rPr>
              <a:t>sin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0">
                <a:latin typeface="Arial Narrow"/>
                <a:cs typeface="Arial Narrow"/>
              </a:rPr>
              <a:t>ss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-4">
                <a:latin typeface="Arial Narrow"/>
                <a:cs typeface="Arial Narrow"/>
              </a:rPr>
              <a:t>d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ys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-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f</a:t>
            </a:r>
            <a:r>
              <a:rPr dirty="0" smtClean="0" sz="1200" spc="4">
                <a:latin typeface="Arial Narrow"/>
                <a:cs typeface="Arial Narrow"/>
              </a:rPr>
              <a:t>t</a:t>
            </a:r>
            <a:r>
              <a:rPr dirty="0" smtClean="0" sz="1200" spc="4">
                <a:latin typeface="Arial Narrow"/>
                <a:cs typeface="Arial Narrow"/>
              </a:rPr>
              <a:t>e</a:t>
            </a:r>
            <a:r>
              <a:rPr dirty="0" smtClean="0" sz="1200" spc="0">
                <a:latin typeface="Arial Narrow"/>
                <a:cs typeface="Arial Narrow"/>
              </a:rPr>
              <a:t>r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-9">
                <a:latin typeface="Arial Narrow"/>
                <a:cs typeface="Arial Narrow"/>
              </a:rPr>
              <a:t>t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king</a:t>
            </a:r>
            <a:r>
              <a:rPr dirty="0" smtClean="0" sz="1200" spc="-4">
                <a:latin typeface="Arial Narrow"/>
                <a:cs typeface="Arial Narrow"/>
              </a:rPr>
              <a:t> </a:t>
            </a:r>
            <a:r>
              <a:rPr dirty="0" smtClean="0" sz="1200" spc="4">
                <a:latin typeface="Arial Narrow"/>
                <a:cs typeface="Arial Narrow"/>
              </a:rPr>
              <a:t>d</a:t>
            </a:r>
            <a:r>
              <a:rPr dirty="0" smtClean="0" sz="1200" spc="-14">
                <a:latin typeface="Arial Narrow"/>
                <a:cs typeface="Arial Narrow"/>
              </a:rPr>
              <a:t>i</a:t>
            </a:r>
            <a:r>
              <a:rPr dirty="0" smtClean="0" sz="1200" spc="0">
                <a:latin typeface="Arial Narrow"/>
                <a:cs typeface="Arial Narrow"/>
              </a:rPr>
              <a:t>sciplin</a:t>
            </a:r>
            <a:r>
              <a:rPr dirty="0" smtClean="0" sz="1200" spc="4">
                <a:latin typeface="Arial Narrow"/>
                <a:cs typeface="Arial Narrow"/>
              </a:rPr>
              <a:t>a</a:t>
            </a:r>
            <a:r>
              <a:rPr dirty="0" smtClean="0" sz="1200" spc="0">
                <a:latin typeface="Arial Narrow"/>
                <a:cs typeface="Arial Narrow"/>
              </a:rPr>
              <a:t>ry</a:t>
            </a:r>
            <a:r>
              <a:rPr dirty="0" smtClean="0" sz="1200" spc="0">
                <a:latin typeface="Arial Narrow"/>
                <a:cs typeface="Arial Narrow"/>
              </a:rPr>
              <a:t> </a:t>
            </a:r>
            <a:r>
              <a:rPr dirty="0" smtClean="0" sz="1200" spc="0">
                <a:latin typeface="Arial Narrow"/>
                <a:cs typeface="Arial Narrow"/>
              </a:rPr>
              <a:t>acti</a:t>
            </a:r>
            <a:r>
              <a:rPr dirty="0" smtClean="0" sz="1200" spc="-9">
                <a:latin typeface="Arial Narrow"/>
                <a:cs typeface="Arial Narrow"/>
              </a:rPr>
              <a:t>o</a:t>
            </a:r>
            <a:r>
              <a:rPr dirty="0" smtClean="0" sz="1200" spc="4">
                <a:latin typeface="Arial Narrow"/>
                <a:cs typeface="Arial Narrow"/>
              </a:rPr>
              <a:t>n</a:t>
            </a:r>
            <a:r>
              <a:rPr dirty="0" smtClean="0" sz="1200" spc="0">
                <a:latin typeface="Arial Narrow"/>
                <a:cs typeface="Arial Narrow"/>
              </a:rPr>
              <a:t>)</a:t>
            </a:r>
            <a:r>
              <a:rPr dirty="0" smtClean="0" sz="1200" spc="25">
                <a:latin typeface="Arial Narrow"/>
                <a:cs typeface="Arial Narrow"/>
              </a:rPr>
              <a:t>:</a:t>
            </a:r>
            <a:r>
              <a:rPr dirty="0" smtClean="0" sz="1200" spc="0" u="sng">
                <a:latin typeface="Arial Narrow"/>
                <a:cs typeface="Arial Narrow"/>
              </a:rPr>
              <a:t> </a:t>
            </a:r>
            <a:r>
              <a:rPr dirty="0" smtClean="0" sz="1200" spc="0" u="sng">
                <a:latin typeface="Arial Narrow"/>
                <a:cs typeface="Arial Narrow"/>
              </a:rPr>
              <a:t>	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40" y="6564936"/>
            <a:ext cx="2734389" cy="327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urpose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g: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100" u="sng">
                <a:latin typeface="Arial"/>
                <a:cs typeface="Arial"/>
              </a:rPr>
              <a:t>     </a:t>
            </a:r>
            <a:r>
              <a:rPr dirty="0" smtClean="0" sz="1100" spc="9" u="sng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ct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et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35807" y="6726480"/>
            <a:ext cx="312878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u="sng">
                <a:latin typeface="Arial"/>
                <a:cs typeface="Arial"/>
              </a:rPr>
              <a:t>     </a:t>
            </a:r>
            <a:r>
              <a:rPr dirty="0" smtClean="0" sz="1100" spc="-4" u="sng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op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Functi</a:t>
            </a:r>
            <a:r>
              <a:rPr dirty="0" smtClean="0" sz="1100" spc="-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oral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ssessment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940" y="6886500"/>
            <a:ext cx="27346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u="sng">
                <a:latin typeface="Arial"/>
                <a:cs typeface="Arial"/>
              </a:rPr>
              <a:t>     </a:t>
            </a:r>
            <a:r>
              <a:rPr dirty="0" smtClean="0" sz="1100" spc="4" u="sng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op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1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35807" y="6886500"/>
            <a:ext cx="371778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u="sng">
                <a:latin typeface="Arial"/>
                <a:cs typeface="Arial"/>
              </a:rPr>
              <a:t>     </a:t>
            </a:r>
            <a:r>
              <a:rPr dirty="0" smtClean="0" sz="1100" spc="9" u="sng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Re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w</a:t>
            </a:r>
            <a:r>
              <a:rPr dirty="0" smtClean="0" sz="1100" spc="4">
                <a:latin typeface="Arial"/>
                <a:cs typeface="Arial"/>
              </a:rPr>
              <a:t>/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-9">
                <a:latin typeface="Arial"/>
                <a:cs typeface="Arial"/>
              </a:rPr>
              <a:t>x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1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oral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-9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7046520"/>
            <a:ext cx="429964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u="sng">
                <a:latin typeface="Arial"/>
                <a:cs typeface="Arial"/>
              </a:rPr>
              <a:t>     </a:t>
            </a:r>
            <a:r>
              <a:rPr dirty="0" smtClean="0" sz="1100" spc="9" u="sng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ad</a:t>
            </a:r>
            <a:r>
              <a:rPr dirty="0" smtClean="0" sz="1100" spc="-14">
                <a:latin typeface="Arial"/>
                <a:cs typeface="Arial"/>
              </a:rPr>
              <a:t>d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ess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in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I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ac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nt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7294932"/>
            <a:ext cx="522541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utc</a:t>
            </a:r>
            <a:r>
              <a:rPr dirty="0" smtClean="0" sz="1100" spc="-9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-4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1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erenced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4">
                <a:latin typeface="Arial"/>
                <a:cs typeface="Arial"/>
              </a:rPr>
              <a:t>(</a:t>
            </a:r>
            <a:r>
              <a:rPr dirty="0" smtClean="0" sz="1100" spc="-9">
                <a:latin typeface="Arial"/>
                <a:cs typeface="Arial"/>
              </a:rPr>
              <a:t>s</a:t>
            </a:r>
            <a:r>
              <a:rPr dirty="0" smtClean="0" sz="1100" spc="25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:</a:t>
            </a:r>
            <a:r>
              <a:rPr dirty="0" smtClean="0" sz="1100" spc="-50">
                <a:latin typeface="Arial"/>
                <a:cs typeface="Arial"/>
              </a:rPr>
              <a:t> </a:t>
            </a:r>
            <a:r>
              <a:rPr dirty="0" smtClean="0" sz="900" spc="-9">
                <a:latin typeface="Arial"/>
                <a:cs typeface="Arial"/>
              </a:rPr>
              <a:t>(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-9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h</a:t>
            </a:r>
            <a:r>
              <a:rPr dirty="0" smtClean="0" sz="900" spc="-4">
                <a:latin typeface="Arial"/>
                <a:cs typeface="Arial"/>
              </a:rPr>
              <a:t> 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-9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4">
                <a:latin typeface="Arial"/>
                <a:cs typeface="Arial"/>
              </a:rPr>
              <a:t>o</a:t>
            </a:r>
            <a:r>
              <a:rPr dirty="0" smtClean="0" sz="900" spc="-9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0">
                <a:latin typeface="Arial"/>
                <a:cs typeface="Arial"/>
              </a:rPr>
              <a:t>l</a:t>
            </a:r>
            <a:r>
              <a:rPr dirty="0" smtClean="0" sz="900" spc="-4">
                <a:latin typeface="Arial"/>
                <a:cs typeface="Arial"/>
              </a:rPr>
              <a:t> 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4">
                <a:latin typeface="Arial"/>
                <a:cs typeface="Arial"/>
              </a:rPr>
              <a:t>o</a:t>
            </a:r>
            <a:r>
              <a:rPr dirty="0" smtClean="0" sz="900" spc="-4">
                <a:latin typeface="Arial"/>
                <a:cs typeface="Arial"/>
              </a:rPr>
              <a:t>c</a:t>
            </a:r>
            <a:r>
              <a:rPr dirty="0" smtClean="0" sz="900" spc="4">
                <a:latin typeface="Arial"/>
                <a:cs typeface="Arial"/>
              </a:rPr>
              <a:t>u</a:t>
            </a:r>
            <a:r>
              <a:rPr dirty="0" smtClean="0" sz="900" spc="4">
                <a:latin typeface="Arial"/>
                <a:cs typeface="Arial"/>
              </a:rPr>
              <a:t>m</a:t>
            </a:r>
            <a:r>
              <a:rPr dirty="0" smtClean="0" sz="900" spc="-9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n</a:t>
            </a:r>
            <a:r>
              <a:rPr dirty="0" smtClean="0" sz="900" spc="0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-9">
                <a:latin typeface="Arial"/>
                <a:cs typeface="Arial"/>
              </a:rPr>
              <a:t>t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4">
                <a:latin typeface="Arial"/>
                <a:cs typeface="Arial"/>
              </a:rPr>
              <a:t>o</a:t>
            </a:r>
            <a:r>
              <a:rPr dirty="0" smtClean="0" sz="900" spc="0">
                <a:latin typeface="Arial"/>
                <a:cs typeface="Arial"/>
              </a:rPr>
              <a:t>n</a:t>
            </a:r>
            <a:r>
              <a:rPr dirty="0" smtClean="0" sz="900" spc="-4">
                <a:latin typeface="Arial"/>
                <a:cs typeface="Arial"/>
              </a:rPr>
              <a:t> </a:t>
            </a:r>
            <a:r>
              <a:rPr dirty="0" smtClean="0" sz="900" spc="4">
                <a:latin typeface="Arial"/>
                <a:cs typeface="Arial"/>
              </a:rPr>
              <a:t>a</a:t>
            </a:r>
            <a:r>
              <a:rPr dirty="0" smtClean="0" sz="900" spc="0">
                <a:latin typeface="Arial"/>
                <a:cs typeface="Arial"/>
              </a:rPr>
              <a:t>s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9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-9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d</a:t>
            </a:r>
            <a:r>
              <a:rPr dirty="0" smtClean="0" sz="900" spc="0"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8260005"/>
            <a:ext cx="468885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ar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nts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l</a:t>
            </a:r>
            <a:r>
              <a:rPr dirty="0" smtClean="0" sz="1100" spc="-9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9">
                <a:latin typeface="Arial"/>
                <a:cs typeface="Arial"/>
              </a:rPr>
              <a:t>k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14">
                <a:latin typeface="Arial"/>
                <a:cs typeface="Arial"/>
              </a:rPr>
              <a:t>e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ard</a:t>
            </a:r>
            <a:r>
              <a:rPr dirty="0" smtClean="0" sz="1100" spc="-1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sc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9384666"/>
            <a:ext cx="371947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P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nted</a:t>
            </a:r>
            <a:r>
              <a:rPr dirty="0" smtClean="0" sz="1100" spc="4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4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9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-14">
                <a:latin typeface="Arial"/>
                <a:cs typeface="Arial"/>
              </a:rPr>
              <a:t>a</a:t>
            </a:r>
            <a:r>
              <a:rPr dirty="0" smtClean="0" sz="1100" spc="4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ure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e</a:t>
            </a:r>
            <a:r>
              <a:rPr dirty="0" smtClean="0" sz="1100" spc="4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son</a:t>
            </a:r>
            <a:r>
              <a:rPr dirty="0" smtClean="0" sz="1100" spc="-9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-14">
                <a:latin typeface="Arial"/>
                <a:cs typeface="Arial"/>
              </a:rPr>
              <a:t>o</a:t>
            </a:r>
            <a:r>
              <a:rPr dirty="0" smtClean="0" sz="1100" spc="4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-4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eti</a:t>
            </a:r>
            <a:r>
              <a:rPr dirty="0" smtClean="0" sz="1100" spc="-14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9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-4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-4">
                <a:latin typeface="Arial"/>
                <a:cs typeface="Arial"/>
              </a:rPr>
              <a:t> </a:t>
            </a:r>
            <a:r>
              <a:rPr dirty="0" smtClean="0" sz="1100" spc="4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-9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23001" y="9384666"/>
            <a:ext cx="34184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9618" y="1629918"/>
            <a:ext cx="25642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999609" y="1629918"/>
            <a:ext cx="21747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598930" y="1951481"/>
            <a:ext cx="27197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162628" y="1951481"/>
            <a:ext cx="20201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707133" y="2273046"/>
            <a:ext cx="264193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754377" y="2594609"/>
            <a:ext cx="25642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144647" y="2914650"/>
            <a:ext cx="39636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48640" y="3260079"/>
            <a:ext cx="66072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3182594" y="3558159"/>
            <a:ext cx="39636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947926" y="3879723"/>
            <a:ext cx="201968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385306" y="3879723"/>
            <a:ext cx="77633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075811" y="4201287"/>
            <a:ext cx="10881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053074" y="6298565"/>
            <a:ext cx="10208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48640" y="6713093"/>
            <a:ext cx="233446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548507" y="6713093"/>
            <a:ext cx="232044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48640" y="6873113"/>
            <a:ext cx="23317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548507" y="6873113"/>
            <a:ext cx="2334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48640" y="7033133"/>
            <a:ext cx="2334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48640" y="9233220"/>
            <a:ext cx="450802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278501" y="9233220"/>
            <a:ext cx="101041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