
<file path=[Content_Types].xml><?xml version="1.0" encoding="utf-8"?>
<Types xmlns="http://schemas.openxmlformats.org/package/2006/content-types"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Layout+xml" PartName="/ppt/slideLayouts/slideLayout1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theme+xml" PartName="/ppt/theme/theme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presentationml.tableStyles+xml" PartName="/ppt/tableStyles.xml"/>
  <Override ContentType="application/vnd.openxmlformats-officedocument.presentationml.slide+xml" PartName="/ppt/slides/slide1.xml"/>
  <Default ContentType="image/png" Extension="png"/>
  <Override ContentType="application/vnd.openxmlformats-officedocument.presentationml.slide+xml" PartName="/ppt/slides/slide2.xml"/>
  <Override ContentType="application/vnd.openxmlformats-officedocument.presentationml.slide+xml" PartName="/ppt/slides/slide3.xml"/>
</Types>
</file>

<file path=_rels/.rels><?xml version="1.0" encoding="UTF-8" standalone="yes"?>
<Relationships xmlns="http://schemas.openxmlformats.org/package/2006/relationships"><Relationship Id="rId1" Target="ppt/presentation.xml" Type="http://schemas.openxmlformats.org/officeDocument/2006/relationships/officeDocument"/><Relationship Id="rId2" Target="docProps/app.xml" Type="http://schemas.openxmlformats.org/officeDocument/2006/relationships/extended-properties"/><Relationship Id="rId3" Target="docProps/core.xml" Type="http://schemas.openxmlformats.org/package/2006/relationships/metadata/core-properties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arget="slideMasters/slideMaster1.xml" Type="http://schemas.openxmlformats.org/officeDocument/2006/relationships/slideMaster"/><Relationship Id="rId2" Target="theme/theme1.xml" Type="http://schemas.openxmlformats.org/officeDocument/2006/relationships/theme"/><Relationship Id="rId3" Target="viewProps.xml" Type="http://schemas.openxmlformats.org/officeDocument/2006/relationships/viewProps"/><Relationship Id="rId4" Target="presProps.xml" Type="http://schemas.openxmlformats.org/officeDocument/2006/relationships/presProps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arget="../slideLayouts/slideLayout1.xml" Type="http://schemas.openxmlformats.org/officeDocument/2006/relationships/slideLayout"/><Relationship Id="rId2" Target="http://www.ventgraphics.com" TargetMode="External" Type="http://schemas.openxmlformats.org/officeDocument/2006/relationships/hyperlink"/><Relationship Id="rId3" Target="mailto:richard@ventgraphics.com" TargetMode="External" Type="http://schemas.openxmlformats.org/officeDocument/2006/relationships/hyperlink"/><Relationship Id="rId4" Target="../media/image1.png" Type="http://schemas.openxmlformats.org/officeDocument/2006/relationships/image"/></Relationships>

</file>

<file path=ppt/slides/_rels/slide2.xml.rels><?xml version="1.0" encoding="UTF-8" standalone="yes"?>
<Relationships xmlns="http://schemas.openxmlformats.org/package/2006/relationships"><Relationship Id="rId1" Target="../slideLayouts/slideLayout1.xml" Type="http://schemas.openxmlformats.org/officeDocument/2006/relationships/slideLayout"/></Relationships>

</file>

<file path=ppt/slides/_rels/slide3.xml.rels><?xml version="1.0" encoding="UTF-8" standalone="yes"?>
<Relationships xmlns="http://schemas.openxmlformats.org/package/2006/relationships"><Relationship Id="rId1" Target="../slideLayouts/slideLayout1.xml" Type="http://schemas.openxmlformats.org/officeDocument/2006/relationships/slideLayout"/></Relationships>
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object 33"/>
          <p:cNvSpPr/>
          <p:nvPr/>
        </p:nvSpPr>
        <p:spPr>
          <a:xfrm>
            <a:off x="426720" y="588644"/>
            <a:ext cx="2117725" cy="824865"/>
          </a:xfrm>
          <a:prstGeom prst="rect">
            <a:avLst/>
          </a:prstGeom>
          <a:blipFill>
            <a:blip cstate="print" r:embed="rId4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9" name="object 29"/>
          <p:cNvSpPr/>
          <p:nvPr/>
        </p:nvSpPr>
        <p:spPr>
          <a:xfrm>
            <a:off x="498475" y="3830954"/>
            <a:ext cx="0" cy="448309"/>
          </a:xfrm>
          <a:custGeom>
            <a:avLst/>
            <a:gdLst/>
            <a:ahLst/>
            <a:cxnLst/>
            <a:rect b="b" l="l" r="r" t="t"/>
            <a:pathLst>
              <a:path h="448309" w="0">
                <a:moveTo>
                  <a:pt x="0" y="0"/>
                </a:moveTo>
                <a:lnTo>
                  <a:pt x="0" y="448309"/>
                </a:lnTo>
              </a:path>
            </a:pathLst>
          </a:custGeom>
          <a:ln w="38100">
            <a:solidFill>
              <a:srgbClr val="D0D0C8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0" name="object 30"/>
          <p:cNvSpPr/>
          <p:nvPr/>
        </p:nvSpPr>
        <p:spPr>
          <a:xfrm>
            <a:off x="480059" y="3850004"/>
            <a:ext cx="3077844" cy="0"/>
          </a:xfrm>
          <a:custGeom>
            <a:avLst/>
            <a:gdLst/>
            <a:ahLst/>
            <a:cxnLst/>
            <a:rect b="b" l="l" r="r" t="t"/>
            <a:pathLst>
              <a:path h="0" w="3077844">
                <a:moveTo>
                  <a:pt x="0" y="0"/>
                </a:moveTo>
                <a:lnTo>
                  <a:pt x="3077844" y="0"/>
                </a:lnTo>
              </a:path>
            </a:pathLst>
          </a:custGeom>
          <a:ln w="38100">
            <a:solidFill>
              <a:srgbClr val="D0D0C8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1" name="object 31"/>
          <p:cNvSpPr/>
          <p:nvPr/>
        </p:nvSpPr>
        <p:spPr>
          <a:xfrm>
            <a:off x="3538854" y="3830954"/>
            <a:ext cx="0" cy="448309"/>
          </a:xfrm>
          <a:custGeom>
            <a:avLst/>
            <a:gdLst/>
            <a:ahLst/>
            <a:cxnLst/>
            <a:rect b="b" l="l" r="r" t="t"/>
            <a:pathLst>
              <a:path h="448309" w="0">
                <a:moveTo>
                  <a:pt x="0" y="0"/>
                </a:moveTo>
                <a:lnTo>
                  <a:pt x="0" y="448309"/>
                </a:lnTo>
              </a:path>
            </a:pathLst>
          </a:custGeom>
          <a:ln w="38100">
            <a:solidFill>
              <a:srgbClr val="D0D0C8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2" name="object 32"/>
          <p:cNvSpPr/>
          <p:nvPr/>
        </p:nvSpPr>
        <p:spPr>
          <a:xfrm>
            <a:off x="480059" y="4260214"/>
            <a:ext cx="3077844" cy="0"/>
          </a:xfrm>
          <a:custGeom>
            <a:avLst/>
            <a:gdLst/>
            <a:ahLst/>
            <a:cxnLst/>
            <a:rect b="b" l="l" r="r" t="t"/>
            <a:pathLst>
              <a:path h="0" w="3077844">
                <a:moveTo>
                  <a:pt x="0" y="0"/>
                </a:moveTo>
                <a:lnTo>
                  <a:pt x="3077844" y="0"/>
                </a:lnTo>
              </a:path>
            </a:pathLst>
          </a:custGeom>
          <a:ln w="38100">
            <a:solidFill>
              <a:srgbClr val="D0D0C8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3727450" y="3830954"/>
            <a:ext cx="0" cy="448309"/>
          </a:xfrm>
          <a:custGeom>
            <a:avLst/>
            <a:gdLst/>
            <a:ahLst/>
            <a:cxnLst/>
            <a:rect b="b" l="l" r="r" t="t"/>
            <a:pathLst>
              <a:path h="448309" w="0">
                <a:moveTo>
                  <a:pt x="0" y="0"/>
                </a:moveTo>
                <a:lnTo>
                  <a:pt x="0" y="448309"/>
                </a:lnTo>
              </a:path>
            </a:pathLst>
          </a:custGeom>
          <a:ln w="38100">
            <a:solidFill>
              <a:srgbClr val="D0D0C8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3708400" y="3850004"/>
            <a:ext cx="3100704" cy="0"/>
          </a:xfrm>
          <a:custGeom>
            <a:avLst/>
            <a:gdLst/>
            <a:ahLst/>
            <a:cxnLst/>
            <a:rect b="b" l="l" r="r" t="t"/>
            <a:pathLst>
              <a:path h="0" w="3100704">
                <a:moveTo>
                  <a:pt x="0" y="0"/>
                </a:moveTo>
                <a:lnTo>
                  <a:pt x="3100704" y="0"/>
                </a:lnTo>
              </a:path>
            </a:pathLst>
          </a:custGeom>
          <a:ln w="38100">
            <a:solidFill>
              <a:srgbClr val="D0D0C8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7" name="object 27"/>
          <p:cNvSpPr/>
          <p:nvPr/>
        </p:nvSpPr>
        <p:spPr>
          <a:xfrm>
            <a:off x="6790055" y="3830954"/>
            <a:ext cx="0" cy="448309"/>
          </a:xfrm>
          <a:custGeom>
            <a:avLst/>
            <a:gdLst/>
            <a:ahLst/>
            <a:cxnLst/>
            <a:rect b="b" l="l" r="r" t="t"/>
            <a:pathLst>
              <a:path h="448309" w="0">
                <a:moveTo>
                  <a:pt x="0" y="0"/>
                </a:moveTo>
                <a:lnTo>
                  <a:pt x="0" y="448309"/>
                </a:lnTo>
              </a:path>
            </a:pathLst>
          </a:custGeom>
          <a:ln w="38100">
            <a:solidFill>
              <a:srgbClr val="D0D0C8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8" name="object 28"/>
          <p:cNvSpPr/>
          <p:nvPr/>
        </p:nvSpPr>
        <p:spPr>
          <a:xfrm>
            <a:off x="3708400" y="4260214"/>
            <a:ext cx="3100704" cy="0"/>
          </a:xfrm>
          <a:custGeom>
            <a:avLst/>
            <a:gdLst/>
            <a:ahLst/>
            <a:cxnLst/>
            <a:rect b="b" l="l" r="r" t="t"/>
            <a:pathLst>
              <a:path h="0" w="3100704">
                <a:moveTo>
                  <a:pt x="0" y="0"/>
                </a:moveTo>
                <a:lnTo>
                  <a:pt x="3100704" y="0"/>
                </a:lnTo>
              </a:path>
            </a:pathLst>
          </a:custGeom>
          <a:ln w="38100">
            <a:solidFill>
              <a:srgbClr val="D0D0C8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498475" y="4429124"/>
            <a:ext cx="0" cy="1003300"/>
          </a:xfrm>
          <a:custGeom>
            <a:avLst/>
            <a:gdLst/>
            <a:ahLst/>
            <a:cxnLst/>
            <a:rect b="b" l="l" r="r" t="t"/>
            <a:pathLst>
              <a:path h="1003300" w="0">
                <a:moveTo>
                  <a:pt x="0" y="0"/>
                </a:moveTo>
                <a:lnTo>
                  <a:pt x="0" y="1003300"/>
                </a:lnTo>
              </a:path>
            </a:pathLst>
          </a:custGeom>
          <a:ln w="38100">
            <a:solidFill>
              <a:srgbClr val="D0D0C8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480059" y="4448174"/>
            <a:ext cx="6329045" cy="0"/>
          </a:xfrm>
          <a:custGeom>
            <a:avLst/>
            <a:gdLst/>
            <a:ahLst/>
            <a:cxnLst/>
            <a:rect b="b" l="l" r="r" t="t"/>
            <a:pathLst>
              <a:path h="0" w="6329045">
                <a:moveTo>
                  <a:pt x="0" y="0"/>
                </a:moveTo>
                <a:lnTo>
                  <a:pt x="6329045" y="0"/>
                </a:lnTo>
              </a:path>
            </a:pathLst>
          </a:custGeom>
          <a:ln w="38100">
            <a:solidFill>
              <a:srgbClr val="D0D0C8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6790055" y="4429124"/>
            <a:ext cx="0" cy="1003300"/>
          </a:xfrm>
          <a:custGeom>
            <a:avLst/>
            <a:gdLst/>
            <a:ahLst/>
            <a:cxnLst/>
            <a:rect b="b" l="l" r="r" t="t"/>
            <a:pathLst>
              <a:path h="1003300" w="0">
                <a:moveTo>
                  <a:pt x="0" y="0"/>
                </a:moveTo>
                <a:lnTo>
                  <a:pt x="0" y="1003300"/>
                </a:lnTo>
              </a:path>
            </a:pathLst>
          </a:custGeom>
          <a:ln w="38100">
            <a:solidFill>
              <a:srgbClr val="D0D0C8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480059" y="5413374"/>
            <a:ext cx="6329045" cy="0"/>
          </a:xfrm>
          <a:custGeom>
            <a:avLst/>
            <a:gdLst/>
            <a:ahLst/>
            <a:cxnLst/>
            <a:rect b="b" l="l" r="r" t="t"/>
            <a:pathLst>
              <a:path h="0" w="6329045">
                <a:moveTo>
                  <a:pt x="0" y="0"/>
                </a:moveTo>
                <a:lnTo>
                  <a:pt x="6329045" y="0"/>
                </a:lnTo>
              </a:path>
            </a:pathLst>
          </a:custGeom>
          <a:ln w="38100">
            <a:solidFill>
              <a:srgbClr val="D0D0C8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498475" y="5854064"/>
            <a:ext cx="0" cy="1828165"/>
          </a:xfrm>
          <a:custGeom>
            <a:avLst/>
            <a:gdLst/>
            <a:ahLst/>
            <a:cxnLst/>
            <a:rect b="b" l="l" r="r" t="t"/>
            <a:pathLst>
              <a:path h="1828165" w="0">
                <a:moveTo>
                  <a:pt x="0" y="0"/>
                </a:moveTo>
                <a:lnTo>
                  <a:pt x="0" y="1828165"/>
                </a:lnTo>
              </a:path>
            </a:pathLst>
          </a:custGeom>
          <a:ln w="38100">
            <a:solidFill>
              <a:srgbClr val="D0D0C8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480059" y="5873114"/>
            <a:ext cx="6329045" cy="0"/>
          </a:xfrm>
          <a:custGeom>
            <a:avLst/>
            <a:gdLst/>
            <a:ahLst/>
            <a:cxnLst/>
            <a:rect b="b" l="l" r="r" t="t"/>
            <a:pathLst>
              <a:path h="0" w="6329045">
                <a:moveTo>
                  <a:pt x="0" y="0"/>
                </a:moveTo>
                <a:lnTo>
                  <a:pt x="6329045" y="0"/>
                </a:lnTo>
              </a:path>
            </a:pathLst>
          </a:custGeom>
          <a:ln w="38100">
            <a:solidFill>
              <a:srgbClr val="D0D0C8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6790055" y="5854064"/>
            <a:ext cx="0" cy="1828165"/>
          </a:xfrm>
          <a:custGeom>
            <a:avLst/>
            <a:gdLst/>
            <a:ahLst/>
            <a:cxnLst/>
            <a:rect b="b" l="l" r="r" t="t"/>
            <a:pathLst>
              <a:path h="1828165" w="0">
                <a:moveTo>
                  <a:pt x="0" y="0"/>
                </a:moveTo>
                <a:lnTo>
                  <a:pt x="0" y="1828165"/>
                </a:lnTo>
              </a:path>
            </a:pathLst>
          </a:custGeom>
          <a:ln w="38100">
            <a:solidFill>
              <a:srgbClr val="D0D0C8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480059" y="7663180"/>
            <a:ext cx="6329045" cy="0"/>
          </a:xfrm>
          <a:custGeom>
            <a:avLst/>
            <a:gdLst/>
            <a:ahLst/>
            <a:cxnLst/>
            <a:rect b="b" l="l" r="r" t="t"/>
            <a:pathLst>
              <a:path h="0" w="6329045">
                <a:moveTo>
                  <a:pt x="0" y="0"/>
                </a:moveTo>
                <a:lnTo>
                  <a:pt x="6329045" y="0"/>
                </a:lnTo>
              </a:path>
            </a:pathLst>
          </a:custGeom>
          <a:ln w="38100">
            <a:solidFill>
              <a:srgbClr val="D0D0C8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498475" y="8256269"/>
            <a:ext cx="0" cy="1488439"/>
          </a:xfrm>
          <a:custGeom>
            <a:avLst/>
            <a:gdLst/>
            <a:ahLst/>
            <a:cxnLst/>
            <a:rect b="b" l="l" r="r" t="t"/>
            <a:pathLst>
              <a:path h="1488440" w="0">
                <a:moveTo>
                  <a:pt x="0" y="0"/>
                </a:moveTo>
                <a:lnTo>
                  <a:pt x="0" y="1488440"/>
                </a:lnTo>
              </a:path>
            </a:pathLst>
          </a:custGeom>
          <a:ln w="38100">
            <a:solidFill>
              <a:srgbClr val="D0D0C8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480059" y="8275319"/>
            <a:ext cx="6329045" cy="0"/>
          </a:xfrm>
          <a:custGeom>
            <a:avLst/>
            <a:gdLst/>
            <a:ahLst/>
            <a:cxnLst/>
            <a:rect b="b" l="l" r="r" t="t"/>
            <a:pathLst>
              <a:path h="0" w="6329045">
                <a:moveTo>
                  <a:pt x="0" y="0"/>
                </a:moveTo>
                <a:lnTo>
                  <a:pt x="6329045" y="0"/>
                </a:lnTo>
              </a:path>
            </a:pathLst>
          </a:custGeom>
          <a:ln w="38100">
            <a:solidFill>
              <a:srgbClr val="D0D0C8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6790055" y="8256269"/>
            <a:ext cx="0" cy="1488439"/>
          </a:xfrm>
          <a:custGeom>
            <a:avLst/>
            <a:gdLst/>
            <a:ahLst/>
            <a:cxnLst/>
            <a:rect b="b" l="l" r="r" t="t"/>
            <a:pathLst>
              <a:path h="1488440" w="0">
                <a:moveTo>
                  <a:pt x="0" y="0"/>
                </a:moveTo>
                <a:lnTo>
                  <a:pt x="0" y="1488440"/>
                </a:lnTo>
              </a:path>
            </a:pathLst>
          </a:custGeom>
          <a:ln w="38100">
            <a:solidFill>
              <a:srgbClr val="D0D0C8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480059" y="9725660"/>
            <a:ext cx="6329045" cy="0"/>
          </a:xfrm>
          <a:custGeom>
            <a:avLst/>
            <a:gdLst/>
            <a:ahLst/>
            <a:cxnLst/>
            <a:rect b="b" l="l" r="r" t="t"/>
            <a:pathLst>
              <a:path h="0" w="6329045">
                <a:moveTo>
                  <a:pt x="0" y="0"/>
                </a:moveTo>
                <a:lnTo>
                  <a:pt x="6329045" y="0"/>
                </a:lnTo>
              </a:path>
            </a:pathLst>
          </a:custGeom>
          <a:ln w="38100">
            <a:solidFill>
              <a:srgbClr val="D0D0C8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4026789" y="609237"/>
            <a:ext cx="1844598" cy="372014"/>
          </a:xfrm>
          <a:prstGeom prst="rect">
            <a:avLst/>
          </a:prstGeom>
        </p:spPr>
        <p:txBody>
          <a:bodyPr bIns="0" lIns="0" rIns="0" rtlCol="0" tIns="9048" wrap="square">
            <a:noAutofit/>
          </a:bodyPr>
          <a:lstStyle/>
          <a:p>
            <a:pPr marL="12700" marR="22860">
              <a:lnSpc>
                <a:spcPts val="1425"/>
              </a:lnSpc>
            </a:pPr>
            <a:r>
              <a:rPr dirty="0" smtClean="0" spc="0" sz="1300">
                <a:solidFill>
                  <a:srgbClr val="46B3A6"/>
                </a:solidFill>
                <a:latin typeface="Times New Roman"/>
                <a:cs typeface="Times New Roman"/>
              </a:rPr>
              <a:t>Richard</a:t>
            </a:r>
            <a:r>
              <a:rPr dirty="0" smtClean="0" spc="0" sz="1300">
                <a:solidFill>
                  <a:srgbClr val="46B3A6"/>
                </a:solidFill>
                <a:latin typeface="Times New Roman"/>
                <a:cs typeface="Times New Roman"/>
              </a:rPr>
              <a:t> </a:t>
            </a:r>
            <a:r>
              <a:rPr dirty="0" smtClean="0" spc="0" sz="1300">
                <a:solidFill>
                  <a:srgbClr val="46B3A6"/>
                </a:solidFill>
                <a:latin typeface="Times New Roman"/>
                <a:cs typeface="Times New Roman"/>
              </a:rPr>
              <a:t>S</a:t>
            </a:r>
            <a:r>
              <a:rPr dirty="0" smtClean="0" spc="0" sz="1300">
                <a:solidFill>
                  <a:srgbClr val="46B3A6"/>
                </a:solidFill>
                <a:latin typeface="Times New Roman"/>
                <a:cs typeface="Times New Roman"/>
              </a:rPr>
              <a:t>ween</a:t>
            </a:r>
            <a:r>
              <a:rPr dirty="0" smtClean="0" spc="0" sz="1300">
                <a:solidFill>
                  <a:srgbClr val="46B3A6"/>
                </a:solidFill>
                <a:latin typeface="Times New Roman"/>
                <a:cs typeface="Times New Roman"/>
              </a:rPr>
              <a:t>e</a:t>
            </a:r>
            <a:r>
              <a:rPr dirty="0" smtClean="0" spc="0" sz="1300">
                <a:solidFill>
                  <a:srgbClr val="46B3A6"/>
                </a:solidFill>
                <a:latin typeface="Times New Roman"/>
                <a:cs typeface="Times New Roman"/>
              </a:rPr>
              <a:t>y</a:t>
            </a: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</a:pPr>
            <a:r>
              <a:rPr dirty="0" smtClean="0" spc="0" sz="1200">
                <a:solidFill>
                  <a:srgbClr val="46B3A6"/>
                </a:solidFill>
                <a:latin typeface="Times New Roman"/>
                <a:cs typeface="Times New Roman"/>
              </a:rPr>
              <a:t>G</a:t>
            </a:r>
            <a:r>
              <a:rPr dirty="0" smtClean="0" spc="0" sz="1200">
                <a:solidFill>
                  <a:srgbClr val="46B3A6"/>
                </a:solidFill>
                <a:latin typeface="Times New Roman"/>
                <a:cs typeface="Times New Roman"/>
              </a:rPr>
              <a:t>r</a:t>
            </a:r>
            <a:r>
              <a:rPr dirty="0" smtClean="0" spc="0" sz="1200">
                <a:solidFill>
                  <a:srgbClr val="46B3A6"/>
                </a:solidFill>
                <a:latin typeface="Times New Roman"/>
                <a:cs typeface="Times New Roman"/>
              </a:rPr>
              <a:t>a</a:t>
            </a:r>
            <a:r>
              <a:rPr dirty="0" smtClean="0" spc="0" sz="1200">
                <a:solidFill>
                  <a:srgbClr val="46B3A6"/>
                </a:solidFill>
                <a:latin typeface="Times New Roman"/>
                <a:cs typeface="Times New Roman"/>
              </a:rPr>
              <a:t>phic</a:t>
            </a:r>
            <a:r>
              <a:rPr dirty="0" smtClean="0" spc="0" sz="1200">
                <a:solidFill>
                  <a:srgbClr val="46B3A6"/>
                </a:solidFill>
                <a:latin typeface="Times New Roman"/>
                <a:cs typeface="Times New Roman"/>
              </a:rPr>
              <a:t> </a:t>
            </a:r>
            <a:r>
              <a:rPr dirty="0" smtClean="0" spc="0" sz="1200">
                <a:solidFill>
                  <a:srgbClr val="46B3A6"/>
                </a:solidFill>
                <a:latin typeface="Times New Roman"/>
                <a:cs typeface="Times New Roman"/>
              </a:rPr>
              <a:t>D</a:t>
            </a:r>
            <a:r>
              <a:rPr dirty="0" smtClean="0" spc="0" sz="1200">
                <a:solidFill>
                  <a:srgbClr val="46B3A6"/>
                </a:solidFill>
                <a:latin typeface="Times New Roman"/>
                <a:cs typeface="Times New Roman"/>
              </a:rPr>
              <a:t>e</a:t>
            </a:r>
            <a:r>
              <a:rPr dirty="0" smtClean="0" spc="0" sz="1200">
                <a:solidFill>
                  <a:srgbClr val="46B3A6"/>
                </a:solidFill>
                <a:latin typeface="Times New Roman"/>
                <a:cs typeface="Times New Roman"/>
              </a:rPr>
              <a:t>si</a:t>
            </a:r>
            <a:r>
              <a:rPr dirty="0" smtClean="0" spc="0" sz="1200">
                <a:solidFill>
                  <a:srgbClr val="46B3A6"/>
                </a:solidFill>
                <a:latin typeface="Times New Roman"/>
                <a:cs typeface="Times New Roman"/>
              </a:rPr>
              <a:t>g</a:t>
            </a:r>
            <a:r>
              <a:rPr dirty="0" smtClean="0" spc="0" sz="1200">
                <a:solidFill>
                  <a:srgbClr val="46B3A6"/>
                </a:solidFill>
                <a:latin typeface="Times New Roman"/>
                <a:cs typeface="Times New Roman"/>
              </a:rPr>
              <a:t>n</a:t>
            </a:r>
            <a:r>
              <a:rPr dirty="0" smtClean="0" spc="0" sz="1200">
                <a:solidFill>
                  <a:srgbClr val="46B3A6"/>
                </a:solidFill>
                <a:latin typeface="Times New Roman"/>
                <a:cs typeface="Times New Roman"/>
              </a:rPr>
              <a:t>e</a:t>
            </a:r>
            <a:r>
              <a:rPr dirty="0" smtClean="0" spc="0" sz="1200">
                <a:solidFill>
                  <a:srgbClr val="46B3A6"/>
                </a:solidFill>
                <a:latin typeface="Times New Roman"/>
                <a:cs typeface="Times New Roman"/>
              </a:rPr>
              <a:t>r</a:t>
            </a:r>
            <a:r>
              <a:rPr dirty="0" smtClean="0" spc="0" sz="1200">
                <a:solidFill>
                  <a:srgbClr val="46B3A6"/>
                </a:solidFill>
                <a:latin typeface="Times New Roman"/>
                <a:cs typeface="Times New Roman"/>
              </a:rPr>
              <a:t> </a:t>
            </a:r>
            <a:r>
              <a:rPr dirty="0" smtClean="0" spc="0" sz="1200">
                <a:solidFill>
                  <a:srgbClr val="46B3A6"/>
                </a:solidFill>
                <a:latin typeface="Times New Roman"/>
                <a:cs typeface="Times New Roman"/>
              </a:rPr>
              <a:t>/</a:t>
            </a:r>
            <a:r>
              <a:rPr dirty="0" smtClean="0" spc="0" sz="1200">
                <a:solidFill>
                  <a:srgbClr val="46B3A6"/>
                </a:solidFill>
                <a:latin typeface="Times New Roman"/>
                <a:cs typeface="Times New Roman"/>
              </a:rPr>
              <a:t> </a:t>
            </a:r>
            <a:r>
              <a:rPr dirty="0" smtClean="0" spc="0" sz="1200">
                <a:solidFill>
                  <a:srgbClr val="46B3A6"/>
                </a:solidFill>
                <a:latin typeface="Times New Roman"/>
                <a:cs typeface="Times New Roman"/>
              </a:rPr>
              <a:t>I</a:t>
            </a:r>
            <a:r>
              <a:rPr dirty="0" smtClean="0" spc="0" sz="1200">
                <a:solidFill>
                  <a:srgbClr val="46B3A6"/>
                </a:solidFill>
                <a:latin typeface="Times New Roman"/>
                <a:cs typeface="Times New Roman"/>
              </a:rPr>
              <a:t>l</a:t>
            </a:r>
            <a:r>
              <a:rPr dirty="0" smtClean="0" spc="0" sz="1200">
                <a:solidFill>
                  <a:srgbClr val="46B3A6"/>
                </a:solidFill>
                <a:latin typeface="Times New Roman"/>
                <a:cs typeface="Times New Roman"/>
              </a:rPr>
              <a:t>l</a:t>
            </a:r>
            <a:r>
              <a:rPr dirty="0" smtClean="0" spc="0" sz="1200">
                <a:solidFill>
                  <a:srgbClr val="46B3A6"/>
                </a:solidFill>
                <a:latin typeface="Times New Roman"/>
                <a:cs typeface="Times New Roman"/>
              </a:rPr>
              <a:t>ustr</a:t>
            </a:r>
            <a:r>
              <a:rPr dirty="0" smtClean="0" spc="0" sz="1200">
                <a:solidFill>
                  <a:srgbClr val="46B3A6"/>
                </a:solidFill>
                <a:latin typeface="Times New Roman"/>
                <a:cs typeface="Times New Roman"/>
              </a:rPr>
              <a:t>a</a:t>
            </a:r>
            <a:r>
              <a:rPr dirty="0" smtClean="0" spc="0" sz="1200">
                <a:solidFill>
                  <a:srgbClr val="46B3A6"/>
                </a:solidFill>
                <a:latin typeface="Times New Roman"/>
                <a:cs typeface="Times New Roman"/>
              </a:rPr>
              <a:t>tor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026789" y="1169465"/>
            <a:ext cx="1699514" cy="543559"/>
          </a:xfrm>
          <a:prstGeom prst="rect">
            <a:avLst/>
          </a:prstGeom>
        </p:spPr>
        <p:txBody>
          <a:bodyPr bIns="0" lIns="0" rIns="0" rtlCol="0" tIns="8413" wrap="square">
            <a:noAutofit/>
          </a:bodyPr>
          <a:lstStyle/>
          <a:p>
            <a:pPr marL="12700" marR="22860">
              <a:lnSpc>
                <a:spcPts val="1325"/>
              </a:lnSpc>
            </a:pPr>
            <a:r>
              <a:rPr dirty="0" smtClean="0" spc="0" sz="1200">
                <a:latin typeface="Times New Roman"/>
                <a:cs typeface="Times New Roman"/>
                <a:hlinkClick r:id="rId2"/>
              </a:rPr>
              <a:t>w</a:t>
            </a:r>
            <a:r>
              <a:rPr dirty="0" smtClean="0" spc="0" sz="1200">
                <a:latin typeface="Times New Roman"/>
                <a:cs typeface="Times New Roman"/>
                <a:hlinkClick r:id="rId2"/>
              </a:rPr>
              <a:t>w</a:t>
            </a:r>
            <a:r>
              <a:rPr dirty="0" smtClean="0" spc="0" sz="1200">
                <a:latin typeface="Times New Roman"/>
                <a:cs typeface="Times New Roman"/>
                <a:hlinkClick r:id="rId2"/>
              </a:rPr>
              <a:t>w.v</a:t>
            </a:r>
            <a:r>
              <a:rPr dirty="0" smtClean="0" spc="0" sz="1200">
                <a:latin typeface="Times New Roman"/>
                <a:cs typeface="Times New Roman"/>
                <a:hlinkClick r:id="rId2"/>
              </a:rPr>
              <a:t>e</a:t>
            </a:r>
            <a:r>
              <a:rPr dirty="0" smtClean="0" spc="0" sz="1200">
                <a:latin typeface="Times New Roman"/>
                <a:cs typeface="Times New Roman"/>
                <a:hlinkClick r:id="rId2"/>
              </a:rPr>
              <a:t>n</a:t>
            </a:r>
            <a:r>
              <a:rPr dirty="0" smtClean="0" spc="0" sz="1200">
                <a:latin typeface="Times New Roman"/>
                <a:cs typeface="Times New Roman"/>
                <a:hlinkClick r:id="rId2"/>
              </a:rPr>
              <a:t>t</a:t>
            </a:r>
            <a:r>
              <a:rPr dirty="0" smtClean="0" spc="0" sz="1200">
                <a:latin typeface="Times New Roman"/>
                <a:cs typeface="Times New Roman"/>
                <a:hlinkClick r:id="rId2"/>
              </a:rPr>
              <a:t>g</a:t>
            </a:r>
            <a:r>
              <a:rPr dirty="0" smtClean="0" spc="0" sz="1200">
                <a:latin typeface="Times New Roman"/>
                <a:cs typeface="Times New Roman"/>
                <a:hlinkClick r:id="rId2"/>
              </a:rPr>
              <a:t>r</a:t>
            </a:r>
            <a:r>
              <a:rPr dirty="0" smtClean="0" spc="0" sz="1200">
                <a:latin typeface="Times New Roman"/>
                <a:cs typeface="Times New Roman"/>
                <a:hlinkClick r:id="rId2"/>
              </a:rPr>
              <a:t>a</a:t>
            </a:r>
            <a:r>
              <a:rPr dirty="0" smtClean="0" spc="0" sz="1200">
                <a:latin typeface="Times New Roman"/>
                <a:cs typeface="Times New Roman"/>
                <a:hlinkClick r:id="rId2"/>
              </a:rPr>
              <a:t>phics.</a:t>
            </a:r>
            <a:r>
              <a:rPr dirty="0" smtClean="0" spc="0" sz="1200">
                <a:latin typeface="Times New Roman"/>
                <a:cs typeface="Times New Roman"/>
                <a:hlinkClick r:id="rId2"/>
              </a:rPr>
              <a:t>c</a:t>
            </a:r>
            <a:r>
              <a:rPr dirty="0" smtClean="0" spc="0" sz="1200">
                <a:latin typeface="Times New Roman"/>
                <a:cs typeface="Times New Roman"/>
                <a:hlinkClick r:id="rId2"/>
              </a:rPr>
              <a:t>om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</a:pPr>
            <a:r>
              <a:rPr dirty="0" smtClean="0" sz="1200">
                <a:latin typeface="Times New Roman"/>
                <a:cs typeface="Times New Roman"/>
                <a:hlinkClick r:id="rId3"/>
              </a:rPr>
              <a:t>ri</a:t>
            </a:r>
            <a:r>
              <a:rPr dirty="0" smtClean="0" sz="1200">
                <a:latin typeface="Times New Roman"/>
                <a:cs typeface="Times New Roman"/>
                <a:hlinkClick r:id="rId3"/>
              </a:rPr>
              <a:t>c</a:t>
            </a:r>
            <a:r>
              <a:rPr dirty="0" smtClean="0" sz="1200">
                <a:latin typeface="Times New Roman"/>
                <a:cs typeface="Times New Roman"/>
                <a:hlinkClick r:id="rId3"/>
              </a:rPr>
              <a:t>h</a:t>
            </a:r>
            <a:r>
              <a:rPr dirty="0" smtClean="0" sz="1200">
                <a:latin typeface="Times New Roman"/>
                <a:cs typeface="Times New Roman"/>
                <a:hlinkClick r:id="rId3"/>
              </a:rPr>
              <a:t>a</a:t>
            </a:r>
            <a:r>
              <a:rPr dirty="0" smtClean="0" sz="1200">
                <a:latin typeface="Times New Roman"/>
                <a:cs typeface="Times New Roman"/>
                <a:hlinkClick r:id="rId3"/>
              </a:rPr>
              <a:t>rd</a:t>
            </a:r>
            <a:r>
              <a:rPr dirty="0" smtClean="0" sz="1200">
                <a:latin typeface="Times New Roman"/>
                <a:cs typeface="Times New Roman"/>
                <a:hlinkClick r:id="rId3"/>
              </a:rPr>
              <a:t>@</a:t>
            </a:r>
            <a:r>
              <a:rPr dirty="0" smtClean="0" sz="1200">
                <a:latin typeface="Times New Roman"/>
                <a:cs typeface="Times New Roman"/>
                <a:hlinkClick r:id="rId3"/>
              </a:rPr>
              <a:t>v</a:t>
            </a:r>
            <a:r>
              <a:rPr dirty="0" smtClean="0" sz="1200">
                <a:latin typeface="Times New Roman"/>
                <a:cs typeface="Times New Roman"/>
                <a:hlinkClick r:id="rId3"/>
              </a:rPr>
              <a:t>e</a:t>
            </a:r>
            <a:r>
              <a:rPr dirty="0" smtClean="0" sz="1200">
                <a:latin typeface="Times New Roman"/>
                <a:cs typeface="Times New Roman"/>
                <a:hlinkClick r:id="rId3"/>
              </a:rPr>
              <a:t>ntgr</a:t>
            </a:r>
            <a:r>
              <a:rPr dirty="0" smtClean="0" sz="1200">
                <a:latin typeface="Times New Roman"/>
                <a:cs typeface="Times New Roman"/>
                <a:hlinkClick r:id="rId3"/>
              </a:rPr>
              <a:t>a</a:t>
            </a:r>
            <a:r>
              <a:rPr dirty="0" smtClean="0" sz="1200">
                <a:latin typeface="Times New Roman"/>
                <a:cs typeface="Times New Roman"/>
                <a:hlinkClick r:id="rId3"/>
              </a:rPr>
              <a:t>phics</a:t>
            </a:r>
            <a:r>
              <a:rPr dirty="0" smtClean="0" sz="1200">
                <a:latin typeface="Times New Roman"/>
                <a:cs typeface="Times New Roman"/>
                <a:hlinkClick r:id="rId3"/>
              </a:rPr>
              <a:t>.</a:t>
            </a:r>
            <a:r>
              <a:rPr dirty="0" smtClean="0" sz="1200">
                <a:latin typeface="Times New Roman"/>
                <a:cs typeface="Times New Roman"/>
                <a:hlinkClick r:id="rId3"/>
              </a:rPr>
              <a:t>c</a:t>
            </a:r>
            <a:r>
              <a:rPr dirty="0" smtClean="0" sz="1200">
                <a:latin typeface="Times New Roman"/>
                <a:cs typeface="Times New Roman"/>
                <a:hlinkClick r:id="rId3"/>
              </a:rPr>
              <a:t>o</a:t>
            </a:r>
            <a:r>
              <a:rPr dirty="0" smtClean="0" sz="1200">
                <a:latin typeface="Times New Roman"/>
                <a:cs typeface="Times New Roman"/>
                <a:hlinkClick r:id="rId3"/>
              </a:rPr>
              <a:t>m</a:t>
            </a:r>
            <a:endParaRPr sz="1200">
              <a:latin typeface="Times New Roman"/>
              <a:cs typeface="Times New Roman"/>
            </a:endParaRPr>
          </a:p>
          <a:p>
            <a:pPr marL="12700" marR="22860">
              <a:lnSpc>
                <a:spcPct val="95825"/>
              </a:lnSpc>
              <a:spcBef>
                <a:spcPts val="60"/>
              </a:spcBef>
            </a:pPr>
            <a:r>
              <a:rPr dirty="0" smtClean="0" sz="1200">
                <a:latin typeface="Times New Roman"/>
                <a:cs typeface="Times New Roman"/>
              </a:rPr>
              <a:t>07800982951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82600" y="2940129"/>
            <a:ext cx="5706742" cy="757524"/>
          </a:xfrm>
          <a:prstGeom prst="rect">
            <a:avLst/>
          </a:prstGeom>
        </p:spPr>
        <p:txBody>
          <a:bodyPr bIns="0" lIns="0" rIns="0" rtlCol="0" tIns="17526" wrap="square">
            <a:noAutofit/>
          </a:bodyPr>
          <a:lstStyle/>
          <a:p>
            <a:pPr marL="12700" marR="13586">
              <a:lnSpc>
                <a:spcPts val="2760"/>
              </a:lnSpc>
            </a:pPr>
            <a:r>
              <a:rPr dirty="0" smtClean="0" spc="-1" sz="2600">
                <a:solidFill>
                  <a:srgbClr val="46B3A6"/>
                </a:solidFill>
                <a:latin typeface="Times New Roman"/>
                <a:cs typeface="Times New Roman"/>
              </a:rPr>
              <a:t>Your</a:t>
            </a:r>
            <a:r>
              <a:rPr dirty="0" smtClean="0" spc="-1" sz="2600">
                <a:solidFill>
                  <a:srgbClr val="46B3A6"/>
                </a:solidFill>
                <a:latin typeface="Times New Roman"/>
                <a:cs typeface="Times New Roman"/>
              </a:rPr>
              <a:t> </a:t>
            </a:r>
            <a:r>
              <a:rPr dirty="0" smtClean="0" spc="-1" sz="2600">
                <a:solidFill>
                  <a:srgbClr val="46B3A6"/>
                </a:solidFill>
                <a:latin typeface="Times New Roman"/>
                <a:cs typeface="Times New Roman"/>
              </a:rPr>
              <a:t>Cre</a:t>
            </a:r>
            <a:r>
              <a:rPr dirty="0" smtClean="0" spc="-1" sz="2600">
                <a:solidFill>
                  <a:srgbClr val="46B3A6"/>
                </a:solidFill>
                <a:latin typeface="Times New Roman"/>
                <a:cs typeface="Times New Roman"/>
              </a:rPr>
              <a:t>a</a:t>
            </a:r>
            <a:r>
              <a:rPr dirty="0" smtClean="0" spc="-1" sz="2600">
                <a:solidFill>
                  <a:srgbClr val="46B3A6"/>
                </a:solidFill>
                <a:latin typeface="Times New Roman"/>
                <a:cs typeface="Times New Roman"/>
              </a:rPr>
              <a:t>t</a:t>
            </a:r>
            <a:r>
              <a:rPr dirty="0" smtClean="0" spc="-1" sz="2600">
                <a:solidFill>
                  <a:srgbClr val="46B3A6"/>
                </a:solidFill>
                <a:latin typeface="Times New Roman"/>
                <a:cs typeface="Times New Roman"/>
              </a:rPr>
              <a:t>i</a:t>
            </a:r>
            <a:r>
              <a:rPr dirty="0" smtClean="0" spc="-1" sz="2600">
                <a:solidFill>
                  <a:srgbClr val="46B3A6"/>
                </a:solidFill>
                <a:latin typeface="Times New Roman"/>
                <a:cs typeface="Times New Roman"/>
              </a:rPr>
              <a:t>ve</a:t>
            </a:r>
            <a:r>
              <a:rPr dirty="0" smtClean="0" spc="-1" sz="2600">
                <a:solidFill>
                  <a:srgbClr val="46B3A6"/>
                </a:solidFill>
                <a:latin typeface="Times New Roman"/>
                <a:cs typeface="Times New Roman"/>
              </a:rPr>
              <a:t> </a:t>
            </a:r>
            <a:r>
              <a:rPr dirty="0" smtClean="0" spc="-1" sz="2600">
                <a:solidFill>
                  <a:srgbClr val="46B3A6"/>
                </a:solidFill>
                <a:latin typeface="Times New Roman"/>
                <a:cs typeface="Times New Roman"/>
              </a:rPr>
              <a:t>Bri</a:t>
            </a:r>
            <a:r>
              <a:rPr dirty="0" smtClean="0" spc="-1" sz="2600">
                <a:solidFill>
                  <a:srgbClr val="46B3A6"/>
                </a:solidFill>
                <a:latin typeface="Times New Roman"/>
                <a:cs typeface="Times New Roman"/>
              </a:rPr>
              <a:t>e</a:t>
            </a:r>
            <a:r>
              <a:rPr dirty="0" smtClean="0" spc="-1" sz="2600">
                <a:solidFill>
                  <a:srgbClr val="46B3A6"/>
                </a:solidFill>
                <a:latin typeface="Times New Roman"/>
                <a:cs typeface="Times New Roman"/>
              </a:rPr>
              <a:t>f</a:t>
            </a:r>
            <a:r>
              <a:rPr dirty="0" smtClean="0" spc="-1" sz="2600">
                <a:solidFill>
                  <a:srgbClr val="46B3A6"/>
                </a:solidFill>
                <a:latin typeface="Times New Roman"/>
                <a:cs typeface="Times New Roman"/>
              </a:rPr>
              <a:t> </a:t>
            </a:r>
            <a:r>
              <a:rPr dirty="0" smtClean="0" spc="-1" sz="2600">
                <a:solidFill>
                  <a:srgbClr val="46B3A6"/>
                </a:solidFill>
                <a:latin typeface="Times New Roman"/>
                <a:cs typeface="Times New Roman"/>
              </a:rPr>
              <a:t>t</a:t>
            </a:r>
            <a:r>
              <a:rPr dirty="0" smtClean="0" spc="-1" sz="2600">
                <a:solidFill>
                  <a:srgbClr val="46B3A6"/>
                </a:solidFill>
                <a:latin typeface="Times New Roman"/>
                <a:cs typeface="Times New Roman"/>
              </a:rPr>
              <a:t>e</a:t>
            </a:r>
            <a:r>
              <a:rPr dirty="0" smtClean="0" spc="-1" sz="2600">
                <a:solidFill>
                  <a:srgbClr val="46B3A6"/>
                </a:solidFill>
                <a:latin typeface="Times New Roman"/>
                <a:cs typeface="Times New Roman"/>
              </a:rPr>
              <a:t>m</a:t>
            </a:r>
            <a:r>
              <a:rPr dirty="0" smtClean="0" spc="-1" sz="2600">
                <a:solidFill>
                  <a:srgbClr val="46B3A6"/>
                </a:solidFill>
                <a:latin typeface="Times New Roman"/>
                <a:cs typeface="Times New Roman"/>
              </a:rPr>
              <a:t>plat</a:t>
            </a:r>
            <a:r>
              <a:rPr dirty="0" smtClean="0" spc="-1" sz="2600">
                <a:solidFill>
                  <a:srgbClr val="46B3A6"/>
                </a:solidFill>
                <a:latin typeface="Times New Roman"/>
                <a:cs typeface="Times New Roman"/>
              </a:rPr>
              <a:t>e</a:t>
            </a:r>
            <a:r>
              <a:rPr dirty="0" smtClean="0" spc="-1" sz="2600">
                <a:solidFill>
                  <a:srgbClr val="46B3A6"/>
                </a:solidFill>
                <a:latin typeface="Times New Roman"/>
                <a:cs typeface="Times New Roman"/>
              </a:rPr>
              <a:t>.</a:t>
            </a:r>
            <a:endParaRPr sz="2600">
              <a:latin typeface="Times New Roman"/>
              <a:cs typeface="Times New Roman"/>
            </a:endParaRPr>
          </a:p>
          <a:p>
            <a:pPr marL="12700">
              <a:lnSpc>
                <a:spcPts val="1379"/>
              </a:lnSpc>
              <a:spcBef>
                <a:spcPts val="101"/>
              </a:spcBef>
            </a:pPr>
            <a:r>
              <a:rPr dirty="0" smtClean="0" sz="1200">
                <a:solidFill>
                  <a:srgbClr val="46B3A6"/>
                </a:solidFill>
                <a:latin typeface="Times New Roman"/>
                <a:cs typeface="Times New Roman"/>
              </a:rPr>
              <a:t>Use</a:t>
            </a:r>
            <a:r>
              <a:rPr dirty="0" smtClean="0" spc="-4" sz="1200">
                <a:solidFill>
                  <a:srgbClr val="46B3A6"/>
                </a:solidFill>
                <a:latin typeface="Times New Roman"/>
                <a:cs typeface="Times New Roman"/>
              </a:rPr>
              <a:t> </a:t>
            </a:r>
            <a:r>
              <a:rPr dirty="0" smtClean="0" spc="0" sz="1200">
                <a:solidFill>
                  <a:srgbClr val="46B3A6"/>
                </a:solidFill>
                <a:latin typeface="Times New Roman"/>
                <a:cs typeface="Times New Roman"/>
              </a:rPr>
              <a:t>th</a:t>
            </a:r>
            <a:r>
              <a:rPr dirty="0" smtClean="0" spc="4" sz="1200">
                <a:solidFill>
                  <a:srgbClr val="46B3A6"/>
                </a:solidFill>
                <a:latin typeface="Times New Roman"/>
                <a:cs typeface="Times New Roman"/>
              </a:rPr>
              <a:t>i</a:t>
            </a:r>
            <a:r>
              <a:rPr dirty="0" smtClean="0" spc="0" sz="1200">
                <a:solidFill>
                  <a:srgbClr val="46B3A6"/>
                </a:solidFill>
                <a:latin typeface="Times New Roman"/>
                <a:cs typeface="Times New Roman"/>
              </a:rPr>
              <a:t>s</a:t>
            </a:r>
            <a:r>
              <a:rPr dirty="0" smtClean="0" spc="0" sz="1200">
                <a:solidFill>
                  <a:srgbClr val="46B3A6"/>
                </a:solidFill>
                <a:latin typeface="Times New Roman"/>
                <a:cs typeface="Times New Roman"/>
              </a:rPr>
              <a:t> </a:t>
            </a:r>
            <a:r>
              <a:rPr dirty="0" smtClean="0" spc="0" sz="1200">
                <a:solidFill>
                  <a:srgbClr val="46B3A6"/>
                </a:solidFill>
                <a:latin typeface="Times New Roman"/>
                <a:cs typeface="Times New Roman"/>
              </a:rPr>
              <a:t>to</a:t>
            </a:r>
            <a:r>
              <a:rPr dirty="0" smtClean="0" spc="0" sz="1200">
                <a:solidFill>
                  <a:srgbClr val="46B3A6"/>
                </a:solidFill>
                <a:latin typeface="Times New Roman"/>
                <a:cs typeface="Times New Roman"/>
              </a:rPr>
              <a:t> </a:t>
            </a:r>
            <a:r>
              <a:rPr dirty="0" smtClean="0" spc="4" sz="1200">
                <a:solidFill>
                  <a:srgbClr val="46B3A6"/>
                </a:solidFill>
                <a:latin typeface="Times New Roman"/>
                <a:cs typeface="Times New Roman"/>
              </a:rPr>
              <a:t>t</a:t>
            </a:r>
            <a:r>
              <a:rPr dirty="0" smtClean="0" spc="-4" sz="1200">
                <a:solidFill>
                  <a:srgbClr val="46B3A6"/>
                </a:solidFill>
                <a:latin typeface="Times New Roman"/>
                <a:cs typeface="Times New Roman"/>
              </a:rPr>
              <a:t>e</a:t>
            </a:r>
            <a:r>
              <a:rPr dirty="0" smtClean="0" spc="0" sz="1200">
                <a:solidFill>
                  <a:srgbClr val="46B3A6"/>
                </a:solidFill>
                <a:latin typeface="Times New Roman"/>
                <a:cs typeface="Times New Roman"/>
              </a:rPr>
              <a:t>ll</a:t>
            </a:r>
            <a:r>
              <a:rPr dirty="0" smtClean="0" spc="4" sz="1200">
                <a:solidFill>
                  <a:srgbClr val="46B3A6"/>
                </a:solidFill>
                <a:latin typeface="Times New Roman"/>
                <a:cs typeface="Times New Roman"/>
              </a:rPr>
              <a:t> </a:t>
            </a:r>
            <a:r>
              <a:rPr dirty="0" smtClean="0" spc="0" sz="1200">
                <a:solidFill>
                  <a:srgbClr val="46B3A6"/>
                </a:solidFill>
                <a:latin typeface="Times New Roman"/>
                <a:cs typeface="Times New Roman"/>
              </a:rPr>
              <a:t>me</a:t>
            </a:r>
            <a:r>
              <a:rPr dirty="0" smtClean="0" spc="0" sz="1200">
                <a:solidFill>
                  <a:srgbClr val="46B3A6"/>
                </a:solidFill>
                <a:latin typeface="Times New Roman"/>
                <a:cs typeface="Times New Roman"/>
              </a:rPr>
              <a:t> </a:t>
            </a:r>
            <a:r>
              <a:rPr dirty="0" smtClean="0" spc="0" sz="1200">
                <a:solidFill>
                  <a:srgbClr val="46B3A6"/>
                </a:solidFill>
                <a:latin typeface="Times New Roman"/>
                <a:cs typeface="Times New Roman"/>
              </a:rPr>
              <a:t>d</a:t>
            </a:r>
            <a:r>
              <a:rPr dirty="0" smtClean="0" spc="-4" sz="1200">
                <a:solidFill>
                  <a:srgbClr val="46B3A6"/>
                </a:solidFill>
                <a:latin typeface="Times New Roman"/>
                <a:cs typeface="Times New Roman"/>
              </a:rPr>
              <a:t>e</a:t>
            </a:r>
            <a:r>
              <a:rPr dirty="0" smtClean="0" spc="0" sz="1200">
                <a:solidFill>
                  <a:srgbClr val="46B3A6"/>
                </a:solidFill>
                <a:latin typeface="Times New Roman"/>
                <a:cs typeface="Times New Roman"/>
              </a:rPr>
              <a:t>tails</a:t>
            </a:r>
            <a:r>
              <a:rPr dirty="0" smtClean="0" spc="0" sz="1200">
                <a:solidFill>
                  <a:srgbClr val="46B3A6"/>
                </a:solidFill>
                <a:latin typeface="Times New Roman"/>
                <a:cs typeface="Times New Roman"/>
              </a:rPr>
              <a:t> </a:t>
            </a:r>
            <a:r>
              <a:rPr dirty="0" smtClean="0" spc="0" sz="1200">
                <a:solidFill>
                  <a:srgbClr val="46B3A6"/>
                </a:solidFill>
                <a:latin typeface="Times New Roman"/>
                <a:cs typeface="Times New Roman"/>
              </a:rPr>
              <a:t>about</a:t>
            </a:r>
            <a:r>
              <a:rPr dirty="0" smtClean="0" spc="0" sz="1200">
                <a:solidFill>
                  <a:srgbClr val="46B3A6"/>
                </a:solidFill>
                <a:latin typeface="Times New Roman"/>
                <a:cs typeface="Times New Roman"/>
              </a:rPr>
              <a:t> </a:t>
            </a:r>
            <a:r>
              <a:rPr dirty="0" smtClean="0" spc="0" sz="1200">
                <a:solidFill>
                  <a:srgbClr val="46B3A6"/>
                </a:solidFill>
                <a:latin typeface="Times New Roman"/>
                <a:cs typeface="Times New Roman"/>
              </a:rPr>
              <a:t>the</a:t>
            </a:r>
            <a:r>
              <a:rPr dirty="0" smtClean="0" spc="-4" sz="1200">
                <a:solidFill>
                  <a:srgbClr val="46B3A6"/>
                </a:solidFill>
                <a:latin typeface="Times New Roman"/>
                <a:cs typeface="Times New Roman"/>
              </a:rPr>
              <a:t> </a:t>
            </a:r>
            <a:r>
              <a:rPr dirty="0" smtClean="0" spc="0" sz="1200">
                <a:solidFill>
                  <a:srgbClr val="46B3A6"/>
                </a:solidFill>
                <a:latin typeface="Times New Roman"/>
                <a:cs typeface="Times New Roman"/>
              </a:rPr>
              <a:t>proj</a:t>
            </a:r>
            <a:r>
              <a:rPr dirty="0" smtClean="0" spc="-4" sz="1200">
                <a:solidFill>
                  <a:srgbClr val="46B3A6"/>
                </a:solidFill>
                <a:latin typeface="Times New Roman"/>
                <a:cs typeface="Times New Roman"/>
              </a:rPr>
              <a:t>e</a:t>
            </a:r>
            <a:r>
              <a:rPr dirty="0" smtClean="0" spc="-4" sz="1200">
                <a:solidFill>
                  <a:srgbClr val="46B3A6"/>
                </a:solidFill>
                <a:latin typeface="Times New Roman"/>
                <a:cs typeface="Times New Roman"/>
              </a:rPr>
              <a:t>c</a:t>
            </a:r>
            <a:r>
              <a:rPr dirty="0" smtClean="0" spc="0" sz="1200">
                <a:solidFill>
                  <a:srgbClr val="46B3A6"/>
                </a:solidFill>
                <a:latin typeface="Times New Roman"/>
                <a:cs typeface="Times New Roman"/>
              </a:rPr>
              <a:t>t</a:t>
            </a:r>
            <a:r>
              <a:rPr dirty="0" smtClean="0" spc="25" sz="1200">
                <a:solidFill>
                  <a:srgbClr val="46B3A6"/>
                </a:solidFill>
                <a:latin typeface="Times New Roman"/>
                <a:cs typeface="Times New Roman"/>
              </a:rPr>
              <a:t> </a:t>
            </a:r>
            <a:r>
              <a:rPr dirty="0" smtClean="0" spc="-25" sz="1200">
                <a:solidFill>
                  <a:srgbClr val="46B3A6"/>
                </a:solidFill>
                <a:latin typeface="Times New Roman"/>
                <a:cs typeface="Times New Roman"/>
              </a:rPr>
              <a:t>y</a:t>
            </a:r>
            <a:r>
              <a:rPr dirty="0" smtClean="0" spc="0" sz="1200">
                <a:solidFill>
                  <a:srgbClr val="46B3A6"/>
                </a:solidFill>
                <a:latin typeface="Times New Roman"/>
                <a:cs typeface="Times New Roman"/>
              </a:rPr>
              <a:t>ou</a:t>
            </a:r>
            <a:r>
              <a:rPr dirty="0" smtClean="0" spc="0" sz="1200">
                <a:solidFill>
                  <a:srgbClr val="46B3A6"/>
                </a:solidFill>
                <a:latin typeface="Times New Roman"/>
                <a:cs typeface="Times New Roman"/>
              </a:rPr>
              <a:t> </a:t>
            </a:r>
            <a:r>
              <a:rPr dirty="0" smtClean="0" spc="0" sz="1200">
                <a:solidFill>
                  <a:srgbClr val="46B3A6"/>
                </a:solidFill>
                <a:latin typeface="Times New Roman"/>
                <a:cs typeface="Times New Roman"/>
              </a:rPr>
              <a:t>h</a:t>
            </a:r>
            <a:r>
              <a:rPr dirty="0" smtClean="0" spc="4" sz="1200">
                <a:solidFill>
                  <a:srgbClr val="46B3A6"/>
                </a:solidFill>
                <a:latin typeface="Times New Roman"/>
                <a:cs typeface="Times New Roman"/>
              </a:rPr>
              <a:t>a</a:t>
            </a:r>
            <a:r>
              <a:rPr dirty="0" smtClean="0" spc="0" sz="1200">
                <a:solidFill>
                  <a:srgbClr val="46B3A6"/>
                </a:solidFill>
                <a:latin typeface="Times New Roman"/>
                <a:cs typeface="Times New Roman"/>
              </a:rPr>
              <a:t>v</a:t>
            </a:r>
            <a:r>
              <a:rPr dirty="0" smtClean="0" spc="-4" sz="1200">
                <a:solidFill>
                  <a:srgbClr val="46B3A6"/>
                </a:solidFill>
                <a:latin typeface="Times New Roman"/>
                <a:cs typeface="Times New Roman"/>
              </a:rPr>
              <a:t>e</a:t>
            </a:r>
            <a:r>
              <a:rPr dirty="0" smtClean="0" spc="0" sz="1200">
                <a:solidFill>
                  <a:srgbClr val="46B3A6"/>
                </a:solidFill>
                <a:latin typeface="Times New Roman"/>
                <a:cs typeface="Times New Roman"/>
              </a:rPr>
              <a:t>,</a:t>
            </a:r>
            <a:r>
              <a:rPr dirty="0" smtClean="0" spc="0" sz="1200">
                <a:solidFill>
                  <a:srgbClr val="46B3A6"/>
                </a:solidFill>
                <a:latin typeface="Times New Roman"/>
                <a:cs typeface="Times New Roman"/>
              </a:rPr>
              <a:t> </a:t>
            </a:r>
            <a:r>
              <a:rPr dirty="0" smtClean="0" spc="0" sz="1200">
                <a:solidFill>
                  <a:srgbClr val="46B3A6"/>
                </a:solidFill>
                <a:latin typeface="Times New Roman"/>
                <a:cs typeface="Times New Roman"/>
              </a:rPr>
              <a:t>th</a:t>
            </a:r>
            <a:r>
              <a:rPr dirty="0" smtClean="0" spc="4" sz="1200">
                <a:solidFill>
                  <a:srgbClr val="46B3A6"/>
                </a:solidFill>
                <a:latin typeface="Times New Roman"/>
                <a:cs typeface="Times New Roman"/>
              </a:rPr>
              <a:t>i</a:t>
            </a:r>
            <a:r>
              <a:rPr dirty="0" smtClean="0" spc="0" sz="1200">
                <a:solidFill>
                  <a:srgbClr val="46B3A6"/>
                </a:solidFill>
                <a:latin typeface="Times New Roman"/>
                <a:cs typeface="Times New Roman"/>
              </a:rPr>
              <a:t>s</a:t>
            </a:r>
            <a:r>
              <a:rPr dirty="0" smtClean="0" spc="0" sz="1200">
                <a:solidFill>
                  <a:srgbClr val="46B3A6"/>
                </a:solidFill>
                <a:latin typeface="Times New Roman"/>
                <a:cs typeface="Times New Roman"/>
              </a:rPr>
              <a:t> </a:t>
            </a:r>
            <a:r>
              <a:rPr dirty="0" smtClean="0" spc="-4" sz="1200">
                <a:solidFill>
                  <a:srgbClr val="46B3A6"/>
                </a:solidFill>
                <a:latin typeface="Times New Roman"/>
                <a:cs typeface="Times New Roman"/>
              </a:rPr>
              <a:t>c</a:t>
            </a:r>
            <a:r>
              <a:rPr dirty="0" smtClean="0" spc="-4" sz="1200">
                <a:solidFill>
                  <a:srgbClr val="46B3A6"/>
                </a:solidFill>
                <a:latin typeface="Times New Roman"/>
                <a:cs typeface="Times New Roman"/>
              </a:rPr>
              <a:t>a</a:t>
            </a:r>
            <a:r>
              <a:rPr dirty="0" smtClean="0" spc="0" sz="1200">
                <a:solidFill>
                  <a:srgbClr val="46B3A6"/>
                </a:solidFill>
                <a:latin typeface="Times New Roman"/>
                <a:cs typeface="Times New Roman"/>
              </a:rPr>
              <a:t>n</a:t>
            </a:r>
            <a:r>
              <a:rPr dirty="0" smtClean="0" spc="0" sz="1200">
                <a:solidFill>
                  <a:srgbClr val="46B3A6"/>
                </a:solidFill>
                <a:latin typeface="Times New Roman"/>
                <a:cs typeface="Times New Roman"/>
              </a:rPr>
              <a:t> </a:t>
            </a:r>
            <a:r>
              <a:rPr dirty="0" smtClean="0" spc="0" sz="1200">
                <a:solidFill>
                  <a:srgbClr val="46B3A6"/>
                </a:solidFill>
                <a:latin typeface="Times New Roman"/>
                <a:cs typeface="Times New Roman"/>
              </a:rPr>
              <a:t>h</a:t>
            </a:r>
            <a:r>
              <a:rPr dirty="0" smtClean="0" spc="-4" sz="1200">
                <a:solidFill>
                  <a:srgbClr val="46B3A6"/>
                </a:solidFill>
                <a:latin typeface="Times New Roman"/>
                <a:cs typeface="Times New Roman"/>
              </a:rPr>
              <a:t>e</a:t>
            </a:r>
            <a:r>
              <a:rPr dirty="0" smtClean="0" spc="0" sz="1200">
                <a:solidFill>
                  <a:srgbClr val="46B3A6"/>
                </a:solidFill>
                <a:latin typeface="Times New Roman"/>
                <a:cs typeface="Times New Roman"/>
              </a:rPr>
              <a:t>lp</a:t>
            </a:r>
            <a:r>
              <a:rPr dirty="0" smtClean="0" spc="25" sz="1200">
                <a:solidFill>
                  <a:srgbClr val="46B3A6"/>
                </a:solidFill>
                <a:latin typeface="Times New Roman"/>
                <a:cs typeface="Times New Roman"/>
              </a:rPr>
              <a:t> </a:t>
            </a:r>
            <a:r>
              <a:rPr dirty="0" smtClean="0" spc="-25" sz="1200">
                <a:solidFill>
                  <a:srgbClr val="46B3A6"/>
                </a:solidFill>
                <a:latin typeface="Times New Roman"/>
                <a:cs typeface="Times New Roman"/>
              </a:rPr>
              <a:t>y</a:t>
            </a:r>
            <a:r>
              <a:rPr dirty="0" smtClean="0" spc="0" sz="1200">
                <a:solidFill>
                  <a:srgbClr val="46B3A6"/>
                </a:solidFill>
                <a:latin typeface="Times New Roman"/>
                <a:cs typeface="Times New Roman"/>
              </a:rPr>
              <a:t>ou</a:t>
            </a:r>
            <a:r>
              <a:rPr dirty="0" smtClean="0" spc="9" sz="1200">
                <a:solidFill>
                  <a:srgbClr val="46B3A6"/>
                </a:solidFill>
                <a:latin typeface="Times New Roman"/>
                <a:cs typeface="Times New Roman"/>
              </a:rPr>
              <a:t> </a:t>
            </a:r>
            <a:r>
              <a:rPr dirty="0" smtClean="0" spc="-9" sz="1200">
                <a:solidFill>
                  <a:srgbClr val="46B3A6"/>
                </a:solidFill>
                <a:latin typeface="Times New Roman"/>
                <a:cs typeface="Times New Roman"/>
              </a:rPr>
              <a:t>g</a:t>
            </a:r>
            <a:r>
              <a:rPr dirty="0" smtClean="0" spc="-4" sz="1200">
                <a:solidFill>
                  <a:srgbClr val="46B3A6"/>
                </a:solidFill>
                <a:latin typeface="Times New Roman"/>
                <a:cs typeface="Times New Roman"/>
              </a:rPr>
              <a:t>e</a:t>
            </a:r>
            <a:r>
              <a:rPr dirty="0" smtClean="0" spc="0" sz="1200">
                <a:solidFill>
                  <a:srgbClr val="46B3A6"/>
                </a:solidFill>
                <a:latin typeface="Times New Roman"/>
                <a:cs typeface="Times New Roman"/>
              </a:rPr>
              <a:t>t</a:t>
            </a:r>
            <a:r>
              <a:rPr dirty="0" smtClean="0" spc="14" sz="1200">
                <a:solidFill>
                  <a:srgbClr val="46B3A6"/>
                </a:solidFill>
                <a:latin typeface="Times New Roman"/>
                <a:cs typeface="Times New Roman"/>
              </a:rPr>
              <a:t> </a:t>
            </a:r>
            <a:r>
              <a:rPr dirty="0" smtClean="0" spc="0" sz="1200">
                <a:solidFill>
                  <a:srgbClr val="46B3A6"/>
                </a:solidFill>
                <a:latin typeface="Times New Roman"/>
                <a:cs typeface="Times New Roman"/>
              </a:rPr>
              <a:t>the</a:t>
            </a:r>
            <a:r>
              <a:rPr dirty="0" smtClean="0" spc="0" sz="1200">
                <a:solidFill>
                  <a:srgbClr val="46B3A6"/>
                </a:solidFill>
                <a:latin typeface="Times New Roman"/>
                <a:cs typeface="Times New Roman"/>
              </a:rPr>
              <a:t> </a:t>
            </a:r>
            <a:r>
              <a:rPr dirty="0" smtClean="0" spc="0" sz="1200">
                <a:solidFill>
                  <a:srgbClr val="46B3A6"/>
                </a:solidFill>
                <a:latin typeface="Times New Roman"/>
                <a:cs typeface="Times New Roman"/>
              </a:rPr>
              <a:t>b</a:t>
            </a:r>
            <a:r>
              <a:rPr dirty="0" smtClean="0" spc="-4" sz="1200">
                <a:solidFill>
                  <a:srgbClr val="46B3A6"/>
                </a:solidFill>
                <a:latin typeface="Times New Roman"/>
                <a:cs typeface="Times New Roman"/>
              </a:rPr>
              <a:t>e</a:t>
            </a:r>
            <a:r>
              <a:rPr dirty="0" smtClean="0" spc="0" sz="1200">
                <a:solidFill>
                  <a:srgbClr val="46B3A6"/>
                </a:solidFill>
                <a:latin typeface="Times New Roman"/>
                <a:cs typeface="Times New Roman"/>
              </a:rPr>
              <a:t>st</a:t>
            </a:r>
            <a:r>
              <a:rPr dirty="0" smtClean="0" spc="0" sz="1200">
                <a:solidFill>
                  <a:srgbClr val="46B3A6"/>
                </a:solidFill>
                <a:latin typeface="Times New Roman"/>
                <a:cs typeface="Times New Roman"/>
              </a:rPr>
              <a:t> </a:t>
            </a:r>
            <a:r>
              <a:rPr dirty="0" smtClean="0" spc="0" sz="1200">
                <a:solidFill>
                  <a:srgbClr val="46B3A6"/>
                </a:solidFill>
                <a:latin typeface="Times New Roman"/>
                <a:cs typeface="Times New Roman"/>
              </a:rPr>
              <a:t>value</a:t>
            </a:r>
            <a:r>
              <a:rPr dirty="0" smtClean="0" spc="-4" sz="1200">
                <a:solidFill>
                  <a:srgbClr val="46B3A6"/>
                </a:solidFill>
                <a:latin typeface="Times New Roman"/>
                <a:cs typeface="Times New Roman"/>
              </a:rPr>
              <a:t> </a:t>
            </a:r>
            <a:r>
              <a:rPr dirty="0" smtClean="0" spc="-4" sz="1200">
                <a:solidFill>
                  <a:srgbClr val="46B3A6"/>
                </a:solidFill>
                <a:latin typeface="Times New Roman"/>
                <a:cs typeface="Times New Roman"/>
              </a:rPr>
              <a:t>a</a:t>
            </a:r>
            <a:r>
              <a:rPr dirty="0" smtClean="0" spc="0" sz="1200">
                <a:solidFill>
                  <a:srgbClr val="46B3A6"/>
                </a:solidFill>
                <a:latin typeface="Times New Roman"/>
                <a:cs typeface="Times New Roman"/>
              </a:rPr>
              <a:t>nd</a:t>
            </a:r>
            <a:r>
              <a:rPr dirty="0" smtClean="0" spc="0" sz="1200">
                <a:solidFill>
                  <a:srgbClr val="46B3A6"/>
                </a:solidFill>
                <a:latin typeface="Times New Roman"/>
                <a:cs typeface="Times New Roman"/>
              </a:rPr>
              <a:t> 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379"/>
              </a:lnSpc>
              <a:spcBef>
                <a:spcPts val="132"/>
              </a:spcBef>
            </a:pPr>
            <a:r>
              <a:rPr dirty="0" smtClean="0" spc="0" sz="1200">
                <a:solidFill>
                  <a:srgbClr val="46B3A6"/>
                </a:solidFill>
                <a:latin typeface="Times New Roman"/>
                <a:cs typeface="Times New Roman"/>
              </a:rPr>
              <a:t>r</a:t>
            </a:r>
            <a:r>
              <a:rPr dirty="0" smtClean="0" spc="0" sz="1200">
                <a:solidFill>
                  <a:srgbClr val="46B3A6"/>
                </a:solidFill>
                <a:latin typeface="Times New Roman"/>
                <a:cs typeface="Times New Roman"/>
              </a:rPr>
              <a:t>e</a:t>
            </a:r>
            <a:r>
              <a:rPr dirty="0" smtClean="0" spc="0" sz="1200">
                <a:solidFill>
                  <a:srgbClr val="46B3A6"/>
                </a:solidFill>
                <a:latin typeface="Times New Roman"/>
                <a:cs typeface="Times New Roman"/>
              </a:rPr>
              <a:t>sult</a:t>
            </a:r>
            <a:r>
              <a:rPr dirty="0" smtClean="0" spc="0" sz="1200">
                <a:solidFill>
                  <a:srgbClr val="46B3A6"/>
                </a:solidFill>
                <a:latin typeface="Times New Roman"/>
                <a:cs typeface="Times New Roman"/>
              </a:rPr>
              <a:t> </a:t>
            </a:r>
            <a:r>
              <a:rPr dirty="0" smtClean="0" spc="0" sz="1200">
                <a:solidFill>
                  <a:srgbClr val="46B3A6"/>
                </a:solidFill>
                <a:latin typeface="Times New Roman"/>
                <a:cs typeface="Times New Roman"/>
              </a:rPr>
              <a:t>f</a:t>
            </a:r>
            <a:r>
              <a:rPr dirty="0" smtClean="0" spc="0" sz="1200">
                <a:solidFill>
                  <a:srgbClr val="46B3A6"/>
                </a:solidFill>
                <a:latin typeface="Times New Roman"/>
                <a:cs typeface="Times New Roman"/>
              </a:rPr>
              <a:t>r</a:t>
            </a:r>
            <a:r>
              <a:rPr dirty="0" smtClean="0" spc="0" sz="1200">
                <a:solidFill>
                  <a:srgbClr val="46B3A6"/>
                </a:solidFill>
                <a:latin typeface="Times New Roman"/>
                <a:cs typeface="Times New Roman"/>
              </a:rPr>
              <a:t>om</a:t>
            </a:r>
            <a:r>
              <a:rPr dirty="0" smtClean="0" spc="0" sz="1200">
                <a:solidFill>
                  <a:srgbClr val="46B3A6"/>
                </a:solidFill>
                <a:latin typeface="Times New Roman"/>
                <a:cs typeface="Times New Roman"/>
              </a:rPr>
              <a:t> </a:t>
            </a:r>
            <a:r>
              <a:rPr dirty="0" smtClean="0" spc="0" sz="1200">
                <a:solidFill>
                  <a:srgbClr val="46B3A6"/>
                </a:solidFill>
                <a:latin typeface="Times New Roman"/>
                <a:cs typeface="Times New Roman"/>
              </a:rPr>
              <a:t>m</a:t>
            </a:r>
            <a:r>
              <a:rPr dirty="0" smtClean="0" spc="0" sz="1200">
                <a:solidFill>
                  <a:srgbClr val="46B3A6"/>
                </a:solidFill>
                <a:latin typeface="Times New Roman"/>
                <a:cs typeface="Times New Roman"/>
              </a:rPr>
              <a:t>y</a:t>
            </a:r>
            <a:r>
              <a:rPr dirty="0" smtClean="0" spc="0" sz="1200">
                <a:solidFill>
                  <a:srgbClr val="46B3A6"/>
                </a:solidFill>
                <a:latin typeface="Times New Roman"/>
                <a:cs typeface="Times New Roman"/>
              </a:rPr>
              <a:t> </a:t>
            </a:r>
            <a:r>
              <a:rPr dirty="0" smtClean="0" spc="0" sz="1200">
                <a:solidFill>
                  <a:srgbClr val="46B3A6"/>
                </a:solidFill>
                <a:latin typeface="Times New Roman"/>
                <a:cs typeface="Times New Roman"/>
              </a:rPr>
              <a:t>s</a:t>
            </a:r>
            <a:r>
              <a:rPr dirty="0" smtClean="0" spc="0" sz="1200">
                <a:solidFill>
                  <a:srgbClr val="46B3A6"/>
                </a:solidFill>
                <a:latin typeface="Times New Roman"/>
                <a:cs typeface="Times New Roman"/>
              </a:rPr>
              <a:t>e</a:t>
            </a:r>
            <a:r>
              <a:rPr dirty="0" smtClean="0" spc="0" sz="1200">
                <a:solidFill>
                  <a:srgbClr val="46B3A6"/>
                </a:solidFill>
                <a:latin typeface="Times New Roman"/>
                <a:cs typeface="Times New Roman"/>
              </a:rPr>
              <a:t>rvi</a:t>
            </a:r>
            <a:r>
              <a:rPr dirty="0" smtClean="0" spc="0" sz="1200">
                <a:solidFill>
                  <a:srgbClr val="46B3A6"/>
                </a:solidFill>
                <a:latin typeface="Times New Roman"/>
                <a:cs typeface="Times New Roman"/>
              </a:rPr>
              <a:t>c</a:t>
            </a:r>
            <a:r>
              <a:rPr dirty="0" smtClean="0" spc="0" sz="1200">
                <a:solidFill>
                  <a:srgbClr val="46B3A6"/>
                </a:solidFill>
                <a:latin typeface="Times New Roman"/>
                <a:cs typeface="Times New Roman"/>
              </a:rPr>
              <a:t>e</a:t>
            </a:r>
            <a:r>
              <a:rPr dirty="0" smtClean="0" spc="0" sz="1200">
                <a:solidFill>
                  <a:srgbClr val="46B3A6"/>
                </a:solidFill>
                <a:latin typeface="Times New Roman"/>
                <a:cs typeface="Times New Roman"/>
              </a:rPr>
              <a:t>s.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70408" y="5551112"/>
            <a:ext cx="2135033" cy="151892"/>
          </a:xfrm>
          <a:prstGeom prst="rect">
            <a:avLst/>
          </a:prstGeom>
        </p:spPr>
        <p:txBody>
          <a:bodyPr bIns="0" lIns="0" rIns="0" rtlCol="0" tIns="7111" wrap="square">
            <a:noAutofit/>
          </a:bodyPr>
          <a:lstStyle/>
          <a:p>
            <a:pPr marL="12700">
              <a:lnSpc>
                <a:spcPts val="1120"/>
              </a:lnSpc>
            </a:pPr>
            <a:r>
              <a:rPr dirty="0" smtClean="0" spc="0" sz="1000">
                <a:solidFill>
                  <a:srgbClr val="46B3A6"/>
                </a:solidFill>
                <a:latin typeface="Times New Roman"/>
                <a:cs typeface="Times New Roman"/>
              </a:rPr>
              <a:t>P</a:t>
            </a:r>
            <a:r>
              <a:rPr dirty="0" smtClean="0" spc="0" sz="1000">
                <a:solidFill>
                  <a:srgbClr val="46B3A6"/>
                </a:solidFill>
                <a:latin typeface="Times New Roman"/>
                <a:cs typeface="Times New Roman"/>
              </a:rPr>
              <a:t>r</a:t>
            </a:r>
            <a:r>
              <a:rPr dirty="0" smtClean="0" spc="0" sz="1000">
                <a:solidFill>
                  <a:srgbClr val="46B3A6"/>
                </a:solidFill>
                <a:latin typeface="Times New Roman"/>
                <a:cs typeface="Times New Roman"/>
              </a:rPr>
              <a:t>o</a:t>
            </a:r>
            <a:r>
              <a:rPr dirty="0" smtClean="0" spc="0" sz="1000">
                <a:solidFill>
                  <a:srgbClr val="46B3A6"/>
                </a:solidFill>
                <a:latin typeface="Times New Roman"/>
                <a:cs typeface="Times New Roman"/>
              </a:rPr>
              <a:t>v</a:t>
            </a:r>
            <a:r>
              <a:rPr dirty="0" smtClean="0" spc="0" sz="1000">
                <a:solidFill>
                  <a:srgbClr val="46B3A6"/>
                </a:solidFill>
                <a:latin typeface="Times New Roman"/>
                <a:cs typeface="Times New Roman"/>
              </a:rPr>
              <a:t>i</a:t>
            </a:r>
            <a:r>
              <a:rPr dirty="0" smtClean="0" spc="0" sz="1000">
                <a:solidFill>
                  <a:srgbClr val="46B3A6"/>
                </a:solidFill>
                <a:latin typeface="Times New Roman"/>
                <a:cs typeface="Times New Roman"/>
              </a:rPr>
              <a:t>d</a:t>
            </a:r>
            <a:r>
              <a:rPr dirty="0" smtClean="0" spc="0" sz="1000">
                <a:solidFill>
                  <a:srgbClr val="46B3A6"/>
                </a:solidFill>
                <a:latin typeface="Times New Roman"/>
                <a:cs typeface="Times New Roman"/>
              </a:rPr>
              <a:t>e</a:t>
            </a:r>
            <a:r>
              <a:rPr dirty="0" smtClean="0" spc="0" sz="1000">
                <a:solidFill>
                  <a:srgbClr val="46B3A6"/>
                </a:solidFill>
                <a:latin typeface="Times New Roman"/>
                <a:cs typeface="Times New Roman"/>
              </a:rPr>
              <a:t> </a:t>
            </a:r>
            <a:r>
              <a:rPr dirty="0" smtClean="0" spc="0" sz="1000">
                <a:solidFill>
                  <a:srgbClr val="46B3A6"/>
                </a:solidFill>
                <a:latin typeface="Times New Roman"/>
                <a:cs typeface="Times New Roman"/>
              </a:rPr>
              <a:t>a</a:t>
            </a:r>
            <a:r>
              <a:rPr dirty="0" smtClean="0" spc="0" sz="1000">
                <a:solidFill>
                  <a:srgbClr val="46B3A6"/>
                </a:solidFill>
                <a:latin typeface="Times New Roman"/>
                <a:cs typeface="Times New Roman"/>
              </a:rPr>
              <a:t> </a:t>
            </a:r>
            <a:r>
              <a:rPr dirty="0" smtClean="0" spc="0" sz="1000">
                <a:solidFill>
                  <a:srgbClr val="46B3A6"/>
                </a:solidFill>
                <a:latin typeface="Times New Roman"/>
                <a:cs typeface="Times New Roman"/>
              </a:rPr>
              <a:t>b</a:t>
            </a:r>
            <a:r>
              <a:rPr dirty="0" smtClean="0" spc="0" sz="1000">
                <a:solidFill>
                  <a:srgbClr val="46B3A6"/>
                </a:solidFill>
                <a:latin typeface="Times New Roman"/>
                <a:cs typeface="Times New Roman"/>
              </a:rPr>
              <a:t>r</a:t>
            </a:r>
            <a:r>
              <a:rPr dirty="0" smtClean="0" spc="0" sz="1000">
                <a:solidFill>
                  <a:srgbClr val="46B3A6"/>
                </a:solidFill>
                <a:latin typeface="Times New Roman"/>
                <a:cs typeface="Times New Roman"/>
              </a:rPr>
              <a:t>ief</a:t>
            </a:r>
            <a:r>
              <a:rPr dirty="0" smtClean="0" spc="0" sz="1000">
                <a:solidFill>
                  <a:srgbClr val="46B3A6"/>
                </a:solidFill>
                <a:latin typeface="Times New Roman"/>
                <a:cs typeface="Times New Roman"/>
              </a:rPr>
              <a:t> </a:t>
            </a:r>
            <a:r>
              <a:rPr dirty="0" smtClean="0" spc="0" sz="1000">
                <a:solidFill>
                  <a:srgbClr val="46B3A6"/>
                </a:solidFill>
                <a:latin typeface="Times New Roman"/>
                <a:cs typeface="Times New Roman"/>
              </a:rPr>
              <a:t>d</a:t>
            </a:r>
            <a:r>
              <a:rPr dirty="0" smtClean="0" spc="0" sz="1000">
                <a:solidFill>
                  <a:srgbClr val="46B3A6"/>
                </a:solidFill>
                <a:latin typeface="Times New Roman"/>
                <a:cs typeface="Times New Roman"/>
              </a:rPr>
              <a:t>esc</a:t>
            </a:r>
            <a:r>
              <a:rPr dirty="0" smtClean="0" spc="0" sz="1000">
                <a:solidFill>
                  <a:srgbClr val="46B3A6"/>
                </a:solidFill>
                <a:latin typeface="Times New Roman"/>
                <a:cs typeface="Times New Roman"/>
              </a:rPr>
              <a:t>r</a:t>
            </a:r>
            <a:r>
              <a:rPr dirty="0" smtClean="0" spc="0" sz="1000">
                <a:solidFill>
                  <a:srgbClr val="46B3A6"/>
                </a:solidFill>
                <a:latin typeface="Times New Roman"/>
                <a:cs typeface="Times New Roman"/>
              </a:rPr>
              <a:t>i</a:t>
            </a:r>
            <a:r>
              <a:rPr dirty="0" smtClean="0" spc="0" sz="1000">
                <a:solidFill>
                  <a:srgbClr val="46B3A6"/>
                </a:solidFill>
                <a:latin typeface="Times New Roman"/>
                <a:cs typeface="Times New Roman"/>
              </a:rPr>
              <a:t>p</a:t>
            </a:r>
            <a:r>
              <a:rPr dirty="0" smtClean="0" spc="0" sz="1000">
                <a:solidFill>
                  <a:srgbClr val="46B3A6"/>
                </a:solidFill>
                <a:latin typeface="Times New Roman"/>
                <a:cs typeface="Times New Roman"/>
              </a:rPr>
              <a:t>ti</a:t>
            </a:r>
            <a:r>
              <a:rPr dirty="0" smtClean="0" spc="0" sz="1000">
                <a:solidFill>
                  <a:srgbClr val="46B3A6"/>
                </a:solidFill>
                <a:latin typeface="Times New Roman"/>
                <a:cs typeface="Times New Roman"/>
              </a:rPr>
              <a:t>o</a:t>
            </a:r>
            <a:r>
              <a:rPr dirty="0" smtClean="0" spc="0" sz="1000">
                <a:solidFill>
                  <a:srgbClr val="46B3A6"/>
                </a:solidFill>
                <a:latin typeface="Times New Roman"/>
                <a:cs typeface="Times New Roman"/>
              </a:rPr>
              <a:t>n</a:t>
            </a:r>
            <a:r>
              <a:rPr dirty="0" smtClean="0" spc="0" sz="1000">
                <a:solidFill>
                  <a:srgbClr val="46B3A6"/>
                </a:solidFill>
                <a:latin typeface="Times New Roman"/>
                <a:cs typeface="Times New Roman"/>
              </a:rPr>
              <a:t> </a:t>
            </a:r>
            <a:r>
              <a:rPr dirty="0" smtClean="0" spc="0" sz="1000">
                <a:solidFill>
                  <a:srgbClr val="46B3A6"/>
                </a:solidFill>
                <a:latin typeface="Times New Roman"/>
                <a:cs typeface="Times New Roman"/>
              </a:rPr>
              <a:t>o</a:t>
            </a:r>
            <a:r>
              <a:rPr dirty="0" smtClean="0" spc="0" sz="1000">
                <a:solidFill>
                  <a:srgbClr val="46B3A6"/>
                </a:solidFill>
                <a:latin typeface="Times New Roman"/>
                <a:cs typeface="Times New Roman"/>
              </a:rPr>
              <a:t>f</a:t>
            </a:r>
            <a:r>
              <a:rPr dirty="0" smtClean="0" spc="0" sz="1000">
                <a:solidFill>
                  <a:srgbClr val="46B3A6"/>
                </a:solidFill>
                <a:latin typeface="Times New Roman"/>
                <a:cs typeface="Times New Roman"/>
              </a:rPr>
              <a:t> </a:t>
            </a:r>
            <a:r>
              <a:rPr dirty="0" smtClean="0" spc="0" sz="1000">
                <a:solidFill>
                  <a:srgbClr val="46B3A6"/>
                </a:solidFill>
                <a:latin typeface="Times New Roman"/>
                <a:cs typeface="Times New Roman"/>
              </a:rPr>
              <a:t>t</a:t>
            </a:r>
            <a:r>
              <a:rPr dirty="0" smtClean="0" spc="0" sz="1000">
                <a:solidFill>
                  <a:srgbClr val="46B3A6"/>
                </a:solidFill>
                <a:latin typeface="Times New Roman"/>
                <a:cs typeface="Times New Roman"/>
              </a:rPr>
              <a:t>h</a:t>
            </a:r>
            <a:r>
              <a:rPr dirty="0" smtClean="0" spc="0" sz="1000">
                <a:solidFill>
                  <a:srgbClr val="46B3A6"/>
                </a:solidFill>
                <a:latin typeface="Times New Roman"/>
                <a:cs typeface="Times New Roman"/>
              </a:rPr>
              <a:t>e</a:t>
            </a:r>
            <a:r>
              <a:rPr dirty="0" smtClean="0" spc="0" sz="1000">
                <a:solidFill>
                  <a:srgbClr val="46B3A6"/>
                </a:solidFill>
                <a:latin typeface="Times New Roman"/>
                <a:cs typeface="Times New Roman"/>
              </a:rPr>
              <a:t> </a:t>
            </a:r>
            <a:r>
              <a:rPr dirty="0" smtClean="0" spc="0" sz="1000">
                <a:solidFill>
                  <a:srgbClr val="46B3A6"/>
                </a:solidFill>
                <a:latin typeface="Times New Roman"/>
                <a:cs typeface="Times New Roman"/>
              </a:rPr>
              <a:t>p</a:t>
            </a:r>
            <a:r>
              <a:rPr dirty="0" smtClean="0" spc="0" sz="1000">
                <a:solidFill>
                  <a:srgbClr val="46B3A6"/>
                </a:solidFill>
                <a:latin typeface="Times New Roman"/>
                <a:cs typeface="Times New Roman"/>
              </a:rPr>
              <a:t>r</a:t>
            </a:r>
            <a:r>
              <a:rPr dirty="0" smtClean="0" spc="0" sz="1000">
                <a:solidFill>
                  <a:srgbClr val="46B3A6"/>
                </a:solidFill>
                <a:latin typeface="Times New Roman"/>
                <a:cs typeface="Times New Roman"/>
              </a:rPr>
              <a:t>o</a:t>
            </a:r>
            <a:r>
              <a:rPr dirty="0" smtClean="0" spc="0" sz="1000">
                <a:solidFill>
                  <a:srgbClr val="46B3A6"/>
                </a:solidFill>
                <a:latin typeface="Times New Roman"/>
                <a:cs typeface="Times New Roman"/>
              </a:rPr>
              <a:t>j</a:t>
            </a:r>
            <a:r>
              <a:rPr dirty="0" smtClean="0" spc="0" sz="1000">
                <a:solidFill>
                  <a:srgbClr val="46B3A6"/>
                </a:solidFill>
                <a:latin typeface="Times New Roman"/>
                <a:cs typeface="Times New Roman"/>
              </a:rPr>
              <a:t>e</a:t>
            </a:r>
            <a:r>
              <a:rPr dirty="0" smtClean="0" spc="0" sz="1000">
                <a:solidFill>
                  <a:srgbClr val="46B3A6"/>
                </a:solidFill>
                <a:latin typeface="Times New Roman"/>
                <a:cs typeface="Times New Roman"/>
              </a:rPr>
              <a:t>c</a:t>
            </a:r>
            <a:r>
              <a:rPr dirty="0" smtClean="0" spc="0" sz="1000">
                <a:solidFill>
                  <a:srgbClr val="46B3A6"/>
                </a:solidFill>
                <a:latin typeface="Times New Roman"/>
                <a:cs typeface="Times New Roman"/>
              </a:rPr>
              <a:t>t.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70408" y="7813109"/>
            <a:ext cx="4927850" cy="151891"/>
          </a:xfrm>
          <a:prstGeom prst="rect">
            <a:avLst/>
          </a:prstGeom>
        </p:spPr>
        <p:txBody>
          <a:bodyPr bIns="0" lIns="0" rIns="0" rtlCol="0" tIns="7111" wrap="square">
            <a:noAutofit/>
          </a:bodyPr>
          <a:lstStyle/>
          <a:p>
            <a:pPr marL="12700">
              <a:lnSpc>
                <a:spcPts val="1120"/>
              </a:lnSpc>
            </a:pP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L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i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s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t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 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d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esir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e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d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 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o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u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tc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o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m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es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 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a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n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d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 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d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eli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v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e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r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a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b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les,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 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s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trate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g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ies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 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f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o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r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 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s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u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c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c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e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s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s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 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a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n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d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 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m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e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a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s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u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r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a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b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le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 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r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es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u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l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t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s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 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i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f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 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p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o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s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s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i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b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le.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70408" y="9855218"/>
            <a:ext cx="2312501" cy="151891"/>
          </a:xfrm>
          <a:prstGeom prst="rect">
            <a:avLst/>
          </a:prstGeom>
        </p:spPr>
        <p:txBody>
          <a:bodyPr bIns="0" lIns="0" rIns="0" rtlCol="0" tIns="7111" wrap="square">
            <a:noAutofit/>
          </a:bodyPr>
          <a:lstStyle/>
          <a:p>
            <a:pPr marL="12700">
              <a:lnSpc>
                <a:spcPts val="1120"/>
              </a:lnSpc>
            </a:pPr>
            <a:r>
              <a:rPr dirty="0" smtClean="0" spc="-1" sz="1000">
                <a:solidFill>
                  <a:srgbClr val="46B3A6"/>
                </a:solidFill>
                <a:latin typeface="Times New Roman"/>
                <a:cs typeface="Times New Roman"/>
              </a:rPr>
              <a:t>F</a:t>
            </a:r>
            <a:r>
              <a:rPr dirty="0" smtClean="0" spc="-1" sz="1000">
                <a:solidFill>
                  <a:srgbClr val="46B3A6"/>
                </a:solidFill>
                <a:latin typeface="Times New Roman"/>
                <a:cs typeface="Times New Roman"/>
              </a:rPr>
              <a:t>o</a:t>
            </a:r>
            <a:r>
              <a:rPr dirty="0" smtClean="0" spc="-1" sz="1000">
                <a:solidFill>
                  <a:srgbClr val="46B3A6"/>
                </a:solidFill>
                <a:latin typeface="Times New Roman"/>
                <a:cs typeface="Times New Roman"/>
              </a:rPr>
              <a:t>r</a:t>
            </a:r>
            <a:r>
              <a:rPr dirty="0" smtClean="0" spc="-1" sz="1000">
                <a:solidFill>
                  <a:srgbClr val="46B3A6"/>
                </a:solidFill>
                <a:latin typeface="Times New Roman"/>
                <a:cs typeface="Times New Roman"/>
              </a:rPr>
              <a:t>m</a:t>
            </a:r>
            <a:r>
              <a:rPr dirty="0" smtClean="0" spc="-1" sz="1000">
                <a:solidFill>
                  <a:srgbClr val="46B3A6"/>
                </a:solidFill>
                <a:latin typeface="Times New Roman"/>
                <a:cs typeface="Times New Roman"/>
              </a:rPr>
              <a:t>at</a:t>
            </a:r>
            <a:r>
              <a:rPr dirty="0" smtClean="0" spc="-1" sz="1000">
                <a:solidFill>
                  <a:srgbClr val="46B3A6"/>
                </a:solidFill>
                <a:latin typeface="Times New Roman"/>
                <a:cs typeface="Times New Roman"/>
              </a:rPr>
              <a:t> </a:t>
            </a:r>
            <a:r>
              <a:rPr dirty="0" smtClean="0" spc="-1" sz="1000">
                <a:solidFill>
                  <a:srgbClr val="46B3A6"/>
                </a:solidFill>
                <a:latin typeface="Times New Roman"/>
                <a:cs typeface="Times New Roman"/>
              </a:rPr>
              <a:t>/</a:t>
            </a:r>
            <a:r>
              <a:rPr dirty="0" smtClean="0" spc="-1" sz="1000">
                <a:solidFill>
                  <a:srgbClr val="46B3A6"/>
                </a:solidFill>
                <a:latin typeface="Times New Roman"/>
                <a:cs typeface="Times New Roman"/>
              </a:rPr>
              <a:t> </a:t>
            </a:r>
            <a:r>
              <a:rPr dirty="0" smtClean="0" spc="-1" sz="1000">
                <a:solidFill>
                  <a:srgbClr val="46B3A6"/>
                </a:solidFill>
                <a:latin typeface="Times New Roman"/>
                <a:cs typeface="Times New Roman"/>
              </a:rPr>
              <a:t>L</a:t>
            </a:r>
            <a:r>
              <a:rPr dirty="0" smtClean="0" spc="-1" sz="1000">
                <a:solidFill>
                  <a:srgbClr val="46B3A6"/>
                </a:solidFill>
                <a:latin typeface="Times New Roman"/>
                <a:cs typeface="Times New Roman"/>
              </a:rPr>
              <a:t>a</a:t>
            </a:r>
            <a:r>
              <a:rPr dirty="0" smtClean="0" spc="-1" sz="1000">
                <a:solidFill>
                  <a:srgbClr val="46B3A6"/>
                </a:solidFill>
                <a:latin typeface="Times New Roman"/>
                <a:cs typeface="Times New Roman"/>
              </a:rPr>
              <a:t>y</a:t>
            </a:r>
            <a:r>
              <a:rPr dirty="0" smtClean="0" spc="-1" sz="1000">
                <a:solidFill>
                  <a:srgbClr val="46B3A6"/>
                </a:solidFill>
                <a:latin typeface="Times New Roman"/>
                <a:cs typeface="Times New Roman"/>
              </a:rPr>
              <a:t>o</a:t>
            </a:r>
            <a:r>
              <a:rPr dirty="0" smtClean="0" spc="-1" sz="1000">
                <a:solidFill>
                  <a:srgbClr val="46B3A6"/>
                </a:solidFill>
                <a:latin typeface="Times New Roman"/>
                <a:cs typeface="Times New Roman"/>
              </a:rPr>
              <a:t>u</a:t>
            </a:r>
            <a:r>
              <a:rPr dirty="0" smtClean="0" spc="-1" sz="1000">
                <a:solidFill>
                  <a:srgbClr val="46B3A6"/>
                </a:solidFill>
                <a:latin typeface="Times New Roman"/>
                <a:cs typeface="Times New Roman"/>
              </a:rPr>
              <a:t>t</a:t>
            </a:r>
            <a:r>
              <a:rPr dirty="0" smtClean="0" spc="-1" sz="1000">
                <a:solidFill>
                  <a:srgbClr val="46B3A6"/>
                </a:solidFill>
                <a:latin typeface="Times New Roman"/>
                <a:cs typeface="Times New Roman"/>
              </a:rPr>
              <a:t> </a:t>
            </a:r>
            <a:r>
              <a:rPr dirty="0" smtClean="0" spc="-1" sz="1000">
                <a:solidFill>
                  <a:srgbClr val="46B3A6"/>
                </a:solidFill>
                <a:latin typeface="Times New Roman"/>
                <a:cs typeface="Times New Roman"/>
              </a:rPr>
              <a:t>/</a:t>
            </a:r>
            <a:r>
              <a:rPr dirty="0" smtClean="0" spc="-1" sz="1000">
                <a:solidFill>
                  <a:srgbClr val="46B3A6"/>
                </a:solidFill>
                <a:latin typeface="Times New Roman"/>
                <a:cs typeface="Times New Roman"/>
              </a:rPr>
              <a:t> </a:t>
            </a:r>
            <a:r>
              <a:rPr dirty="0" smtClean="0" spc="-1" sz="1000">
                <a:solidFill>
                  <a:srgbClr val="46B3A6"/>
                </a:solidFill>
                <a:latin typeface="Times New Roman"/>
                <a:cs typeface="Times New Roman"/>
              </a:rPr>
              <a:t>T</a:t>
            </a:r>
            <a:r>
              <a:rPr dirty="0" smtClean="0" spc="-1" sz="1000">
                <a:solidFill>
                  <a:srgbClr val="46B3A6"/>
                </a:solidFill>
                <a:latin typeface="Times New Roman"/>
                <a:cs typeface="Times New Roman"/>
              </a:rPr>
              <a:t>o</a:t>
            </a:r>
            <a:r>
              <a:rPr dirty="0" smtClean="0" spc="-1" sz="1000">
                <a:solidFill>
                  <a:srgbClr val="46B3A6"/>
                </a:solidFill>
                <a:latin typeface="Times New Roman"/>
                <a:cs typeface="Times New Roman"/>
              </a:rPr>
              <a:t>n</a:t>
            </a:r>
            <a:r>
              <a:rPr dirty="0" smtClean="0" spc="-1" sz="1000">
                <a:solidFill>
                  <a:srgbClr val="46B3A6"/>
                </a:solidFill>
                <a:latin typeface="Times New Roman"/>
                <a:cs typeface="Times New Roman"/>
              </a:rPr>
              <a:t>e</a:t>
            </a:r>
            <a:r>
              <a:rPr dirty="0" smtClean="0" spc="-1" sz="1000">
                <a:solidFill>
                  <a:srgbClr val="46B3A6"/>
                </a:solidFill>
                <a:latin typeface="Times New Roman"/>
                <a:cs typeface="Times New Roman"/>
              </a:rPr>
              <a:t> </a:t>
            </a:r>
            <a:r>
              <a:rPr dirty="0" smtClean="0" spc="-1" sz="1000">
                <a:solidFill>
                  <a:srgbClr val="46B3A6"/>
                </a:solidFill>
                <a:latin typeface="Times New Roman"/>
                <a:cs typeface="Times New Roman"/>
              </a:rPr>
              <a:t>/</a:t>
            </a:r>
            <a:r>
              <a:rPr dirty="0" smtClean="0" spc="-1" sz="1000">
                <a:solidFill>
                  <a:srgbClr val="46B3A6"/>
                </a:solidFill>
                <a:latin typeface="Times New Roman"/>
                <a:cs typeface="Times New Roman"/>
              </a:rPr>
              <a:t> </a:t>
            </a:r>
            <a:r>
              <a:rPr dirty="0" smtClean="0" spc="-1" sz="1000">
                <a:solidFill>
                  <a:srgbClr val="46B3A6"/>
                </a:solidFill>
                <a:latin typeface="Times New Roman"/>
                <a:cs typeface="Times New Roman"/>
              </a:rPr>
              <a:t>o</a:t>
            </a:r>
            <a:r>
              <a:rPr dirty="0" smtClean="0" spc="-1" sz="1000">
                <a:solidFill>
                  <a:srgbClr val="46B3A6"/>
                </a:solidFill>
                <a:latin typeface="Times New Roman"/>
                <a:cs typeface="Times New Roman"/>
              </a:rPr>
              <a:t>t</a:t>
            </a:r>
            <a:r>
              <a:rPr dirty="0" smtClean="0" spc="-1" sz="1000">
                <a:solidFill>
                  <a:srgbClr val="46B3A6"/>
                </a:solidFill>
                <a:latin typeface="Times New Roman"/>
                <a:cs typeface="Times New Roman"/>
              </a:rPr>
              <a:t>h</a:t>
            </a:r>
            <a:r>
              <a:rPr dirty="0" smtClean="0" spc="-1" sz="1000">
                <a:solidFill>
                  <a:srgbClr val="46B3A6"/>
                </a:solidFill>
                <a:latin typeface="Times New Roman"/>
                <a:cs typeface="Times New Roman"/>
              </a:rPr>
              <a:t>er</a:t>
            </a:r>
            <a:r>
              <a:rPr dirty="0" smtClean="0" spc="-1" sz="1000">
                <a:solidFill>
                  <a:srgbClr val="46B3A6"/>
                </a:solidFill>
                <a:latin typeface="Times New Roman"/>
                <a:cs typeface="Times New Roman"/>
              </a:rPr>
              <a:t> </a:t>
            </a:r>
            <a:r>
              <a:rPr dirty="0" smtClean="0" spc="-1" sz="1000">
                <a:solidFill>
                  <a:srgbClr val="46B3A6"/>
                </a:solidFill>
                <a:latin typeface="Times New Roman"/>
                <a:cs typeface="Times New Roman"/>
              </a:rPr>
              <a:t>r</a:t>
            </a:r>
            <a:r>
              <a:rPr dirty="0" smtClean="0" spc="-1" sz="1000">
                <a:solidFill>
                  <a:srgbClr val="46B3A6"/>
                </a:solidFill>
                <a:latin typeface="Times New Roman"/>
                <a:cs typeface="Times New Roman"/>
              </a:rPr>
              <a:t>e</a:t>
            </a:r>
            <a:r>
              <a:rPr dirty="0" smtClean="0" spc="-1" sz="1000">
                <a:solidFill>
                  <a:srgbClr val="46B3A6"/>
                </a:solidFill>
                <a:latin typeface="Times New Roman"/>
                <a:cs typeface="Times New Roman"/>
              </a:rPr>
              <a:t>q</a:t>
            </a:r>
            <a:r>
              <a:rPr dirty="0" smtClean="0" spc="-1" sz="1000">
                <a:solidFill>
                  <a:srgbClr val="46B3A6"/>
                </a:solidFill>
                <a:latin typeface="Times New Roman"/>
                <a:cs typeface="Times New Roman"/>
              </a:rPr>
              <a:t>u</a:t>
            </a:r>
            <a:r>
              <a:rPr dirty="0" smtClean="0" spc="-1" sz="1000">
                <a:solidFill>
                  <a:srgbClr val="46B3A6"/>
                </a:solidFill>
                <a:latin typeface="Times New Roman"/>
                <a:cs typeface="Times New Roman"/>
              </a:rPr>
              <a:t>ir</a:t>
            </a:r>
            <a:r>
              <a:rPr dirty="0" smtClean="0" spc="-1" sz="1000">
                <a:solidFill>
                  <a:srgbClr val="46B3A6"/>
                </a:solidFill>
                <a:latin typeface="Times New Roman"/>
                <a:cs typeface="Times New Roman"/>
              </a:rPr>
              <a:t>e</a:t>
            </a:r>
            <a:r>
              <a:rPr dirty="0" smtClean="0" spc="-1" sz="1000">
                <a:solidFill>
                  <a:srgbClr val="46B3A6"/>
                </a:solidFill>
                <a:latin typeface="Times New Roman"/>
                <a:cs typeface="Times New Roman"/>
              </a:rPr>
              <a:t>m</a:t>
            </a:r>
            <a:r>
              <a:rPr dirty="0" smtClean="0" spc="-1" sz="1000">
                <a:solidFill>
                  <a:srgbClr val="46B3A6"/>
                </a:solidFill>
                <a:latin typeface="Times New Roman"/>
                <a:cs typeface="Times New Roman"/>
              </a:rPr>
              <a:t>e</a:t>
            </a:r>
            <a:r>
              <a:rPr dirty="0" smtClean="0" spc="-1" sz="1000">
                <a:solidFill>
                  <a:srgbClr val="46B3A6"/>
                </a:solidFill>
                <a:latin typeface="Times New Roman"/>
                <a:cs typeface="Times New Roman"/>
              </a:rPr>
              <a:t>n</a:t>
            </a:r>
            <a:r>
              <a:rPr dirty="0" smtClean="0" spc="-1" sz="1000">
                <a:solidFill>
                  <a:srgbClr val="46B3A6"/>
                </a:solidFill>
                <a:latin typeface="Times New Roman"/>
                <a:cs typeface="Times New Roman"/>
              </a:rPr>
              <a:t>t</a:t>
            </a:r>
            <a:r>
              <a:rPr dirty="0" smtClean="0" spc="-1" sz="1000">
                <a:solidFill>
                  <a:srgbClr val="46B3A6"/>
                </a:solidFill>
                <a:latin typeface="Times New Roman"/>
                <a:cs typeface="Times New Roman"/>
              </a:rPr>
              <a:t>s</a:t>
            </a:r>
            <a:r>
              <a:rPr dirty="0" smtClean="0" spc="-1" sz="1000">
                <a:solidFill>
                  <a:srgbClr val="46B3A6"/>
                </a:solidFill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98475" y="8275319"/>
            <a:ext cx="6291580" cy="1450339"/>
          </a:xfrm>
          <a:prstGeom prst="rect">
            <a:avLst/>
          </a:prstGeom>
        </p:spPr>
        <p:txBody>
          <a:bodyPr bIns="0" lIns="0" rIns="0" rtlCol="0" tIns="3262" wrap="square">
            <a:noAutofit/>
          </a:bodyPr>
          <a:lstStyle/>
          <a:p>
            <a:pPr>
              <a:lnSpc>
                <a:spcPts val="700"/>
              </a:lnSpc>
            </a:pPr>
            <a:endParaRPr sz="700"/>
          </a:p>
          <a:p>
            <a:pPr marL="124840">
              <a:lnSpc>
                <a:spcPct val="95825"/>
              </a:lnSpc>
            </a:pPr>
            <a:r>
              <a:rPr dirty="0" smtClean="0" spc="0" sz="1200">
                <a:latin typeface="Times New Roman"/>
                <a:cs typeface="Times New Roman"/>
              </a:rPr>
              <a:t>Cr</a:t>
            </a:r>
            <a:r>
              <a:rPr dirty="0" smtClean="0" spc="0" sz="1200">
                <a:latin typeface="Times New Roman"/>
                <a:cs typeface="Times New Roman"/>
              </a:rPr>
              <a:t>e</a:t>
            </a:r>
            <a:r>
              <a:rPr dirty="0" smtClean="0" spc="0" sz="1200">
                <a:latin typeface="Times New Roman"/>
                <a:cs typeface="Times New Roman"/>
              </a:rPr>
              <a:t>a</a:t>
            </a:r>
            <a:r>
              <a:rPr dirty="0" smtClean="0" spc="0" sz="1200">
                <a:latin typeface="Times New Roman"/>
                <a:cs typeface="Times New Roman"/>
              </a:rPr>
              <a:t>t</a:t>
            </a:r>
            <a:r>
              <a:rPr dirty="0" smtClean="0" spc="0" sz="1200">
                <a:latin typeface="Times New Roman"/>
                <a:cs typeface="Times New Roman"/>
              </a:rPr>
              <a:t>i</a:t>
            </a:r>
            <a:r>
              <a:rPr dirty="0" smtClean="0" spc="0" sz="1200">
                <a:latin typeface="Times New Roman"/>
                <a:cs typeface="Times New Roman"/>
              </a:rPr>
              <a:t>ve</a:t>
            </a:r>
            <a:r>
              <a:rPr dirty="0" smtClean="0" spc="0" sz="1200">
                <a:latin typeface="Times New Roman"/>
                <a:cs typeface="Times New Roman"/>
              </a:rPr>
              <a:t> </a:t>
            </a:r>
            <a:r>
              <a:rPr dirty="0" smtClean="0" spc="0" sz="1200">
                <a:latin typeface="Times New Roman"/>
                <a:cs typeface="Times New Roman"/>
              </a:rPr>
              <a:t>r</a:t>
            </a:r>
            <a:r>
              <a:rPr dirty="0" smtClean="0" spc="0" sz="1200">
                <a:latin typeface="Times New Roman"/>
                <a:cs typeface="Times New Roman"/>
              </a:rPr>
              <a:t>e</a:t>
            </a:r>
            <a:r>
              <a:rPr dirty="0" smtClean="0" spc="0" sz="1200">
                <a:latin typeface="Times New Roman"/>
                <a:cs typeface="Times New Roman"/>
              </a:rPr>
              <a:t>qu</a:t>
            </a:r>
            <a:r>
              <a:rPr dirty="0" smtClean="0" spc="0" sz="1200">
                <a:latin typeface="Times New Roman"/>
                <a:cs typeface="Times New Roman"/>
              </a:rPr>
              <a:t>i</a:t>
            </a:r>
            <a:r>
              <a:rPr dirty="0" smtClean="0" spc="0" sz="1200">
                <a:latin typeface="Times New Roman"/>
                <a:cs typeface="Times New Roman"/>
              </a:rPr>
              <a:t>r</a:t>
            </a:r>
            <a:r>
              <a:rPr dirty="0" smtClean="0" spc="0" sz="1200">
                <a:latin typeface="Times New Roman"/>
                <a:cs typeface="Times New Roman"/>
              </a:rPr>
              <a:t>e</a:t>
            </a:r>
            <a:r>
              <a:rPr dirty="0" smtClean="0" spc="0" sz="1200">
                <a:latin typeface="Times New Roman"/>
                <a:cs typeface="Times New Roman"/>
              </a:rPr>
              <a:t>ments</a:t>
            </a:r>
            <a:r>
              <a:rPr dirty="0" smtClean="0" spc="0" sz="1200">
                <a:latin typeface="Times New Roman"/>
                <a:cs typeface="Times New Roman"/>
              </a:rPr>
              <a:t> </a:t>
            </a:r>
            <a:r>
              <a:rPr dirty="0" smtClean="0" spc="0" sz="1200">
                <a:latin typeface="Times New Roman"/>
                <a:cs typeface="Times New Roman"/>
              </a:rPr>
              <a:t>a</a:t>
            </a:r>
            <a:r>
              <a:rPr dirty="0" smtClean="0" spc="0" sz="1200">
                <a:latin typeface="Times New Roman"/>
                <a:cs typeface="Times New Roman"/>
              </a:rPr>
              <a:t>n</a:t>
            </a:r>
            <a:r>
              <a:rPr dirty="0" smtClean="0" spc="0" sz="1200">
                <a:latin typeface="Times New Roman"/>
                <a:cs typeface="Times New Roman"/>
              </a:rPr>
              <a:t>d</a:t>
            </a:r>
            <a:r>
              <a:rPr dirty="0" smtClean="0" spc="0" sz="1200">
                <a:latin typeface="Times New Roman"/>
                <a:cs typeface="Times New Roman"/>
              </a:rPr>
              <a:t> </a:t>
            </a:r>
            <a:r>
              <a:rPr dirty="0" smtClean="0" spc="0" sz="1200">
                <a:latin typeface="Times New Roman"/>
                <a:cs typeface="Times New Roman"/>
              </a:rPr>
              <a:t>c</a:t>
            </a:r>
            <a:r>
              <a:rPr dirty="0" smtClean="0" spc="0" sz="1200">
                <a:latin typeface="Times New Roman"/>
                <a:cs typeface="Times New Roman"/>
              </a:rPr>
              <a:t>onsid</a:t>
            </a:r>
            <a:r>
              <a:rPr dirty="0" smtClean="0" spc="0" sz="1200">
                <a:latin typeface="Times New Roman"/>
                <a:cs typeface="Times New Roman"/>
              </a:rPr>
              <a:t>e</a:t>
            </a:r>
            <a:r>
              <a:rPr dirty="0" smtClean="0" spc="0" sz="1200">
                <a:latin typeface="Times New Roman"/>
                <a:cs typeface="Times New Roman"/>
              </a:rPr>
              <a:t>r</a:t>
            </a:r>
            <a:r>
              <a:rPr dirty="0" smtClean="0" spc="0" sz="1200">
                <a:latin typeface="Times New Roman"/>
                <a:cs typeface="Times New Roman"/>
              </a:rPr>
              <a:t>a</a:t>
            </a:r>
            <a:r>
              <a:rPr dirty="0" smtClean="0" spc="0" sz="1200">
                <a:latin typeface="Times New Roman"/>
                <a:cs typeface="Times New Roman"/>
              </a:rPr>
              <a:t>t</a:t>
            </a:r>
            <a:r>
              <a:rPr dirty="0" smtClean="0" spc="0" sz="1200">
                <a:latin typeface="Times New Roman"/>
                <a:cs typeface="Times New Roman"/>
              </a:rPr>
              <a:t>i</a:t>
            </a:r>
            <a:r>
              <a:rPr dirty="0" smtClean="0" spc="0" sz="1200">
                <a:latin typeface="Times New Roman"/>
                <a:cs typeface="Times New Roman"/>
              </a:rPr>
              <a:t>ons: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98475" y="5873114"/>
            <a:ext cx="6291580" cy="1790065"/>
          </a:xfrm>
          <a:prstGeom prst="rect">
            <a:avLst/>
          </a:prstGeom>
        </p:spPr>
        <p:txBody>
          <a:bodyPr bIns="0" lIns="0" rIns="0" rtlCol="0" tIns="3262" wrap="square">
            <a:noAutofit/>
          </a:bodyPr>
          <a:lstStyle/>
          <a:p>
            <a:pPr>
              <a:lnSpc>
                <a:spcPts val="700"/>
              </a:lnSpc>
            </a:pPr>
            <a:endParaRPr sz="700"/>
          </a:p>
          <a:p>
            <a:pPr marL="124840">
              <a:lnSpc>
                <a:spcPct val="95825"/>
              </a:lnSpc>
            </a:pPr>
            <a:r>
              <a:rPr dirty="0" smtClean="0" spc="0" sz="1200">
                <a:latin typeface="Times New Roman"/>
                <a:cs typeface="Times New Roman"/>
              </a:rPr>
              <a:t>Obj</a:t>
            </a:r>
            <a:r>
              <a:rPr dirty="0" smtClean="0" spc="0" sz="1200">
                <a:latin typeface="Times New Roman"/>
                <a:cs typeface="Times New Roman"/>
              </a:rPr>
              <a:t>e</a:t>
            </a:r>
            <a:r>
              <a:rPr dirty="0" smtClean="0" spc="0" sz="1200">
                <a:latin typeface="Times New Roman"/>
                <a:cs typeface="Times New Roman"/>
              </a:rPr>
              <a:t>c</a:t>
            </a:r>
            <a:r>
              <a:rPr dirty="0" smtClean="0" spc="0" sz="1200">
                <a:latin typeface="Times New Roman"/>
                <a:cs typeface="Times New Roman"/>
              </a:rPr>
              <a:t>t</a:t>
            </a:r>
            <a:r>
              <a:rPr dirty="0" smtClean="0" spc="0" sz="1200">
                <a:latin typeface="Times New Roman"/>
                <a:cs typeface="Times New Roman"/>
              </a:rPr>
              <a:t>i</a:t>
            </a:r>
            <a:r>
              <a:rPr dirty="0" smtClean="0" spc="0" sz="1200">
                <a:latin typeface="Times New Roman"/>
                <a:cs typeface="Times New Roman"/>
              </a:rPr>
              <a:t>v</a:t>
            </a:r>
            <a:r>
              <a:rPr dirty="0" smtClean="0" spc="0" sz="1200">
                <a:latin typeface="Times New Roman"/>
                <a:cs typeface="Times New Roman"/>
              </a:rPr>
              <a:t>e</a:t>
            </a:r>
            <a:r>
              <a:rPr dirty="0" smtClean="0" spc="0" sz="1200">
                <a:latin typeface="Times New Roman"/>
                <a:cs typeface="Times New Roman"/>
              </a:rPr>
              <a:t>s: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98475" y="4448174"/>
            <a:ext cx="6291580" cy="965200"/>
          </a:xfrm>
          <a:prstGeom prst="rect">
            <a:avLst/>
          </a:prstGeom>
        </p:spPr>
        <p:txBody>
          <a:bodyPr bIns="0" lIns="0" rIns="0" rtlCol="0" tIns="3008" wrap="square">
            <a:noAutofit/>
          </a:bodyPr>
          <a:lstStyle/>
          <a:p>
            <a:pPr>
              <a:lnSpc>
                <a:spcPts val="700"/>
              </a:lnSpc>
            </a:pPr>
            <a:endParaRPr sz="700"/>
          </a:p>
          <a:p>
            <a:pPr marL="124840">
              <a:lnSpc>
                <a:spcPct val="95825"/>
              </a:lnSpc>
            </a:pPr>
            <a:r>
              <a:rPr dirty="0" smtClean="0" spc="0" sz="1200">
                <a:latin typeface="Times New Roman"/>
                <a:cs typeface="Times New Roman"/>
              </a:rPr>
              <a:t>P</a:t>
            </a:r>
            <a:r>
              <a:rPr dirty="0" smtClean="0" spc="0" sz="1200">
                <a:latin typeface="Times New Roman"/>
                <a:cs typeface="Times New Roman"/>
              </a:rPr>
              <a:t>roj</a:t>
            </a:r>
            <a:r>
              <a:rPr dirty="0" smtClean="0" spc="0" sz="1200">
                <a:latin typeface="Times New Roman"/>
                <a:cs typeface="Times New Roman"/>
              </a:rPr>
              <a:t>e</a:t>
            </a:r>
            <a:r>
              <a:rPr dirty="0" smtClean="0" spc="0" sz="1200">
                <a:latin typeface="Times New Roman"/>
                <a:cs typeface="Times New Roman"/>
              </a:rPr>
              <a:t>c</a:t>
            </a:r>
            <a:r>
              <a:rPr dirty="0" smtClean="0" spc="0" sz="1200">
                <a:latin typeface="Times New Roman"/>
                <a:cs typeface="Times New Roman"/>
              </a:rPr>
              <a:t>t</a:t>
            </a:r>
            <a:r>
              <a:rPr dirty="0" smtClean="0" spc="0" sz="1200">
                <a:latin typeface="Times New Roman"/>
                <a:cs typeface="Times New Roman"/>
              </a:rPr>
              <a:t> </a:t>
            </a:r>
            <a:r>
              <a:rPr dirty="0" smtClean="0" spc="0" sz="1200">
                <a:latin typeface="Times New Roman"/>
                <a:cs typeface="Times New Roman"/>
              </a:rPr>
              <a:t>Ov</a:t>
            </a:r>
            <a:r>
              <a:rPr dirty="0" smtClean="0" spc="0" sz="1200">
                <a:latin typeface="Times New Roman"/>
                <a:cs typeface="Times New Roman"/>
              </a:rPr>
              <a:t>e</a:t>
            </a:r>
            <a:r>
              <a:rPr dirty="0" smtClean="0" spc="0" sz="1200">
                <a:latin typeface="Times New Roman"/>
                <a:cs typeface="Times New Roman"/>
              </a:rPr>
              <a:t>rvi</a:t>
            </a:r>
            <a:r>
              <a:rPr dirty="0" smtClean="0" spc="0" sz="1200">
                <a:latin typeface="Times New Roman"/>
                <a:cs typeface="Times New Roman"/>
              </a:rPr>
              <a:t>e</a:t>
            </a:r>
            <a:r>
              <a:rPr dirty="0" smtClean="0" spc="0" sz="1200">
                <a:latin typeface="Times New Roman"/>
                <a:cs typeface="Times New Roman"/>
              </a:rPr>
              <a:t>w: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98475" y="3850004"/>
            <a:ext cx="3040379" cy="410209"/>
          </a:xfrm>
          <a:prstGeom prst="rect">
            <a:avLst/>
          </a:prstGeom>
        </p:spPr>
        <p:txBody>
          <a:bodyPr bIns="0" lIns="0" rIns="0" rtlCol="0" tIns="2246" wrap="square">
            <a:noAutofit/>
          </a:bodyPr>
          <a:lstStyle/>
          <a:p>
            <a:pPr>
              <a:lnSpc>
                <a:spcPts val="700"/>
              </a:lnSpc>
            </a:pPr>
            <a:endParaRPr sz="700"/>
          </a:p>
          <a:p>
            <a:pPr marL="124840">
              <a:lnSpc>
                <a:spcPct val="95825"/>
              </a:lnSpc>
            </a:pPr>
            <a:r>
              <a:rPr dirty="0" smtClean="0" spc="0" sz="1200">
                <a:latin typeface="Times New Roman"/>
                <a:cs typeface="Times New Roman"/>
              </a:rPr>
              <a:t>N</a:t>
            </a:r>
            <a:r>
              <a:rPr dirty="0" smtClean="0" spc="0" sz="1200">
                <a:latin typeface="Times New Roman"/>
                <a:cs typeface="Times New Roman"/>
              </a:rPr>
              <a:t>a</a:t>
            </a:r>
            <a:r>
              <a:rPr dirty="0" smtClean="0" spc="0" sz="1200">
                <a:latin typeface="Times New Roman"/>
                <a:cs typeface="Times New Roman"/>
              </a:rPr>
              <a:t>me: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3727450" y="3850004"/>
            <a:ext cx="3062604" cy="410209"/>
          </a:xfrm>
          <a:prstGeom prst="rect">
            <a:avLst/>
          </a:prstGeom>
        </p:spPr>
        <p:txBody>
          <a:bodyPr bIns="0" lIns="0" rIns="0" rtlCol="0" tIns="2246" wrap="square">
            <a:noAutofit/>
          </a:bodyPr>
          <a:lstStyle/>
          <a:p>
            <a:pPr>
              <a:lnSpc>
                <a:spcPts val="700"/>
              </a:lnSpc>
            </a:pPr>
            <a:endParaRPr sz="700"/>
          </a:p>
          <a:p>
            <a:pPr marL="109092">
              <a:lnSpc>
                <a:spcPct val="95825"/>
              </a:lnSpc>
            </a:pPr>
            <a:r>
              <a:rPr dirty="0" smtClean="0" spc="-1" sz="1200">
                <a:latin typeface="Times New Roman"/>
                <a:cs typeface="Times New Roman"/>
              </a:rPr>
              <a:t>Compa</a:t>
            </a:r>
            <a:r>
              <a:rPr dirty="0" smtClean="0" spc="-1" sz="1200">
                <a:latin typeface="Times New Roman"/>
                <a:cs typeface="Times New Roman"/>
              </a:rPr>
              <a:t>n</a:t>
            </a:r>
            <a:r>
              <a:rPr dirty="0" smtClean="0" spc="-1" sz="1200">
                <a:latin typeface="Times New Roman"/>
                <a:cs typeface="Times New Roman"/>
              </a:rPr>
              <a:t>y</a:t>
            </a:r>
            <a:r>
              <a:rPr dirty="0" smtClean="0" spc="-1" sz="1200">
                <a:latin typeface="Times New Roman"/>
                <a:cs typeface="Times New Roman"/>
              </a:rPr>
              <a:t>: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object 34"/>
          <p:cNvSpPr/>
          <p:nvPr/>
        </p:nvSpPr>
        <p:spPr>
          <a:xfrm>
            <a:off x="502920" y="662304"/>
            <a:ext cx="0" cy="1215389"/>
          </a:xfrm>
          <a:custGeom>
            <a:avLst/>
            <a:gdLst/>
            <a:ahLst/>
            <a:cxnLst/>
            <a:rect b="b" l="l" r="r" t="t"/>
            <a:pathLst>
              <a:path h="1215389" w="0">
                <a:moveTo>
                  <a:pt x="0" y="0"/>
                </a:moveTo>
                <a:lnTo>
                  <a:pt x="0" y="1215389"/>
                </a:lnTo>
              </a:path>
            </a:pathLst>
          </a:custGeom>
          <a:ln w="38100">
            <a:solidFill>
              <a:srgbClr val="D0D0C8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5" name="object 35"/>
          <p:cNvSpPr/>
          <p:nvPr/>
        </p:nvSpPr>
        <p:spPr>
          <a:xfrm>
            <a:off x="483870" y="681354"/>
            <a:ext cx="6329045" cy="0"/>
          </a:xfrm>
          <a:custGeom>
            <a:avLst/>
            <a:gdLst/>
            <a:ahLst/>
            <a:cxnLst/>
            <a:rect b="b" l="l" r="r" t="t"/>
            <a:pathLst>
              <a:path h="0" w="6329045">
                <a:moveTo>
                  <a:pt x="0" y="0"/>
                </a:moveTo>
                <a:lnTo>
                  <a:pt x="6329045" y="0"/>
                </a:lnTo>
              </a:path>
            </a:pathLst>
          </a:custGeom>
          <a:ln w="38100">
            <a:solidFill>
              <a:srgbClr val="D0D0C8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6" name="object 36"/>
          <p:cNvSpPr/>
          <p:nvPr/>
        </p:nvSpPr>
        <p:spPr>
          <a:xfrm>
            <a:off x="6793865" y="662304"/>
            <a:ext cx="0" cy="1215389"/>
          </a:xfrm>
          <a:custGeom>
            <a:avLst/>
            <a:gdLst/>
            <a:ahLst/>
            <a:cxnLst/>
            <a:rect b="b" l="l" r="r" t="t"/>
            <a:pathLst>
              <a:path h="1215389" w="0">
                <a:moveTo>
                  <a:pt x="0" y="0"/>
                </a:moveTo>
                <a:lnTo>
                  <a:pt x="0" y="1215389"/>
                </a:lnTo>
              </a:path>
            </a:pathLst>
          </a:custGeom>
          <a:ln w="38100">
            <a:solidFill>
              <a:srgbClr val="D0D0C8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7" name="object 37"/>
          <p:cNvSpPr/>
          <p:nvPr/>
        </p:nvSpPr>
        <p:spPr>
          <a:xfrm>
            <a:off x="483870" y="1858644"/>
            <a:ext cx="6329045" cy="0"/>
          </a:xfrm>
          <a:custGeom>
            <a:avLst/>
            <a:gdLst/>
            <a:ahLst/>
            <a:cxnLst/>
            <a:rect b="b" l="l" r="r" t="t"/>
            <a:pathLst>
              <a:path h="0" w="6329045">
                <a:moveTo>
                  <a:pt x="0" y="0"/>
                </a:moveTo>
                <a:lnTo>
                  <a:pt x="6329045" y="0"/>
                </a:lnTo>
              </a:path>
            </a:pathLst>
          </a:custGeom>
          <a:ln w="38100">
            <a:solidFill>
              <a:srgbClr val="D0D0C8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0" name="object 30"/>
          <p:cNvSpPr/>
          <p:nvPr/>
        </p:nvSpPr>
        <p:spPr>
          <a:xfrm>
            <a:off x="502284" y="2441575"/>
            <a:ext cx="0" cy="637539"/>
          </a:xfrm>
          <a:custGeom>
            <a:avLst/>
            <a:gdLst/>
            <a:ahLst/>
            <a:cxnLst/>
            <a:rect b="b" l="l" r="r" t="t"/>
            <a:pathLst>
              <a:path h="637539" w="0">
                <a:moveTo>
                  <a:pt x="0" y="0"/>
                </a:moveTo>
                <a:lnTo>
                  <a:pt x="0" y="637539"/>
                </a:lnTo>
              </a:path>
            </a:pathLst>
          </a:custGeom>
          <a:ln w="38100">
            <a:solidFill>
              <a:srgbClr val="D0D0C8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1" name="object 31"/>
          <p:cNvSpPr/>
          <p:nvPr/>
        </p:nvSpPr>
        <p:spPr>
          <a:xfrm>
            <a:off x="483870" y="2460625"/>
            <a:ext cx="6329045" cy="0"/>
          </a:xfrm>
          <a:custGeom>
            <a:avLst/>
            <a:gdLst/>
            <a:ahLst/>
            <a:cxnLst/>
            <a:rect b="b" l="l" r="r" t="t"/>
            <a:pathLst>
              <a:path h="0" w="6329045">
                <a:moveTo>
                  <a:pt x="0" y="0"/>
                </a:moveTo>
                <a:lnTo>
                  <a:pt x="6329045" y="0"/>
                </a:lnTo>
              </a:path>
            </a:pathLst>
          </a:custGeom>
          <a:ln w="38100">
            <a:solidFill>
              <a:srgbClr val="D0D0C8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2" name="object 32"/>
          <p:cNvSpPr/>
          <p:nvPr/>
        </p:nvSpPr>
        <p:spPr>
          <a:xfrm>
            <a:off x="6793865" y="2441575"/>
            <a:ext cx="0" cy="637539"/>
          </a:xfrm>
          <a:custGeom>
            <a:avLst/>
            <a:gdLst/>
            <a:ahLst/>
            <a:cxnLst/>
            <a:rect b="b" l="l" r="r" t="t"/>
            <a:pathLst>
              <a:path h="637539" w="0">
                <a:moveTo>
                  <a:pt x="0" y="0"/>
                </a:moveTo>
                <a:lnTo>
                  <a:pt x="0" y="637539"/>
                </a:lnTo>
              </a:path>
            </a:pathLst>
          </a:custGeom>
          <a:ln w="38100">
            <a:solidFill>
              <a:srgbClr val="D0D0C8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3" name="object 33"/>
          <p:cNvSpPr/>
          <p:nvPr/>
        </p:nvSpPr>
        <p:spPr>
          <a:xfrm>
            <a:off x="483870" y="3060064"/>
            <a:ext cx="6329045" cy="0"/>
          </a:xfrm>
          <a:custGeom>
            <a:avLst/>
            <a:gdLst/>
            <a:ahLst/>
            <a:cxnLst/>
            <a:rect b="b" l="l" r="r" t="t"/>
            <a:pathLst>
              <a:path h="0" w="6329045">
                <a:moveTo>
                  <a:pt x="0" y="0"/>
                </a:moveTo>
                <a:lnTo>
                  <a:pt x="6329045" y="0"/>
                </a:lnTo>
              </a:path>
            </a:pathLst>
          </a:custGeom>
          <a:ln w="38100">
            <a:solidFill>
              <a:srgbClr val="D0D0C8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502284" y="3482339"/>
            <a:ext cx="0" cy="1421765"/>
          </a:xfrm>
          <a:custGeom>
            <a:avLst/>
            <a:gdLst/>
            <a:ahLst/>
            <a:cxnLst/>
            <a:rect b="b" l="l" r="r" t="t"/>
            <a:pathLst>
              <a:path h="1421765" w="0">
                <a:moveTo>
                  <a:pt x="0" y="0"/>
                </a:moveTo>
                <a:lnTo>
                  <a:pt x="0" y="1421765"/>
                </a:lnTo>
              </a:path>
            </a:pathLst>
          </a:custGeom>
          <a:ln w="38100">
            <a:solidFill>
              <a:srgbClr val="D0D0C8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7" name="object 27"/>
          <p:cNvSpPr/>
          <p:nvPr/>
        </p:nvSpPr>
        <p:spPr>
          <a:xfrm>
            <a:off x="483870" y="3501389"/>
            <a:ext cx="6329045" cy="0"/>
          </a:xfrm>
          <a:custGeom>
            <a:avLst/>
            <a:gdLst/>
            <a:ahLst/>
            <a:cxnLst/>
            <a:rect b="b" l="l" r="r" t="t"/>
            <a:pathLst>
              <a:path h="0" w="6329045">
                <a:moveTo>
                  <a:pt x="0" y="0"/>
                </a:moveTo>
                <a:lnTo>
                  <a:pt x="6329045" y="0"/>
                </a:lnTo>
              </a:path>
            </a:pathLst>
          </a:custGeom>
          <a:ln w="38100">
            <a:solidFill>
              <a:srgbClr val="D0D0C8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8" name="object 28"/>
          <p:cNvSpPr/>
          <p:nvPr/>
        </p:nvSpPr>
        <p:spPr>
          <a:xfrm>
            <a:off x="6793865" y="3482339"/>
            <a:ext cx="0" cy="1421765"/>
          </a:xfrm>
          <a:custGeom>
            <a:avLst/>
            <a:gdLst/>
            <a:ahLst/>
            <a:cxnLst/>
            <a:rect b="b" l="l" r="r" t="t"/>
            <a:pathLst>
              <a:path h="1421765" w="0">
                <a:moveTo>
                  <a:pt x="0" y="0"/>
                </a:moveTo>
                <a:lnTo>
                  <a:pt x="0" y="1421765"/>
                </a:lnTo>
              </a:path>
            </a:pathLst>
          </a:custGeom>
          <a:ln w="38100">
            <a:solidFill>
              <a:srgbClr val="D0D0C8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9" name="object 29"/>
          <p:cNvSpPr/>
          <p:nvPr/>
        </p:nvSpPr>
        <p:spPr>
          <a:xfrm>
            <a:off x="483870" y="4885055"/>
            <a:ext cx="6329045" cy="0"/>
          </a:xfrm>
          <a:custGeom>
            <a:avLst/>
            <a:gdLst/>
            <a:ahLst/>
            <a:cxnLst/>
            <a:rect b="b" l="l" r="r" t="t"/>
            <a:pathLst>
              <a:path h="0" w="6329045">
                <a:moveTo>
                  <a:pt x="0" y="0"/>
                </a:moveTo>
                <a:lnTo>
                  <a:pt x="6329045" y="0"/>
                </a:lnTo>
              </a:path>
            </a:pathLst>
          </a:custGeom>
          <a:ln w="38100">
            <a:solidFill>
              <a:srgbClr val="D0D0C8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502284" y="5323839"/>
            <a:ext cx="0" cy="1054100"/>
          </a:xfrm>
          <a:custGeom>
            <a:avLst/>
            <a:gdLst/>
            <a:ahLst/>
            <a:cxnLst/>
            <a:rect b="b" l="l" r="r" t="t"/>
            <a:pathLst>
              <a:path h="1054100" w="0">
                <a:moveTo>
                  <a:pt x="0" y="0"/>
                </a:moveTo>
                <a:lnTo>
                  <a:pt x="0" y="1054100"/>
                </a:lnTo>
              </a:path>
            </a:pathLst>
          </a:custGeom>
          <a:ln w="38100">
            <a:solidFill>
              <a:srgbClr val="D0D0C8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483870" y="5342889"/>
            <a:ext cx="6329045" cy="0"/>
          </a:xfrm>
          <a:custGeom>
            <a:avLst/>
            <a:gdLst/>
            <a:ahLst/>
            <a:cxnLst/>
            <a:rect b="b" l="l" r="r" t="t"/>
            <a:pathLst>
              <a:path h="0" w="6329045">
                <a:moveTo>
                  <a:pt x="0" y="0"/>
                </a:moveTo>
                <a:lnTo>
                  <a:pt x="6329045" y="0"/>
                </a:lnTo>
              </a:path>
            </a:pathLst>
          </a:custGeom>
          <a:ln w="38100">
            <a:solidFill>
              <a:srgbClr val="D0D0C8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6793865" y="5323839"/>
            <a:ext cx="0" cy="1054100"/>
          </a:xfrm>
          <a:custGeom>
            <a:avLst/>
            <a:gdLst/>
            <a:ahLst/>
            <a:cxnLst/>
            <a:rect b="b" l="l" r="r" t="t"/>
            <a:pathLst>
              <a:path h="1054100" w="0">
                <a:moveTo>
                  <a:pt x="0" y="0"/>
                </a:moveTo>
                <a:lnTo>
                  <a:pt x="0" y="1054100"/>
                </a:lnTo>
              </a:path>
            </a:pathLst>
          </a:custGeom>
          <a:ln w="38100">
            <a:solidFill>
              <a:srgbClr val="D0D0C8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483870" y="6358889"/>
            <a:ext cx="6329045" cy="0"/>
          </a:xfrm>
          <a:custGeom>
            <a:avLst/>
            <a:gdLst/>
            <a:ahLst/>
            <a:cxnLst/>
            <a:rect b="b" l="l" r="r" t="t"/>
            <a:pathLst>
              <a:path h="0" w="6329045">
                <a:moveTo>
                  <a:pt x="0" y="0"/>
                </a:moveTo>
                <a:lnTo>
                  <a:pt x="6329045" y="0"/>
                </a:lnTo>
              </a:path>
            </a:pathLst>
          </a:custGeom>
          <a:ln w="38100">
            <a:solidFill>
              <a:srgbClr val="D0D0C8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502284" y="6798309"/>
            <a:ext cx="0" cy="1348105"/>
          </a:xfrm>
          <a:custGeom>
            <a:avLst/>
            <a:gdLst/>
            <a:ahLst/>
            <a:cxnLst/>
            <a:rect b="b" l="l" r="r" t="t"/>
            <a:pathLst>
              <a:path h="1348104" w="0">
                <a:moveTo>
                  <a:pt x="0" y="0"/>
                </a:moveTo>
                <a:lnTo>
                  <a:pt x="0" y="1348105"/>
                </a:lnTo>
              </a:path>
            </a:pathLst>
          </a:custGeom>
          <a:ln w="38100">
            <a:solidFill>
              <a:srgbClr val="D0D0C8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483870" y="6817359"/>
            <a:ext cx="6329045" cy="0"/>
          </a:xfrm>
          <a:custGeom>
            <a:avLst/>
            <a:gdLst/>
            <a:ahLst/>
            <a:cxnLst/>
            <a:rect b="b" l="l" r="r" t="t"/>
            <a:pathLst>
              <a:path h="0" w="6329045">
                <a:moveTo>
                  <a:pt x="0" y="0"/>
                </a:moveTo>
                <a:lnTo>
                  <a:pt x="6329045" y="0"/>
                </a:lnTo>
              </a:path>
            </a:pathLst>
          </a:custGeom>
          <a:ln w="38100">
            <a:solidFill>
              <a:srgbClr val="D0D0C8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6793865" y="6798309"/>
            <a:ext cx="0" cy="1348105"/>
          </a:xfrm>
          <a:custGeom>
            <a:avLst/>
            <a:gdLst/>
            <a:ahLst/>
            <a:cxnLst/>
            <a:rect b="b" l="l" r="r" t="t"/>
            <a:pathLst>
              <a:path h="1348104" w="0">
                <a:moveTo>
                  <a:pt x="0" y="0"/>
                </a:moveTo>
                <a:lnTo>
                  <a:pt x="0" y="1348105"/>
                </a:lnTo>
              </a:path>
            </a:pathLst>
          </a:custGeom>
          <a:ln w="38100">
            <a:solidFill>
              <a:srgbClr val="D0D0C8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483870" y="8127364"/>
            <a:ext cx="6329045" cy="0"/>
          </a:xfrm>
          <a:custGeom>
            <a:avLst/>
            <a:gdLst/>
            <a:ahLst/>
            <a:cxnLst/>
            <a:rect b="b" l="l" r="r" t="t"/>
            <a:pathLst>
              <a:path h="0" w="6329045">
                <a:moveTo>
                  <a:pt x="0" y="0"/>
                </a:moveTo>
                <a:lnTo>
                  <a:pt x="6329045" y="0"/>
                </a:lnTo>
              </a:path>
            </a:pathLst>
          </a:custGeom>
          <a:ln w="38100">
            <a:solidFill>
              <a:srgbClr val="D0D0C8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502284" y="8712200"/>
            <a:ext cx="0" cy="1213484"/>
          </a:xfrm>
          <a:custGeom>
            <a:avLst/>
            <a:gdLst/>
            <a:ahLst/>
            <a:cxnLst/>
            <a:rect b="b" l="l" r="r" t="t"/>
            <a:pathLst>
              <a:path h="1213484" w="0">
                <a:moveTo>
                  <a:pt x="0" y="0"/>
                </a:moveTo>
                <a:lnTo>
                  <a:pt x="0" y="1213484"/>
                </a:lnTo>
              </a:path>
            </a:pathLst>
          </a:custGeom>
          <a:ln w="38100">
            <a:solidFill>
              <a:srgbClr val="D0D0C8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483870" y="8731250"/>
            <a:ext cx="6329045" cy="0"/>
          </a:xfrm>
          <a:custGeom>
            <a:avLst/>
            <a:gdLst/>
            <a:ahLst/>
            <a:cxnLst/>
            <a:rect b="b" l="l" r="r" t="t"/>
            <a:pathLst>
              <a:path h="0" w="6329045">
                <a:moveTo>
                  <a:pt x="0" y="0"/>
                </a:moveTo>
                <a:lnTo>
                  <a:pt x="6329045" y="0"/>
                </a:lnTo>
              </a:path>
            </a:pathLst>
          </a:custGeom>
          <a:ln w="38100">
            <a:solidFill>
              <a:srgbClr val="D0D0C8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6793865" y="8712200"/>
            <a:ext cx="0" cy="1213484"/>
          </a:xfrm>
          <a:custGeom>
            <a:avLst/>
            <a:gdLst/>
            <a:ahLst/>
            <a:cxnLst/>
            <a:rect b="b" l="l" r="r" t="t"/>
            <a:pathLst>
              <a:path h="1213484" w="0">
                <a:moveTo>
                  <a:pt x="0" y="0"/>
                </a:moveTo>
                <a:lnTo>
                  <a:pt x="0" y="1213484"/>
                </a:lnTo>
              </a:path>
            </a:pathLst>
          </a:custGeom>
          <a:ln w="38100">
            <a:solidFill>
              <a:srgbClr val="D0D0C8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483870" y="9906635"/>
            <a:ext cx="6329045" cy="0"/>
          </a:xfrm>
          <a:custGeom>
            <a:avLst/>
            <a:gdLst/>
            <a:ahLst/>
            <a:cxnLst/>
            <a:rect b="b" l="l" r="r" t="t"/>
            <a:pathLst>
              <a:path h="0" w="6329045">
                <a:moveTo>
                  <a:pt x="0" y="0"/>
                </a:moveTo>
                <a:lnTo>
                  <a:pt x="6329045" y="0"/>
                </a:lnTo>
              </a:path>
            </a:pathLst>
          </a:custGeom>
          <a:ln w="38100">
            <a:solidFill>
              <a:srgbClr val="D0D0C8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482600" y="1996509"/>
            <a:ext cx="5173244" cy="151892"/>
          </a:xfrm>
          <a:prstGeom prst="rect">
            <a:avLst/>
          </a:prstGeom>
        </p:spPr>
        <p:txBody>
          <a:bodyPr bIns="0" lIns="0" rIns="0" rtlCol="0" tIns="7111" wrap="square">
            <a:noAutofit/>
          </a:bodyPr>
          <a:lstStyle/>
          <a:p>
            <a:pPr marL="12700">
              <a:lnSpc>
                <a:spcPts val="1120"/>
              </a:lnSpc>
            </a:pP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I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d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e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n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tify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 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t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h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e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 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ta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r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g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et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 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d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u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e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 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d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ate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 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f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o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r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 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t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h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e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 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f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i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n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i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s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h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ed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 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p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r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o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j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e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c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t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 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a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n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d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 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i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n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cl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u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d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e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 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m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a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j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o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r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 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m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ile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s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t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o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n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es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 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o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r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 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c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h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e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c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k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p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o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i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n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t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 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d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ates.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82600" y="3189801"/>
            <a:ext cx="2229517" cy="151892"/>
          </a:xfrm>
          <a:prstGeom prst="rect">
            <a:avLst/>
          </a:prstGeom>
        </p:spPr>
        <p:txBody>
          <a:bodyPr bIns="0" lIns="0" rIns="0" rtlCol="0" tIns="7111" wrap="square">
            <a:noAutofit/>
          </a:bodyPr>
          <a:lstStyle/>
          <a:p>
            <a:pPr marL="12700">
              <a:lnSpc>
                <a:spcPts val="1120"/>
              </a:lnSpc>
            </a:pPr>
            <a:r>
              <a:rPr dirty="0" smtClean="0" spc="-1" sz="1000">
                <a:solidFill>
                  <a:srgbClr val="46B3A6"/>
                </a:solidFill>
                <a:latin typeface="Times New Roman"/>
                <a:cs typeface="Times New Roman"/>
              </a:rPr>
              <a:t>P</a:t>
            </a:r>
            <a:r>
              <a:rPr dirty="0" smtClean="0" spc="-1" sz="1000">
                <a:solidFill>
                  <a:srgbClr val="46B3A6"/>
                </a:solidFill>
                <a:latin typeface="Times New Roman"/>
                <a:cs typeface="Times New Roman"/>
              </a:rPr>
              <a:t>r</a:t>
            </a:r>
            <a:r>
              <a:rPr dirty="0" smtClean="0" spc="-1" sz="1000">
                <a:solidFill>
                  <a:srgbClr val="46B3A6"/>
                </a:solidFill>
                <a:latin typeface="Times New Roman"/>
                <a:cs typeface="Times New Roman"/>
              </a:rPr>
              <a:t>o</a:t>
            </a:r>
            <a:r>
              <a:rPr dirty="0" smtClean="0" spc="-1" sz="1000">
                <a:solidFill>
                  <a:srgbClr val="46B3A6"/>
                </a:solidFill>
                <a:latin typeface="Times New Roman"/>
                <a:cs typeface="Times New Roman"/>
              </a:rPr>
              <a:t>v</a:t>
            </a:r>
            <a:r>
              <a:rPr dirty="0" smtClean="0" spc="-1" sz="1000">
                <a:solidFill>
                  <a:srgbClr val="46B3A6"/>
                </a:solidFill>
                <a:latin typeface="Times New Roman"/>
                <a:cs typeface="Times New Roman"/>
              </a:rPr>
              <a:t>i</a:t>
            </a:r>
            <a:r>
              <a:rPr dirty="0" smtClean="0" spc="-1" sz="1000">
                <a:solidFill>
                  <a:srgbClr val="46B3A6"/>
                </a:solidFill>
                <a:latin typeface="Times New Roman"/>
                <a:cs typeface="Times New Roman"/>
              </a:rPr>
              <a:t>d</a:t>
            </a:r>
            <a:r>
              <a:rPr dirty="0" smtClean="0" spc="-1" sz="1000">
                <a:solidFill>
                  <a:srgbClr val="46B3A6"/>
                </a:solidFill>
                <a:latin typeface="Times New Roman"/>
                <a:cs typeface="Times New Roman"/>
              </a:rPr>
              <a:t>e</a:t>
            </a:r>
            <a:r>
              <a:rPr dirty="0" smtClean="0" spc="-1" sz="1000">
                <a:solidFill>
                  <a:srgbClr val="46B3A6"/>
                </a:solidFill>
                <a:latin typeface="Times New Roman"/>
                <a:cs typeface="Times New Roman"/>
              </a:rPr>
              <a:t> </a:t>
            </a:r>
            <a:r>
              <a:rPr dirty="0" smtClean="0" spc="-1" sz="1000">
                <a:solidFill>
                  <a:srgbClr val="46B3A6"/>
                </a:solidFill>
                <a:latin typeface="Times New Roman"/>
                <a:cs typeface="Times New Roman"/>
              </a:rPr>
              <a:t>b</a:t>
            </a:r>
            <a:r>
              <a:rPr dirty="0" smtClean="0" spc="-1" sz="1000">
                <a:solidFill>
                  <a:srgbClr val="46B3A6"/>
                </a:solidFill>
                <a:latin typeface="Times New Roman"/>
                <a:cs typeface="Times New Roman"/>
              </a:rPr>
              <a:t>u</a:t>
            </a:r>
            <a:r>
              <a:rPr dirty="0" smtClean="0" spc="-1" sz="1000">
                <a:solidFill>
                  <a:srgbClr val="46B3A6"/>
                </a:solidFill>
                <a:latin typeface="Times New Roman"/>
                <a:cs typeface="Times New Roman"/>
              </a:rPr>
              <a:t>d</a:t>
            </a:r>
            <a:r>
              <a:rPr dirty="0" smtClean="0" spc="-1" sz="1000">
                <a:solidFill>
                  <a:srgbClr val="46B3A6"/>
                </a:solidFill>
                <a:latin typeface="Times New Roman"/>
                <a:cs typeface="Times New Roman"/>
              </a:rPr>
              <a:t>g</a:t>
            </a:r>
            <a:r>
              <a:rPr dirty="0" smtClean="0" spc="-1" sz="1000">
                <a:solidFill>
                  <a:srgbClr val="46B3A6"/>
                </a:solidFill>
                <a:latin typeface="Times New Roman"/>
                <a:cs typeface="Times New Roman"/>
              </a:rPr>
              <a:t>et</a:t>
            </a:r>
            <a:r>
              <a:rPr dirty="0" smtClean="0" spc="-1" sz="1000">
                <a:solidFill>
                  <a:srgbClr val="46B3A6"/>
                </a:solidFill>
                <a:latin typeface="Times New Roman"/>
                <a:cs typeface="Times New Roman"/>
              </a:rPr>
              <a:t> </a:t>
            </a:r>
            <a:r>
              <a:rPr dirty="0" smtClean="0" spc="-1" sz="1000">
                <a:solidFill>
                  <a:srgbClr val="46B3A6"/>
                </a:solidFill>
                <a:latin typeface="Times New Roman"/>
                <a:cs typeface="Times New Roman"/>
              </a:rPr>
              <a:t>i</a:t>
            </a:r>
            <a:r>
              <a:rPr dirty="0" smtClean="0" spc="-1" sz="1000">
                <a:solidFill>
                  <a:srgbClr val="46B3A6"/>
                </a:solidFill>
                <a:latin typeface="Times New Roman"/>
                <a:cs typeface="Times New Roman"/>
              </a:rPr>
              <a:t>n</a:t>
            </a:r>
            <a:r>
              <a:rPr dirty="0" smtClean="0" spc="-1" sz="1000">
                <a:solidFill>
                  <a:srgbClr val="46B3A6"/>
                </a:solidFill>
                <a:latin typeface="Times New Roman"/>
                <a:cs typeface="Times New Roman"/>
              </a:rPr>
              <a:t>f</a:t>
            </a:r>
            <a:r>
              <a:rPr dirty="0" smtClean="0" spc="-1" sz="1000">
                <a:solidFill>
                  <a:srgbClr val="46B3A6"/>
                </a:solidFill>
                <a:latin typeface="Times New Roman"/>
                <a:cs typeface="Times New Roman"/>
              </a:rPr>
              <a:t>o</a:t>
            </a:r>
            <a:r>
              <a:rPr dirty="0" smtClean="0" spc="-1" sz="1000">
                <a:solidFill>
                  <a:srgbClr val="46B3A6"/>
                </a:solidFill>
                <a:latin typeface="Times New Roman"/>
                <a:cs typeface="Times New Roman"/>
              </a:rPr>
              <a:t>r</a:t>
            </a:r>
            <a:r>
              <a:rPr dirty="0" smtClean="0" spc="-1" sz="1000">
                <a:solidFill>
                  <a:srgbClr val="46B3A6"/>
                </a:solidFill>
                <a:latin typeface="Times New Roman"/>
                <a:cs typeface="Times New Roman"/>
              </a:rPr>
              <a:t>m</a:t>
            </a:r>
            <a:r>
              <a:rPr dirty="0" smtClean="0" spc="-1" sz="1000">
                <a:solidFill>
                  <a:srgbClr val="46B3A6"/>
                </a:solidFill>
                <a:latin typeface="Times New Roman"/>
                <a:cs typeface="Times New Roman"/>
              </a:rPr>
              <a:t>ati</a:t>
            </a:r>
            <a:r>
              <a:rPr dirty="0" smtClean="0" spc="-1" sz="1000">
                <a:solidFill>
                  <a:srgbClr val="46B3A6"/>
                </a:solidFill>
                <a:latin typeface="Times New Roman"/>
                <a:cs typeface="Times New Roman"/>
              </a:rPr>
              <a:t>o</a:t>
            </a:r>
            <a:r>
              <a:rPr dirty="0" smtClean="0" spc="-1" sz="1000">
                <a:solidFill>
                  <a:srgbClr val="46B3A6"/>
                </a:solidFill>
                <a:latin typeface="Times New Roman"/>
                <a:cs typeface="Times New Roman"/>
              </a:rPr>
              <a:t>n</a:t>
            </a:r>
            <a:r>
              <a:rPr dirty="0" smtClean="0" spc="-1" sz="1000">
                <a:solidFill>
                  <a:srgbClr val="46B3A6"/>
                </a:solidFill>
                <a:latin typeface="Times New Roman"/>
                <a:cs typeface="Times New Roman"/>
              </a:rPr>
              <a:t> </a:t>
            </a:r>
            <a:r>
              <a:rPr dirty="0" smtClean="0" spc="-1" sz="1000">
                <a:solidFill>
                  <a:srgbClr val="46B3A6"/>
                </a:solidFill>
                <a:latin typeface="Times New Roman"/>
                <a:cs typeface="Times New Roman"/>
              </a:rPr>
              <a:t>f</a:t>
            </a:r>
            <a:r>
              <a:rPr dirty="0" smtClean="0" spc="-1" sz="1000">
                <a:solidFill>
                  <a:srgbClr val="46B3A6"/>
                </a:solidFill>
                <a:latin typeface="Times New Roman"/>
                <a:cs typeface="Times New Roman"/>
              </a:rPr>
              <a:t>o</a:t>
            </a:r>
            <a:r>
              <a:rPr dirty="0" smtClean="0" spc="-1" sz="1000">
                <a:solidFill>
                  <a:srgbClr val="46B3A6"/>
                </a:solidFill>
                <a:latin typeface="Times New Roman"/>
                <a:cs typeface="Times New Roman"/>
              </a:rPr>
              <a:t>r</a:t>
            </a:r>
            <a:r>
              <a:rPr dirty="0" smtClean="0" spc="-1" sz="1000">
                <a:solidFill>
                  <a:srgbClr val="46B3A6"/>
                </a:solidFill>
                <a:latin typeface="Times New Roman"/>
                <a:cs typeface="Times New Roman"/>
              </a:rPr>
              <a:t> </a:t>
            </a:r>
            <a:r>
              <a:rPr dirty="0" smtClean="0" spc="-1" sz="1000">
                <a:solidFill>
                  <a:srgbClr val="46B3A6"/>
                </a:solidFill>
                <a:latin typeface="Times New Roman"/>
                <a:cs typeface="Times New Roman"/>
              </a:rPr>
              <a:t>t</a:t>
            </a:r>
            <a:r>
              <a:rPr dirty="0" smtClean="0" spc="-1" sz="1000">
                <a:solidFill>
                  <a:srgbClr val="46B3A6"/>
                </a:solidFill>
                <a:latin typeface="Times New Roman"/>
                <a:cs typeface="Times New Roman"/>
              </a:rPr>
              <a:t>h</a:t>
            </a:r>
            <a:r>
              <a:rPr dirty="0" smtClean="0" spc="-1" sz="1000">
                <a:solidFill>
                  <a:srgbClr val="46B3A6"/>
                </a:solidFill>
                <a:latin typeface="Times New Roman"/>
                <a:cs typeface="Times New Roman"/>
              </a:rPr>
              <a:t>e</a:t>
            </a:r>
            <a:r>
              <a:rPr dirty="0" smtClean="0" spc="-1" sz="1000">
                <a:solidFill>
                  <a:srgbClr val="46B3A6"/>
                </a:solidFill>
                <a:latin typeface="Times New Roman"/>
                <a:cs typeface="Times New Roman"/>
              </a:rPr>
              <a:t> </a:t>
            </a:r>
            <a:r>
              <a:rPr dirty="0" smtClean="0" spc="-1" sz="1000">
                <a:solidFill>
                  <a:srgbClr val="46B3A6"/>
                </a:solidFill>
                <a:latin typeface="Times New Roman"/>
                <a:cs typeface="Times New Roman"/>
              </a:rPr>
              <a:t>p</a:t>
            </a:r>
            <a:r>
              <a:rPr dirty="0" smtClean="0" spc="-1" sz="1000">
                <a:solidFill>
                  <a:srgbClr val="46B3A6"/>
                </a:solidFill>
                <a:latin typeface="Times New Roman"/>
                <a:cs typeface="Times New Roman"/>
              </a:rPr>
              <a:t>r</a:t>
            </a:r>
            <a:r>
              <a:rPr dirty="0" smtClean="0" spc="-1" sz="1000">
                <a:solidFill>
                  <a:srgbClr val="46B3A6"/>
                </a:solidFill>
                <a:latin typeface="Times New Roman"/>
                <a:cs typeface="Times New Roman"/>
              </a:rPr>
              <a:t>o</a:t>
            </a:r>
            <a:r>
              <a:rPr dirty="0" smtClean="0" spc="-1" sz="1000">
                <a:solidFill>
                  <a:srgbClr val="46B3A6"/>
                </a:solidFill>
                <a:latin typeface="Times New Roman"/>
                <a:cs typeface="Times New Roman"/>
              </a:rPr>
              <a:t>j</a:t>
            </a:r>
            <a:r>
              <a:rPr dirty="0" smtClean="0" spc="-1" sz="1000">
                <a:solidFill>
                  <a:srgbClr val="46B3A6"/>
                </a:solidFill>
                <a:latin typeface="Times New Roman"/>
                <a:cs typeface="Times New Roman"/>
              </a:rPr>
              <a:t>e</a:t>
            </a:r>
            <a:r>
              <a:rPr dirty="0" smtClean="0" spc="-1" sz="1000">
                <a:solidFill>
                  <a:srgbClr val="46B3A6"/>
                </a:solidFill>
                <a:latin typeface="Times New Roman"/>
                <a:cs typeface="Times New Roman"/>
              </a:rPr>
              <a:t>c</a:t>
            </a:r>
            <a:r>
              <a:rPr dirty="0" smtClean="0" spc="-1" sz="1000">
                <a:solidFill>
                  <a:srgbClr val="46B3A6"/>
                </a:solidFill>
                <a:latin typeface="Times New Roman"/>
                <a:cs typeface="Times New Roman"/>
              </a:rPr>
              <a:t>t.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82600" y="5023554"/>
            <a:ext cx="3335189" cy="151892"/>
          </a:xfrm>
          <a:prstGeom prst="rect">
            <a:avLst/>
          </a:prstGeom>
        </p:spPr>
        <p:txBody>
          <a:bodyPr bIns="0" lIns="0" rIns="0" rtlCol="0" tIns="7111" wrap="square">
            <a:noAutofit/>
          </a:bodyPr>
          <a:lstStyle/>
          <a:p>
            <a:pPr marL="12700">
              <a:lnSpc>
                <a:spcPts val="1120"/>
              </a:lnSpc>
            </a:pP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D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e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m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o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g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r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a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p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h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ics,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 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C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h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a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r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a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c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te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r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i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s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ti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c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s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,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 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B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u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y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er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 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t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y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p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es,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 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A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u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d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ie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n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ce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 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t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y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p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e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s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 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etc.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82600" y="6497516"/>
            <a:ext cx="2944329" cy="151892"/>
          </a:xfrm>
          <a:prstGeom prst="rect">
            <a:avLst/>
          </a:prstGeom>
        </p:spPr>
        <p:txBody>
          <a:bodyPr bIns="0" lIns="0" rIns="0" rtlCol="0" tIns="7111" wrap="square">
            <a:noAutofit/>
          </a:bodyPr>
          <a:lstStyle/>
          <a:p>
            <a:pPr marL="12700">
              <a:lnSpc>
                <a:spcPts val="1120"/>
              </a:lnSpc>
            </a:pP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W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h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at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 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a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c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ti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o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n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 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d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o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 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y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o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u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 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w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a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n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t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 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y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o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u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r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 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a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u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d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ie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n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ce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 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/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 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m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a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r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k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et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 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to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 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ta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k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e?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82600" y="8265737"/>
            <a:ext cx="4724210" cy="151891"/>
          </a:xfrm>
          <a:prstGeom prst="rect">
            <a:avLst/>
          </a:prstGeom>
        </p:spPr>
        <p:txBody>
          <a:bodyPr bIns="0" lIns="0" rIns="0" rtlCol="0" tIns="7111" wrap="square">
            <a:noAutofit/>
          </a:bodyPr>
          <a:lstStyle/>
          <a:p>
            <a:pPr marL="12700">
              <a:lnSpc>
                <a:spcPts val="1120"/>
              </a:lnSpc>
            </a:pP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W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h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at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 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a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r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e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 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y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o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u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 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p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r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o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v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i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d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i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n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g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 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f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o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r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 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t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h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e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 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p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r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o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j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e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c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t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?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 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F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o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r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 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e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x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a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m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p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le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 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p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h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o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t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o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g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r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a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p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h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y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,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 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c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o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p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y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,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 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d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i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a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g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r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a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m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s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,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 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d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ata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 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etc.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82600" y="10035050"/>
            <a:ext cx="2900183" cy="151892"/>
          </a:xfrm>
          <a:prstGeom prst="rect">
            <a:avLst/>
          </a:prstGeom>
        </p:spPr>
        <p:txBody>
          <a:bodyPr bIns="0" lIns="0" rIns="0" rtlCol="0" tIns="7111" wrap="square">
            <a:noAutofit/>
          </a:bodyPr>
          <a:lstStyle/>
          <a:p>
            <a:pPr marL="12700">
              <a:lnSpc>
                <a:spcPts val="1120"/>
              </a:lnSpc>
            </a:pP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B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e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n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c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h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m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a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r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k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s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 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a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n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d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 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c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o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m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p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a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r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a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b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le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 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e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x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a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m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p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l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e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s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,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 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c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o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m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p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etit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o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r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s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 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etc.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02284" y="8731250"/>
            <a:ext cx="6291580" cy="1175384"/>
          </a:xfrm>
          <a:prstGeom prst="rect">
            <a:avLst/>
          </a:prstGeom>
        </p:spPr>
        <p:txBody>
          <a:bodyPr bIns="0" lIns="0" rIns="0" rtlCol="0" tIns="3008" wrap="square">
            <a:noAutofit/>
          </a:bodyPr>
          <a:lstStyle/>
          <a:p>
            <a:pPr>
              <a:lnSpc>
                <a:spcPts val="700"/>
              </a:lnSpc>
            </a:pPr>
            <a:endParaRPr sz="700"/>
          </a:p>
          <a:p>
            <a:pPr marL="119507">
              <a:lnSpc>
                <a:spcPct val="95825"/>
              </a:lnSpc>
            </a:pPr>
            <a:r>
              <a:rPr dirty="0" smtClean="0" spc="0" sz="1200">
                <a:latin typeface="Times New Roman"/>
                <a:cs typeface="Times New Roman"/>
              </a:rPr>
              <a:t>R</a:t>
            </a:r>
            <a:r>
              <a:rPr dirty="0" smtClean="0" spc="0" sz="1200">
                <a:latin typeface="Times New Roman"/>
                <a:cs typeface="Times New Roman"/>
              </a:rPr>
              <a:t>e</a:t>
            </a:r>
            <a:r>
              <a:rPr dirty="0" smtClean="0" spc="0" sz="1200">
                <a:latin typeface="Times New Roman"/>
                <a:cs typeface="Times New Roman"/>
              </a:rPr>
              <a:t>f</a:t>
            </a:r>
            <a:r>
              <a:rPr dirty="0" smtClean="0" spc="0" sz="1200">
                <a:latin typeface="Times New Roman"/>
                <a:cs typeface="Times New Roman"/>
              </a:rPr>
              <a:t>e</a:t>
            </a:r>
            <a:r>
              <a:rPr dirty="0" smtClean="0" spc="0" sz="1200">
                <a:latin typeface="Times New Roman"/>
                <a:cs typeface="Times New Roman"/>
              </a:rPr>
              <a:t>r</a:t>
            </a:r>
            <a:r>
              <a:rPr dirty="0" smtClean="0" spc="0" sz="1200">
                <a:latin typeface="Times New Roman"/>
                <a:cs typeface="Times New Roman"/>
              </a:rPr>
              <a:t>e</a:t>
            </a:r>
            <a:r>
              <a:rPr dirty="0" smtClean="0" spc="0" sz="1200">
                <a:latin typeface="Times New Roman"/>
                <a:cs typeface="Times New Roman"/>
              </a:rPr>
              <a:t>n</a:t>
            </a:r>
            <a:r>
              <a:rPr dirty="0" smtClean="0" spc="0" sz="1200">
                <a:latin typeface="Times New Roman"/>
                <a:cs typeface="Times New Roman"/>
              </a:rPr>
              <a:t>c</a:t>
            </a:r>
            <a:r>
              <a:rPr dirty="0" smtClean="0" spc="0" sz="1200">
                <a:latin typeface="Times New Roman"/>
                <a:cs typeface="Times New Roman"/>
              </a:rPr>
              <a:t>e</a:t>
            </a:r>
            <a:r>
              <a:rPr dirty="0" smtClean="0" spc="0" sz="1200">
                <a:latin typeface="Times New Roman"/>
                <a:cs typeface="Times New Roman"/>
              </a:rPr>
              <a:t>s</a:t>
            </a:r>
            <a:r>
              <a:rPr dirty="0" smtClean="0" spc="0" sz="1200">
                <a:latin typeface="Times New Roman"/>
                <a:cs typeface="Times New Roman"/>
              </a:rPr>
              <a:t> </a:t>
            </a:r>
            <a:r>
              <a:rPr dirty="0" smtClean="0" spc="0" sz="1200">
                <a:latin typeface="Times New Roman"/>
                <a:cs typeface="Times New Roman"/>
              </a:rPr>
              <a:t>r</a:t>
            </a:r>
            <a:r>
              <a:rPr dirty="0" smtClean="0" spc="0" sz="1200">
                <a:latin typeface="Times New Roman"/>
                <a:cs typeface="Times New Roman"/>
              </a:rPr>
              <a:t>e</a:t>
            </a:r>
            <a:r>
              <a:rPr dirty="0" smtClean="0" spc="0" sz="1200">
                <a:latin typeface="Times New Roman"/>
                <a:cs typeface="Times New Roman"/>
              </a:rPr>
              <a:t>s</a:t>
            </a:r>
            <a:r>
              <a:rPr dirty="0" smtClean="0" spc="0" sz="1200">
                <a:latin typeface="Times New Roman"/>
                <a:cs typeface="Times New Roman"/>
              </a:rPr>
              <a:t>e</a:t>
            </a:r>
            <a:r>
              <a:rPr dirty="0" smtClean="0" spc="0" sz="1200">
                <a:latin typeface="Times New Roman"/>
                <a:cs typeface="Times New Roman"/>
              </a:rPr>
              <a:t>a</a:t>
            </a:r>
            <a:r>
              <a:rPr dirty="0" smtClean="0" spc="0" sz="1200">
                <a:latin typeface="Times New Roman"/>
                <a:cs typeface="Times New Roman"/>
              </a:rPr>
              <a:t>r</a:t>
            </a:r>
            <a:r>
              <a:rPr dirty="0" smtClean="0" spc="0" sz="1200">
                <a:latin typeface="Times New Roman"/>
                <a:cs typeface="Times New Roman"/>
              </a:rPr>
              <a:t>c</a:t>
            </a:r>
            <a:r>
              <a:rPr dirty="0" smtClean="0" spc="0" sz="1200">
                <a:latin typeface="Times New Roman"/>
                <a:cs typeface="Times New Roman"/>
              </a:rPr>
              <a:t>h</a:t>
            </a:r>
            <a:r>
              <a:rPr dirty="0" smtClean="0" spc="0" sz="1200">
                <a:latin typeface="Times New Roman"/>
                <a:cs typeface="Times New Roman"/>
              </a:rPr>
              <a:t> </a:t>
            </a:r>
            <a:r>
              <a:rPr dirty="0" smtClean="0" spc="0" sz="1200">
                <a:latin typeface="Times New Roman"/>
                <a:cs typeface="Times New Roman"/>
              </a:rPr>
              <a:t>a</a:t>
            </a:r>
            <a:r>
              <a:rPr dirty="0" smtClean="0" spc="0" sz="1200">
                <a:latin typeface="Times New Roman"/>
                <a:cs typeface="Times New Roman"/>
              </a:rPr>
              <a:t>nd</a:t>
            </a:r>
            <a:r>
              <a:rPr dirty="0" smtClean="0" spc="0" sz="1200">
                <a:latin typeface="Times New Roman"/>
                <a:cs typeface="Times New Roman"/>
              </a:rPr>
              <a:t> </a:t>
            </a:r>
            <a:r>
              <a:rPr dirty="0" smtClean="0" spc="0" sz="1200">
                <a:latin typeface="Times New Roman"/>
                <a:cs typeface="Times New Roman"/>
              </a:rPr>
              <a:t>insp</a:t>
            </a:r>
            <a:r>
              <a:rPr dirty="0" smtClean="0" spc="0" sz="1200">
                <a:latin typeface="Times New Roman"/>
                <a:cs typeface="Times New Roman"/>
              </a:rPr>
              <a:t>i</a:t>
            </a:r>
            <a:r>
              <a:rPr dirty="0" smtClean="0" spc="0" sz="1200">
                <a:latin typeface="Times New Roman"/>
                <a:cs typeface="Times New Roman"/>
              </a:rPr>
              <a:t>r</a:t>
            </a:r>
            <a:r>
              <a:rPr dirty="0" smtClean="0" spc="0" sz="1200">
                <a:latin typeface="Times New Roman"/>
                <a:cs typeface="Times New Roman"/>
              </a:rPr>
              <a:t>a</a:t>
            </a:r>
            <a:r>
              <a:rPr dirty="0" smtClean="0" spc="0" sz="1200">
                <a:latin typeface="Times New Roman"/>
                <a:cs typeface="Times New Roman"/>
              </a:rPr>
              <a:t>t</a:t>
            </a:r>
            <a:r>
              <a:rPr dirty="0" smtClean="0" spc="0" sz="1200">
                <a:latin typeface="Times New Roman"/>
                <a:cs typeface="Times New Roman"/>
              </a:rPr>
              <a:t>i</a:t>
            </a:r>
            <a:r>
              <a:rPr dirty="0" smtClean="0" spc="0" sz="1200">
                <a:latin typeface="Times New Roman"/>
                <a:cs typeface="Times New Roman"/>
              </a:rPr>
              <a:t>on: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02284" y="6817359"/>
            <a:ext cx="6291580" cy="1310005"/>
          </a:xfrm>
          <a:prstGeom prst="rect">
            <a:avLst/>
          </a:prstGeom>
        </p:spPr>
        <p:txBody>
          <a:bodyPr bIns="0" lIns="0" rIns="0" rtlCol="0" tIns="2373" wrap="square">
            <a:noAutofit/>
          </a:bodyPr>
          <a:lstStyle/>
          <a:p>
            <a:pPr>
              <a:lnSpc>
                <a:spcPts val="700"/>
              </a:lnSpc>
            </a:pPr>
            <a:endParaRPr sz="700"/>
          </a:p>
          <a:p>
            <a:pPr marL="119507">
              <a:lnSpc>
                <a:spcPct val="95825"/>
              </a:lnSpc>
            </a:pPr>
            <a:r>
              <a:rPr dirty="0" smtClean="0" spc="0" sz="1200">
                <a:latin typeface="Times New Roman"/>
                <a:cs typeface="Times New Roman"/>
              </a:rPr>
              <a:t>P</a:t>
            </a:r>
            <a:r>
              <a:rPr dirty="0" smtClean="0" spc="0" sz="1200">
                <a:latin typeface="Times New Roman"/>
                <a:cs typeface="Times New Roman"/>
              </a:rPr>
              <a:t>rovid</a:t>
            </a:r>
            <a:r>
              <a:rPr dirty="0" smtClean="0" spc="0" sz="1200">
                <a:latin typeface="Times New Roman"/>
                <a:cs typeface="Times New Roman"/>
              </a:rPr>
              <a:t>e</a:t>
            </a:r>
            <a:r>
              <a:rPr dirty="0" smtClean="0" spc="0" sz="1200">
                <a:latin typeface="Times New Roman"/>
                <a:cs typeface="Times New Roman"/>
              </a:rPr>
              <a:t>d</a:t>
            </a:r>
            <a:r>
              <a:rPr dirty="0" smtClean="0" spc="0" sz="1200">
                <a:latin typeface="Times New Roman"/>
                <a:cs typeface="Times New Roman"/>
              </a:rPr>
              <a:t> </a:t>
            </a:r>
            <a:r>
              <a:rPr dirty="0" smtClean="0" spc="0" sz="1200">
                <a:latin typeface="Times New Roman"/>
                <a:cs typeface="Times New Roman"/>
              </a:rPr>
              <a:t>r</a:t>
            </a:r>
            <a:r>
              <a:rPr dirty="0" smtClean="0" spc="0" sz="1200">
                <a:latin typeface="Times New Roman"/>
                <a:cs typeface="Times New Roman"/>
              </a:rPr>
              <a:t>e</a:t>
            </a:r>
            <a:r>
              <a:rPr dirty="0" smtClean="0" spc="0" sz="1200">
                <a:latin typeface="Times New Roman"/>
                <a:cs typeface="Times New Roman"/>
              </a:rPr>
              <a:t>sour</a:t>
            </a:r>
            <a:r>
              <a:rPr dirty="0" smtClean="0" spc="0" sz="1200">
                <a:latin typeface="Times New Roman"/>
                <a:cs typeface="Times New Roman"/>
              </a:rPr>
              <a:t>c</a:t>
            </a:r>
            <a:r>
              <a:rPr dirty="0" smtClean="0" spc="0" sz="1200">
                <a:latin typeface="Times New Roman"/>
                <a:cs typeface="Times New Roman"/>
              </a:rPr>
              <a:t>e</a:t>
            </a:r>
            <a:r>
              <a:rPr dirty="0" smtClean="0" spc="0" sz="1200">
                <a:latin typeface="Times New Roman"/>
                <a:cs typeface="Times New Roman"/>
              </a:rPr>
              <a:t>s: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02284" y="5342889"/>
            <a:ext cx="6291580" cy="1016000"/>
          </a:xfrm>
          <a:prstGeom prst="rect">
            <a:avLst/>
          </a:prstGeom>
        </p:spPr>
        <p:txBody>
          <a:bodyPr bIns="0" lIns="0" rIns="0" rtlCol="0" tIns="2881" wrap="square">
            <a:noAutofit/>
          </a:bodyPr>
          <a:lstStyle/>
          <a:p>
            <a:pPr>
              <a:lnSpc>
                <a:spcPts val="700"/>
              </a:lnSpc>
            </a:pPr>
            <a:endParaRPr sz="700"/>
          </a:p>
          <a:p>
            <a:pPr marL="119507">
              <a:lnSpc>
                <a:spcPct val="95825"/>
              </a:lnSpc>
            </a:pPr>
            <a:r>
              <a:rPr dirty="0" smtClean="0" spc="0" sz="1200">
                <a:latin typeface="Times New Roman"/>
                <a:cs typeface="Times New Roman"/>
              </a:rPr>
              <a:t>Audi</a:t>
            </a:r>
            <a:r>
              <a:rPr dirty="0" smtClean="0" spc="0" sz="1200">
                <a:latin typeface="Times New Roman"/>
                <a:cs typeface="Times New Roman"/>
              </a:rPr>
              <a:t>e</a:t>
            </a:r>
            <a:r>
              <a:rPr dirty="0" smtClean="0" spc="0" sz="1200">
                <a:latin typeface="Times New Roman"/>
                <a:cs typeface="Times New Roman"/>
              </a:rPr>
              <a:t>n</a:t>
            </a:r>
            <a:r>
              <a:rPr dirty="0" smtClean="0" spc="0" sz="1200">
                <a:latin typeface="Times New Roman"/>
                <a:cs typeface="Times New Roman"/>
              </a:rPr>
              <a:t>c</a:t>
            </a:r>
            <a:r>
              <a:rPr dirty="0" smtClean="0" spc="0" sz="1200">
                <a:latin typeface="Times New Roman"/>
                <a:cs typeface="Times New Roman"/>
              </a:rPr>
              <a:t>e</a:t>
            </a:r>
            <a:r>
              <a:rPr dirty="0" smtClean="0" spc="0" sz="1200">
                <a:latin typeface="Times New Roman"/>
                <a:cs typeface="Times New Roman"/>
              </a:rPr>
              <a:t> </a:t>
            </a:r>
            <a:r>
              <a:rPr dirty="0" smtClean="0" spc="0" sz="1200">
                <a:latin typeface="Times New Roman"/>
                <a:cs typeface="Times New Roman"/>
              </a:rPr>
              <a:t>r</a:t>
            </a:r>
            <a:r>
              <a:rPr dirty="0" smtClean="0" spc="0" sz="1200">
                <a:latin typeface="Times New Roman"/>
                <a:cs typeface="Times New Roman"/>
              </a:rPr>
              <a:t>e</a:t>
            </a:r>
            <a:r>
              <a:rPr dirty="0" smtClean="0" spc="0" sz="1200">
                <a:latin typeface="Times New Roman"/>
                <a:cs typeface="Times New Roman"/>
              </a:rPr>
              <a:t>a</a:t>
            </a:r>
            <a:r>
              <a:rPr dirty="0" smtClean="0" spc="0" sz="1200">
                <a:latin typeface="Times New Roman"/>
                <a:cs typeface="Times New Roman"/>
              </a:rPr>
              <a:t>c</a:t>
            </a:r>
            <a:r>
              <a:rPr dirty="0" smtClean="0" spc="0" sz="1200">
                <a:latin typeface="Times New Roman"/>
                <a:cs typeface="Times New Roman"/>
              </a:rPr>
              <a:t>t</a:t>
            </a:r>
            <a:r>
              <a:rPr dirty="0" smtClean="0" spc="0" sz="1200">
                <a:latin typeface="Times New Roman"/>
                <a:cs typeface="Times New Roman"/>
              </a:rPr>
              <a:t>i</a:t>
            </a:r>
            <a:r>
              <a:rPr dirty="0" smtClean="0" spc="0" sz="1200">
                <a:latin typeface="Times New Roman"/>
                <a:cs typeface="Times New Roman"/>
              </a:rPr>
              <a:t>on: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02284" y="3501389"/>
            <a:ext cx="6291580" cy="1383665"/>
          </a:xfrm>
          <a:prstGeom prst="rect">
            <a:avLst/>
          </a:prstGeom>
        </p:spPr>
        <p:txBody>
          <a:bodyPr bIns="0" lIns="0" rIns="0" rtlCol="0" tIns="3389" wrap="square">
            <a:noAutofit/>
          </a:bodyPr>
          <a:lstStyle/>
          <a:p>
            <a:pPr>
              <a:lnSpc>
                <a:spcPts val="700"/>
              </a:lnSpc>
            </a:pPr>
            <a:endParaRPr sz="700"/>
          </a:p>
          <a:p>
            <a:pPr marL="119507">
              <a:lnSpc>
                <a:spcPct val="95825"/>
              </a:lnSpc>
            </a:pPr>
            <a:r>
              <a:rPr dirty="0" smtClean="0" spc="-1" sz="1200">
                <a:latin typeface="Times New Roman"/>
                <a:cs typeface="Times New Roman"/>
              </a:rPr>
              <a:t>T</a:t>
            </a:r>
            <a:r>
              <a:rPr dirty="0" smtClean="0" spc="-1" sz="1200">
                <a:latin typeface="Times New Roman"/>
                <a:cs typeface="Times New Roman"/>
              </a:rPr>
              <a:t>a</a:t>
            </a:r>
            <a:r>
              <a:rPr dirty="0" smtClean="0" spc="-1" sz="1200">
                <a:latin typeface="Times New Roman"/>
                <a:cs typeface="Times New Roman"/>
              </a:rPr>
              <a:t>r</a:t>
            </a:r>
            <a:r>
              <a:rPr dirty="0" smtClean="0" spc="-1" sz="1200">
                <a:latin typeface="Times New Roman"/>
                <a:cs typeface="Times New Roman"/>
              </a:rPr>
              <a:t>g</a:t>
            </a:r>
            <a:r>
              <a:rPr dirty="0" smtClean="0" spc="-1" sz="1200">
                <a:latin typeface="Times New Roman"/>
                <a:cs typeface="Times New Roman"/>
              </a:rPr>
              <a:t>e</a:t>
            </a:r>
            <a:r>
              <a:rPr dirty="0" smtClean="0" spc="-1" sz="1200">
                <a:latin typeface="Times New Roman"/>
                <a:cs typeface="Times New Roman"/>
              </a:rPr>
              <a:t>t</a:t>
            </a:r>
            <a:r>
              <a:rPr dirty="0" smtClean="0" spc="-1" sz="1200">
                <a:latin typeface="Times New Roman"/>
                <a:cs typeface="Times New Roman"/>
              </a:rPr>
              <a:t> </a:t>
            </a:r>
            <a:r>
              <a:rPr dirty="0" smtClean="0" spc="-1" sz="1200">
                <a:latin typeface="Times New Roman"/>
                <a:cs typeface="Times New Roman"/>
              </a:rPr>
              <a:t>aud</a:t>
            </a:r>
            <a:r>
              <a:rPr dirty="0" smtClean="0" spc="-1" sz="1200">
                <a:latin typeface="Times New Roman"/>
                <a:cs typeface="Times New Roman"/>
              </a:rPr>
              <a:t>i</a:t>
            </a:r>
            <a:r>
              <a:rPr dirty="0" smtClean="0" spc="-1" sz="1200">
                <a:latin typeface="Times New Roman"/>
                <a:cs typeface="Times New Roman"/>
              </a:rPr>
              <a:t>e</a:t>
            </a:r>
            <a:r>
              <a:rPr dirty="0" smtClean="0" spc="-1" sz="1200">
                <a:latin typeface="Times New Roman"/>
                <a:cs typeface="Times New Roman"/>
              </a:rPr>
              <a:t>n</a:t>
            </a:r>
            <a:r>
              <a:rPr dirty="0" smtClean="0" spc="-1" sz="1200">
                <a:latin typeface="Times New Roman"/>
                <a:cs typeface="Times New Roman"/>
              </a:rPr>
              <a:t>c</a:t>
            </a:r>
            <a:r>
              <a:rPr dirty="0" smtClean="0" spc="-1" sz="1200">
                <a:latin typeface="Times New Roman"/>
                <a:cs typeface="Times New Roman"/>
              </a:rPr>
              <a:t>e</a:t>
            </a:r>
            <a:r>
              <a:rPr dirty="0" smtClean="0" spc="-1" sz="1200">
                <a:latin typeface="Times New Roman"/>
                <a:cs typeface="Times New Roman"/>
              </a:rPr>
              <a:t>: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2284" y="2460625"/>
            <a:ext cx="6291580" cy="599439"/>
          </a:xfrm>
          <a:prstGeom prst="rect">
            <a:avLst/>
          </a:prstGeom>
        </p:spPr>
        <p:txBody>
          <a:bodyPr bIns="0" lIns="0" rIns="0" rtlCol="0" tIns="1357" wrap="square">
            <a:noAutofit/>
          </a:bodyPr>
          <a:lstStyle/>
          <a:p>
            <a:pPr>
              <a:lnSpc>
                <a:spcPts val="700"/>
              </a:lnSpc>
            </a:pPr>
            <a:endParaRPr sz="700"/>
          </a:p>
          <a:p>
            <a:pPr marL="119507">
              <a:lnSpc>
                <a:spcPct val="95825"/>
              </a:lnSpc>
            </a:pPr>
            <a:r>
              <a:rPr dirty="0" smtClean="0" spc="-2" sz="1200">
                <a:latin typeface="Times New Roman"/>
                <a:cs typeface="Times New Roman"/>
              </a:rPr>
              <a:t>B</a:t>
            </a:r>
            <a:r>
              <a:rPr dirty="0" smtClean="0" spc="-2" sz="1200">
                <a:latin typeface="Times New Roman"/>
                <a:cs typeface="Times New Roman"/>
              </a:rPr>
              <a:t>u</a:t>
            </a:r>
            <a:r>
              <a:rPr dirty="0" smtClean="0" spc="-2" sz="1200">
                <a:latin typeface="Times New Roman"/>
                <a:cs typeface="Times New Roman"/>
              </a:rPr>
              <a:t>d</a:t>
            </a:r>
            <a:r>
              <a:rPr dirty="0" smtClean="0" spc="-2" sz="1200">
                <a:latin typeface="Times New Roman"/>
                <a:cs typeface="Times New Roman"/>
              </a:rPr>
              <a:t>g</a:t>
            </a:r>
            <a:r>
              <a:rPr dirty="0" smtClean="0" spc="-2" sz="1200">
                <a:latin typeface="Times New Roman"/>
                <a:cs typeface="Times New Roman"/>
              </a:rPr>
              <a:t>e</a:t>
            </a:r>
            <a:r>
              <a:rPr dirty="0" smtClean="0" spc="-2" sz="1200">
                <a:latin typeface="Times New Roman"/>
                <a:cs typeface="Times New Roman"/>
              </a:rPr>
              <a:t>t: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502920" y="681354"/>
            <a:ext cx="6290945" cy="1177289"/>
          </a:xfrm>
          <a:prstGeom prst="rect">
            <a:avLst/>
          </a:prstGeom>
        </p:spPr>
        <p:txBody>
          <a:bodyPr bIns="0" lIns="0" rIns="0" rtlCol="0" tIns="1865" wrap="square">
            <a:noAutofit/>
          </a:bodyPr>
          <a:lstStyle/>
          <a:p>
            <a:pPr>
              <a:lnSpc>
                <a:spcPts val="700"/>
              </a:lnSpc>
            </a:pPr>
            <a:endParaRPr sz="700"/>
          </a:p>
          <a:p>
            <a:pPr marL="118872">
              <a:lnSpc>
                <a:spcPct val="95825"/>
              </a:lnSpc>
            </a:pPr>
            <a:r>
              <a:rPr dirty="0" smtClean="0" spc="0" sz="1200">
                <a:latin typeface="Times New Roman"/>
                <a:cs typeface="Times New Roman"/>
              </a:rPr>
              <a:t>S</a:t>
            </a:r>
            <a:r>
              <a:rPr dirty="0" smtClean="0" spc="0" sz="1200">
                <a:latin typeface="Times New Roman"/>
                <a:cs typeface="Times New Roman"/>
              </a:rPr>
              <a:t>c</a:t>
            </a:r>
            <a:r>
              <a:rPr dirty="0" smtClean="0" spc="0" sz="1200">
                <a:latin typeface="Times New Roman"/>
                <a:cs typeface="Times New Roman"/>
              </a:rPr>
              <a:t>h</a:t>
            </a:r>
            <a:r>
              <a:rPr dirty="0" smtClean="0" spc="0" sz="1200">
                <a:latin typeface="Times New Roman"/>
                <a:cs typeface="Times New Roman"/>
              </a:rPr>
              <a:t>e</a:t>
            </a:r>
            <a:r>
              <a:rPr dirty="0" smtClean="0" spc="0" sz="1200">
                <a:latin typeface="Times New Roman"/>
                <a:cs typeface="Times New Roman"/>
              </a:rPr>
              <a:t>dule: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13"/>
          <p:cNvSpPr/>
          <p:nvPr/>
        </p:nvSpPr>
        <p:spPr>
          <a:xfrm>
            <a:off x="495300" y="645794"/>
            <a:ext cx="0" cy="1215390"/>
          </a:xfrm>
          <a:custGeom>
            <a:avLst/>
            <a:gdLst/>
            <a:ahLst/>
            <a:cxnLst/>
            <a:rect b="b" l="l" r="r" t="t"/>
            <a:pathLst>
              <a:path h="1215390" w="0">
                <a:moveTo>
                  <a:pt x="0" y="0"/>
                </a:moveTo>
                <a:lnTo>
                  <a:pt x="0" y="1215390"/>
                </a:lnTo>
              </a:path>
            </a:pathLst>
          </a:custGeom>
          <a:ln w="38100">
            <a:solidFill>
              <a:srgbClr val="D0D0C8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476250" y="664844"/>
            <a:ext cx="6329045" cy="0"/>
          </a:xfrm>
          <a:custGeom>
            <a:avLst/>
            <a:gdLst/>
            <a:ahLst/>
            <a:cxnLst/>
            <a:rect b="b" l="l" r="r" t="t"/>
            <a:pathLst>
              <a:path h="0" w="6329045">
                <a:moveTo>
                  <a:pt x="0" y="0"/>
                </a:moveTo>
                <a:lnTo>
                  <a:pt x="6329045" y="0"/>
                </a:lnTo>
              </a:path>
            </a:pathLst>
          </a:custGeom>
          <a:ln w="38100">
            <a:solidFill>
              <a:srgbClr val="D0D0C8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6786245" y="645794"/>
            <a:ext cx="0" cy="1215390"/>
          </a:xfrm>
          <a:custGeom>
            <a:avLst/>
            <a:gdLst/>
            <a:ahLst/>
            <a:cxnLst/>
            <a:rect b="b" l="l" r="r" t="t"/>
            <a:pathLst>
              <a:path h="1215390" w="0">
                <a:moveTo>
                  <a:pt x="0" y="0"/>
                </a:moveTo>
                <a:lnTo>
                  <a:pt x="0" y="1215390"/>
                </a:lnTo>
              </a:path>
            </a:pathLst>
          </a:custGeom>
          <a:ln w="38100">
            <a:solidFill>
              <a:srgbClr val="D0D0C8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476250" y="1842134"/>
            <a:ext cx="6329045" cy="0"/>
          </a:xfrm>
          <a:custGeom>
            <a:avLst/>
            <a:gdLst/>
            <a:ahLst/>
            <a:cxnLst/>
            <a:rect b="b" l="l" r="r" t="t"/>
            <a:pathLst>
              <a:path h="0" w="6329045">
                <a:moveTo>
                  <a:pt x="0" y="0"/>
                </a:moveTo>
                <a:lnTo>
                  <a:pt x="6329045" y="0"/>
                </a:lnTo>
              </a:path>
            </a:pathLst>
          </a:custGeom>
          <a:ln w="38100">
            <a:solidFill>
              <a:srgbClr val="D0D0C8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495300" y="2279650"/>
            <a:ext cx="0" cy="3661409"/>
          </a:xfrm>
          <a:custGeom>
            <a:avLst/>
            <a:gdLst/>
            <a:ahLst/>
            <a:cxnLst/>
            <a:rect b="b" l="l" r="r" t="t"/>
            <a:pathLst>
              <a:path h="3661409" w="0">
                <a:moveTo>
                  <a:pt x="0" y="0"/>
                </a:moveTo>
                <a:lnTo>
                  <a:pt x="0" y="3661409"/>
                </a:lnTo>
              </a:path>
            </a:pathLst>
          </a:custGeom>
          <a:ln w="38100">
            <a:solidFill>
              <a:srgbClr val="D0D0C8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476250" y="2298700"/>
            <a:ext cx="6329045" cy="0"/>
          </a:xfrm>
          <a:custGeom>
            <a:avLst/>
            <a:gdLst/>
            <a:ahLst/>
            <a:cxnLst/>
            <a:rect b="b" l="l" r="r" t="t"/>
            <a:pathLst>
              <a:path h="0" w="6329045">
                <a:moveTo>
                  <a:pt x="0" y="0"/>
                </a:moveTo>
                <a:lnTo>
                  <a:pt x="6329045" y="0"/>
                </a:lnTo>
              </a:path>
            </a:pathLst>
          </a:custGeom>
          <a:ln w="38100">
            <a:solidFill>
              <a:srgbClr val="D0D0C8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6786245" y="2279650"/>
            <a:ext cx="0" cy="3661409"/>
          </a:xfrm>
          <a:custGeom>
            <a:avLst/>
            <a:gdLst/>
            <a:ahLst/>
            <a:cxnLst/>
            <a:rect b="b" l="l" r="r" t="t"/>
            <a:pathLst>
              <a:path h="3661409" w="0">
                <a:moveTo>
                  <a:pt x="0" y="0"/>
                </a:moveTo>
                <a:lnTo>
                  <a:pt x="0" y="3661409"/>
                </a:lnTo>
              </a:path>
            </a:pathLst>
          </a:custGeom>
          <a:ln w="38100">
            <a:solidFill>
              <a:srgbClr val="D0D0C8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476250" y="5922009"/>
            <a:ext cx="6329045" cy="0"/>
          </a:xfrm>
          <a:custGeom>
            <a:avLst/>
            <a:gdLst/>
            <a:ahLst/>
            <a:cxnLst/>
            <a:rect b="b" l="l" r="r" t="t"/>
            <a:pathLst>
              <a:path h="0" w="6329045">
                <a:moveTo>
                  <a:pt x="0" y="0"/>
                </a:moveTo>
                <a:lnTo>
                  <a:pt x="6329045" y="0"/>
                </a:lnTo>
              </a:path>
            </a:pathLst>
          </a:custGeom>
          <a:ln w="38100">
            <a:solidFill>
              <a:srgbClr val="D0D0C8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482600" y="1979745"/>
            <a:ext cx="4204189" cy="151892"/>
          </a:xfrm>
          <a:prstGeom prst="rect">
            <a:avLst/>
          </a:prstGeom>
        </p:spPr>
        <p:txBody>
          <a:bodyPr bIns="0" lIns="0" rIns="0" rtlCol="0" tIns="7111" wrap="square">
            <a:noAutofit/>
          </a:bodyPr>
          <a:lstStyle/>
          <a:p>
            <a:pPr marL="12700">
              <a:lnSpc>
                <a:spcPts val="1120"/>
              </a:lnSpc>
            </a:pP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P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r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o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v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i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d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e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 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d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etails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 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a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b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o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u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t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 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w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h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at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 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t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h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e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 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d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e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s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i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g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n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 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s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h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o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u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ld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 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n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o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t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 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i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n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cl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u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d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e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 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a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n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d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 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w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h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at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 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s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t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y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l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e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s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 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to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 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a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v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o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i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d</a:t>
            </a:r>
            <a:r>
              <a:rPr dirty="0" smtClean="0" spc="-2" sz="1000">
                <a:solidFill>
                  <a:srgbClr val="46B3A6"/>
                </a:solidFill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82600" y="6051605"/>
            <a:ext cx="6137399" cy="1003675"/>
          </a:xfrm>
          <a:prstGeom prst="rect">
            <a:avLst/>
          </a:prstGeom>
        </p:spPr>
        <p:txBody>
          <a:bodyPr bIns="0" lIns="0" rIns="0" rtlCol="0" tIns="13620" wrap="square">
            <a:noAutofit/>
          </a:bodyPr>
          <a:lstStyle/>
          <a:p>
            <a:pPr marL="12700" marR="13586">
              <a:lnSpc>
                <a:spcPts val="2145"/>
              </a:lnSpc>
            </a:pPr>
            <a:r>
              <a:rPr dirty="0" smtClean="0" sz="2000">
                <a:solidFill>
                  <a:srgbClr val="46B3A6"/>
                </a:solidFill>
                <a:latin typeface="Times New Roman"/>
                <a:cs typeface="Times New Roman"/>
              </a:rPr>
              <a:t>Tips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ts val="1379"/>
              </a:lnSpc>
              <a:spcBef>
                <a:spcPts val="1255"/>
              </a:spcBef>
            </a:pPr>
            <a:r>
              <a:rPr dirty="0" smtClean="0" spc="0" sz="1200">
                <a:latin typeface="Times New Roman"/>
                <a:cs typeface="Times New Roman"/>
              </a:rPr>
              <a:t>-</a:t>
            </a:r>
            <a:r>
              <a:rPr dirty="0" smtClean="0" spc="0" sz="1200">
                <a:latin typeface="Times New Roman"/>
                <a:cs typeface="Times New Roman"/>
              </a:rPr>
              <a:t>  </a:t>
            </a:r>
            <a:r>
              <a:rPr dirty="0" smtClean="0" spc="139" sz="1200">
                <a:latin typeface="Times New Roman"/>
                <a:cs typeface="Times New Roman"/>
              </a:rPr>
              <a:t> </a:t>
            </a:r>
            <a:r>
              <a:rPr dirty="0" smtClean="0" spc="0" sz="1200">
                <a:latin typeface="Times New Roman"/>
                <a:cs typeface="Times New Roman"/>
              </a:rPr>
              <a:t>T</a:t>
            </a:r>
            <a:r>
              <a:rPr dirty="0" smtClean="0" spc="4" sz="1200">
                <a:latin typeface="Times New Roman"/>
                <a:cs typeface="Times New Roman"/>
              </a:rPr>
              <a:t>r</a:t>
            </a:r>
            <a:r>
              <a:rPr dirty="0" smtClean="0" spc="0" sz="1200">
                <a:latin typeface="Times New Roman"/>
                <a:cs typeface="Times New Roman"/>
              </a:rPr>
              <a:t>y</a:t>
            </a:r>
            <a:r>
              <a:rPr dirty="0" smtClean="0" spc="-25" sz="1200">
                <a:latin typeface="Times New Roman"/>
                <a:cs typeface="Times New Roman"/>
              </a:rPr>
              <a:t> </a:t>
            </a:r>
            <a:r>
              <a:rPr dirty="0" smtClean="0" spc="0" sz="1200">
                <a:latin typeface="Times New Roman"/>
                <a:cs typeface="Times New Roman"/>
              </a:rPr>
              <a:t>to</a:t>
            </a:r>
            <a:r>
              <a:rPr dirty="0" smtClean="0" spc="0" sz="1200">
                <a:latin typeface="Times New Roman"/>
                <a:cs typeface="Times New Roman"/>
              </a:rPr>
              <a:t> </a:t>
            </a:r>
            <a:r>
              <a:rPr dirty="0" smtClean="0" spc="14" sz="1200">
                <a:latin typeface="Times New Roman"/>
                <a:cs typeface="Times New Roman"/>
              </a:rPr>
              <a:t>h</a:t>
            </a:r>
            <a:r>
              <a:rPr dirty="0" smtClean="0" spc="-4" sz="1200">
                <a:latin typeface="Times New Roman"/>
                <a:cs typeface="Times New Roman"/>
              </a:rPr>
              <a:t>a</a:t>
            </a:r>
            <a:r>
              <a:rPr dirty="0" smtClean="0" spc="0" sz="1200">
                <a:latin typeface="Times New Roman"/>
                <a:cs typeface="Times New Roman"/>
              </a:rPr>
              <a:t>ve</a:t>
            </a:r>
            <a:r>
              <a:rPr dirty="0" smtClean="0" spc="-4" sz="1200">
                <a:latin typeface="Times New Roman"/>
                <a:cs typeface="Times New Roman"/>
              </a:rPr>
              <a:t> </a:t>
            </a:r>
            <a:r>
              <a:rPr dirty="0" smtClean="0" spc="-4" sz="1200">
                <a:latin typeface="Times New Roman"/>
                <a:cs typeface="Times New Roman"/>
              </a:rPr>
              <a:t>a</a:t>
            </a:r>
            <a:r>
              <a:rPr dirty="0" smtClean="0" spc="0" sz="1200">
                <a:latin typeface="Times New Roman"/>
                <a:cs typeface="Times New Roman"/>
              </a:rPr>
              <a:t>ll</a:t>
            </a:r>
            <a:r>
              <a:rPr dirty="0" smtClean="0" spc="4" sz="1200">
                <a:latin typeface="Times New Roman"/>
                <a:cs typeface="Times New Roman"/>
              </a:rPr>
              <a:t> </a:t>
            </a:r>
            <a:r>
              <a:rPr dirty="0" smtClean="0" spc="0" sz="1200">
                <a:latin typeface="Times New Roman"/>
                <a:cs typeface="Times New Roman"/>
              </a:rPr>
              <a:t>the</a:t>
            </a:r>
            <a:r>
              <a:rPr dirty="0" smtClean="0" spc="0" sz="1200">
                <a:latin typeface="Times New Roman"/>
                <a:cs typeface="Times New Roman"/>
              </a:rPr>
              <a:t> </a:t>
            </a:r>
            <a:r>
              <a:rPr dirty="0" smtClean="0" spc="0" sz="1200">
                <a:latin typeface="Times New Roman"/>
                <a:cs typeface="Times New Roman"/>
              </a:rPr>
              <a:t>in</a:t>
            </a:r>
            <a:r>
              <a:rPr dirty="0" smtClean="0" spc="-4" sz="1200">
                <a:latin typeface="Times New Roman"/>
                <a:cs typeface="Times New Roman"/>
              </a:rPr>
              <a:t>f</a:t>
            </a:r>
            <a:r>
              <a:rPr dirty="0" smtClean="0" spc="9" sz="1200">
                <a:latin typeface="Times New Roman"/>
                <a:cs typeface="Times New Roman"/>
              </a:rPr>
              <a:t>o</a:t>
            </a:r>
            <a:r>
              <a:rPr dirty="0" smtClean="0" spc="4" sz="1200">
                <a:latin typeface="Times New Roman"/>
                <a:cs typeface="Times New Roman"/>
              </a:rPr>
              <a:t>r</a:t>
            </a:r>
            <a:r>
              <a:rPr dirty="0" smtClean="0" spc="0" sz="1200">
                <a:latin typeface="Times New Roman"/>
                <a:cs typeface="Times New Roman"/>
              </a:rPr>
              <a:t>mation,</a:t>
            </a:r>
            <a:r>
              <a:rPr dirty="0" smtClean="0" spc="0" sz="1200">
                <a:latin typeface="Times New Roman"/>
                <a:cs typeface="Times New Roman"/>
              </a:rPr>
              <a:t> </a:t>
            </a:r>
            <a:r>
              <a:rPr dirty="0" smtClean="0" spc="0" sz="1200">
                <a:latin typeface="Times New Roman"/>
                <a:cs typeface="Times New Roman"/>
              </a:rPr>
              <a:t>det</a:t>
            </a:r>
            <a:r>
              <a:rPr dirty="0" smtClean="0" spc="-4" sz="1200">
                <a:latin typeface="Times New Roman"/>
                <a:cs typeface="Times New Roman"/>
              </a:rPr>
              <a:t>a</a:t>
            </a:r>
            <a:r>
              <a:rPr dirty="0" smtClean="0" spc="0" sz="1200">
                <a:latin typeface="Times New Roman"/>
                <a:cs typeface="Times New Roman"/>
              </a:rPr>
              <a:t>i</a:t>
            </a:r>
            <a:r>
              <a:rPr dirty="0" smtClean="0" spc="4" sz="1200">
                <a:latin typeface="Times New Roman"/>
                <a:cs typeface="Times New Roman"/>
              </a:rPr>
              <a:t>l</a:t>
            </a:r>
            <a:r>
              <a:rPr dirty="0" smtClean="0" spc="0" sz="1200">
                <a:latin typeface="Times New Roman"/>
                <a:cs typeface="Times New Roman"/>
              </a:rPr>
              <a:t>s</a:t>
            </a:r>
            <a:r>
              <a:rPr dirty="0" smtClean="0" spc="0" sz="1200">
                <a:latin typeface="Times New Roman"/>
                <a:cs typeface="Times New Roman"/>
              </a:rPr>
              <a:t> </a:t>
            </a:r>
            <a:r>
              <a:rPr dirty="0" smtClean="0" spc="-4" sz="1200">
                <a:latin typeface="Times New Roman"/>
                <a:cs typeface="Times New Roman"/>
              </a:rPr>
              <a:t>a</a:t>
            </a:r>
            <a:r>
              <a:rPr dirty="0" smtClean="0" spc="0" sz="1200">
                <a:latin typeface="Times New Roman"/>
                <a:cs typeface="Times New Roman"/>
              </a:rPr>
              <a:t>nd</a:t>
            </a:r>
            <a:r>
              <a:rPr dirty="0" smtClean="0" spc="0" sz="1200">
                <a:latin typeface="Times New Roman"/>
                <a:cs typeface="Times New Roman"/>
              </a:rPr>
              <a:t> </a:t>
            </a:r>
            <a:r>
              <a:rPr dirty="0" smtClean="0" spc="0" sz="1200">
                <a:latin typeface="Times New Roman"/>
                <a:cs typeface="Times New Roman"/>
              </a:rPr>
              <a:t>r</a:t>
            </a:r>
            <a:r>
              <a:rPr dirty="0" smtClean="0" spc="-9" sz="1200">
                <a:latin typeface="Times New Roman"/>
                <a:cs typeface="Times New Roman"/>
              </a:rPr>
              <a:t>e</a:t>
            </a:r>
            <a:r>
              <a:rPr dirty="0" smtClean="0" spc="0" sz="1200">
                <a:latin typeface="Times New Roman"/>
                <a:cs typeface="Times New Roman"/>
              </a:rPr>
              <a:t>so</a:t>
            </a:r>
            <a:r>
              <a:rPr dirty="0" smtClean="0" spc="9" sz="1200">
                <a:latin typeface="Times New Roman"/>
                <a:cs typeface="Times New Roman"/>
              </a:rPr>
              <a:t>u</a:t>
            </a:r>
            <a:r>
              <a:rPr dirty="0" smtClean="0" spc="0" sz="1200">
                <a:latin typeface="Times New Roman"/>
                <a:cs typeface="Times New Roman"/>
              </a:rPr>
              <a:t>r</a:t>
            </a:r>
            <a:r>
              <a:rPr dirty="0" smtClean="0" spc="-9" sz="1200">
                <a:latin typeface="Times New Roman"/>
                <a:cs typeface="Times New Roman"/>
              </a:rPr>
              <a:t>c</a:t>
            </a:r>
            <a:r>
              <a:rPr dirty="0" smtClean="0" spc="-4" sz="1200">
                <a:latin typeface="Times New Roman"/>
                <a:cs typeface="Times New Roman"/>
              </a:rPr>
              <a:t>e</a:t>
            </a:r>
            <a:r>
              <a:rPr dirty="0" smtClean="0" spc="0" sz="1200">
                <a:latin typeface="Times New Roman"/>
                <a:cs typeface="Times New Roman"/>
              </a:rPr>
              <a:t>s</a:t>
            </a:r>
            <a:r>
              <a:rPr dirty="0" smtClean="0" spc="0" sz="1200">
                <a:latin typeface="Times New Roman"/>
                <a:cs typeface="Times New Roman"/>
              </a:rPr>
              <a:t> </a:t>
            </a:r>
            <a:r>
              <a:rPr dirty="0" smtClean="0" spc="9" sz="1200">
                <a:latin typeface="Times New Roman"/>
                <a:cs typeface="Times New Roman"/>
              </a:rPr>
              <a:t>r</a:t>
            </a:r>
            <a:r>
              <a:rPr dirty="0" smtClean="0" spc="-4" sz="1200">
                <a:latin typeface="Times New Roman"/>
                <a:cs typeface="Times New Roman"/>
              </a:rPr>
              <a:t>e</a:t>
            </a:r>
            <a:r>
              <a:rPr dirty="0" smtClean="0" spc="-4" sz="1200">
                <a:latin typeface="Times New Roman"/>
                <a:cs typeface="Times New Roman"/>
              </a:rPr>
              <a:t>a</a:t>
            </a:r>
            <a:r>
              <a:rPr dirty="0" smtClean="0" spc="25" sz="1200">
                <a:latin typeface="Times New Roman"/>
                <a:cs typeface="Times New Roman"/>
              </a:rPr>
              <a:t>d</a:t>
            </a:r>
            <a:r>
              <a:rPr dirty="0" smtClean="0" spc="0" sz="1200">
                <a:latin typeface="Times New Roman"/>
                <a:cs typeface="Times New Roman"/>
              </a:rPr>
              <a:t>y</a:t>
            </a:r>
            <a:r>
              <a:rPr dirty="0" smtClean="0" spc="-25" sz="1200">
                <a:latin typeface="Times New Roman"/>
                <a:cs typeface="Times New Roman"/>
              </a:rPr>
              <a:t> </a:t>
            </a:r>
            <a:r>
              <a:rPr dirty="0" smtClean="0" spc="0" sz="1200">
                <a:latin typeface="Times New Roman"/>
                <a:cs typeface="Times New Roman"/>
              </a:rPr>
              <a:t>w</a:t>
            </a:r>
            <a:r>
              <a:rPr dirty="0" smtClean="0" spc="9" sz="1200">
                <a:latin typeface="Times New Roman"/>
                <a:cs typeface="Times New Roman"/>
              </a:rPr>
              <a:t>h</a:t>
            </a:r>
            <a:r>
              <a:rPr dirty="0" smtClean="0" spc="-4" sz="1200">
                <a:latin typeface="Times New Roman"/>
                <a:cs typeface="Times New Roman"/>
              </a:rPr>
              <a:t>e</a:t>
            </a:r>
            <a:r>
              <a:rPr dirty="0" smtClean="0" spc="0" sz="1200">
                <a:latin typeface="Times New Roman"/>
                <a:cs typeface="Times New Roman"/>
              </a:rPr>
              <a:t>n</a:t>
            </a:r>
            <a:r>
              <a:rPr dirty="0" smtClean="0" spc="25" sz="1200">
                <a:latin typeface="Times New Roman"/>
                <a:cs typeface="Times New Roman"/>
              </a:rPr>
              <a:t> </a:t>
            </a:r>
            <a:r>
              <a:rPr dirty="0" smtClean="0" spc="-25" sz="1200">
                <a:latin typeface="Times New Roman"/>
                <a:cs typeface="Times New Roman"/>
              </a:rPr>
              <a:t>y</a:t>
            </a:r>
            <a:r>
              <a:rPr dirty="0" smtClean="0" spc="0" sz="1200">
                <a:latin typeface="Times New Roman"/>
                <a:cs typeface="Times New Roman"/>
              </a:rPr>
              <a:t>ou</a:t>
            </a:r>
            <a:r>
              <a:rPr dirty="0" smtClean="0" spc="0" sz="1200">
                <a:latin typeface="Times New Roman"/>
                <a:cs typeface="Times New Roman"/>
              </a:rPr>
              <a:t> </a:t>
            </a:r>
            <a:r>
              <a:rPr dirty="0" smtClean="0" spc="-4" sz="1200">
                <a:latin typeface="Times New Roman"/>
                <a:cs typeface="Times New Roman"/>
              </a:rPr>
              <a:t>a</a:t>
            </a:r>
            <a:r>
              <a:rPr dirty="0" smtClean="0" spc="0" sz="1200">
                <a:latin typeface="Times New Roman"/>
                <a:cs typeface="Times New Roman"/>
              </a:rPr>
              <a:t>p</a:t>
            </a:r>
            <a:r>
              <a:rPr dirty="0" smtClean="0" spc="9" sz="1200">
                <a:latin typeface="Times New Roman"/>
                <a:cs typeface="Times New Roman"/>
              </a:rPr>
              <a:t>p</a:t>
            </a:r>
            <a:r>
              <a:rPr dirty="0" smtClean="0" spc="0" sz="1200">
                <a:latin typeface="Times New Roman"/>
                <a:cs typeface="Times New Roman"/>
              </a:rPr>
              <a:t>ro</a:t>
            </a:r>
            <a:r>
              <a:rPr dirty="0" smtClean="0" spc="-9" sz="1200">
                <a:latin typeface="Times New Roman"/>
                <a:cs typeface="Times New Roman"/>
              </a:rPr>
              <a:t>a</a:t>
            </a:r>
            <a:r>
              <a:rPr dirty="0" smtClean="0" spc="-4" sz="1200">
                <a:latin typeface="Times New Roman"/>
                <a:cs typeface="Times New Roman"/>
              </a:rPr>
              <a:t>c</a:t>
            </a:r>
            <a:r>
              <a:rPr dirty="0" smtClean="0" spc="0" sz="1200">
                <a:latin typeface="Times New Roman"/>
                <a:cs typeface="Times New Roman"/>
              </a:rPr>
              <a:t>h</a:t>
            </a:r>
            <a:r>
              <a:rPr dirty="0" smtClean="0" spc="0" sz="1200">
                <a:latin typeface="Times New Roman"/>
                <a:cs typeface="Times New Roman"/>
              </a:rPr>
              <a:t> </a:t>
            </a:r>
            <a:r>
              <a:rPr dirty="0" smtClean="0" spc="0" sz="1200">
                <a:latin typeface="Times New Roman"/>
                <a:cs typeface="Times New Roman"/>
              </a:rPr>
              <a:t>me</a:t>
            </a:r>
            <a:r>
              <a:rPr dirty="0" smtClean="0" spc="0" sz="1200">
                <a:latin typeface="Times New Roman"/>
                <a:cs typeface="Times New Roman"/>
              </a:rPr>
              <a:t> </a:t>
            </a:r>
            <a:r>
              <a:rPr dirty="0" smtClean="0" spc="0" sz="1200">
                <a:latin typeface="Times New Roman"/>
                <a:cs typeface="Times New Roman"/>
              </a:rPr>
              <a:t>to</a:t>
            </a:r>
            <a:r>
              <a:rPr dirty="0" smtClean="0" spc="0" sz="1200">
                <a:latin typeface="Times New Roman"/>
                <a:cs typeface="Times New Roman"/>
              </a:rPr>
              <a:t> </a:t>
            </a:r>
            <a:r>
              <a:rPr dirty="0" smtClean="0" spc="0" sz="1200">
                <a:latin typeface="Times New Roman"/>
                <a:cs typeface="Times New Roman"/>
              </a:rPr>
              <a:t>w</a:t>
            </a:r>
            <a:r>
              <a:rPr dirty="0" smtClean="0" spc="9" sz="1200">
                <a:latin typeface="Times New Roman"/>
                <a:cs typeface="Times New Roman"/>
              </a:rPr>
              <a:t>o</a:t>
            </a:r>
            <a:r>
              <a:rPr dirty="0" smtClean="0" spc="0" sz="1200">
                <a:latin typeface="Times New Roman"/>
                <a:cs typeface="Times New Roman"/>
              </a:rPr>
              <a:t>rk</a:t>
            </a:r>
            <a:r>
              <a:rPr dirty="0" smtClean="0" spc="0" sz="1200">
                <a:latin typeface="Times New Roman"/>
                <a:cs typeface="Times New Roman"/>
              </a:rPr>
              <a:t> </a:t>
            </a:r>
            <a:r>
              <a:rPr dirty="0" smtClean="0" spc="0" sz="1200">
                <a:latin typeface="Times New Roman"/>
                <a:cs typeface="Times New Roman"/>
              </a:rPr>
              <a:t>on</a:t>
            </a:r>
            <a:r>
              <a:rPr dirty="0" smtClean="0" spc="0" sz="1200">
                <a:latin typeface="Times New Roman"/>
                <a:cs typeface="Times New Roman"/>
              </a:rPr>
              <a:t> </a:t>
            </a:r>
            <a:r>
              <a:rPr dirty="0" smtClean="0" spc="-25" sz="1200">
                <a:latin typeface="Times New Roman"/>
                <a:cs typeface="Times New Roman"/>
              </a:rPr>
              <a:t>y</a:t>
            </a:r>
            <a:r>
              <a:rPr dirty="0" smtClean="0" spc="9" sz="1200">
                <a:latin typeface="Times New Roman"/>
                <a:cs typeface="Times New Roman"/>
              </a:rPr>
              <a:t>o</a:t>
            </a:r>
            <a:r>
              <a:rPr dirty="0" smtClean="0" spc="0" sz="1200">
                <a:latin typeface="Times New Roman"/>
                <a:cs typeface="Times New Roman"/>
              </a:rPr>
              <a:t>ur</a:t>
            </a:r>
            <a:r>
              <a:rPr dirty="0" smtClean="0" spc="0" sz="1200">
                <a:latin typeface="Times New Roman"/>
                <a:cs typeface="Times New Roman"/>
              </a:rPr>
              <a:t> </a:t>
            </a:r>
            <a:r>
              <a:rPr dirty="0" smtClean="0" spc="4" sz="1200">
                <a:latin typeface="Times New Roman"/>
                <a:cs typeface="Times New Roman"/>
              </a:rPr>
              <a:t>p</a:t>
            </a:r>
            <a:r>
              <a:rPr dirty="0" smtClean="0" spc="0" sz="1200">
                <a:latin typeface="Times New Roman"/>
                <a:cs typeface="Times New Roman"/>
              </a:rPr>
              <a:t>roj</a:t>
            </a:r>
            <a:r>
              <a:rPr dirty="0" smtClean="0" spc="-4" sz="1200">
                <a:latin typeface="Times New Roman"/>
                <a:cs typeface="Times New Roman"/>
              </a:rPr>
              <a:t>e</a:t>
            </a:r>
            <a:r>
              <a:rPr dirty="0" smtClean="0" spc="-4" sz="1200">
                <a:latin typeface="Times New Roman"/>
                <a:cs typeface="Times New Roman"/>
              </a:rPr>
              <a:t>c</a:t>
            </a:r>
            <a:r>
              <a:rPr dirty="0" smtClean="0" spc="0" sz="1200">
                <a:latin typeface="Times New Roman"/>
                <a:cs typeface="Times New Roman"/>
              </a:rPr>
              <a:t>t</a:t>
            </a:r>
            <a:r>
              <a:rPr dirty="0" smtClean="0" spc="0" sz="1200">
                <a:latin typeface="Times New Roman"/>
                <a:cs typeface="Times New Roman"/>
              </a:rPr>
              <a:t> </a:t>
            </a:r>
            <a:r>
              <a:rPr dirty="0" smtClean="0" spc="4" sz="1200">
                <a:latin typeface="Times New Roman"/>
                <a:cs typeface="Times New Roman"/>
              </a:rPr>
              <a:t>t</a:t>
            </a:r>
            <a:r>
              <a:rPr dirty="0" smtClean="0" spc="0" sz="1200">
                <a:latin typeface="Times New Roman"/>
                <a:cs typeface="Times New Roman"/>
              </a:rPr>
              <a:t>o</a:t>
            </a:r>
            <a:r>
              <a:rPr dirty="0" smtClean="0" spc="0" sz="1200">
                <a:latin typeface="Times New Roman"/>
                <a:cs typeface="Times New Roman"/>
              </a:rPr>
              <a:t> </a:t>
            </a:r>
            <a:r>
              <a:rPr dirty="0" smtClean="0" spc="0" sz="1200">
                <a:latin typeface="Times New Roman"/>
                <a:cs typeface="Times New Roman"/>
              </a:rPr>
              <a:t>pr</a:t>
            </a:r>
            <a:r>
              <a:rPr dirty="0" smtClean="0" spc="-9" sz="1200">
                <a:latin typeface="Times New Roman"/>
                <a:cs typeface="Times New Roman"/>
              </a:rPr>
              <a:t>e</a:t>
            </a:r>
            <a:r>
              <a:rPr dirty="0" smtClean="0" spc="9" sz="1200">
                <a:latin typeface="Times New Roman"/>
                <a:cs typeface="Times New Roman"/>
              </a:rPr>
              <a:t>v</a:t>
            </a:r>
            <a:r>
              <a:rPr dirty="0" smtClean="0" spc="-4" sz="1200">
                <a:latin typeface="Times New Roman"/>
                <a:cs typeface="Times New Roman"/>
              </a:rPr>
              <a:t>e</a:t>
            </a:r>
            <a:r>
              <a:rPr dirty="0" smtClean="0" spc="0" sz="1200">
                <a:latin typeface="Times New Roman"/>
                <a:cs typeface="Times New Roman"/>
              </a:rPr>
              <a:t>nt</a:t>
            </a:r>
            <a:r>
              <a:rPr dirty="0" smtClean="0" spc="0" sz="1200">
                <a:latin typeface="Times New Roman"/>
                <a:cs typeface="Times New Roman"/>
              </a:rPr>
              <a:t> </a:t>
            </a:r>
            <a:r>
              <a:rPr dirty="0" smtClean="0" spc="9" sz="1200">
                <a:latin typeface="Times New Roman"/>
                <a:cs typeface="Times New Roman"/>
              </a:rPr>
              <a:t>c</a:t>
            </a:r>
            <a:r>
              <a:rPr dirty="0" smtClean="0" spc="0" sz="1200">
                <a:latin typeface="Times New Roman"/>
                <a:cs typeface="Times New Roman"/>
              </a:rPr>
              <a:t>omp</a:t>
            </a:r>
            <a:r>
              <a:rPr dirty="0" smtClean="0" spc="4" sz="1200">
                <a:latin typeface="Times New Roman"/>
                <a:cs typeface="Times New Roman"/>
              </a:rPr>
              <a:t>l</a:t>
            </a:r>
            <a:r>
              <a:rPr dirty="0" smtClean="0" spc="0" sz="1200">
                <a:latin typeface="Times New Roman"/>
                <a:cs typeface="Times New Roman"/>
              </a:rPr>
              <a:t>ic</a:t>
            </a:r>
            <a:r>
              <a:rPr dirty="0" smtClean="0" spc="-4" sz="1200">
                <a:latin typeface="Times New Roman"/>
                <a:cs typeface="Times New Roman"/>
              </a:rPr>
              <a:t>a</a:t>
            </a:r>
            <a:r>
              <a:rPr dirty="0" smtClean="0" spc="0" sz="1200">
                <a:latin typeface="Times New Roman"/>
                <a:cs typeface="Times New Roman"/>
              </a:rPr>
              <a:t>t</a:t>
            </a:r>
            <a:r>
              <a:rPr dirty="0" smtClean="0" spc="4" sz="1200">
                <a:latin typeface="Times New Roman"/>
                <a:cs typeface="Times New Roman"/>
              </a:rPr>
              <a:t>i</a:t>
            </a:r>
            <a:r>
              <a:rPr dirty="0" smtClean="0" spc="0" sz="1200">
                <a:latin typeface="Times New Roman"/>
                <a:cs typeface="Times New Roman"/>
              </a:rPr>
              <a:t>ons</a:t>
            </a:r>
            <a:r>
              <a:rPr dirty="0" smtClean="0" spc="0" sz="1200">
                <a:latin typeface="Times New Roman"/>
                <a:cs typeface="Times New Roman"/>
              </a:rPr>
              <a:t> </a:t>
            </a:r>
            <a:r>
              <a:rPr dirty="0" smtClean="0" spc="0" sz="1200">
                <a:latin typeface="Times New Roman"/>
                <a:cs typeface="Times New Roman"/>
              </a:rPr>
              <a:t>during</a:t>
            </a:r>
            <a:r>
              <a:rPr dirty="0" smtClean="0" spc="-9" sz="1200">
                <a:latin typeface="Times New Roman"/>
                <a:cs typeface="Times New Roman"/>
              </a:rPr>
              <a:t> </a:t>
            </a:r>
            <a:r>
              <a:rPr dirty="0" smtClean="0" spc="0" sz="1200">
                <a:latin typeface="Times New Roman"/>
                <a:cs typeface="Times New Roman"/>
              </a:rPr>
              <a:t>the</a:t>
            </a:r>
            <a:r>
              <a:rPr dirty="0" smtClean="0" spc="9" sz="1200">
                <a:latin typeface="Times New Roman"/>
                <a:cs typeface="Times New Roman"/>
              </a:rPr>
              <a:t> </a:t>
            </a:r>
            <a:r>
              <a:rPr dirty="0" smtClean="0" spc="0" sz="1200">
                <a:latin typeface="Times New Roman"/>
                <a:cs typeface="Times New Roman"/>
              </a:rPr>
              <a:t>pro</a:t>
            </a:r>
            <a:r>
              <a:rPr dirty="0" smtClean="0" spc="-9" sz="1200">
                <a:latin typeface="Times New Roman"/>
                <a:cs typeface="Times New Roman"/>
              </a:rPr>
              <a:t>c</a:t>
            </a:r>
            <a:r>
              <a:rPr dirty="0" smtClean="0" spc="-4" sz="1200">
                <a:latin typeface="Times New Roman"/>
                <a:cs typeface="Times New Roman"/>
              </a:rPr>
              <a:t>e</a:t>
            </a:r>
            <a:r>
              <a:rPr dirty="0" smtClean="0" spc="0" sz="1200">
                <a:latin typeface="Times New Roman"/>
                <a:cs typeface="Times New Roman"/>
              </a:rPr>
              <a:t>ss.</a:t>
            </a:r>
            <a:r>
              <a:rPr dirty="0" smtClean="0" spc="0" sz="1200">
                <a:latin typeface="Times New Roman"/>
                <a:cs typeface="Times New Roman"/>
              </a:rPr>
              <a:t> </a:t>
            </a:r>
            <a:r>
              <a:rPr dirty="0" smtClean="0" spc="0" sz="1200">
                <a:latin typeface="Times New Roman"/>
                <a:cs typeface="Times New Roman"/>
              </a:rPr>
              <a:t>The</a:t>
            </a:r>
            <a:r>
              <a:rPr dirty="0" smtClean="0" spc="-4" sz="1200">
                <a:latin typeface="Times New Roman"/>
                <a:cs typeface="Times New Roman"/>
              </a:rPr>
              <a:t> </a:t>
            </a:r>
            <a:r>
              <a:rPr dirty="0" smtClean="0" spc="0" sz="1200">
                <a:latin typeface="Times New Roman"/>
                <a:cs typeface="Times New Roman"/>
              </a:rPr>
              <a:t>m</a:t>
            </a:r>
            <a:r>
              <a:rPr dirty="0" smtClean="0" spc="14" sz="1200">
                <a:latin typeface="Times New Roman"/>
                <a:cs typeface="Times New Roman"/>
              </a:rPr>
              <a:t>o</a:t>
            </a:r>
            <a:r>
              <a:rPr dirty="0" smtClean="0" spc="0" sz="1200">
                <a:latin typeface="Times New Roman"/>
                <a:cs typeface="Times New Roman"/>
              </a:rPr>
              <a:t>re</a:t>
            </a:r>
            <a:r>
              <a:rPr dirty="0" smtClean="0" spc="9" sz="1200">
                <a:latin typeface="Times New Roman"/>
                <a:cs typeface="Times New Roman"/>
              </a:rPr>
              <a:t> </a:t>
            </a:r>
            <a:r>
              <a:rPr dirty="0" smtClean="0" spc="0" sz="1200">
                <a:latin typeface="Times New Roman"/>
                <a:cs typeface="Times New Roman"/>
              </a:rPr>
              <a:t>thoro</a:t>
            </a:r>
            <a:r>
              <a:rPr dirty="0" smtClean="0" spc="9" sz="1200">
                <a:latin typeface="Times New Roman"/>
                <a:cs typeface="Times New Roman"/>
              </a:rPr>
              <a:t>u</a:t>
            </a:r>
            <a:r>
              <a:rPr dirty="0" smtClean="0" spc="-9" sz="1200">
                <a:latin typeface="Times New Roman"/>
                <a:cs typeface="Times New Roman"/>
              </a:rPr>
              <a:t>g</a:t>
            </a:r>
            <a:r>
              <a:rPr dirty="0" smtClean="0" spc="0" sz="1200">
                <a:latin typeface="Times New Roman"/>
                <a:cs typeface="Times New Roman"/>
              </a:rPr>
              <a:t>h</a:t>
            </a:r>
            <a:r>
              <a:rPr dirty="0" smtClean="0" spc="0" sz="1200">
                <a:latin typeface="Times New Roman"/>
                <a:cs typeface="Times New Roman"/>
              </a:rPr>
              <a:t> </a:t>
            </a:r>
            <a:r>
              <a:rPr dirty="0" smtClean="0" spc="-4" sz="1200">
                <a:latin typeface="Times New Roman"/>
                <a:cs typeface="Times New Roman"/>
              </a:rPr>
              <a:t>a</a:t>
            </a:r>
            <a:r>
              <a:rPr dirty="0" smtClean="0" spc="0" sz="1200">
                <a:latin typeface="Times New Roman"/>
                <a:cs typeface="Times New Roman"/>
              </a:rPr>
              <a:t>nd</a:t>
            </a:r>
            <a:r>
              <a:rPr dirty="0" smtClean="0" spc="0" sz="1200">
                <a:latin typeface="Times New Roman"/>
                <a:cs typeface="Times New Roman"/>
              </a:rPr>
              <a:t> </a:t>
            </a:r>
            <a:r>
              <a:rPr dirty="0" smtClean="0" spc="0" sz="1200">
                <a:latin typeface="Times New Roman"/>
                <a:cs typeface="Times New Roman"/>
              </a:rPr>
              <a:t>i</a:t>
            </a:r>
            <a:r>
              <a:rPr dirty="0" smtClean="0" spc="14" sz="1200">
                <a:latin typeface="Times New Roman"/>
                <a:cs typeface="Times New Roman"/>
              </a:rPr>
              <a:t>n</a:t>
            </a:r>
            <a:r>
              <a:rPr dirty="0" smtClean="0" spc="0" sz="1200">
                <a:latin typeface="Times New Roman"/>
                <a:cs typeface="Times New Roman"/>
              </a:rPr>
              <a:t>fo</a:t>
            </a:r>
            <a:r>
              <a:rPr dirty="0" smtClean="0" spc="-4" sz="1200">
                <a:latin typeface="Times New Roman"/>
                <a:cs typeface="Times New Roman"/>
              </a:rPr>
              <a:t>r</a:t>
            </a:r>
            <a:r>
              <a:rPr dirty="0" smtClean="0" spc="0" sz="1200">
                <a:latin typeface="Times New Roman"/>
                <a:cs typeface="Times New Roman"/>
              </a:rPr>
              <a:t>med</a:t>
            </a:r>
            <a:r>
              <a:rPr dirty="0" smtClean="0" spc="0" sz="1200">
                <a:latin typeface="Times New Roman"/>
                <a:cs typeface="Times New Roman"/>
              </a:rPr>
              <a:t> </a:t>
            </a:r>
            <a:r>
              <a:rPr dirty="0" smtClean="0" spc="0" sz="1200">
                <a:latin typeface="Times New Roman"/>
                <a:cs typeface="Times New Roman"/>
              </a:rPr>
              <a:t>the</a:t>
            </a:r>
            <a:r>
              <a:rPr dirty="0" smtClean="0" spc="-4" sz="1200">
                <a:latin typeface="Times New Roman"/>
                <a:cs typeface="Times New Roman"/>
              </a:rPr>
              <a:t> </a:t>
            </a:r>
            <a:r>
              <a:rPr dirty="0" smtClean="0" spc="0" sz="1200">
                <a:latin typeface="Times New Roman"/>
                <a:cs typeface="Times New Roman"/>
              </a:rPr>
              <a:t>br</a:t>
            </a:r>
            <a:r>
              <a:rPr dirty="0" smtClean="0" spc="9" sz="1200">
                <a:latin typeface="Times New Roman"/>
                <a:cs typeface="Times New Roman"/>
              </a:rPr>
              <a:t>i</a:t>
            </a:r>
            <a:r>
              <a:rPr dirty="0" smtClean="0" spc="-4" sz="1200">
                <a:latin typeface="Times New Roman"/>
                <a:cs typeface="Times New Roman"/>
              </a:rPr>
              <a:t>e</a:t>
            </a:r>
            <a:r>
              <a:rPr dirty="0" smtClean="0" spc="0" sz="1200">
                <a:latin typeface="Times New Roman"/>
                <a:cs typeface="Times New Roman"/>
              </a:rPr>
              <a:t>f</a:t>
            </a:r>
            <a:r>
              <a:rPr dirty="0" smtClean="0" spc="0" sz="1200">
                <a:latin typeface="Times New Roman"/>
                <a:cs typeface="Times New Roman"/>
              </a:rPr>
              <a:t> </a:t>
            </a:r>
            <a:r>
              <a:rPr dirty="0" smtClean="0" spc="0" sz="1200">
                <a:latin typeface="Times New Roman"/>
                <a:cs typeface="Times New Roman"/>
              </a:rPr>
              <a:t>the</a:t>
            </a:r>
            <a:r>
              <a:rPr dirty="0" smtClean="0" spc="0" sz="1200">
                <a:latin typeface="Times New Roman"/>
                <a:cs typeface="Times New Roman"/>
              </a:rPr>
              <a:t> </a:t>
            </a:r>
            <a:r>
              <a:rPr dirty="0" smtClean="0" spc="0" sz="1200">
                <a:latin typeface="Times New Roman"/>
                <a:cs typeface="Times New Roman"/>
              </a:rPr>
              <a:t>mo</a:t>
            </a:r>
            <a:r>
              <a:rPr dirty="0" smtClean="0" spc="-4" sz="1200">
                <a:latin typeface="Times New Roman"/>
                <a:cs typeface="Times New Roman"/>
              </a:rPr>
              <a:t>r</a:t>
            </a:r>
            <a:r>
              <a:rPr dirty="0" smtClean="0" spc="0" sz="1200">
                <a:latin typeface="Times New Roman"/>
                <a:cs typeface="Times New Roman"/>
              </a:rPr>
              <a:t>e</a:t>
            </a:r>
            <a:r>
              <a:rPr dirty="0" smtClean="0" spc="-4" sz="1200">
                <a:latin typeface="Times New Roman"/>
                <a:cs typeface="Times New Roman"/>
              </a:rPr>
              <a:t> </a:t>
            </a:r>
            <a:r>
              <a:rPr dirty="0" smtClean="0" spc="0" sz="1200">
                <a:latin typeface="Times New Roman"/>
                <a:cs typeface="Times New Roman"/>
              </a:rPr>
              <a:t>su</a:t>
            </a:r>
            <a:r>
              <a:rPr dirty="0" smtClean="0" spc="-4" sz="1200">
                <a:latin typeface="Times New Roman"/>
                <a:cs typeface="Times New Roman"/>
              </a:rPr>
              <a:t>c</a:t>
            </a:r>
            <a:r>
              <a:rPr dirty="0" smtClean="0" spc="4" sz="1200">
                <a:latin typeface="Times New Roman"/>
                <a:cs typeface="Times New Roman"/>
              </a:rPr>
              <a:t>c</a:t>
            </a:r>
            <a:r>
              <a:rPr dirty="0" smtClean="0" spc="-4" sz="1200">
                <a:latin typeface="Times New Roman"/>
                <a:cs typeface="Times New Roman"/>
              </a:rPr>
              <a:t>e</a:t>
            </a:r>
            <a:r>
              <a:rPr dirty="0" smtClean="0" spc="0" sz="1200">
                <a:latin typeface="Times New Roman"/>
                <a:cs typeface="Times New Roman"/>
              </a:rPr>
              <a:t>ssful</a:t>
            </a:r>
            <a:r>
              <a:rPr dirty="0" smtClean="0" spc="0" sz="1200">
                <a:latin typeface="Times New Roman"/>
                <a:cs typeface="Times New Roman"/>
              </a:rPr>
              <a:t> </a:t>
            </a:r>
            <a:r>
              <a:rPr dirty="0" smtClean="0" spc="-4" sz="1200">
                <a:latin typeface="Times New Roman"/>
                <a:cs typeface="Times New Roman"/>
              </a:rPr>
              <a:t>a</a:t>
            </a:r>
            <a:r>
              <a:rPr dirty="0" smtClean="0" spc="0" sz="1200">
                <a:latin typeface="Times New Roman"/>
                <a:cs typeface="Times New Roman"/>
              </a:rPr>
              <a:t>nd</a:t>
            </a:r>
            <a:r>
              <a:rPr dirty="0" smtClean="0" spc="9" sz="1200">
                <a:latin typeface="Times New Roman"/>
                <a:cs typeface="Times New Roman"/>
              </a:rPr>
              <a:t> </a:t>
            </a:r>
            <a:r>
              <a:rPr dirty="0" smtClean="0" spc="-4" sz="1200">
                <a:latin typeface="Times New Roman"/>
                <a:cs typeface="Times New Roman"/>
              </a:rPr>
              <a:t>e</a:t>
            </a:r>
            <a:r>
              <a:rPr dirty="0" smtClean="0" spc="0" sz="1200">
                <a:latin typeface="Times New Roman"/>
                <a:cs typeface="Times New Roman"/>
              </a:rPr>
              <a:t>f</a:t>
            </a:r>
            <a:r>
              <a:rPr dirty="0" smtClean="0" spc="-4" sz="1200">
                <a:latin typeface="Times New Roman"/>
                <a:cs typeface="Times New Roman"/>
              </a:rPr>
              <a:t>f</a:t>
            </a:r>
            <a:r>
              <a:rPr dirty="0" smtClean="0" spc="0" sz="1200">
                <a:latin typeface="Times New Roman"/>
                <a:cs typeface="Times New Roman"/>
              </a:rPr>
              <a:t>ici</a:t>
            </a:r>
            <a:r>
              <a:rPr dirty="0" smtClean="0" spc="-4" sz="1200">
                <a:latin typeface="Times New Roman"/>
                <a:cs typeface="Times New Roman"/>
              </a:rPr>
              <a:t>e</a:t>
            </a:r>
            <a:r>
              <a:rPr dirty="0" smtClean="0" spc="0" sz="1200">
                <a:latin typeface="Times New Roman"/>
                <a:cs typeface="Times New Roman"/>
              </a:rPr>
              <a:t>nt</a:t>
            </a:r>
            <a:r>
              <a:rPr dirty="0" smtClean="0" spc="0" sz="1200">
                <a:latin typeface="Times New Roman"/>
                <a:cs typeface="Times New Roman"/>
              </a:rPr>
              <a:t> </a:t>
            </a:r>
            <a:r>
              <a:rPr dirty="0" smtClean="0" spc="4" sz="1200">
                <a:latin typeface="Times New Roman"/>
                <a:cs typeface="Times New Roman"/>
              </a:rPr>
              <a:t>t</a:t>
            </a:r>
            <a:r>
              <a:rPr dirty="0" smtClean="0" spc="0" sz="1200">
                <a:latin typeface="Times New Roman"/>
                <a:cs typeface="Times New Roman"/>
              </a:rPr>
              <a:t>he</a:t>
            </a:r>
            <a:r>
              <a:rPr dirty="0" smtClean="0" spc="-4" sz="1200">
                <a:latin typeface="Times New Roman"/>
                <a:cs typeface="Times New Roman"/>
              </a:rPr>
              <a:t> </a:t>
            </a:r>
            <a:r>
              <a:rPr dirty="0" smtClean="0" spc="9" sz="1200">
                <a:latin typeface="Times New Roman"/>
                <a:cs typeface="Times New Roman"/>
              </a:rPr>
              <a:t>p</a:t>
            </a:r>
            <a:r>
              <a:rPr dirty="0" smtClean="0" spc="0" sz="1200">
                <a:latin typeface="Times New Roman"/>
                <a:cs typeface="Times New Roman"/>
              </a:rPr>
              <a:t>ro</a:t>
            </a:r>
            <a:r>
              <a:rPr dirty="0" smtClean="0" spc="-9" sz="1200">
                <a:latin typeface="Times New Roman"/>
                <a:cs typeface="Times New Roman"/>
              </a:rPr>
              <a:t>c</a:t>
            </a:r>
            <a:r>
              <a:rPr dirty="0" smtClean="0" spc="-4" sz="1200">
                <a:latin typeface="Times New Roman"/>
                <a:cs typeface="Times New Roman"/>
              </a:rPr>
              <a:t>e</a:t>
            </a:r>
            <a:r>
              <a:rPr dirty="0" smtClean="0" spc="0" sz="1200">
                <a:latin typeface="Times New Roman"/>
                <a:cs typeface="Times New Roman"/>
              </a:rPr>
              <a:t>ss</a:t>
            </a:r>
            <a:r>
              <a:rPr dirty="0" smtClean="0" spc="14" sz="1200">
                <a:latin typeface="Times New Roman"/>
                <a:cs typeface="Times New Roman"/>
              </a:rPr>
              <a:t> </a:t>
            </a:r>
            <a:r>
              <a:rPr dirty="0" smtClean="0" spc="-4" sz="1200">
                <a:latin typeface="Times New Roman"/>
                <a:cs typeface="Times New Roman"/>
              </a:rPr>
              <a:t>a</a:t>
            </a:r>
            <a:r>
              <a:rPr dirty="0" smtClean="0" spc="0" sz="1200">
                <a:latin typeface="Times New Roman"/>
                <a:cs typeface="Times New Roman"/>
              </a:rPr>
              <a:t>nd</a:t>
            </a:r>
            <a:r>
              <a:rPr dirty="0" smtClean="0" spc="9" sz="1200">
                <a:latin typeface="Times New Roman"/>
                <a:cs typeface="Times New Roman"/>
              </a:rPr>
              <a:t> </a:t>
            </a:r>
            <a:r>
              <a:rPr dirty="0" smtClean="0" spc="0" sz="1200">
                <a:latin typeface="Times New Roman"/>
                <a:cs typeface="Times New Roman"/>
              </a:rPr>
              <a:t>inevitab</a:t>
            </a:r>
            <a:r>
              <a:rPr dirty="0" smtClean="0" spc="9" sz="1200">
                <a:latin typeface="Times New Roman"/>
                <a:cs typeface="Times New Roman"/>
              </a:rPr>
              <a:t>l</a:t>
            </a:r>
            <a:r>
              <a:rPr dirty="0" smtClean="0" spc="0" sz="1200">
                <a:latin typeface="Times New Roman"/>
                <a:cs typeface="Times New Roman"/>
              </a:rPr>
              <a:t>y</a:t>
            </a:r>
            <a:r>
              <a:rPr dirty="0" smtClean="0" spc="-25" sz="1200">
                <a:latin typeface="Times New Roman"/>
                <a:cs typeface="Times New Roman"/>
              </a:rPr>
              <a:t> </a:t>
            </a:r>
            <a:r>
              <a:rPr dirty="0" smtClean="0" spc="0" sz="1200">
                <a:latin typeface="Times New Roman"/>
                <a:cs typeface="Times New Roman"/>
              </a:rPr>
              <a:t>the</a:t>
            </a:r>
            <a:r>
              <a:rPr dirty="0" smtClean="0" spc="0" sz="1200">
                <a:latin typeface="Times New Roman"/>
                <a:cs typeface="Times New Roman"/>
              </a:rPr>
              <a:t> </a:t>
            </a:r>
            <a:r>
              <a:rPr dirty="0" smtClean="0" spc="-4" sz="1200">
                <a:latin typeface="Times New Roman"/>
                <a:cs typeface="Times New Roman"/>
              </a:rPr>
              <a:t>f</a:t>
            </a:r>
            <a:r>
              <a:rPr dirty="0" smtClean="0" spc="0" sz="1200">
                <a:latin typeface="Times New Roman"/>
                <a:cs typeface="Times New Roman"/>
              </a:rPr>
              <a:t>i</a:t>
            </a:r>
            <a:r>
              <a:rPr dirty="0" smtClean="0" spc="14" sz="1200">
                <a:latin typeface="Times New Roman"/>
                <a:cs typeface="Times New Roman"/>
              </a:rPr>
              <a:t>n</a:t>
            </a:r>
            <a:r>
              <a:rPr dirty="0" smtClean="0" spc="-4" sz="1200">
                <a:latin typeface="Times New Roman"/>
                <a:cs typeface="Times New Roman"/>
              </a:rPr>
              <a:t>a</a:t>
            </a:r>
            <a:r>
              <a:rPr dirty="0" smtClean="0" spc="0" sz="1200">
                <a:latin typeface="Times New Roman"/>
                <a:cs typeface="Times New Roman"/>
              </a:rPr>
              <a:t>l</a:t>
            </a:r>
            <a:r>
              <a:rPr dirty="0" smtClean="0" spc="0" sz="1200">
                <a:latin typeface="Times New Roman"/>
                <a:cs typeface="Times New Roman"/>
              </a:rPr>
              <a:t> </a:t>
            </a:r>
            <a:r>
              <a:rPr dirty="0" smtClean="0" spc="0" sz="1200">
                <a:latin typeface="Times New Roman"/>
                <a:cs typeface="Times New Roman"/>
              </a:rPr>
              <a:t>r</a:t>
            </a:r>
            <a:r>
              <a:rPr dirty="0" smtClean="0" spc="-4" sz="1200">
                <a:latin typeface="Times New Roman"/>
                <a:cs typeface="Times New Roman"/>
              </a:rPr>
              <a:t>e</a:t>
            </a:r>
            <a:r>
              <a:rPr dirty="0" smtClean="0" spc="0" sz="1200">
                <a:latin typeface="Times New Roman"/>
                <a:cs typeface="Times New Roman"/>
              </a:rPr>
              <a:t>sul</a:t>
            </a:r>
            <a:r>
              <a:rPr dirty="0" smtClean="0" spc="14" sz="1200">
                <a:latin typeface="Times New Roman"/>
                <a:cs typeface="Times New Roman"/>
              </a:rPr>
              <a:t>t</a:t>
            </a:r>
            <a:r>
              <a:rPr dirty="0" smtClean="0" spc="0" sz="120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82600" y="7599856"/>
            <a:ext cx="6089065" cy="553084"/>
          </a:xfrm>
          <a:prstGeom prst="rect">
            <a:avLst/>
          </a:prstGeom>
        </p:spPr>
        <p:txBody>
          <a:bodyPr bIns="0" lIns="0" rIns="0" rtlCol="0" tIns="8413" wrap="square">
            <a:noAutofit/>
          </a:bodyPr>
          <a:lstStyle/>
          <a:p>
            <a:pPr marL="12700">
              <a:lnSpc>
                <a:spcPts val="1325"/>
              </a:lnSpc>
            </a:pPr>
            <a:r>
              <a:rPr dirty="0" smtClean="0" spc="0" sz="1200">
                <a:latin typeface="Times New Roman"/>
                <a:cs typeface="Times New Roman"/>
              </a:rPr>
              <a:t>-</a:t>
            </a:r>
            <a:r>
              <a:rPr dirty="0" smtClean="0" spc="0" sz="1200">
                <a:latin typeface="Times New Roman"/>
                <a:cs typeface="Times New Roman"/>
              </a:rPr>
              <a:t>  </a:t>
            </a:r>
            <a:r>
              <a:rPr dirty="0" smtClean="0" spc="139" sz="1200">
                <a:latin typeface="Times New Roman"/>
                <a:cs typeface="Times New Roman"/>
              </a:rPr>
              <a:t> </a:t>
            </a:r>
            <a:r>
              <a:rPr dirty="0" smtClean="0" spc="-14" sz="1200">
                <a:latin typeface="Times New Roman"/>
                <a:cs typeface="Times New Roman"/>
              </a:rPr>
              <a:t>L</a:t>
            </a:r>
            <a:r>
              <a:rPr dirty="0" smtClean="0" spc="-4" sz="1200">
                <a:latin typeface="Times New Roman"/>
                <a:cs typeface="Times New Roman"/>
              </a:rPr>
              <a:t>e</a:t>
            </a:r>
            <a:r>
              <a:rPr dirty="0" smtClean="0" spc="0" sz="1200">
                <a:latin typeface="Times New Roman"/>
                <a:cs typeface="Times New Roman"/>
              </a:rPr>
              <a:t>t</a:t>
            </a:r>
            <a:r>
              <a:rPr dirty="0" smtClean="0" spc="0" sz="1200">
                <a:latin typeface="Times New Roman"/>
                <a:cs typeface="Times New Roman"/>
              </a:rPr>
              <a:t> </a:t>
            </a:r>
            <a:r>
              <a:rPr dirty="0" smtClean="0" spc="4" sz="1200">
                <a:latin typeface="Times New Roman"/>
                <a:cs typeface="Times New Roman"/>
              </a:rPr>
              <a:t>m</a:t>
            </a:r>
            <a:r>
              <a:rPr dirty="0" smtClean="0" spc="0" sz="1200">
                <a:latin typeface="Times New Roman"/>
                <a:cs typeface="Times New Roman"/>
              </a:rPr>
              <a:t>e</a:t>
            </a:r>
            <a:r>
              <a:rPr dirty="0" smtClean="0" spc="-4" sz="1200">
                <a:latin typeface="Times New Roman"/>
                <a:cs typeface="Times New Roman"/>
              </a:rPr>
              <a:t> </a:t>
            </a:r>
            <a:r>
              <a:rPr dirty="0" smtClean="0" spc="0" sz="1200">
                <a:latin typeface="Times New Roman"/>
                <a:cs typeface="Times New Roman"/>
              </a:rPr>
              <a:t>do</a:t>
            </a:r>
            <a:r>
              <a:rPr dirty="0" smtClean="0" spc="0" sz="1200">
                <a:latin typeface="Times New Roman"/>
                <a:cs typeface="Times New Roman"/>
              </a:rPr>
              <a:t> </a:t>
            </a:r>
            <a:r>
              <a:rPr dirty="0" smtClean="0" spc="0" sz="1200">
                <a:latin typeface="Times New Roman"/>
                <a:cs typeface="Times New Roman"/>
              </a:rPr>
              <a:t>t</a:t>
            </a:r>
            <a:r>
              <a:rPr dirty="0" smtClean="0" spc="14" sz="1200">
                <a:latin typeface="Times New Roman"/>
                <a:cs typeface="Times New Roman"/>
              </a:rPr>
              <a:t>h</a:t>
            </a:r>
            <a:r>
              <a:rPr dirty="0" smtClean="0" spc="0" sz="1200">
                <a:latin typeface="Times New Roman"/>
                <a:cs typeface="Times New Roman"/>
              </a:rPr>
              <a:t>e</a:t>
            </a:r>
            <a:r>
              <a:rPr dirty="0" smtClean="0" spc="-4" sz="1200">
                <a:latin typeface="Times New Roman"/>
                <a:cs typeface="Times New Roman"/>
              </a:rPr>
              <a:t> </a:t>
            </a:r>
            <a:r>
              <a:rPr dirty="0" smtClean="0" spc="0" sz="1200">
                <a:latin typeface="Times New Roman"/>
                <a:cs typeface="Times New Roman"/>
              </a:rPr>
              <a:t>wo</a:t>
            </a:r>
            <a:r>
              <a:rPr dirty="0" smtClean="0" spc="-4" sz="1200">
                <a:latin typeface="Times New Roman"/>
                <a:cs typeface="Times New Roman"/>
              </a:rPr>
              <a:t>r</a:t>
            </a:r>
            <a:r>
              <a:rPr dirty="0" smtClean="0" spc="0" sz="1200">
                <a:latin typeface="Times New Roman"/>
                <a:cs typeface="Times New Roman"/>
              </a:rPr>
              <a:t>k.</a:t>
            </a:r>
            <a:r>
              <a:rPr dirty="0" smtClean="0" spc="0" sz="1200">
                <a:latin typeface="Times New Roman"/>
                <a:cs typeface="Times New Roman"/>
              </a:rPr>
              <a:t> </a:t>
            </a:r>
            <a:r>
              <a:rPr dirty="0" smtClean="0" spc="0" sz="1200">
                <a:latin typeface="Times New Roman"/>
                <a:cs typeface="Times New Roman"/>
              </a:rPr>
              <a:t>You</a:t>
            </a:r>
            <a:r>
              <a:rPr dirty="0" smtClean="0" spc="9" sz="1200">
                <a:latin typeface="Times New Roman"/>
                <a:cs typeface="Times New Roman"/>
              </a:rPr>
              <a:t> </a:t>
            </a:r>
            <a:r>
              <a:rPr dirty="0" smtClean="0" spc="-4" sz="1200">
                <a:latin typeface="Times New Roman"/>
                <a:cs typeface="Times New Roman"/>
              </a:rPr>
              <a:t>a</a:t>
            </a:r>
            <a:r>
              <a:rPr dirty="0" smtClean="0" spc="0" sz="1200">
                <a:latin typeface="Times New Roman"/>
                <a:cs typeface="Times New Roman"/>
              </a:rPr>
              <a:t>re</a:t>
            </a:r>
            <a:r>
              <a:rPr dirty="0" smtClean="0" spc="-9" sz="1200">
                <a:latin typeface="Times New Roman"/>
                <a:cs typeface="Times New Roman"/>
              </a:rPr>
              <a:t> </a:t>
            </a:r>
            <a:r>
              <a:rPr dirty="0" smtClean="0" spc="0" sz="1200">
                <a:latin typeface="Times New Roman"/>
                <a:cs typeface="Times New Roman"/>
              </a:rPr>
              <a:t>p</a:t>
            </a:r>
            <a:r>
              <a:rPr dirty="0" smtClean="0" spc="19" sz="1200">
                <a:latin typeface="Times New Roman"/>
                <a:cs typeface="Times New Roman"/>
              </a:rPr>
              <a:t>a</a:t>
            </a:r>
            <a:r>
              <a:rPr dirty="0" smtClean="0" spc="-25" sz="1200">
                <a:latin typeface="Times New Roman"/>
                <a:cs typeface="Times New Roman"/>
              </a:rPr>
              <a:t>y</a:t>
            </a:r>
            <a:r>
              <a:rPr dirty="0" smtClean="0" spc="0" sz="1200">
                <a:latin typeface="Times New Roman"/>
                <a:cs typeface="Times New Roman"/>
              </a:rPr>
              <a:t>i</a:t>
            </a:r>
            <a:r>
              <a:rPr dirty="0" smtClean="0" spc="14" sz="1200">
                <a:latin typeface="Times New Roman"/>
                <a:cs typeface="Times New Roman"/>
              </a:rPr>
              <a:t>n</a:t>
            </a:r>
            <a:r>
              <a:rPr dirty="0" smtClean="0" spc="0" sz="1200">
                <a:latin typeface="Times New Roman"/>
                <a:cs typeface="Times New Roman"/>
              </a:rPr>
              <a:t>g</a:t>
            </a:r>
            <a:r>
              <a:rPr dirty="0" smtClean="0" spc="0" sz="1200">
                <a:latin typeface="Times New Roman"/>
                <a:cs typeface="Times New Roman"/>
              </a:rPr>
              <a:t> </a:t>
            </a:r>
            <a:r>
              <a:rPr dirty="0" smtClean="0" spc="0" sz="1200">
                <a:latin typeface="Times New Roman"/>
                <a:cs typeface="Times New Roman"/>
              </a:rPr>
              <a:t>for</a:t>
            </a:r>
            <a:r>
              <a:rPr dirty="0" smtClean="0" spc="-4" sz="1200">
                <a:latin typeface="Times New Roman"/>
                <a:cs typeface="Times New Roman"/>
              </a:rPr>
              <a:t> </a:t>
            </a:r>
            <a:r>
              <a:rPr dirty="0" smtClean="0" spc="0" sz="1200">
                <a:latin typeface="Times New Roman"/>
                <a:cs typeface="Times New Roman"/>
              </a:rPr>
              <a:t>a</a:t>
            </a:r>
            <a:r>
              <a:rPr dirty="0" smtClean="0" spc="4" sz="1200">
                <a:latin typeface="Times New Roman"/>
                <a:cs typeface="Times New Roman"/>
              </a:rPr>
              <a:t> </a:t>
            </a:r>
            <a:r>
              <a:rPr dirty="0" smtClean="0" spc="0" sz="1200">
                <a:latin typeface="Times New Roman"/>
                <a:cs typeface="Times New Roman"/>
              </a:rPr>
              <a:t>G</a:t>
            </a:r>
            <a:r>
              <a:rPr dirty="0" smtClean="0" spc="-4" sz="1200">
                <a:latin typeface="Times New Roman"/>
                <a:cs typeface="Times New Roman"/>
              </a:rPr>
              <a:t>r</a:t>
            </a:r>
            <a:r>
              <a:rPr dirty="0" smtClean="0" spc="-4" sz="1200">
                <a:latin typeface="Times New Roman"/>
                <a:cs typeface="Times New Roman"/>
              </a:rPr>
              <a:t>a</a:t>
            </a:r>
            <a:r>
              <a:rPr dirty="0" smtClean="0" spc="0" sz="1200">
                <a:latin typeface="Times New Roman"/>
                <a:cs typeface="Times New Roman"/>
              </a:rPr>
              <a:t>phic</a:t>
            </a:r>
            <a:r>
              <a:rPr dirty="0" smtClean="0" spc="9" sz="1200">
                <a:latin typeface="Times New Roman"/>
                <a:cs typeface="Times New Roman"/>
              </a:rPr>
              <a:t> </a:t>
            </a:r>
            <a:r>
              <a:rPr dirty="0" smtClean="0" spc="0" sz="1200">
                <a:latin typeface="Times New Roman"/>
                <a:cs typeface="Times New Roman"/>
              </a:rPr>
              <a:t>D</a:t>
            </a:r>
            <a:r>
              <a:rPr dirty="0" smtClean="0" spc="-4" sz="1200">
                <a:latin typeface="Times New Roman"/>
                <a:cs typeface="Times New Roman"/>
              </a:rPr>
              <a:t>e</a:t>
            </a:r>
            <a:r>
              <a:rPr dirty="0" smtClean="0" spc="0" sz="1200">
                <a:latin typeface="Times New Roman"/>
                <a:cs typeface="Times New Roman"/>
              </a:rPr>
              <a:t>si</a:t>
            </a:r>
            <a:r>
              <a:rPr dirty="0" smtClean="0" spc="-9" sz="1200">
                <a:latin typeface="Times New Roman"/>
                <a:cs typeface="Times New Roman"/>
              </a:rPr>
              <a:t>g</a:t>
            </a:r>
            <a:r>
              <a:rPr dirty="0" smtClean="0" spc="9" sz="1200">
                <a:latin typeface="Times New Roman"/>
                <a:cs typeface="Times New Roman"/>
              </a:rPr>
              <a:t>n</a:t>
            </a:r>
            <a:r>
              <a:rPr dirty="0" smtClean="0" spc="-4" sz="1200">
                <a:latin typeface="Times New Roman"/>
                <a:cs typeface="Times New Roman"/>
              </a:rPr>
              <a:t>e</a:t>
            </a:r>
            <a:r>
              <a:rPr dirty="0" smtClean="0" spc="14" sz="1200">
                <a:latin typeface="Times New Roman"/>
                <a:cs typeface="Times New Roman"/>
              </a:rPr>
              <a:t>r</a:t>
            </a:r>
            <a:r>
              <a:rPr dirty="0" smtClean="0" spc="0" sz="1200">
                <a:latin typeface="Times New Roman"/>
                <a:cs typeface="Times New Roman"/>
              </a:rPr>
              <a:t>’s</a:t>
            </a:r>
            <a:r>
              <a:rPr dirty="0" smtClean="0" spc="0" sz="1200">
                <a:latin typeface="Times New Roman"/>
                <a:cs typeface="Times New Roman"/>
              </a:rPr>
              <a:t> </a:t>
            </a:r>
            <a:r>
              <a:rPr dirty="0" smtClean="0" spc="0" sz="1200">
                <a:latin typeface="Times New Roman"/>
                <a:cs typeface="Times New Roman"/>
              </a:rPr>
              <a:t>id</a:t>
            </a:r>
            <a:r>
              <a:rPr dirty="0" smtClean="0" spc="4" sz="1200">
                <a:latin typeface="Times New Roman"/>
                <a:cs typeface="Times New Roman"/>
              </a:rPr>
              <a:t>e</a:t>
            </a:r>
            <a:r>
              <a:rPr dirty="0" smtClean="0" spc="-4" sz="1200">
                <a:latin typeface="Times New Roman"/>
                <a:cs typeface="Times New Roman"/>
              </a:rPr>
              <a:t>a</a:t>
            </a:r>
            <a:r>
              <a:rPr dirty="0" smtClean="0" spc="0" sz="1200">
                <a:latin typeface="Times New Roman"/>
                <a:cs typeface="Times New Roman"/>
              </a:rPr>
              <a:t>s</a:t>
            </a:r>
            <a:r>
              <a:rPr dirty="0" smtClean="0" spc="0" sz="1200">
                <a:latin typeface="Times New Roman"/>
                <a:cs typeface="Times New Roman"/>
              </a:rPr>
              <a:t> </a:t>
            </a:r>
            <a:r>
              <a:rPr dirty="0" smtClean="0" spc="0" sz="1200">
                <a:latin typeface="Times New Roman"/>
                <a:cs typeface="Times New Roman"/>
              </a:rPr>
              <a:t>so</a:t>
            </a:r>
            <a:r>
              <a:rPr dirty="0" smtClean="0" spc="25" sz="1200">
                <a:latin typeface="Times New Roman"/>
                <a:cs typeface="Times New Roman"/>
              </a:rPr>
              <a:t> </a:t>
            </a:r>
            <a:r>
              <a:rPr dirty="0" smtClean="0" spc="-25" sz="1200">
                <a:latin typeface="Times New Roman"/>
                <a:cs typeface="Times New Roman"/>
              </a:rPr>
              <a:t>y</a:t>
            </a:r>
            <a:r>
              <a:rPr dirty="0" smtClean="0" spc="0" sz="1200">
                <a:latin typeface="Times New Roman"/>
                <a:cs typeface="Times New Roman"/>
              </a:rPr>
              <a:t>ou</a:t>
            </a:r>
            <a:r>
              <a:rPr dirty="0" smtClean="0" spc="9" sz="1200">
                <a:latin typeface="Times New Roman"/>
                <a:cs typeface="Times New Roman"/>
              </a:rPr>
              <a:t> </a:t>
            </a:r>
            <a:r>
              <a:rPr dirty="0" smtClean="0" spc="0" sz="1200">
                <a:latin typeface="Times New Roman"/>
                <a:cs typeface="Times New Roman"/>
              </a:rPr>
              <a:t>do</a:t>
            </a:r>
            <a:r>
              <a:rPr dirty="0" smtClean="0" spc="4" sz="1200">
                <a:latin typeface="Times New Roman"/>
                <a:cs typeface="Times New Roman"/>
              </a:rPr>
              <a:t>n</a:t>
            </a:r>
            <a:r>
              <a:rPr dirty="0" smtClean="0" spc="0" sz="1200">
                <a:latin typeface="Times New Roman"/>
                <a:cs typeface="Times New Roman"/>
              </a:rPr>
              <a:t>’t</a:t>
            </a:r>
            <a:r>
              <a:rPr dirty="0" smtClean="0" spc="0" sz="1200">
                <a:latin typeface="Times New Roman"/>
                <a:cs typeface="Times New Roman"/>
              </a:rPr>
              <a:t> </a:t>
            </a:r>
            <a:r>
              <a:rPr dirty="0" smtClean="0" spc="-4" sz="1200">
                <a:latin typeface="Times New Roman"/>
                <a:cs typeface="Times New Roman"/>
              </a:rPr>
              <a:t>w</a:t>
            </a:r>
            <a:r>
              <a:rPr dirty="0" smtClean="0" spc="-4" sz="1200">
                <a:latin typeface="Times New Roman"/>
                <a:cs typeface="Times New Roman"/>
              </a:rPr>
              <a:t>a</a:t>
            </a:r>
            <a:r>
              <a:rPr dirty="0" smtClean="0" spc="0" sz="1200">
                <a:latin typeface="Times New Roman"/>
                <a:cs typeface="Times New Roman"/>
              </a:rPr>
              <a:t>nt</a:t>
            </a:r>
            <a:r>
              <a:rPr dirty="0" smtClean="0" spc="0" sz="1200">
                <a:latin typeface="Times New Roman"/>
                <a:cs typeface="Times New Roman"/>
              </a:rPr>
              <a:t> </a:t>
            </a:r>
            <a:r>
              <a:rPr dirty="0" smtClean="0" spc="4" sz="1200">
                <a:latin typeface="Times New Roman"/>
                <a:cs typeface="Times New Roman"/>
              </a:rPr>
              <a:t>t</a:t>
            </a:r>
            <a:r>
              <a:rPr dirty="0" smtClean="0" spc="0" sz="1200">
                <a:latin typeface="Times New Roman"/>
                <a:cs typeface="Times New Roman"/>
              </a:rPr>
              <a:t>o</a:t>
            </a:r>
            <a:r>
              <a:rPr dirty="0" smtClean="0" spc="0" sz="1200">
                <a:latin typeface="Times New Roman"/>
                <a:cs typeface="Times New Roman"/>
              </a:rPr>
              <a:t> </a:t>
            </a:r>
            <a:r>
              <a:rPr dirty="0" smtClean="0" spc="0" sz="1200">
                <a:latin typeface="Times New Roman"/>
                <a:cs typeface="Times New Roman"/>
              </a:rPr>
              <a:t>tell</a:t>
            </a:r>
            <a:r>
              <a:rPr dirty="0" smtClean="0" spc="0" sz="1200">
                <a:latin typeface="Times New Roman"/>
                <a:cs typeface="Times New Roman"/>
              </a:rPr>
              <a:t> </a:t>
            </a:r>
            <a:r>
              <a:rPr dirty="0" smtClean="0" spc="4" sz="1200">
                <a:latin typeface="Times New Roman"/>
                <a:cs typeface="Times New Roman"/>
              </a:rPr>
              <a:t>m</a:t>
            </a:r>
            <a:r>
              <a:rPr dirty="0" smtClean="0" spc="0" sz="1200">
                <a:latin typeface="Times New Roman"/>
                <a:cs typeface="Times New Roman"/>
              </a:rPr>
              <a:t>e</a:t>
            </a:r>
            <a:endParaRPr sz="1200">
              <a:latin typeface="Times New Roman"/>
              <a:cs typeface="Times New Roman"/>
            </a:endParaRPr>
          </a:p>
          <a:p>
            <a:pPr marL="12700" marR="45341">
              <a:lnSpc>
                <a:spcPts val="1379"/>
              </a:lnSpc>
              <a:spcBef>
                <a:spcPts val="33"/>
              </a:spcBef>
            </a:pPr>
            <a:r>
              <a:rPr dirty="0" smtClean="0" spc="-4" sz="1200">
                <a:latin typeface="Times New Roman"/>
                <a:cs typeface="Times New Roman"/>
              </a:rPr>
              <a:t>e</a:t>
            </a:r>
            <a:r>
              <a:rPr dirty="0" smtClean="0" spc="9" sz="1200">
                <a:latin typeface="Times New Roman"/>
                <a:cs typeface="Times New Roman"/>
              </a:rPr>
              <a:t>x</a:t>
            </a:r>
            <a:r>
              <a:rPr dirty="0" smtClean="0" spc="-4" sz="1200">
                <a:latin typeface="Times New Roman"/>
                <a:cs typeface="Times New Roman"/>
              </a:rPr>
              <a:t>a</a:t>
            </a:r>
            <a:r>
              <a:rPr dirty="0" smtClean="0" spc="-4" sz="1200">
                <a:latin typeface="Times New Roman"/>
                <a:cs typeface="Times New Roman"/>
              </a:rPr>
              <a:t>c</a:t>
            </a:r>
            <a:r>
              <a:rPr dirty="0" smtClean="0" spc="0" sz="1200">
                <a:latin typeface="Times New Roman"/>
                <a:cs typeface="Times New Roman"/>
              </a:rPr>
              <a:t>t</a:t>
            </a:r>
            <a:r>
              <a:rPr dirty="0" smtClean="0" spc="14" sz="1200">
                <a:latin typeface="Times New Roman"/>
                <a:cs typeface="Times New Roman"/>
              </a:rPr>
              <a:t>l</a:t>
            </a:r>
            <a:r>
              <a:rPr dirty="0" smtClean="0" spc="0" sz="1200">
                <a:latin typeface="Times New Roman"/>
                <a:cs typeface="Times New Roman"/>
              </a:rPr>
              <a:t>y</a:t>
            </a:r>
            <a:r>
              <a:rPr dirty="0" smtClean="0" spc="-25" sz="1200">
                <a:latin typeface="Times New Roman"/>
                <a:cs typeface="Times New Roman"/>
              </a:rPr>
              <a:t> </a:t>
            </a:r>
            <a:r>
              <a:rPr dirty="0" smtClean="0" spc="0" sz="1200">
                <a:latin typeface="Times New Roman"/>
                <a:cs typeface="Times New Roman"/>
              </a:rPr>
              <a:t>wh</a:t>
            </a:r>
            <a:r>
              <a:rPr dirty="0" smtClean="0" spc="-4" sz="1200">
                <a:latin typeface="Times New Roman"/>
                <a:cs typeface="Times New Roman"/>
              </a:rPr>
              <a:t>a</a:t>
            </a:r>
            <a:r>
              <a:rPr dirty="0" smtClean="0" spc="0" sz="1200">
                <a:latin typeface="Times New Roman"/>
                <a:cs typeface="Times New Roman"/>
              </a:rPr>
              <a:t>t</a:t>
            </a:r>
            <a:r>
              <a:rPr dirty="0" smtClean="0" spc="0" sz="1200">
                <a:latin typeface="Times New Roman"/>
                <a:cs typeface="Times New Roman"/>
              </a:rPr>
              <a:t> </a:t>
            </a:r>
            <a:r>
              <a:rPr dirty="0" smtClean="0" spc="4" sz="1200">
                <a:latin typeface="Times New Roman"/>
                <a:cs typeface="Times New Roman"/>
              </a:rPr>
              <a:t>t</a:t>
            </a:r>
            <a:r>
              <a:rPr dirty="0" smtClean="0" spc="0" sz="1200">
                <a:latin typeface="Times New Roman"/>
                <a:cs typeface="Times New Roman"/>
              </a:rPr>
              <a:t>o</a:t>
            </a:r>
            <a:r>
              <a:rPr dirty="0" smtClean="0" spc="0" sz="1200">
                <a:latin typeface="Times New Roman"/>
                <a:cs typeface="Times New Roman"/>
              </a:rPr>
              <a:t> </a:t>
            </a:r>
            <a:r>
              <a:rPr dirty="0" smtClean="0" spc="4" sz="1200">
                <a:latin typeface="Times New Roman"/>
                <a:cs typeface="Times New Roman"/>
              </a:rPr>
              <a:t>c</a:t>
            </a:r>
            <a:r>
              <a:rPr dirty="0" smtClean="0" spc="0" sz="1200">
                <a:latin typeface="Times New Roman"/>
                <a:cs typeface="Times New Roman"/>
              </a:rPr>
              <a:t>r</a:t>
            </a:r>
            <a:r>
              <a:rPr dirty="0" smtClean="0" spc="-9" sz="1200">
                <a:latin typeface="Times New Roman"/>
                <a:cs typeface="Times New Roman"/>
              </a:rPr>
              <a:t>e</a:t>
            </a:r>
            <a:r>
              <a:rPr dirty="0" smtClean="0" spc="-4" sz="1200">
                <a:latin typeface="Times New Roman"/>
                <a:cs typeface="Times New Roman"/>
              </a:rPr>
              <a:t>a</a:t>
            </a:r>
            <a:r>
              <a:rPr dirty="0" smtClean="0" spc="14" sz="1200">
                <a:latin typeface="Times New Roman"/>
                <a:cs typeface="Times New Roman"/>
              </a:rPr>
              <a:t>t</a:t>
            </a:r>
            <a:r>
              <a:rPr dirty="0" smtClean="0" spc="-4" sz="1200">
                <a:latin typeface="Times New Roman"/>
                <a:cs typeface="Times New Roman"/>
              </a:rPr>
              <a:t>e</a:t>
            </a:r>
            <a:r>
              <a:rPr dirty="0" smtClean="0" spc="0" sz="1200">
                <a:latin typeface="Times New Roman"/>
                <a:cs typeface="Times New Roman"/>
              </a:rPr>
              <a:t>,</a:t>
            </a:r>
            <a:r>
              <a:rPr dirty="0" smtClean="0" spc="0" sz="1200">
                <a:latin typeface="Times New Roman"/>
                <a:cs typeface="Times New Roman"/>
              </a:rPr>
              <a:t> </a:t>
            </a:r>
            <a:r>
              <a:rPr dirty="0" smtClean="0" spc="-4" sz="1200">
                <a:latin typeface="Times New Roman"/>
                <a:cs typeface="Times New Roman"/>
              </a:rPr>
              <a:t>a</a:t>
            </a:r>
            <a:r>
              <a:rPr dirty="0" smtClean="0" spc="14" sz="1200">
                <a:latin typeface="Times New Roman"/>
                <a:cs typeface="Times New Roman"/>
              </a:rPr>
              <a:t>l</a:t>
            </a:r>
            <a:r>
              <a:rPr dirty="0" smtClean="0" spc="0" sz="1200">
                <a:latin typeface="Times New Roman"/>
                <a:cs typeface="Times New Roman"/>
              </a:rPr>
              <a:t>low</a:t>
            </a:r>
            <a:r>
              <a:rPr dirty="0" smtClean="0" spc="0" sz="1200">
                <a:latin typeface="Times New Roman"/>
                <a:cs typeface="Times New Roman"/>
              </a:rPr>
              <a:t> </a:t>
            </a:r>
            <a:r>
              <a:rPr dirty="0" smtClean="0" spc="0" sz="1200">
                <a:latin typeface="Times New Roman"/>
                <a:cs typeface="Times New Roman"/>
              </a:rPr>
              <a:t>me</a:t>
            </a:r>
            <a:r>
              <a:rPr dirty="0" smtClean="0" spc="0" sz="1200">
                <a:latin typeface="Times New Roman"/>
                <a:cs typeface="Times New Roman"/>
              </a:rPr>
              <a:t> </a:t>
            </a:r>
            <a:r>
              <a:rPr dirty="0" smtClean="0" spc="0" sz="1200">
                <a:latin typeface="Times New Roman"/>
                <a:cs typeface="Times New Roman"/>
              </a:rPr>
              <a:t>to</a:t>
            </a:r>
            <a:r>
              <a:rPr dirty="0" smtClean="0" spc="0" sz="1200">
                <a:latin typeface="Times New Roman"/>
                <a:cs typeface="Times New Roman"/>
              </a:rPr>
              <a:t> </a:t>
            </a:r>
            <a:r>
              <a:rPr dirty="0" smtClean="0" spc="-4" sz="1200">
                <a:latin typeface="Times New Roman"/>
                <a:cs typeface="Times New Roman"/>
              </a:rPr>
              <a:t>e</a:t>
            </a:r>
            <a:r>
              <a:rPr dirty="0" smtClean="0" spc="9" sz="1200">
                <a:latin typeface="Times New Roman"/>
                <a:cs typeface="Times New Roman"/>
              </a:rPr>
              <a:t>x</a:t>
            </a:r>
            <a:r>
              <a:rPr dirty="0" smtClean="0" spc="0" sz="1200">
                <a:latin typeface="Times New Roman"/>
                <a:cs typeface="Times New Roman"/>
              </a:rPr>
              <a:t>plore</a:t>
            </a:r>
            <a:r>
              <a:rPr dirty="0" smtClean="0" spc="-4" sz="1200">
                <a:latin typeface="Times New Roman"/>
                <a:cs typeface="Times New Roman"/>
              </a:rPr>
              <a:t> </a:t>
            </a:r>
            <a:r>
              <a:rPr dirty="0" smtClean="0" spc="0" sz="1200">
                <a:latin typeface="Times New Roman"/>
                <a:cs typeface="Times New Roman"/>
              </a:rPr>
              <a:t>i</a:t>
            </a:r>
            <a:r>
              <a:rPr dirty="0" smtClean="0" spc="14" sz="1200">
                <a:latin typeface="Times New Roman"/>
                <a:cs typeface="Times New Roman"/>
              </a:rPr>
              <a:t>d</a:t>
            </a:r>
            <a:r>
              <a:rPr dirty="0" smtClean="0" spc="-4" sz="1200">
                <a:latin typeface="Times New Roman"/>
                <a:cs typeface="Times New Roman"/>
              </a:rPr>
              <a:t>e</a:t>
            </a:r>
            <a:r>
              <a:rPr dirty="0" smtClean="0" spc="-4" sz="1200">
                <a:latin typeface="Times New Roman"/>
                <a:cs typeface="Times New Roman"/>
              </a:rPr>
              <a:t>a</a:t>
            </a:r>
            <a:r>
              <a:rPr dirty="0" smtClean="0" spc="0" sz="1200">
                <a:latin typeface="Times New Roman"/>
                <a:cs typeface="Times New Roman"/>
              </a:rPr>
              <a:t>s</a:t>
            </a:r>
            <a:r>
              <a:rPr dirty="0" smtClean="0" spc="0" sz="1200">
                <a:latin typeface="Times New Roman"/>
                <a:cs typeface="Times New Roman"/>
              </a:rPr>
              <a:t> </a:t>
            </a:r>
            <a:r>
              <a:rPr dirty="0" smtClean="0" spc="-4" sz="1200">
                <a:latin typeface="Times New Roman"/>
                <a:cs typeface="Times New Roman"/>
              </a:rPr>
              <a:t>a</a:t>
            </a:r>
            <a:r>
              <a:rPr dirty="0" smtClean="0" spc="0" sz="1200">
                <a:latin typeface="Times New Roman"/>
                <a:cs typeface="Times New Roman"/>
              </a:rPr>
              <a:t>nd</a:t>
            </a:r>
            <a:r>
              <a:rPr dirty="0" smtClean="0" spc="0" sz="1200">
                <a:latin typeface="Times New Roman"/>
                <a:cs typeface="Times New Roman"/>
              </a:rPr>
              <a:t> </a:t>
            </a:r>
            <a:r>
              <a:rPr dirty="0" smtClean="0" spc="0" sz="1200">
                <a:latin typeface="Times New Roman"/>
                <a:cs typeface="Times New Roman"/>
              </a:rPr>
              <a:t>find</a:t>
            </a:r>
            <a:r>
              <a:rPr dirty="0" smtClean="0" spc="0" sz="1200">
                <a:latin typeface="Times New Roman"/>
                <a:cs typeface="Times New Roman"/>
              </a:rPr>
              <a:t> </a:t>
            </a:r>
            <a:r>
              <a:rPr dirty="0" smtClean="0" spc="0" sz="1200">
                <a:latin typeface="Times New Roman"/>
                <a:cs typeface="Times New Roman"/>
              </a:rPr>
              <a:t>the</a:t>
            </a:r>
            <a:r>
              <a:rPr dirty="0" smtClean="0" spc="-4" sz="1200">
                <a:latin typeface="Times New Roman"/>
                <a:cs typeface="Times New Roman"/>
              </a:rPr>
              <a:t> </a:t>
            </a:r>
            <a:r>
              <a:rPr dirty="0" smtClean="0" spc="0" sz="1200">
                <a:latin typeface="Times New Roman"/>
                <a:cs typeface="Times New Roman"/>
              </a:rPr>
              <a:t>ide</a:t>
            </a:r>
            <a:r>
              <a:rPr dirty="0" smtClean="0" spc="-4" sz="1200">
                <a:latin typeface="Times New Roman"/>
                <a:cs typeface="Times New Roman"/>
              </a:rPr>
              <a:t>a</a:t>
            </a:r>
            <a:r>
              <a:rPr dirty="0" smtClean="0" spc="0" sz="1200">
                <a:latin typeface="Times New Roman"/>
                <a:cs typeface="Times New Roman"/>
              </a:rPr>
              <a:t>l</a:t>
            </a:r>
            <a:r>
              <a:rPr dirty="0" smtClean="0" spc="0" sz="1200">
                <a:latin typeface="Times New Roman"/>
                <a:cs typeface="Times New Roman"/>
              </a:rPr>
              <a:t> </a:t>
            </a:r>
            <a:r>
              <a:rPr dirty="0" smtClean="0" spc="0" sz="1200">
                <a:latin typeface="Times New Roman"/>
                <a:cs typeface="Times New Roman"/>
              </a:rPr>
              <a:t>des</a:t>
            </a:r>
            <a:r>
              <a:rPr dirty="0" smtClean="0" spc="9" sz="1200">
                <a:latin typeface="Times New Roman"/>
                <a:cs typeface="Times New Roman"/>
              </a:rPr>
              <a:t>i</a:t>
            </a:r>
            <a:r>
              <a:rPr dirty="0" smtClean="0" spc="-9" sz="1200">
                <a:latin typeface="Times New Roman"/>
                <a:cs typeface="Times New Roman"/>
              </a:rPr>
              <a:t>g</a:t>
            </a:r>
            <a:r>
              <a:rPr dirty="0" smtClean="0" spc="0" sz="1200">
                <a:latin typeface="Times New Roman"/>
                <a:cs typeface="Times New Roman"/>
              </a:rPr>
              <a:t>n</a:t>
            </a:r>
            <a:r>
              <a:rPr dirty="0" smtClean="0" spc="9" sz="1200">
                <a:latin typeface="Times New Roman"/>
                <a:cs typeface="Times New Roman"/>
              </a:rPr>
              <a:t> </a:t>
            </a:r>
            <a:r>
              <a:rPr dirty="0" smtClean="0" spc="0" sz="1200">
                <a:latin typeface="Times New Roman"/>
                <a:cs typeface="Times New Roman"/>
              </a:rPr>
              <a:t>solu</a:t>
            </a:r>
            <a:r>
              <a:rPr dirty="0" smtClean="0" spc="4" sz="1200">
                <a:latin typeface="Times New Roman"/>
                <a:cs typeface="Times New Roman"/>
              </a:rPr>
              <a:t>t</a:t>
            </a:r>
            <a:r>
              <a:rPr dirty="0" smtClean="0" spc="0" sz="1200">
                <a:latin typeface="Times New Roman"/>
                <a:cs typeface="Times New Roman"/>
              </a:rPr>
              <a:t>ion</a:t>
            </a:r>
            <a:r>
              <a:rPr dirty="0" smtClean="0" spc="0" sz="1200">
                <a:latin typeface="Times New Roman"/>
                <a:cs typeface="Times New Roman"/>
              </a:rPr>
              <a:t> </a:t>
            </a:r>
            <a:r>
              <a:rPr dirty="0" smtClean="0" spc="0" sz="1200">
                <a:latin typeface="Times New Roman"/>
                <a:cs typeface="Times New Roman"/>
              </a:rPr>
              <a:t>for</a:t>
            </a:r>
            <a:r>
              <a:rPr dirty="0" smtClean="0" spc="4" sz="1200">
                <a:latin typeface="Times New Roman"/>
                <a:cs typeface="Times New Roman"/>
              </a:rPr>
              <a:t> </a:t>
            </a:r>
            <a:r>
              <a:rPr dirty="0" smtClean="0" spc="-25" sz="1200">
                <a:latin typeface="Times New Roman"/>
                <a:cs typeface="Times New Roman"/>
              </a:rPr>
              <a:t>y</a:t>
            </a:r>
            <a:r>
              <a:rPr dirty="0" smtClean="0" spc="0" sz="1200">
                <a:latin typeface="Times New Roman"/>
                <a:cs typeface="Times New Roman"/>
              </a:rPr>
              <a:t>ou</a:t>
            </a:r>
            <a:r>
              <a:rPr dirty="0" smtClean="0" spc="0" sz="1200">
                <a:latin typeface="Times New Roman"/>
                <a:cs typeface="Times New Roman"/>
              </a:rPr>
              <a:t> </a:t>
            </a:r>
            <a:r>
              <a:rPr dirty="0" smtClean="0" spc="0" sz="1200">
                <a:latin typeface="Times New Roman"/>
                <a:cs typeface="Times New Roman"/>
              </a:rPr>
              <a:t>or</a:t>
            </a:r>
            <a:r>
              <a:rPr dirty="0" smtClean="0" spc="19" sz="1200">
                <a:latin typeface="Times New Roman"/>
                <a:cs typeface="Times New Roman"/>
              </a:rPr>
              <a:t> </a:t>
            </a:r>
            <a:r>
              <a:rPr dirty="0" smtClean="0" spc="-25" sz="1200">
                <a:latin typeface="Times New Roman"/>
                <a:cs typeface="Times New Roman"/>
              </a:rPr>
              <a:t>y</a:t>
            </a:r>
            <a:r>
              <a:rPr dirty="0" smtClean="0" spc="0" sz="1200">
                <a:latin typeface="Times New Roman"/>
                <a:cs typeface="Times New Roman"/>
              </a:rPr>
              <a:t>o</a:t>
            </a:r>
            <a:r>
              <a:rPr dirty="0" smtClean="0" spc="9" sz="1200">
                <a:latin typeface="Times New Roman"/>
                <a:cs typeface="Times New Roman"/>
              </a:rPr>
              <a:t>u</a:t>
            </a:r>
            <a:r>
              <a:rPr dirty="0" smtClean="0" spc="0" sz="1200">
                <a:latin typeface="Times New Roman"/>
                <a:cs typeface="Times New Roman"/>
              </a:rPr>
              <a:t>r</a:t>
            </a:r>
            <a:r>
              <a:rPr dirty="0" smtClean="0" spc="0" sz="1200">
                <a:latin typeface="Times New Roman"/>
                <a:cs typeface="Times New Roman"/>
              </a:rPr>
              <a:t> </a:t>
            </a:r>
            <a:r>
              <a:rPr dirty="0" smtClean="0" spc="-4" sz="1200">
                <a:latin typeface="Times New Roman"/>
                <a:cs typeface="Times New Roman"/>
              </a:rPr>
              <a:t>c</a:t>
            </a:r>
            <a:r>
              <a:rPr dirty="0" smtClean="0" spc="0" sz="1200">
                <a:latin typeface="Times New Roman"/>
                <a:cs typeface="Times New Roman"/>
              </a:rPr>
              <a:t>ompa</a:t>
            </a:r>
            <a:r>
              <a:rPr dirty="0" smtClean="0" spc="19" sz="1200">
                <a:latin typeface="Times New Roman"/>
                <a:cs typeface="Times New Roman"/>
              </a:rPr>
              <a:t>n</a:t>
            </a:r>
            <a:r>
              <a:rPr dirty="0" smtClean="0" spc="-25" sz="1200">
                <a:latin typeface="Times New Roman"/>
                <a:cs typeface="Times New Roman"/>
              </a:rPr>
              <a:t>y</a:t>
            </a:r>
            <a:r>
              <a:rPr dirty="0" smtClean="0" spc="0" sz="120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82600" y="8514637"/>
            <a:ext cx="6075527" cy="369824"/>
          </a:xfrm>
          <a:prstGeom prst="rect">
            <a:avLst/>
          </a:prstGeom>
        </p:spPr>
        <p:txBody>
          <a:bodyPr bIns="0" lIns="0" rIns="0" rtlCol="0" tIns="8413" wrap="square">
            <a:noAutofit/>
          </a:bodyPr>
          <a:lstStyle/>
          <a:p>
            <a:pPr marL="12700">
              <a:lnSpc>
                <a:spcPts val="1325"/>
              </a:lnSpc>
            </a:pPr>
            <a:r>
              <a:rPr dirty="0" smtClean="0" spc="0" sz="1200">
                <a:latin typeface="Times New Roman"/>
                <a:cs typeface="Times New Roman"/>
              </a:rPr>
              <a:t>-</a:t>
            </a:r>
            <a:r>
              <a:rPr dirty="0" smtClean="0" spc="0" sz="1200">
                <a:latin typeface="Times New Roman"/>
                <a:cs typeface="Times New Roman"/>
              </a:rPr>
              <a:t>  </a:t>
            </a:r>
            <a:r>
              <a:rPr dirty="0" smtClean="0" spc="139" sz="1200">
                <a:latin typeface="Times New Roman"/>
                <a:cs typeface="Times New Roman"/>
              </a:rPr>
              <a:t> </a:t>
            </a:r>
            <a:r>
              <a:rPr dirty="0" smtClean="0" spc="0" sz="1200">
                <a:latin typeface="Times New Roman"/>
                <a:cs typeface="Times New Roman"/>
              </a:rPr>
              <a:t>Use</a:t>
            </a:r>
            <a:r>
              <a:rPr dirty="0" smtClean="0" spc="14" sz="1200">
                <a:latin typeface="Times New Roman"/>
                <a:cs typeface="Times New Roman"/>
              </a:rPr>
              <a:t> </a:t>
            </a:r>
            <a:r>
              <a:rPr dirty="0" smtClean="0" spc="0" sz="1200">
                <a:latin typeface="Times New Roman"/>
                <a:cs typeface="Times New Roman"/>
              </a:rPr>
              <a:t>th</a:t>
            </a:r>
            <a:r>
              <a:rPr dirty="0" smtClean="0" spc="4" sz="1200">
                <a:latin typeface="Times New Roman"/>
                <a:cs typeface="Times New Roman"/>
              </a:rPr>
              <a:t>i</a:t>
            </a:r>
            <a:r>
              <a:rPr dirty="0" smtClean="0" spc="0" sz="1200">
                <a:latin typeface="Times New Roman"/>
                <a:cs typeface="Times New Roman"/>
              </a:rPr>
              <a:t>s</a:t>
            </a:r>
            <a:r>
              <a:rPr dirty="0" smtClean="0" spc="25" sz="1200">
                <a:latin typeface="Times New Roman"/>
                <a:cs typeface="Times New Roman"/>
              </a:rPr>
              <a:t> </a:t>
            </a:r>
            <a:r>
              <a:rPr dirty="0" smtClean="0" spc="0" sz="1200">
                <a:latin typeface="Times New Roman"/>
                <a:cs typeface="Times New Roman"/>
              </a:rPr>
              <a:t>bri</a:t>
            </a:r>
            <a:r>
              <a:rPr dirty="0" smtClean="0" spc="4" sz="1200">
                <a:latin typeface="Times New Roman"/>
                <a:cs typeface="Times New Roman"/>
              </a:rPr>
              <a:t>e</a:t>
            </a:r>
            <a:r>
              <a:rPr dirty="0" smtClean="0" spc="0" sz="1200">
                <a:latin typeface="Times New Roman"/>
                <a:cs typeface="Times New Roman"/>
              </a:rPr>
              <a:t>f</a:t>
            </a:r>
            <a:r>
              <a:rPr dirty="0" smtClean="0" spc="19" sz="1200">
                <a:latin typeface="Times New Roman"/>
                <a:cs typeface="Times New Roman"/>
              </a:rPr>
              <a:t> </a:t>
            </a:r>
            <a:r>
              <a:rPr dirty="0" smtClean="0" spc="-4" sz="1200">
                <a:latin typeface="Times New Roman"/>
                <a:cs typeface="Times New Roman"/>
              </a:rPr>
              <a:t>a</a:t>
            </a:r>
            <a:r>
              <a:rPr dirty="0" smtClean="0" spc="0" sz="1200">
                <a:latin typeface="Times New Roman"/>
                <a:cs typeface="Times New Roman"/>
              </a:rPr>
              <a:t>s</a:t>
            </a:r>
            <a:r>
              <a:rPr dirty="0" smtClean="0" spc="34" sz="1200">
                <a:latin typeface="Times New Roman"/>
                <a:cs typeface="Times New Roman"/>
              </a:rPr>
              <a:t> </a:t>
            </a:r>
            <a:r>
              <a:rPr dirty="0" smtClean="0" spc="0" sz="1200">
                <a:latin typeface="Times New Roman"/>
                <a:cs typeface="Times New Roman"/>
              </a:rPr>
              <a:t>a</a:t>
            </a:r>
            <a:r>
              <a:rPr dirty="0" smtClean="0" spc="29" sz="1200">
                <a:latin typeface="Times New Roman"/>
                <a:cs typeface="Times New Roman"/>
              </a:rPr>
              <a:t> </a:t>
            </a:r>
            <a:r>
              <a:rPr dirty="0" smtClean="0" spc="0" sz="1200">
                <a:latin typeface="Times New Roman"/>
                <a:cs typeface="Times New Roman"/>
              </a:rPr>
              <a:t>r</a:t>
            </a:r>
            <a:r>
              <a:rPr dirty="0" smtClean="0" spc="-9" sz="1200">
                <a:latin typeface="Times New Roman"/>
                <a:cs typeface="Times New Roman"/>
              </a:rPr>
              <a:t>e</a:t>
            </a:r>
            <a:r>
              <a:rPr dirty="0" smtClean="0" spc="4" sz="1200">
                <a:latin typeface="Times New Roman"/>
                <a:cs typeface="Times New Roman"/>
              </a:rPr>
              <a:t>f</a:t>
            </a:r>
            <a:r>
              <a:rPr dirty="0" smtClean="0" spc="-4" sz="1200">
                <a:latin typeface="Times New Roman"/>
                <a:cs typeface="Times New Roman"/>
              </a:rPr>
              <a:t>e</a:t>
            </a:r>
            <a:r>
              <a:rPr dirty="0" smtClean="0" spc="0" sz="1200">
                <a:latin typeface="Times New Roman"/>
                <a:cs typeface="Times New Roman"/>
              </a:rPr>
              <a:t>ren</a:t>
            </a:r>
            <a:r>
              <a:rPr dirty="0" smtClean="0" spc="-4" sz="1200">
                <a:latin typeface="Times New Roman"/>
                <a:cs typeface="Times New Roman"/>
              </a:rPr>
              <a:t>c</a:t>
            </a:r>
            <a:r>
              <a:rPr dirty="0" smtClean="0" spc="0" sz="1200">
                <a:latin typeface="Times New Roman"/>
                <a:cs typeface="Times New Roman"/>
              </a:rPr>
              <a:t>e</a:t>
            </a:r>
            <a:r>
              <a:rPr dirty="0" smtClean="0" spc="19" sz="1200">
                <a:latin typeface="Times New Roman"/>
                <a:cs typeface="Times New Roman"/>
              </a:rPr>
              <a:t> </a:t>
            </a:r>
            <a:r>
              <a:rPr dirty="0" smtClean="0" spc="0" sz="1200">
                <a:latin typeface="Times New Roman"/>
                <a:cs typeface="Times New Roman"/>
              </a:rPr>
              <a:t>f</a:t>
            </a:r>
            <a:r>
              <a:rPr dirty="0" smtClean="0" spc="4" sz="1200">
                <a:latin typeface="Times New Roman"/>
                <a:cs typeface="Times New Roman"/>
              </a:rPr>
              <a:t>o</a:t>
            </a:r>
            <a:r>
              <a:rPr dirty="0" smtClean="0" spc="0" sz="1200">
                <a:latin typeface="Times New Roman"/>
                <a:cs typeface="Times New Roman"/>
              </a:rPr>
              <a:t>r</a:t>
            </a:r>
            <a:r>
              <a:rPr dirty="0" smtClean="0" spc="19" sz="1200">
                <a:latin typeface="Times New Roman"/>
                <a:cs typeface="Times New Roman"/>
              </a:rPr>
              <a:t> </a:t>
            </a:r>
            <a:r>
              <a:rPr dirty="0" smtClean="0" spc="0" sz="1200">
                <a:latin typeface="Times New Roman"/>
                <a:cs typeface="Times New Roman"/>
              </a:rPr>
              <a:t>m</a:t>
            </a:r>
            <a:r>
              <a:rPr dirty="0" smtClean="0" spc="9" sz="1200">
                <a:latin typeface="Times New Roman"/>
                <a:cs typeface="Times New Roman"/>
              </a:rPr>
              <a:t>e</a:t>
            </a:r>
            <a:r>
              <a:rPr dirty="0" smtClean="0" spc="-4" sz="1200">
                <a:latin typeface="Times New Roman"/>
                <a:cs typeface="Times New Roman"/>
              </a:rPr>
              <a:t>e</a:t>
            </a:r>
            <a:r>
              <a:rPr dirty="0" smtClean="0" spc="0" sz="1200">
                <a:latin typeface="Times New Roman"/>
                <a:cs typeface="Times New Roman"/>
              </a:rPr>
              <a:t>t</a:t>
            </a:r>
            <a:r>
              <a:rPr dirty="0" smtClean="0" spc="4" sz="1200">
                <a:latin typeface="Times New Roman"/>
                <a:cs typeface="Times New Roman"/>
              </a:rPr>
              <a:t>i</a:t>
            </a:r>
            <a:r>
              <a:rPr dirty="0" smtClean="0" spc="0" sz="1200">
                <a:latin typeface="Times New Roman"/>
                <a:cs typeface="Times New Roman"/>
              </a:rPr>
              <a:t>n</a:t>
            </a:r>
            <a:r>
              <a:rPr dirty="0" smtClean="0" spc="-9" sz="1200">
                <a:latin typeface="Times New Roman"/>
                <a:cs typeface="Times New Roman"/>
              </a:rPr>
              <a:t>g</a:t>
            </a:r>
            <a:r>
              <a:rPr dirty="0" smtClean="0" spc="0" sz="1200">
                <a:latin typeface="Times New Roman"/>
                <a:cs typeface="Times New Roman"/>
              </a:rPr>
              <a:t>s</a:t>
            </a:r>
            <a:r>
              <a:rPr dirty="0" smtClean="0" spc="34" sz="1200">
                <a:latin typeface="Times New Roman"/>
                <a:cs typeface="Times New Roman"/>
              </a:rPr>
              <a:t> </a:t>
            </a:r>
            <a:r>
              <a:rPr dirty="0" smtClean="0" spc="-4" sz="1200">
                <a:latin typeface="Times New Roman"/>
                <a:cs typeface="Times New Roman"/>
              </a:rPr>
              <a:t>a</a:t>
            </a:r>
            <a:r>
              <a:rPr dirty="0" smtClean="0" spc="0" sz="1200">
                <a:latin typeface="Times New Roman"/>
                <a:cs typeface="Times New Roman"/>
              </a:rPr>
              <a:t>nd</a:t>
            </a:r>
            <a:r>
              <a:rPr dirty="0" smtClean="0" spc="34" sz="1200">
                <a:latin typeface="Times New Roman"/>
                <a:cs typeface="Times New Roman"/>
              </a:rPr>
              <a:t> </a:t>
            </a:r>
            <a:r>
              <a:rPr dirty="0" smtClean="0" spc="-4" sz="1200">
                <a:latin typeface="Times New Roman"/>
                <a:cs typeface="Times New Roman"/>
              </a:rPr>
              <a:t>c</a:t>
            </a:r>
            <a:r>
              <a:rPr dirty="0" smtClean="0" spc="9" sz="1200">
                <a:latin typeface="Times New Roman"/>
                <a:cs typeface="Times New Roman"/>
              </a:rPr>
              <a:t>o</a:t>
            </a:r>
            <a:r>
              <a:rPr dirty="0" smtClean="0" spc="0" sz="1200">
                <a:latin typeface="Times New Roman"/>
                <a:cs typeface="Times New Roman"/>
              </a:rPr>
              <a:t>m</a:t>
            </a:r>
            <a:r>
              <a:rPr dirty="0" smtClean="0" spc="4" sz="1200">
                <a:latin typeface="Times New Roman"/>
                <a:cs typeface="Times New Roman"/>
              </a:rPr>
              <a:t>m</a:t>
            </a:r>
            <a:r>
              <a:rPr dirty="0" smtClean="0" spc="0" sz="1200">
                <a:latin typeface="Times New Roman"/>
                <a:cs typeface="Times New Roman"/>
              </a:rPr>
              <a:t>unic</a:t>
            </a:r>
            <a:r>
              <a:rPr dirty="0" smtClean="0" spc="-4" sz="1200">
                <a:latin typeface="Times New Roman"/>
                <a:cs typeface="Times New Roman"/>
              </a:rPr>
              <a:t>a</a:t>
            </a:r>
            <a:r>
              <a:rPr dirty="0" smtClean="0" spc="0" sz="1200">
                <a:latin typeface="Times New Roman"/>
                <a:cs typeface="Times New Roman"/>
              </a:rPr>
              <a:t>t</a:t>
            </a:r>
            <a:r>
              <a:rPr dirty="0" smtClean="0" spc="4" sz="1200">
                <a:latin typeface="Times New Roman"/>
                <a:cs typeface="Times New Roman"/>
              </a:rPr>
              <a:t>i</a:t>
            </a:r>
            <a:r>
              <a:rPr dirty="0" smtClean="0" spc="0" sz="1200">
                <a:latin typeface="Times New Roman"/>
                <a:cs typeface="Times New Roman"/>
              </a:rPr>
              <a:t>ons,</a:t>
            </a:r>
            <a:r>
              <a:rPr dirty="0" smtClean="0" spc="34" sz="1200">
                <a:latin typeface="Times New Roman"/>
                <a:cs typeface="Times New Roman"/>
              </a:rPr>
              <a:t> </a:t>
            </a:r>
            <a:r>
              <a:rPr dirty="0" smtClean="0" spc="0" sz="1200">
                <a:latin typeface="Times New Roman"/>
                <a:cs typeface="Times New Roman"/>
              </a:rPr>
              <a:t>I</a:t>
            </a:r>
            <a:r>
              <a:rPr dirty="0" smtClean="0" spc="4" sz="1200">
                <a:latin typeface="Times New Roman"/>
                <a:cs typeface="Times New Roman"/>
              </a:rPr>
              <a:t> </a:t>
            </a:r>
            <a:r>
              <a:rPr dirty="0" smtClean="0" spc="0" sz="1200">
                <a:latin typeface="Times New Roman"/>
                <a:cs typeface="Times New Roman"/>
              </a:rPr>
              <a:t>will</a:t>
            </a:r>
            <a:r>
              <a:rPr dirty="0" smtClean="0" spc="25" sz="1200">
                <a:latin typeface="Times New Roman"/>
                <a:cs typeface="Times New Roman"/>
              </a:rPr>
              <a:t> </a:t>
            </a:r>
            <a:r>
              <a:rPr dirty="0" smtClean="0" spc="0" sz="1200">
                <a:latin typeface="Times New Roman"/>
                <a:cs typeface="Times New Roman"/>
              </a:rPr>
              <a:t>do</a:t>
            </a:r>
            <a:r>
              <a:rPr dirty="0" smtClean="0" spc="25" sz="1200">
                <a:latin typeface="Times New Roman"/>
                <a:cs typeface="Times New Roman"/>
              </a:rPr>
              <a:t> </a:t>
            </a:r>
            <a:r>
              <a:rPr dirty="0" smtClean="0" spc="14" sz="1200">
                <a:latin typeface="Times New Roman"/>
                <a:cs typeface="Times New Roman"/>
              </a:rPr>
              <a:t>t</a:t>
            </a:r>
            <a:r>
              <a:rPr dirty="0" smtClean="0" spc="0" sz="1200">
                <a:latin typeface="Times New Roman"/>
                <a:cs typeface="Times New Roman"/>
              </a:rPr>
              <a:t>he</a:t>
            </a:r>
            <a:r>
              <a:rPr dirty="0" smtClean="0" spc="19" sz="1200">
                <a:latin typeface="Times New Roman"/>
                <a:cs typeface="Times New Roman"/>
              </a:rPr>
              <a:t> </a:t>
            </a:r>
            <a:r>
              <a:rPr dirty="0" smtClean="0" spc="0" sz="1200">
                <a:latin typeface="Times New Roman"/>
                <a:cs typeface="Times New Roman"/>
              </a:rPr>
              <a:t>s</a:t>
            </a:r>
            <a:r>
              <a:rPr dirty="0" smtClean="0" spc="-4" sz="1200">
                <a:latin typeface="Times New Roman"/>
                <a:cs typeface="Times New Roman"/>
              </a:rPr>
              <a:t>a</a:t>
            </a:r>
            <a:r>
              <a:rPr dirty="0" smtClean="0" spc="0" sz="1200">
                <a:latin typeface="Times New Roman"/>
                <a:cs typeface="Times New Roman"/>
              </a:rPr>
              <a:t>me</a:t>
            </a:r>
            <a:r>
              <a:rPr dirty="0" smtClean="0" spc="29" sz="1200">
                <a:latin typeface="Times New Roman"/>
                <a:cs typeface="Times New Roman"/>
              </a:rPr>
              <a:t> </a:t>
            </a:r>
            <a:r>
              <a:rPr dirty="0" smtClean="0" spc="-4" sz="1200">
                <a:latin typeface="Times New Roman"/>
                <a:cs typeface="Times New Roman"/>
              </a:rPr>
              <a:t>a</a:t>
            </a:r>
            <a:r>
              <a:rPr dirty="0" smtClean="0" spc="0" sz="1200">
                <a:latin typeface="Times New Roman"/>
                <a:cs typeface="Times New Roman"/>
              </a:rPr>
              <a:t>nd</a:t>
            </a:r>
            <a:r>
              <a:rPr dirty="0" smtClean="0" spc="25" sz="1200">
                <a:latin typeface="Times New Roman"/>
                <a:cs typeface="Times New Roman"/>
              </a:rPr>
              <a:t> </a:t>
            </a:r>
            <a:r>
              <a:rPr dirty="0" smtClean="0" spc="0" sz="1200">
                <a:latin typeface="Times New Roman"/>
                <a:cs typeface="Times New Roman"/>
              </a:rPr>
              <a:t>it</a:t>
            </a:r>
            <a:r>
              <a:rPr dirty="0" smtClean="0" spc="39" sz="1200">
                <a:latin typeface="Times New Roman"/>
                <a:cs typeface="Times New Roman"/>
              </a:rPr>
              <a:t> </a:t>
            </a:r>
            <a:r>
              <a:rPr dirty="0" smtClean="0" spc="-4" sz="1200">
                <a:latin typeface="Times New Roman"/>
                <a:cs typeface="Times New Roman"/>
              </a:rPr>
              <a:t>c</a:t>
            </a:r>
            <a:r>
              <a:rPr dirty="0" smtClean="0" spc="-4" sz="1200">
                <a:latin typeface="Times New Roman"/>
                <a:cs typeface="Times New Roman"/>
              </a:rPr>
              <a:t>a</a:t>
            </a:r>
            <a:r>
              <a:rPr dirty="0" smtClean="0" spc="0" sz="1200">
                <a:latin typeface="Times New Roman"/>
                <a:cs typeface="Times New Roman"/>
              </a:rPr>
              <a:t>n</a:t>
            </a:r>
            <a:r>
              <a:rPr dirty="0" smtClean="0" spc="25" sz="1200">
                <a:latin typeface="Times New Roman"/>
                <a:cs typeface="Times New Roman"/>
              </a:rPr>
              <a:t> </a:t>
            </a:r>
            <a:r>
              <a:rPr dirty="0" smtClean="0" spc="9" sz="1200">
                <a:latin typeface="Times New Roman"/>
                <a:cs typeface="Times New Roman"/>
              </a:rPr>
              <a:t>b</a:t>
            </a:r>
            <a:r>
              <a:rPr dirty="0" smtClean="0" spc="0" sz="1200">
                <a:latin typeface="Times New Roman"/>
                <a:cs typeface="Times New Roman"/>
              </a:rPr>
              <a:t>e</a:t>
            </a:r>
            <a:endParaRPr sz="1200">
              <a:latin typeface="Times New Roman"/>
              <a:cs typeface="Times New Roman"/>
            </a:endParaRPr>
          </a:p>
          <a:p>
            <a:pPr marL="12700" marR="22859">
              <a:lnSpc>
                <a:spcPct val="95825"/>
              </a:lnSpc>
              <a:spcBef>
                <a:spcPts val="63"/>
              </a:spcBef>
            </a:pPr>
            <a:r>
              <a:rPr dirty="0" smtClean="0" spc="0" sz="1200">
                <a:latin typeface="Times New Roman"/>
                <a:cs typeface="Times New Roman"/>
              </a:rPr>
              <a:t>us</a:t>
            </a:r>
            <a:r>
              <a:rPr dirty="0" smtClean="0" spc="0" sz="1200">
                <a:latin typeface="Times New Roman"/>
                <a:cs typeface="Times New Roman"/>
              </a:rPr>
              <a:t>e</a:t>
            </a:r>
            <a:r>
              <a:rPr dirty="0" smtClean="0" spc="0" sz="1200">
                <a:latin typeface="Times New Roman"/>
                <a:cs typeface="Times New Roman"/>
              </a:rPr>
              <a:t>d</a:t>
            </a:r>
            <a:r>
              <a:rPr dirty="0" smtClean="0" spc="0" sz="1200">
                <a:latin typeface="Times New Roman"/>
                <a:cs typeface="Times New Roman"/>
              </a:rPr>
              <a:t> </a:t>
            </a:r>
            <a:r>
              <a:rPr dirty="0" smtClean="0" spc="0" sz="1200">
                <a:latin typeface="Times New Roman"/>
                <a:cs typeface="Times New Roman"/>
              </a:rPr>
              <a:t>a</a:t>
            </a:r>
            <a:r>
              <a:rPr dirty="0" smtClean="0" spc="0" sz="1200">
                <a:latin typeface="Times New Roman"/>
                <a:cs typeface="Times New Roman"/>
              </a:rPr>
              <a:t>s</a:t>
            </a:r>
            <a:r>
              <a:rPr dirty="0" smtClean="0" spc="0" sz="1200">
                <a:latin typeface="Times New Roman"/>
                <a:cs typeface="Times New Roman"/>
              </a:rPr>
              <a:t> </a:t>
            </a:r>
            <a:r>
              <a:rPr dirty="0" smtClean="0" spc="0" sz="1200">
                <a:latin typeface="Times New Roman"/>
                <a:cs typeface="Times New Roman"/>
              </a:rPr>
              <a:t>a</a:t>
            </a:r>
            <a:r>
              <a:rPr dirty="0" smtClean="0" spc="0" sz="1200">
                <a:latin typeface="Times New Roman"/>
                <a:cs typeface="Times New Roman"/>
              </a:rPr>
              <a:t> </a:t>
            </a:r>
            <a:r>
              <a:rPr dirty="0" smtClean="0" spc="0" sz="1200">
                <a:latin typeface="Times New Roman"/>
                <a:cs typeface="Times New Roman"/>
              </a:rPr>
              <a:t>tool</a:t>
            </a:r>
            <a:r>
              <a:rPr dirty="0" smtClean="0" spc="0" sz="1200">
                <a:latin typeface="Times New Roman"/>
                <a:cs typeface="Times New Roman"/>
              </a:rPr>
              <a:t> </a:t>
            </a:r>
            <a:r>
              <a:rPr dirty="0" smtClean="0" spc="0" sz="1200">
                <a:latin typeface="Times New Roman"/>
                <a:cs typeface="Times New Roman"/>
              </a:rPr>
              <a:t>to</a:t>
            </a:r>
            <a:r>
              <a:rPr dirty="0" smtClean="0" spc="0" sz="1200">
                <a:latin typeface="Times New Roman"/>
                <a:cs typeface="Times New Roman"/>
              </a:rPr>
              <a:t> </a:t>
            </a:r>
            <a:r>
              <a:rPr dirty="0" smtClean="0" spc="0" sz="1200">
                <a:latin typeface="Times New Roman"/>
                <a:cs typeface="Times New Roman"/>
              </a:rPr>
              <a:t>m</a:t>
            </a:r>
            <a:r>
              <a:rPr dirty="0" smtClean="0" spc="0" sz="1200">
                <a:latin typeface="Times New Roman"/>
                <a:cs typeface="Times New Roman"/>
              </a:rPr>
              <a:t>a</a:t>
            </a:r>
            <a:r>
              <a:rPr dirty="0" smtClean="0" spc="0" sz="1200">
                <a:latin typeface="Times New Roman"/>
                <a:cs typeface="Times New Roman"/>
              </a:rPr>
              <a:t>rk</a:t>
            </a:r>
            <a:r>
              <a:rPr dirty="0" smtClean="0" spc="0" sz="1200">
                <a:latin typeface="Times New Roman"/>
                <a:cs typeface="Times New Roman"/>
              </a:rPr>
              <a:t> </a:t>
            </a:r>
            <a:r>
              <a:rPr dirty="0" smtClean="0" spc="0" sz="1200">
                <a:latin typeface="Times New Roman"/>
                <a:cs typeface="Times New Roman"/>
              </a:rPr>
              <a:t>p</a:t>
            </a:r>
            <a:r>
              <a:rPr dirty="0" smtClean="0" spc="0" sz="1200">
                <a:latin typeface="Times New Roman"/>
                <a:cs typeface="Times New Roman"/>
              </a:rPr>
              <a:t>r</a:t>
            </a:r>
            <a:r>
              <a:rPr dirty="0" smtClean="0" spc="0" sz="1200">
                <a:latin typeface="Times New Roman"/>
                <a:cs typeface="Times New Roman"/>
              </a:rPr>
              <a:t>o</a:t>
            </a:r>
            <a:r>
              <a:rPr dirty="0" smtClean="0" spc="0" sz="1200">
                <a:latin typeface="Times New Roman"/>
                <a:cs typeface="Times New Roman"/>
              </a:rPr>
              <a:t>g</a:t>
            </a:r>
            <a:r>
              <a:rPr dirty="0" smtClean="0" spc="0" sz="1200">
                <a:latin typeface="Times New Roman"/>
                <a:cs typeface="Times New Roman"/>
              </a:rPr>
              <a:t>r</a:t>
            </a:r>
            <a:r>
              <a:rPr dirty="0" smtClean="0" spc="0" sz="1200">
                <a:latin typeface="Times New Roman"/>
                <a:cs typeface="Times New Roman"/>
              </a:rPr>
              <a:t>e</a:t>
            </a:r>
            <a:r>
              <a:rPr dirty="0" smtClean="0" spc="0" sz="1200">
                <a:latin typeface="Times New Roman"/>
                <a:cs typeface="Times New Roman"/>
              </a:rPr>
              <a:t>ss</a:t>
            </a:r>
            <a:r>
              <a:rPr dirty="0" smtClean="0" spc="0" sz="1200">
                <a:latin typeface="Times New Roman"/>
                <a:cs typeface="Times New Roman"/>
              </a:rPr>
              <a:t> </a:t>
            </a:r>
            <a:r>
              <a:rPr dirty="0" smtClean="0" spc="0" sz="1200">
                <a:latin typeface="Times New Roman"/>
                <a:cs typeface="Times New Roman"/>
              </a:rPr>
              <a:t>and</a:t>
            </a:r>
            <a:r>
              <a:rPr dirty="0" smtClean="0" spc="0" sz="1200">
                <a:latin typeface="Times New Roman"/>
                <a:cs typeface="Times New Roman"/>
              </a:rPr>
              <a:t> </a:t>
            </a:r>
            <a:r>
              <a:rPr dirty="0" smtClean="0" spc="0" sz="1200">
                <a:latin typeface="Times New Roman"/>
                <a:cs typeface="Times New Roman"/>
              </a:rPr>
              <a:t>id</a:t>
            </a:r>
            <a:r>
              <a:rPr dirty="0" smtClean="0" spc="0" sz="1200">
                <a:latin typeface="Times New Roman"/>
                <a:cs typeface="Times New Roman"/>
              </a:rPr>
              <a:t>e</a:t>
            </a:r>
            <a:r>
              <a:rPr dirty="0" smtClean="0" spc="0" sz="1200">
                <a:latin typeface="Times New Roman"/>
                <a:cs typeface="Times New Roman"/>
              </a:rPr>
              <a:t>nt</a:t>
            </a:r>
            <a:r>
              <a:rPr dirty="0" smtClean="0" spc="0" sz="1200">
                <a:latin typeface="Times New Roman"/>
                <a:cs typeface="Times New Roman"/>
              </a:rPr>
              <a:t>i</a:t>
            </a:r>
            <a:r>
              <a:rPr dirty="0" smtClean="0" spc="0" sz="1200">
                <a:latin typeface="Times New Roman"/>
                <a:cs typeface="Times New Roman"/>
              </a:rPr>
              <a:t>f</a:t>
            </a:r>
            <a:r>
              <a:rPr dirty="0" smtClean="0" spc="0" sz="1200">
                <a:latin typeface="Times New Roman"/>
                <a:cs typeface="Times New Roman"/>
              </a:rPr>
              <a:t>y</a:t>
            </a:r>
            <a:r>
              <a:rPr dirty="0" smtClean="0" spc="0" sz="1200">
                <a:latin typeface="Times New Roman"/>
                <a:cs typeface="Times New Roman"/>
              </a:rPr>
              <a:t> </a:t>
            </a:r>
            <a:r>
              <a:rPr dirty="0" smtClean="0" spc="0" sz="1200">
                <a:latin typeface="Times New Roman"/>
                <a:cs typeface="Times New Roman"/>
              </a:rPr>
              <a:t>n</a:t>
            </a:r>
            <a:r>
              <a:rPr dirty="0" smtClean="0" spc="0" sz="1200">
                <a:latin typeface="Times New Roman"/>
                <a:cs typeface="Times New Roman"/>
              </a:rPr>
              <a:t>e</a:t>
            </a:r>
            <a:r>
              <a:rPr dirty="0" smtClean="0" spc="0" sz="1200">
                <a:latin typeface="Times New Roman"/>
                <a:cs typeface="Times New Roman"/>
              </a:rPr>
              <a:t>x</a:t>
            </a:r>
            <a:r>
              <a:rPr dirty="0" smtClean="0" spc="0" sz="1200">
                <a:latin typeface="Times New Roman"/>
                <a:cs typeface="Times New Roman"/>
              </a:rPr>
              <a:t>t</a:t>
            </a:r>
            <a:r>
              <a:rPr dirty="0" smtClean="0" spc="0" sz="1200">
                <a:latin typeface="Times New Roman"/>
                <a:cs typeface="Times New Roman"/>
              </a:rPr>
              <a:t> </a:t>
            </a:r>
            <a:r>
              <a:rPr dirty="0" smtClean="0" spc="0" sz="1200">
                <a:latin typeface="Times New Roman"/>
                <a:cs typeface="Times New Roman"/>
              </a:rPr>
              <a:t>s</a:t>
            </a:r>
            <a:r>
              <a:rPr dirty="0" smtClean="0" spc="0" sz="1200">
                <a:latin typeface="Times New Roman"/>
                <a:cs typeface="Times New Roman"/>
              </a:rPr>
              <a:t>t</a:t>
            </a:r>
            <a:r>
              <a:rPr dirty="0" smtClean="0" spc="0" sz="1200">
                <a:latin typeface="Times New Roman"/>
                <a:cs typeface="Times New Roman"/>
              </a:rPr>
              <a:t>e</a:t>
            </a:r>
            <a:r>
              <a:rPr dirty="0" smtClean="0" spc="0" sz="1200">
                <a:latin typeface="Times New Roman"/>
                <a:cs typeface="Times New Roman"/>
              </a:rPr>
              <a:t>ps.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404742" y="9922762"/>
            <a:ext cx="2467254" cy="177800"/>
          </a:xfrm>
          <a:prstGeom prst="rect">
            <a:avLst/>
          </a:prstGeom>
        </p:spPr>
        <p:txBody>
          <a:bodyPr bIns="0" lIns="0" rIns="0" rtlCol="0" tIns="8413" wrap="square">
            <a:noAutofit/>
          </a:bodyPr>
          <a:lstStyle/>
          <a:p>
            <a:pPr marL="12700">
              <a:lnSpc>
                <a:spcPts val="1325"/>
              </a:lnSpc>
            </a:pPr>
            <a:r>
              <a:rPr dirty="0" smtClean="0" spc="0" sz="1200">
                <a:solidFill>
                  <a:srgbClr val="47B4A7"/>
                </a:solidFill>
                <a:latin typeface="Times New Roman"/>
                <a:cs typeface="Times New Roman"/>
              </a:rPr>
              <a:t>Th</a:t>
            </a:r>
            <a:r>
              <a:rPr dirty="0" smtClean="0" spc="0" sz="1200">
                <a:solidFill>
                  <a:srgbClr val="47B4A7"/>
                </a:solidFill>
                <a:latin typeface="Times New Roman"/>
                <a:cs typeface="Times New Roman"/>
              </a:rPr>
              <a:t>a</a:t>
            </a:r>
            <a:r>
              <a:rPr dirty="0" smtClean="0" spc="0" sz="1200">
                <a:solidFill>
                  <a:srgbClr val="47B4A7"/>
                </a:solidFill>
                <a:latin typeface="Times New Roman"/>
                <a:cs typeface="Times New Roman"/>
              </a:rPr>
              <a:t>nk</a:t>
            </a:r>
            <a:r>
              <a:rPr dirty="0" smtClean="0" spc="0" sz="1200">
                <a:solidFill>
                  <a:srgbClr val="47B4A7"/>
                </a:solidFill>
                <a:latin typeface="Times New Roman"/>
                <a:cs typeface="Times New Roman"/>
              </a:rPr>
              <a:t> </a:t>
            </a:r>
            <a:r>
              <a:rPr dirty="0" smtClean="0" spc="0" sz="1200">
                <a:solidFill>
                  <a:srgbClr val="47B4A7"/>
                </a:solidFill>
                <a:latin typeface="Times New Roman"/>
                <a:cs typeface="Times New Roman"/>
              </a:rPr>
              <a:t>y</a:t>
            </a:r>
            <a:r>
              <a:rPr dirty="0" smtClean="0" spc="0" sz="1200">
                <a:solidFill>
                  <a:srgbClr val="47B4A7"/>
                </a:solidFill>
                <a:latin typeface="Times New Roman"/>
                <a:cs typeface="Times New Roman"/>
              </a:rPr>
              <a:t>o</a:t>
            </a:r>
            <a:r>
              <a:rPr dirty="0" smtClean="0" spc="0" sz="1200">
                <a:solidFill>
                  <a:srgbClr val="47B4A7"/>
                </a:solidFill>
                <a:latin typeface="Times New Roman"/>
                <a:cs typeface="Times New Roman"/>
              </a:rPr>
              <a:t>u</a:t>
            </a:r>
            <a:r>
              <a:rPr dirty="0" smtClean="0" spc="0" sz="1200">
                <a:solidFill>
                  <a:srgbClr val="47B4A7"/>
                </a:solidFill>
                <a:latin typeface="Times New Roman"/>
                <a:cs typeface="Times New Roman"/>
              </a:rPr>
              <a:t> </a:t>
            </a:r>
            <a:r>
              <a:rPr dirty="0" smtClean="0" spc="0" sz="1200">
                <a:solidFill>
                  <a:srgbClr val="47B4A7"/>
                </a:solidFill>
                <a:latin typeface="Times New Roman"/>
                <a:cs typeface="Times New Roman"/>
              </a:rPr>
              <a:t>for</a:t>
            </a:r>
            <a:r>
              <a:rPr dirty="0" smtClean="0" spc="0" sz="1200">
                <a:solidFill>
                  <a:srgbClr val="47B4A7"/>
                </a:solidFill>
                <a:latin typeface="Times New Roman"/>
                <a:cs typeface="Times New Roman"/>
              </a:rPr>
              <a:t> </a:t>
            </a:r>
            <a:r>
              <a:rPr dirty="0" smtClean="0" spc="0" sz="1200">
                <a:solidFill>
                  <a:srgbClr val="47B4A7"/>
                </a:solidFill>
                <a:latin typeface="Times New Roman"/>
                <a:cs typeface="Times New Roman"/>
              </a:rPr>
              <a:t>c</a:t>
            </a:r>
            <a:r>
              <a:rPr dirty="0" smtClean="0" spc="0" sz="1200">
                <a:solidFill>
                  <a:srgbClr val="47B4A7"/>
                </a:solidFill>
                <a:latin typeface="Times New Roman"/>
                <a:cs typeface="Times New Roman"/>
              </a:rPr>
              <a:t>hoosing</a:t>
            </a:r>
            <a:r>
              <a:rPr dirty="0" smtClean="0" spc="0" sz="1200">
                <a:solidFill>
                  <a:srgbClr val="47B4A7"/>
                </a:solidFill>
                <a:latin typeface="Times New Roman"/>
                <a:cs typeface="Times New Roman"/>
              </a:rPr>
              <a:t> </a:t>
            </a:r>
            <a:r>
              <a:rPr dirty="0" smtClean="0" spc="0" sz="1200">
                <a:solidFill>
                  <a:srgbClr val="47B4A7"/>
                </a:solidFill>
                <a:latin typeface="Times New Roman"/>
                <a:cs typeface="Times New Roman"/>
              </a:rPr>
              <a:t>V</a:t>
            </a:r>
            <a:r>
              <a:rPr dirty="0" smtClean="0" spc="0" sz="1200">
                <a:solidFill>
                  <a:srgbClr val="47B4A7"/>
                </a:solidFill>
                <a:latin typeface="Times New Roman"/>
                <a:cs typeface="Times New Roman"/>
              </a:rPr>
              <a:t>e</a:t>
            </a:r>
            <a:r>
              <a:rPr dirty="0" smtClean="0" spc="0" sz="1200">
                <a:solidFill>
                  <a:srgbClr val="47B4A7"/>
                </a:solidFill>
                <a:latin typeface="Times New Roman"/>
                <a:cs typeface="Times New Roman"/>
              </a:rPr>
              <a:t>nt</a:t>
            </a:r>
            <a:r>
              <a:rPr dirty="0" smtClean="0" spc="0" sz="1200">
                <a:solidFill>
                  <a:srgbClr val="47B4A7"/>
                </a:solidFill>
                <a:latin typeface="Times New Roman"/>
                <a:cs typeface="Times New Roman"/>
              </a:rPr>
              <a:t> </a:t>
            </a:r>
            <a:r>
              <a:rPr dirty="0" smtClean="0" spc="0" sz="1200">
                <a:solidFill>
                  <a:srgbClr val="47B4A7"/>
                </a:solidFill>
                <a:latin typeface="Times New Roman"/>
                <a:cs typeface="Times New Roman"/>
              </a:rPr>
              <a:t>G</a:t>
            </a:r>
            <a:r>
              <a:rPr dirty="0" smtClean="0" spc="0" sz="1200">
                <a:solidFill>
                  <a:srgbClr val="47B4A7"/>
                </a:solidFill>
                <a:latin typeface="Times New Roman"/>
                <a:cs typeface="Times New Roman"/>
              </a:rPr>
              <a:t>r</a:t>
            </a:r>
            <a:r>
              <a:rPr dirty="0" smtClean="0" spc="0" sz="1200">
                <a:solidFill>
                  <a:srgbClr val="47B4A7"/>
                </a:solidFill>
                <a:latin typeface="Times New Roman"/>
                <a:cs typeface="Times New Roman"/>
              </a:rPr>
              <a:t>a</a:t>
            </a:r>
            <a:r>
              <a:rPr dirty="0" smtClean="0" spc="0" sz="1200">
                <a:solidFill>
                  <a:srgbClr val="47B4A7"/>
                </a:solidFill>
                <a:latin typeface="Times New Roman"/>
                <a:cs typeface="Times New Roman"/>
              </a:rPr>
              <a:t>phics.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95300" y="2298700"/>
            <a:ext cx="6290945" cy="3623309"/>
          </a:xfrm>
          <a:prstGeom prst="rect">
            <a:avLst/>
          </a:prstGeom>
        </p:spPr>
        <p:txBody>
          <a:bodyPr bIns="0" lIns="0" rIns="0" rtlCol="0" tIns="3262" wrap="square">
            <a:noAutofit/>
          </a:bodyPr>
          <a:lstStyle/>
          <a:p>
            <a:pPr>
              <a:lnSpc>
                <a:spcPts val="700"/>
              </a:lnSpc>
            </a:pPr>
            <a:endParaRPr sz="700"/>
          </a:p>
          <a:p>
            <a:pPr marL="126492">
              <a:lnSpc>
                <a:spcPct val="95825"/>
              </a:lnSpc>
            </a:pPr>
            <a:r>
              <a:rPr dirty="0" smtClean="0" spc="0" sz="1200">
                <a:latin typeface="Times New Roman"/>
                <a:cs typeface="Times New Roman"/>
              </a:rPr>
              <a:t>Not</a:t>
            </a:r>
            <a:r>
              <a:rPr dirty="0" smtClean="0" spc="0" sz="1200">
                <a:latin typeface="Times New Roman"/>
                <a:cs typeface="Times New Roman"/>
              </a:rPr>
              <a:t>e</a:t>
            </a:r>
            <a:r>
              <a:rPr dirty="0" smtClean="0" spc="0" sz="1200">
                <a:latin typeface="Times New Roman"/>
                <a:cs typeface="Times New Roman"/>
              </a:rPr>
              <a:t>s: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495300" y="664844"/>
            <a:ext cx="6290945" cy="1177290"/>
          </a:xfrm>
          <a:prstGeom prst="rect">
            <a:avLst/>
          </a:prstGeom>
        </p:spPr>
        <p:txBody>
          <a:bodyPr bIns="0" lIns="0" rIns="0" rtlCol="0" tIns="1611" wrap="square">
            <a:noAutofit/>
          </a:bodyPr>
          <a:lstStyle/>
          <a:p>
            <a:pPr>
              <a:lnSpc>
                <a:spcPts val="700"/>
              </a:lnSpc>
            </a:pPr>
            <a:endParaRPr sz="700"/>
          </a:p>
          <a:p>
            <a:pPr marL="126492">
              <a:lnSpc>
                <a:spcPct val="95825"/>
              </a:lnSpc>
            </a:pPr>
            <a:r>
              <a:rPr dirty="0" smtClean="0" sz="1200">
                <a:latin typeface="Times New Roman"/>
                <a:cs typeface="Times New Roman"/>
              </a:rPr>
              <a:t>W</a:t>
            </a:r>
            <a:r>
              <a:rPr dirty="0" smtClean="0" sz="1200">
                <a:latin typeface="Times New Roman"/>
                <a:cs typeface="Times New Roman"/>
              </a:rPr>
              <a:t>h</a:t>
            </a:r>
            <a:r>
              <a:rPr dirty="0" smtClean="0" sz="1200">
                <a:latin typeface="Times New Roman"/>
                <a:cs typeface="Times New Roman"/>
              </a:rPr>
              <a:t>a</a:t>
            </a:r>
            <a:r>
              <a:rPr dirty="0" smtClean="0" sz="1200">
                <a:latin typeface="Times New Roman"/>
                <a:cs typeface="Times New Roman"/>
              </a:rPr>
              <a:t>t</a:t>
            </a:r>
            <a:r>
              <a:rPr dirty="0" smtClean="0" sz="1200">
                <a:latin typeface="Times New Roman"/>
                <a:cs typeface="Times New Roman"/>
              </a:rPr>
              <a:t> </a:t>
            </a:r>
            <a:r>
              <a:rPr dirty="0" smtClean="0" sz="1200">
                <a:latin typeface="Times New Roman"/>
                <a:cs typeface="Times New Roman"/>
              </a:rPr>
              <a:t>t</a:t>
            </a:r>
            <a:r>
              <a:rPr dirty="0" smtClean="0" sz="1200">
                <a:latin typeface="Times New Roman"/>
                <a:cs typeface="Times New Roman"/>
              </a:rPr>
              <a:t>o</a:t>
            </a:r>
            <a:r>
              <a:rPr dirty="0" smtClean="0" sz="1200">
                <a:latin typeface="Times New Roman"/>
                <a:cs typeface="Times New Roman"/>
              </a:rPr>
              <a:t> </a:t>
            </a:r>
            <a:r>
              <a:rPr dirty="0" smtClean="0" sz="1200">
                <a:latin typeface="Times New Roman"/>
                <a:cs typeface="Times New Roman"/>
              </a:rPr>
              <a:t>a</a:t>
            </a:r>
            <a:r>
              <a:rPr dirty="0" smtClean="0" sz="1200">
                <a:latin typeface="Times New Roman"/>
                <a:cs typeface="Times New Roman"/>
              </a:rPr>
              <a:t>void: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mitype="http://purl.org/dc/dcmitype/" xmlns:xsi="http://www.w3.org/2001/XMLSchema-instance"/>
</file>