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  <Override ContentType="application/vnd.openxmlformats-officedocument.presentationml.slide+xml" PartName="/ppt/slides/slide2.xml"/>
  <Override ContentType="application/vnd.openxmlformats-officedocument.presentationml.slide+xml" PartName="/ppt/slides/slide3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http://www.ventgraphics.com" TargetMode="External" Type="http://schemas.openxmlformats.org/officeDocument/2006/relationships/hyperlink"/><Relationship Id="rId3" Target="mailto:richard@ventgraphics.com" TargetMode="External" Type="http://schemas.openxmlformats.org/officeDocument/2006/relationships/hyperlink"/><Relationship Id="rId4" Target="../media/image1.png" Type="http://schemas.openxmlformats.org/officeDocument/2006/relationships/image"/></Relationships>

</file>

<file path=ppt/slides/_rels/slide2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3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426720" y="588644"/>
            <a:ext cx="2117725" cy="824865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98475" y="3830954"/>
            <a:ext cx="0" cy="448309"/>
          </a:xfrm>
          <a:custGeom>
            <a:avLst/>
            <a:gdLst/>
            <a:ahLst/>
            <a:cxnLst/>
            <a:rect b="b" l="l" r="r" t="t"/>
            <a:pathLst>
              <a:path h="448309" w="0">
                <a:moveTo>
                  <a:pt x="0" y="0"/>
                </a:moveTo>
                <a:lnTo>
                  <a:pt x="0" y="448309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80059" y="3850004"/>
            <a:ext cx="3077844" cy="0"/>
          </a:xfrm>
          <a:custGeom>
            <a:avLst/>
            <a:gdLst/>
            <a:ahLst/>
            <a:cxnLst/>
            <a:rect b="b" l="l" r="r" t="t"/>
            <a:pathLst>
              <a:path h="0" w="3077844">
                <a:moveTo>
                  <a:pt x="0" y="0"/>
                </a:moveTo>
                <a:lnTo>
                  <a:pt x="3077844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538854" y="3830954"/>
            <a:ext cx="0" cy="448309"/>
          </a:xfrm>
          <a:custGeom>
            <a:avLst/>
            <a:gdLst/>
            <a:ahLst/>
            <a:cxnLst/>
            <a:rect b="b" l="l" r="r" t="t"/>
            <a:pathLst>
              <a:path h="448309" w="0">
                <a:moveTo>
                  <a:pt x="0" y="0"/>
                </a:moveTo>
                <a:lnTo>
                  <a:pt x="0" y="448309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80059" y="4260214"/>
            <a:ext cx="3077844" cy="0"/>
          </a:xfrm>
          <a:custGeom>
            <a:avLst/>
            <a:gdLst/>
            <a:ahLst/>
            <a:cxnLst/>
            <a:rect b="b" l="l" r="r" t="t"/>
            <a:pathLst>
              <a:path h="0" w="3077844">
                <a:moveTo>
                  <a:pt x="0" y="0"/>
                </a:moveTo>
                <a:lnTo>
                  <a:pt x="3077844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727450" y="3830954"/>
            <a:ext cx="0" cy="448309"/>
          </a:xfrm>
          <a:custGeom>
            <a:avLst/>
            <a:gdLst/>
            <a:ahLst/>
            <a:cxnLst/>
            <a:rect b="b" l="l" r="r" t="t"/>
            <a:pathLst>
              <a:path h="448309" w="0">
                <a:moveTo>
                  <a:pt x="0" y="0"/>
                </a:moveTo>
                <a:lnTo>
                  <a:pt x="0" y="448309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708400" y="3850004"/>
            <a:ext cx="3100704" cy="0"/>
          </a:xfrm>
          <a:custGeom>
            <a:avLst/>
            <a:gdLst/>
            <a:ahLst/>
            <a:cxnLst/>
            <a:rect b="b" l="l" r="r" t="t"/>
            <a:pathLst>
              <a:path h="0" w="3100704">
                <a:moveTo>
                  <a:pt x="0" y="0"/>
                </a:moveTo>
                <a:lnTo>
                  <a:pt x="3100704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6790055" y="3830954"/>
            <a:ext cx="0" cy="448309"/>
          </a:xfrm>
          <a:custGeom>
            <a:avLst/>
            <a:gdLst/>
            <a:ahLst/>
            <a:cxnLst/>
            <a:rect b="b" l="l" r="r" t="t"/>
            <a:pathLst>
              <a:path h="448309" w="0">
                <a:moveTo>
                  <a:pt x="0" y="0"/>
                </a:moveTo>
                <a:lnTo>
                  <a:pt x="0" y="448309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708400" y="4260214"/>
            <a:ext cx="3100704" cy="0"/>
          </a:xfrm>
          <a:custGeom>
            <a:avLst/>
            <a:gdLst/>
            <a:ahLst/>
            <a:cxnLst/>
            <a:rect b="b" l="l" r="r" t="t"/>
            <a:pathLst>
              <a:path h="0" w="3100704">
                <a:moveTo>
                  <a:pt x="0" y="0"/>
                </a:moveTo>
                <a:lnTo>
                  <a:pt x="3100704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98475" y="4429124"/>
            <a:ext cx="0" cy="1003300"/>
          </a:xfrm>
          <a:custGeom>
            <a:avLst/>
            <a:gdLst/>
            <a:ahLst/>
            <a:cxnLst/>
            <a:rect b="b" l="l" r="r" t="t"/>
            <a:pathLst>
              <a:path h="1003300" w="0">
                <a:moveTo>
                  <a:pt x="0" y="0"/>
                </a:moveTo>
                <a:lnTo>
                  <a:pt x="0" y="100330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80059" y="4448174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6790055" y="4429124"/>
            <a:ext cx="0" cy="1003300"/>
          </a:xfrm>
          <a:custGeom>
            <a:avLst/>
            <a:gdLst/>
            <a:ahLst/>
            <a:cxnLst/>
            <a:rect b="b" l="l" r="r" t="t"/>
            <a:pathLst>
              <a:path h="1003300" w="0">
                <a:moveTo>
                  <a:pt x="0" y="0"/>
                </a:moveTo>
                <a:lnTo>
                  <a:pt x="0" y="100330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80059" y="5413374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98475" y="5854064"/>
            <a:ext cx="0" cy="1828165"/>
          </a:xfrm>
          <a:custGeom>
            <a:avLst/>
            <a:gdLst/>
            <a:ahLst/>
            <a:cxnLst/>
            <a:rect b="b" l="l" r="r" t="t"/>
            <a:pathLst>
              <a:path h="1828165" w="0">
                <a:moveTo>
                  <a:pt x="0" y="0"/>
                </a:moveTo>
                <a:lnTo>
                  <a:pt x="0" y="1828165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80059" y="5873114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790055" y="5854064"/>
            <a:ext cx="0" cy="1828165"/>
          </a:xfrm>
          <a:custGeom>
            <a:avLst/>
            <a:gdLst/>
            <a:ahLst/>
            <a:cxnLst/>
            <a:rect b="b" l="l" r="r" t="t"/>
            <a:pathLst>
              <a:path h="1828165" w="0">
                <a:moveTo>
                  <a:pt x="0" y="0"/>
                </a:moveTo>
                <a:lnTo>
                  <a:pt x="0" y="1828165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80059" y="7663180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98475" y="8256269"/>
            <a:ext cx="0" cy="1488439"/>
          </a:xfrm>
          <a:custGeom>
            <a:avLst/>
            <a:gdLst/>
            <a:ahLst/>
            <a:cxnLst/>
            <a:rect b="b" l="l" r="r" t="t"/>
            <a:pathLst>
              <a:path h="1488440" w="0">
                <a:moveTo>
                  <a:pt x="0" y="0"/>
                </a:moveTo>
                <a:lnTo>
                  <a:pt x="0" y="148844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80059" y="8275319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790055" y="8256269"/>
            <a:ext cx="0" cy="1488439"/>
          </a:xfrm>
          <a:custGeom>
            <a:avLst/>
            <a:gdLst/>
            <a:ahLst/>
            <a:cxnLst/>
            <a:rect b="b" l="l" r="r" t="t"/>
            <a:pathLst>
              <a:path h="1488440" w="0">
                <a:moveTo>
                  <a:pt x="0" y="0"/>
                </a:moveTo>
                <a:lnTo>
                  <a:pt x="0" y="148844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80059" y="9725660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026789" y="609237"/>
            <a:ext cx="1844598" cy="372014"/>
          </a:xfrm>
          <a:prstGeom prst="rect">
            <a:avLst/>
          </a:prstGeom>
        </p:spPr>
        <p:txBody>
          <a:bodyPr bIns="0" lIns="0" rIns="0" rtlCol="0" tIns="9048" wrap="square">
            <a:noAutofit/>
          </a:bodyPr>
          <a:lstStyle/>
          <a:p>
            <a:pPr marL="12700" marR="22860">
              <a:lnSpc>
                <a:spcPts val="1425"/>
              </a:lnSpc>
            </a:pPr>
            <a:r>
              <a:rPr dirty="0" smtClean="0" spc="0" sz="1300">
                <a:solidFill>
                  <a:srgbClr val="46B3A6"/>
                </a:solidFill>
                <a:latin typeface="Times New Roman"/>
                <a:cs typeface="Times New Roman"/>
              </a:rPr>
              <a:t>Richard</a:t>
            </a:r>
            <a:r>
              <a:rPr dirty="0" smtClean="0" spc="0" sz="13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3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0" sz="1300">
                <a:solidFill>
                  <a:srgbClr val="46B3A6"/>
                </a:solidFill>
                <a:latin typeface="Times New Roman"/>
                <a:cs typeface="Times New Roman"/>
              </a:rPr>
              <a:t>ween</a:t>
            </a:r>
            <a:r>
              <a:rPr dirty="0" smtClean="0" spc="0" sz="13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3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G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phic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si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g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/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l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l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ustr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tor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6789" y="1169465"/>
            <a:ext cx="1699514" cy="543559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 marR="2286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  <a:hlinkClick r:id="rId2"/>
              </a:rPr>
              <a:t>w</a:t>
            </a:r>
            <a:r>
              <a:rPr dirty="0" smtClean="0" spc="0" sz="1200">
                <a:latin typeface="Times New Roman"/>
                <a:cs typeface="Times New Roman"/>
                <a:hlinkClick r:id="rId2"/>
              </a:rPr>
              <a:t>w</a:t>
            </a:r>
            <a:r>
              <a:rPr dirty="0" smtClean="0" spc="0" sz="1200">
                <a:latin typeface="Times New Roman"/>
                <a:cs typeface="Times New Roman"/>
                <a:hlinkClick r:id="rId2"/>
              </a:rPr>
              <a:t>w.v</a:t>
            </a:r>
            <a:r>
              <a:rPr dirty="0" smtClean="0" spc="0" sz="1200"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pc="0" sz="1200"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pc="0" sz="1200"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pc="0" sz="1200"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pc="0" sz="1200"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pc="0" sz="1200"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pc="0" sz="1200">
                <a:latin typeface="Times New Roman"/>
                <a:cs typeface="Times New Roman"/>
                <a:hlinkClick r:id="rId2"/>
              </a:rPr>
              <a:t>phics.</a:t>
            </a:r>
            <a:r>
              <a:rPr dirty="0" smtClean="0" spc="0" sz="1200">
                <a:latin typeface="Times New Roman"/>
                <a:cs typeface="Times New Roman"/>
                <a:hlinkClick r:id="rId2"/>
              </a:rPr>
              <a:t>c</a:t>
            </a:r>
            <a:r>
              <a:rPr dirty="0" smtClean="0" spc="0" sz="1200">
                <a:latin typeface="Times New Roman"/>
                <a:cs typeface="Times New Roman"/>
                <a:hlinkClick r:id="rId2"/>
              </a:rPr>
              <a:t>om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>
                <a:latin typeface="Times New Roman"/>
                <a:cs typeface="Times New Roman"/>
                <a:hlinkClick r:id="rId3"/>
              </a:rPr>
              <a:t>ri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c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h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a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rd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@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v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e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ntgr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a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phics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.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c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o</a:t>
            </a:r>
            <a:r>
              <a:rPr dirty="0" smtClean="0" sz="1200">
                <a:latin typeface="Times New Roman"/>
                <a:cs typeface="Times New Roman"/>
                <a:hlinkClick r:id="rId3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60"/>
              </a:spcBef>
            </a:pPr>
            <a:r>
              <a:rPr dirty="0" smtClean="0" sz="1200">
                <a:latin typeface="Times New Roman"/>
                <a:cs typeface="Times New Roman"/>
              </a:rPr>
              <a:t>07800982951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2600" y="2940129"/>
            <a:ext cx="5706742" cy="757524"/>
          </a:xfrm>
          <a:prstGeom prst="rect">
            <a:avLst/>
          </a:prstGeom>
        </p:spPr>
        <p:txBody>
          <a:bodyPr bIns="0" lIns="0" rIns="0" rtlCol="0" tIns="17526" wrap="square">
            <a:noAutofit/>
          </a:bodyPr>
          <a:lstStyle/>
          <a:p>
            <a:pPr marL="12700" marR="13586">
              <a:lnSpc>
                <a:spcPts val="2760"/>
              </a:lnSpc>
            </a:pP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Your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Cre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ve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Bri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plat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1" sz="2600">
                <a:solidFill>
                  <a:srgbClr val="46B3A6"/>
                </a:solidFill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101"/>
              </a:spcBef>
            </a:pPr>
            <a:r>
              <a:rPr dirty="0" smtClean="0" sz="1200">
                <a:solidFill>
                  <a:srgbClr val="46B3A6"/>
                </a:solidFill>
                <a:latin typeface="Times New Roman"/>
                <a:cs typeface="Times New Roman"/>
              </a:rPr>
              <a:t>Use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th</a:t>
            </a:r>
            <a:r>
              <a:rPr dirty="0" smtClean="0" spc="4" sz="12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to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4" sz="12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ll</a:t>
            </a:r>
            <a:r>
              <a:rPr dirty="0" smtClean="0" spc="4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me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tails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about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the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proj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25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5" sz="12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ou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4" sz="12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v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,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th</a:t>
            </a:r>
            <a:r>
              <a:rPr dirty="0" smtClean="0" spc="4" sz="12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lp</a:t>
            </a:r>
            <a:r>
              <a:rPr dirty="0" smtClean="0" spc="25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5" sz="12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ou</a:t>
            </a:r>
            <a:r>
              <a:rPr dirty="0" smtClean="0" spc="9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9" sz="1200">
                <a:solidFill>
                  <a:srgbClr val="46B3A6"/>
                </a:solidFill>
                <a:latin typeface="Times New Roman"/>
                <a:cs typeface="Times New Roman"/>
              </a:rPr>
              <a:t>g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14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the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b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st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value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4" sz="12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nd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132"/>
              </a:spcBef>
            </a:pP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sult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om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rvi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6B3A6"/>
                </a:solidFill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0408" y="5551112"/>
            <a:ext cx="2135033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v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b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ief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esc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ti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j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0" sz="1000">
                <a:solidFill>
                  <a:srgbClr val="46B3A6"/>
                </a:solidFill>
                <a:latin typeface="Times New Roman"/>
                <a:cs typeface="Times New Roman"/>
              </a:rPr>
              <a:t>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0408" y="7813109"/>
            <a:ext cx="4927850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L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esir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eli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v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b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les,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trate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g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ies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b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le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l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b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le.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408" y="9855218"/>
            <a:ext cx="2312501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at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/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L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/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/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er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q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ir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475" y="8275319"/>
            <a:ext cx="6291580" cy="1450339"/>
          </a:xfrm>
          <a:prstGeom prst="rect">
            <a:avLst/>
          </a:prstGeom>
        </p:spPr>
        <p:txBody>
          <a:bodyPr bIns="0" lIns="0" rIns="0" rtlCol="0" tIns="3262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24840">
              <a:lnSpc>
                <a:spcPct val="958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Cr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ve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qu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ments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onsid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ons: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475" y="5873114"/>
            <a:ext cx="6291580" cy="1790065"/>
          </a:xfrm>
          <a:prstGeom prst="rect">
            <a:avLst/>
          </a:prstGeom>
        </p:spPr>
        <p:txBody>
          <a:bodyPr bIns="0" lIns="0" rIns="0" rtlCol="0" tIns="3262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24840">
              <a:lnSpc>
                <a:spcPct val="958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Obj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v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8475" y="4448174"/>
            <a:ext cx="6291580" cy="965200"/>
          </a:xfrm>
          <a:prstGeom prst="rect">
            <a:avLst/>
          </a:prstGeom>
        </p:spPr>
        <p:txBody>
          <a:bodyPr bIns="0" lIns="0" rIns="0" rtlCol="0" tIns="3008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24840">
              <a:lnSpc>
                <a:spcPct val="958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roj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Ov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rvi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w: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8475" y="3850004"/>
            <a:ext cx="3040379" cy="410209"/>
          </a:xfrm>
          <a:prstGeom prst="rect">
            <a:avLst/>
          </a:prstGeom>
        </p:spPr>
        <p:txBody>
          <a:bodyPr bIns="0" lIns="0" rIns="0" rtlCol="0" tIns="2246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24840">
              <a:lnSpc>
                <a:spcPct val="958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me: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27450" y="3850004"/>
            <a:ext cx="3062604" cy="410209"/>
          </a:xfrm>
          <a:prstGeom prst="rect">
            <a:avLst/>
          </a:prstGeom>
        </p:spPr>
        <p:txBody>
          <a:bodyPr bIns="0" lIns="0" rIns="0" rtlCol="0" tIns="2246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09092">
              <a:lnSpc>
                <a:spcPct val="95825"/>
              </a:lnSpc>
            </a:pPr>
            <a:r>
              <a:rPr dirty="0" smtClean="0" spc="-1" sz="1200">
                <a:latin typeface="Times New Roman"/>
                <a:cs typeface="Times New Roman"/>
              </a:rPr>
              <a:t>Compa</a:t>
            </a:r>
            <a:r>
              <a:rPr dirty="0" smtClean="0" spc="-1" sz="1200">
                <a:latin typeface="Times New Roman"/>
                <a:cs typeface="Times New Roman"/>
              </a:rPr>
              <a:t>n</a:t>
            </a:r>
            <a:r>
              <a:rPr dirty="0" smtClean="0" spc="-1" sz="1200">
                <a:latin typeface="Times New Roman"/>
                <a:cs typeface="Times New Roman"/>
              </a:rPr>
              <a:t>y</a:t>
            </a:r>
            <a:r>
              <a:rPr dirty="0" smtClean="0" spc="-1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502920" y="662304"/>
            <a:ext cx="0" cy="1215389"/>
          </a:xfrm>
          <a:custGeom>
            <a:avLst/>
            <a:gdLst/>
            <a:ahLst/>
            <a:cxnLst/>
            <a:rect b="b" l="l" r="r" t="t"/>
            <a:pathLst>
              <a:path h="1215389" w="0">
                <a:moveTo>
                  <a:pt x="0" y="0"/>
                </a:moveTo>
                <a:lnTo>
                  <a:pt x="0" y="1215389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83870" y="681354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6793865" y="662304"/>
            <a:ext cx="0" cy="1215389"/>
          </a:xfrm>
          <a:custGeom>
            <a:avLst/>
            <a:gdLst/>
            <a:ahLst/>
            <a:cxnLst/>
            <a:rect b="b" l="l" r="r" t="t"/>
            <a:pathLst>
              <a:path h="1215389" w="0">
                <a:moveTo>
                  <a:pt x="0" y="0"/>
                </a:moveTo>
                <a:lnTo>
                  <a:pt x="0" y="1215389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83870" y="1858644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02284" y="2441575"/>
            <a:ext cx="0" cy="637539"/>
          </a:xfrm>
          <a:custGeom>
            <a:avLst/>
            <a:gdLst/>
            <a:ahLst/>
            <a:cxnLst/>
            <a:rect b="b" l="l" r="r" t="t"/>
            <a:pathLst>
              <a:path h="637539" w="0">
                <a:moveTo>
                  <a:pt x="0" y="0"/>
                </a:moveTo>
                <a:lnTo>
                  <a:pt x="0" y="637539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83870" y="2460625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6793865" y="2441575"/>
            <a:ext cx="0" cy="637539"/>
          </a:xfrm>
          <a:custGeom>
            <a:avLst/>
            <a:gdLst/>
            <a:ahLst/>
            <a:cxnLst/>
            <a:rect b="b" l="l" r="r" t="t"/>
            <a:pathLst>
              <a:path h="637539" w="0">
                <a:moveTo>
                  <a:pt x="0" y="0"/>
                </a:moveTo>
                <a:lnTo>
                  <a:pt x="0" y="637539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83870" y="3060064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02284" y="3482339"/>
            <a:ext cx="0" cy="1421765"/>
          </a:xfrm>
          <a:custGeom>
            <a:avLst/>
            <a:gdLst/>
            <a:ahLst/>
            <a:cxnLst/>
            <a:rect b="b" l="l" r="r" t="t"/>
            <a:pathLst>
              <a:path h="1421765" w="0">
                <a:moveTo>
                  <a:pt x="0" y="0"/>
                </a:moveTo>
                <a:lnTo>
                  <a:pt x="0" y="1421765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83870" y="3501389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6793865" y="3482339"/>
            <a:ext cx="0" cy="1421765"/>
          </a:xfrm>
          <a:custGeom>
            <a:avLst/>
            <a:gdLst/>
            <a:ahLst/>
            <a:cxnLst/>
            <a:rect b="b" l="l" r="r" t="t"/>
            <a:pathLst>
              <a:path h="1421765" w="0">
                <a:moveTo>
                  <a:pt x="0" y="0"/>
                </a:moveTo>
                <a:lnTo>
                  <a:pt x="0" y="1421765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83870" y="4885055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02284" y="5323839"/>
            <a:ext cx="0" cy="1054100"/>
          </a:xfrm>
          <a:custGeom>
            <a:avLst/>
            <a:gdLst/>
            <a:ahLst/>
            <a:cxnLst/>
            <a:rect b="b" l="l" r="r" t="t"/>
            <a:pathLst>
              <a:path h="1054100" w="0">
                <a:moveTo>
                  <a:pt x="0" y="0"/>
                </a:moveTo>
                <a:lnTo>
                  <a:pt x="0" y="105410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83870" y="5342889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6793865" y="5323839"/>
            <a:ext cx="0" cy="1054100"/>
          </a:xfrm>
          <a:custGeom>
            <a:avLst/>
            <a:gdLst/>
            <a:ahLst/>
            <a:cxnLst/>
            <a:rect b="b" l="l" r="r" t="t"/>
            <a:pathLst>
              <a:path h="1054100" w="0">
                <a:moveTo>
                  <a:pt x="0" y="0"/>
                </a:moveTo>
                <a:lnTo>
                  <a:pt x="0" y="105410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83870" y="6358889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02284" y="6798309"/>
            <a:ext cx="0" cy="1348105"/>
          </a:xfrm>
          <a:custGeom>
            <a:avLst/>
            <a:gdLst/>
            <a:ahLst/>
            <a:cxnLst/>
            <a:rect b="b" l="l" r="r" t="t"/>
            <a:pathLst>
              <a:path h="1348104" w="0">
                <a:moveTo>
                  <a:pt x="0" y="0"/>
                </a:moveTo>
                <a:lnTo>
                  <a:pt x="0" y="1348105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83870" y="6817359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6793865" y="6798309"/>
            <a:ext cx="0" cy="1348105"/>
          </a:xfrm>
          <a:custGeom>
            <a:avLst/>
            <a:gdLst/>
            <a:ahLst/>
            <a:cxnLst/>
            <a:rect b="b" l="l" r="r" t="t"/>
            <a:pathLst>
              <a:path h="1348104" w="0">
                <a:moveTo>
                  <a:pt x="0" y="0"/>
                </a:moveTo>
                <a:lnTo>
                  <a:pt x="0" y="1348105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83870" y="8127364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02284" y="8712200"/>
            <a:ext cx="0" cy="1213484"/>
          </a:xfrm>
          <a:custGeom>
            <a:avLst/>
            <a:gdLst/>
            <a:ahLst/>
            <a:cxnLst/>
            <a:rect b="b" l="l" r="r" t="t"/>
            <a:pathLst>
              <a:path h="1213484" w="0">
                <a:moveTo>
                  <a:pt x="0" y="0"/>
                </a:moveTo>
                <a:lnTo>
                  <a:pt x="0" y="1213484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83870" y="8731250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793865" y="8712200"/>
            <a:ext cx="0" cy="1213484"/>
          </a:xfrm>
          <a:custGeom>
            <a:avLst/>
            <a:gdLst/>
            <a:ahLst/>
            <a:cxnLst/>
            <a:rect b="b" l="l" r="r" t="t"/>
            <a:pathLst>
              <a:path h="1213484" w="0">
                <a:moveTo>
                  <a:pt x="0" y="0"/>
                </a:moveTo>
                <a:lnTo>
                  <a:pt x="0" y="1213484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83870" y="9906635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82600" y="1996509"/>
            <a:ext cx="5173244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tify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g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ate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j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cl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j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ile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k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ates.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2600" y="3189801"/>
            <a:ext cx="2229517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v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b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g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et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ati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j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1" sz="1000">
                <a:solidFill>
                  <a:srgbClr val="46B3A6"/>
                </a:solidFill>
                <a:latin typeface="Times New Roman"/>
                <a:cs typeface="Times New Roman"/>
              </a:rPr>
              <a:t>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2600" y="5023554"/>
            <a:ext cx="3335189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g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ics,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,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B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es,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etc.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2600" y="6497516"/>
            <a:ext cx="2944329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W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w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/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k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k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e?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2600" y="8265737"/>
            <a:ext cx="4724210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W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v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g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j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?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F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x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le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g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,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,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g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,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ata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etc.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2600" y="10035050"/>
            <a:ext cx="2900183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B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k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b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le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x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l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,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m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etit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etc.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284" y="8731250"/>
            <a:ext cx="6291580" cy="1175384"/>
          </a:xfrm>
          <a:prstGeom prst="rect">
            <a:avLst/>
          </a:prstGeom>
        </p:spPr>
        <p:txBody>
          <a:bodyPr bIns="0" lIns="0" rIns="0" rtlCol="0" tIns="3008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19507">
              <a:lnSpc>
                <a:spcPct val="958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f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h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insp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on: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2284" y="6817359"/>
            <a:ext cx="6291580" cy="1310005"/>
          </a:xfrm>
          <a:prstGeom prst="rect">
            <a:avLst/>
          </a:prstGeom>
        </p:spPr>
        <p:txBody>
          <a:bodyPr bIns="0" lIns="0" rIns="0" rtlCol="0" tIns="2373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19507">
              <a:lnSpc>
                <a:spcPct val="958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rovid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sour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284" y="5342889"/>
            <a:ext cx="6291580" cy="1016000"/>
          </a:xfrm>
          <a:prstGeom prst="rect">
            <a:avLst/>
          </a:prstGeom>
        </p:spPr>
        <p:txBody>
          <a:bodyPr bIns="0" lIns="0" rIns="0" rtlCol="0" tIns="2881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19507">
              <a:lnSpc>
                <a:spcPct val="958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Audi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on: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284" y="3501389"/>
            <a:ext cx="6291580" cy="1383665"/>
          </a:xfrm>
          <a:prstGeom prst="rect">
            <a:avLst/>
          </a:prstGeom>
        </p:spPr>
        <p:txBody>
          <a:bodyPr bIns="0" lIns="0" rIns="0" rtlCol="0" tIns="3389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19507">
              <a:lnSpc>
                <a:spcPct val="95825"/>
              </a:lnSpc>
            </a:pPr>
            <a:r>
              <a:rPr dirty="0" smtClean="0" spc="-1" sz="1200">
                <a:latin typeface="Times New Roman"/>
                <a:cs typeface="Times New Roman"/>
              </a:rPr>
              <a:t>T</a:t>
            </a:r>
            <a:r>
              <a:rPr dirty="0" smtClean="0" spc="-1" sz="1200">
                <a:latin typeface="Times New Roman"/>
                <a:cs typeface="Times New Roman"/>
              </a:rPr>
              <a:t>a</a:t>
            </a:r>
            <a:r>
              <a:rPr dirty="0" smtClean="0" spc="-1" sz="1200">
                <a:latin typeface="Times New Roman"/>
                <a:cs typeface="Times New Roman"/>
              </a:rPr>
              <a:t>r</a:t>
            </a:r>
            <a:r>
              <a:rPr dirty="0" smtClean="0" spc="-1" sz="1200">
                <a:latin typeface="Times New Roman"/>
                <a:cs typeface="Times New Roman"/>
              </a:rPr>
              <a:t>g</a:t>
            </a:r>
            <a:r>
              <a:rPr dirty="0" smtClean="0" spc="-1" sz="1200">
                <a:latin typeface="Times New Roman"/>
                <a:cs typeface="Times New Roman"/>
              </a:rPr>
              <a:t>e</a:t>
            </a:r>
            <a:r>
              <a:rPr dirty="0" smtClean="0" spc="-1" sz="1200">
                <a:latin typeface="Times New Roman"/>
                <a:cs typeface="Times New Roman"/>
              </a:rPr>
              <a:t>t</a:t>
            </a:r>
            <a:r>
              <a:rPr dirty="0" smtClean="0" spc="-1" sz="1200">
                <a:latin typeface="Times New Roman"/>
                <a:cs typeface="Times New Roman"/>
              </a:rPr>
              <a:t> </a:t>
            </a:r>
            <a:r>
              <a:rPr dirty="0" smtClean="0" spc="-1" sz="1200">
                <a:latin typeface="Times New Roman"/>
                <a:cs typeface="Times New Roman"/>
              </a:rPr>
              <a:t>aud</a:t>
            </a:r>
            <a:r>
              <a:rPr dirty="0" smtClean="0" spc="-1" sz="1200">
                <a:latin typeface="Times New Roman"/>
                <a:cs typeface="Times New Roman"/>
              </a:rPr>
              <a:t>i</a:t>
            </a:r>
            <a:r>
              <a:rPr dirty="0" smtClean="0" spc="-1" sz="1200">
                <a:latin typeface="Times New Roman"/>
                <a:cs typeface="Times New Roman"/>
              </a:rPr>
              <a:t>e</a:t>
            </a:r>
            <a:r>
              <a:rPr dirty="0" smtClean="0" spc="-1" sz="1200">
                <a:latin typeface="Times New Roman"/>
                <a:cs typeface="Times New Roman"/>
              </a:rPr>
              <a:t>n</a:t>
            </a:r>
            <a:r>
              <a:rPr dirty="0" smtClean="0" spc="-1" sz="1200">
                <a:latin typeface="Times New Roman"/>
                <a:cs typeface="Times New Roman"/>
              </a:rPr>
              <a:t>c</a:t>
            </a:r>
            <a:r>
              <a:rPr dirty="0" smtClean="0" spc="-1" sz="1200">
                <a:latin typeface="Times New Roman"/>
                <a:cs typeface="Times New Roman"/>
              </a:rPr>
              <a:t>e</a:t>
            </a:r>
            <a:r>
              <a:rPr dirty="0" smtClean="0" spc="-1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284" y="2460625"/>
            <a:ext cx="6291580" cy="599439"/>
          </a:xfrm>
          <a:prstGeom prst="rect">
            <a:avLst/>
          </a:prstGeom>
        </p:spPr>
        <p:txBody>
          <a:bodyPr bIns="0" lIns="0" rIns="0" rtlCol="0" tIns="1357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19507">
              <a:lnSpc>
                <a:spcPct val="95825"/>
              </a:lnSpc>
            </a:pPr>
            <a:r>
              <a:rPr dirty="0" smtClean="0" spc="-2" sz="1200">
                <a:latin typeface="Times New Roman"/>
                <a:cs typeface="Times New Roman"/>
              </a:rPr>
              <a:t>B</a:t>
            </a:r>
            <a:r>
              <a:rPr dirty="0" smtClean="0" spc="-2" sz="1200">
                <a:latin typeface="Times New Roman"/>
                <a:cs typeface="Times New Roman"/>
              </a:rPr>
              <a:t>u</a:t>
            </a:r>
            <a:r>
              <a:rPr dirty="0" smtClean="0" spc="-2" sz="1200">
                <a:latin typeface="Times New Roman"/>
                <a:cs typeface="Times New Roman"/>
              </a:rPr>
              <a:t>d</a:t>
            </a:r>
            <a:r>
              <a:rPr dirty="0" smtClean="0" spc="-2" sz="1200">
                <a:latin typeface="Times New Roman"/>
                <a:cs typeface="Times New Roman"/>
              </a:rPr>
              <a:t>g</a:t>
            </a:r>
            <a:r>
              <a:rPr dirty="0" smtClean="0" spc="-2" sz="1200">
                <a:latin typeface="Times New Roman"/>
                <a:cs typeface="Times New Roman"/>
              </a:rPr>
              <a:t>e</a:t>
            </a:r>
            <a:r>
              <a:rPr dirty="0" smtClean="0" spc="-2" sz="1200">
                <a:latin typeface="Times New Roman"/>
                <a:cs typeface="Times New Roman"/>
              </a:rPr>
              <a:t>t: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2920" y="681354"/>
            <a:ext cx="6290945" cy="1177289"/>
          </a:xfrm>
          <a:prstGeom prst="rect">
            <a:avLst/>
          </a:prstGeom>
        </p:spPr>
        <p:txBody>
          <a:bodyPr bIns="0" lIns="0" rIns="0" rtlCol="0" tIns="1865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18872">
              <a:lnSpc>
                <a:spcPct val="958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h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dule: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495300" y="645794"/>
            <a:ext cx="0" cy="1215390"/>
          </a:xfrm>
          <a:custGeom>
            <a:avLst/>
            <a:gdLst/>
            <a:ahLst/>
            <a:cxnLst/>
            <a:rect b="b" l="l" r="r" t="t"/>
            <a:pathLst>
              <a:path h="1215390" w="0">
                <a:moveTo>
                  <a:pt x="0" y="0"/>
                </a:moveTo>
                <a:lnTo>
                  <a:pt x="0" y="121539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76250" y="664844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786245" y="645794"/>
            <a:ext cx="0" cy="1215390"/>
          </a:xfrm>
          <a:custGeom>
            <a:avLst/>
            <a:gdLst/>
            <a:ahLst/>
            <a:cxnLst/>
            <a:rect b="b" l="l" r="r" t="t"/>
            <a:pathLst>
              <a:path h="1215390" w="0">
                <a:moveTo>
                  <a:pt x="0" y="0"/>
                </a:moveTo>
                <a:lnTo>
                  <a:pt x="0" y="121539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76250" y="1842134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95300" y="2279650"/>
            <a:ext cx="0" cy="3661409"/>
          </a:xfrm>
          <a:custGeom>
            <a:avLst/>
            <a:gdLst/>
            <a:ahLst/>
            <a:cxnLst/>
            <a:rect b="b" l="l" r="r" t="t"/>
            <a:pathLst>
              <a:path h="3661409" w="0">
                <a:moveTo>
                  <a:pt x="0" y="0"/>
                </a:moveTo>
                <a:lnTo>
                  <a:pt x="0" y="3661409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76250" y="2298700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786245" y="2279650"/>
            <a:ext cx="0" cy="3661409"/>
          </a:xfrm>
          <a:custGeom>
            <a:avLst/>
            <a:gdLst/>
            <a:ahLst/>
            <a:cxnLst/>
            <a:rect b="b" l="l" r="r" t="t"/>
            <a:pathLst>
              <a:path h="3661409" w="0">
                <a:moveTo>
                  <a:pt x="0" y="0"/>
                </a:moveTo>
                <a:lnTo>
                  <a:pt x="0" y="3661409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76250" y="5922009"/>
            <a:ext cx="6329045" cy="0"/>
          </a:xfrm>
          <a:custGeom>
            <a:avLst/>
            <a:gdLst/>
            <a:ahLst/>
            <a:cxnLst/>
            <a:rect b="b" l="l" r="r" t="t"/>
            <a:pathLst>
              <a:path h="0" w="6329045">
                <a:moveTo>
                  <a:pt x="0" y="0"/>
                </a:moveTo>
                <a:lnTo>
                  <a:pt x="6329045" y="0"/>
                </a:lnTo>
              </a:path>
            </a:pathLst>
          </a:custGeom>
          <a:ln w="38100">
            <a:solidFill>
              <a:srgbClr val="D0D0C8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82600" y="1979745"/>
            <a:ext cx="4204189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r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v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etails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b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w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g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ld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cl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u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n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w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h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y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l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e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s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to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 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a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v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o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i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d</a:t>
            </a:r>
            <a:r>
              <a:rPr dirty="0" smtClean="0" spc="-2" sz="1000">
                <a:solidFill>
                  <a:srgbClr val="46B3A6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600" y="6051605"/>
            <a:ext cx="6137399" cy="1003675"/>
          </a:xfrm>
          <a:prstGeom prst="rect">
            <a:avLst/>
          </a:prstGeom>
        </p:spPr>
        <p:txBody>
          <a:bodyPr bIns="0" lIns="0" rIns="0" rtlCol="0" tIns="13620" wrap="square">
            <a:noAutofit/>
          </a:bodyPr>
          <a:lstStyle/>
          <a:p>
            <a:pPr marL="12700" marR="13586">
              <a:lnSpc>
                <a:spcPts val="2145"/>
              </a:lnSpc>
            </a:pPr>
            <a:r>
              <a:rPr dirty="0" smtClean="0" sz="2000">
                <a:solidFill>
                  <a:srgbClr val="46B3A6"/>
                </a:solidFill>
                <a:latin typeface="Times New Roman"/>
                <a:cs typeface="Times New Roman"/>
              </a:rPr>
              <a:t>Tips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1255"/>
              </a:spcBef>
            </a:pPr>
            <a:r>
              <a:rPr dirty="0" smtClean="0" spc="0" sz="1200">
                <a:latin typeface="Times New Roman"/>
                <a:cs typeface="Times New Roman"/>
              </a:rPr>
              <a:t>-</a:t>
            </a:r>
            <a:r>
              <a:rPr dirty="0" smtClean="0" spc="0" sz="1200">
                <a:latin typeface="Times New Roman"/>
                <a:cs typeface="Times New Roman"/>
              </a:rPr>
              <a:t>  </a:t>
            </a:r>
            <a:r>
              <a:rPr dirty="0" smtClean="0" spc="13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4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y</a:t>
            </a:r>
            <a:r>
              <a:rPr dirty="0" smtClean="0" spc="-25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to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14" sz="1200">
                <a:latin typeface="Times New Roman"/>
                <a:cs typeface="Times New Roman"/>
              </a:rPr>
              <a:t>h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ve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ll</a:t>
            </a:r>
            <a:r>
              <a:rPr dirty="0" smtClean="0" spc="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in</a:t>
            </a:r>
            <a:r>
              <a:rPr dirty="0" smtClean="0" spc="-4" sz="1200">
                <a:latin typeface="Times New Roman"/>
                <a:cs typeface="Times New Roman"/>
              </a:rPr>
              <a:t>f</a:t>
            </a:r>
            <a:r>
              <a:rPr dirty="0" smtClean="0" spc="9" sz="1200">
                <a:latin typeface="Times New Roman"/>
                <a:cs typeface="Times New Roman"/>
              </a:rPr>
              <a:t>o</a:t>
            </a:r>
            <a:r>
              <a:rPr dirty="0" smtClean="0" spc="4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mation,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det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4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-9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so</a:t>
            </a:r>
            <a:r>
              <a:rPr dirty="0" smtClean="0" spc="9" sz="1200">
                <a:latin typeface="Times New Roman"/>
                <a:cs typeface="Times New Roman"/>
              </a:rPr>
              <a:t>u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-9" sz="1200">
                <a:latin typeface="Times New Roman"/>
                <a:cs typeface="Times New Roman"/>
              </a:rPr>
              <a:t>c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9" sz="1200">
                <a:latin typeface="Times New Roman"/>
                <a:cs typeface="Times New Roman"/>
              </a:rPr>
              <a:t>r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25" sz="1200">
                <a:latin typeface="Times New Roman"/>
                <a:cs typeface="Times New Roman"/>
              </a:rPr>
              <a:t>d</a:t>
            </a:r>
            <a:r>
              <a:rPr dirty="0" smtClean="0" spc="0" sz="1200">
                <a:latin typeface="Times New Roman"/>
                <a:cs typeface="Times New Roman"/>
              </a:rPr>
              <a:t>y</a:t>
            </a:r>
            <a:r>
              <a:rPr dirty="0" smtClean="0" spc="-25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w</a:t>
            </a:r>
            <a:r>
              <a:rPr dirty="0" smtClean="0" spc="9" sz="1200">
                <a:latin typeface="Times New Roman"/>
                <a:cs typeface="Times New Roman"/>
              </a:rPr>
              <a:t>h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25" sz="1200">
                <a:latin typeface="Times New Roman"/>
                <a:cs typeface="Times New Roman"/>
              </a:rPr>
              <a:t> </a:t>
            </a:r>
            <a:r>
              <a:rPr dirty="0" smtClean="0" spc="-25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ou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9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ro</a:t>
            </a:r>
            <a:r>
              <a:rPr dirty="0" smtClean="0" spc="-9" sz="1200">
                <a:latin typeface="Times New Roman"/>
                <a:cs typeface="Times New Roman"/>
              </a:rPr>
              <a:t>a</a:t>
            </a:r>
            <a:r>
              <a:rPr dirty="0" smtClean="0" spc="-4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h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me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to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w</a:t>
            </a:r>
            <a:r>
              <a:rPr dirty="0" smtClean="0" spc="9" sz="1200">
                <a:latin typeface="Times New Roman"/>
                <a:cs typeface="Times New Roman"/>
              </a:rPr>
              <a:t>o</a:t>
            </a:r>
            <a:r>
              <a:rPr dirty="0" smtClean="0" spc="0" sz="1200">
                <a:latin typeface="Times New Roman"/>
                <a:cs typeface="Times New Roman"/>
              </a:rPr>
              <a:t>rk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on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-25" sz="1200">
                <a:latin typeface="Times New Roman"/>
                <a:cs typeface="Times New Roman"/>
              </a:rPr>
              <a:t>y</a:t>
            </a:r>
            <a:r>
              <a:rPr dirty="0" smtClean="0" spc="9" sz="1200">
                <a:latin typeface="Times New Roman"/>
                <a:cs typeface="Times New Roman"/>
              </a:rPr>
              <a:t>o</a:t>
            </a:r>
            <a:r>
              <a:rPr dirty="0" smtClean="0" spc="0" sz="1200">
                <a:latin typeface="Times New Roman"/>
                <a:cs typeface="Times New Roman"/>
              </a:rPr>
              <a:t>ur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4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roj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-4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4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o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pr</a:t>
            </a:r>
            <a:r>
              <a:rPr dirty="0" smtClean="0" spc="-9" sz="1200">
                <a:latin typeface="Times New Roman"/>
                <a:cs typeface="Times New Roman"/>
              </a:rPr>
              <a:t>e</a:t>
            </a:r>
            <a:r>
              <a:rPr dirty="0" smtClean="0" spc="9" sz="1200">
                <a:latin typeface="Times New Roman"/>
                <a:cs typeface="Times New Roman"/>
              </a:rPr>
              <a:t>v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nt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9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omp</a:t>
            </a:r>
            <a:r>
              <a:rPr dirty="0" smtClean="0" spc="4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ic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4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ons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during</a:t>
            </a:r>
            <a:r>
              <a:rPr dirty="0" smtClean="0" spc="-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pro</a:t>
            </a:r>
            <a:r>
              <a:rPr dirty="0" smtClean="0" spc="-9" sz="1200">
                <a:latin typeface="Times New Roman"/>
                <a:cs typeface="Times New Roman"/>
              </a:rPr>
              <a:t>c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ss.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m</a:t>
            </a:r>
            <a:r>
              <a:rPr dirty="0" smtClean="0" spc="14" sz="1200">
                <a:latin typeface="Times New Roman"/>
                <a:cs typeface="Times New Roman"/>
              </a:rPr>
              <a:t>o</a:t>
            </a:r>
            <a:r>
              <a:rPr dirty="0" smtClean="0" spc="0" sz="1200">
                <a:latin typeface="Times New Roman"/>
                <a:cs typeface="Times New Roman"/>
              </a:rPr>
              <a:t>re</a:t>
            </a:r>
            <a:r>
              <a:rPr dirty="0" smtClean="0" spc="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thoro</a:t>
            </a:r>
            <a:r>
              <a:rPr dirty="0" smtClean="0" spc="9" sz="1200">
                <a:latin typeface="Times New Roman"/>
                <a:cs typeface="Times New Roman"/>
              </a:rPr>
              <a:t>u</a:t>
            </a:r>
            <a:r>
              <a:rPr dirty="0" smtClean="0" spc="-9" sz="1200">
                <a:latin typeface="Times New Roman"/>
                <a:cs typeface="Times New Roman"/>
              </a:rPr>
              <a:t>g</a:t>
            </a:r>
            <a:r>
              <a:rPr dirty="0" smtClean="0" spc="0" sz="1200">
                <a:latin typeface="Times New Roman"/>
                <a:cs typeface="Times New Roman"/>
              </a:rPr>
              <a:t>h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14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fo</a:t>
            </a:r>
            <a:r>
              <a:rPr dirty="0" smtClean="0" spc="-4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med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br</a:t>
            </a:r>
            <a:r>
              <a:rPr dirty="0" smtClean="0" spc="9" sz="1200">
                <a:latin typeface="Times New Roman"/>
                <a:cs typeface="Times New Roman"/>
              </a:rPr>
              <a:t>i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f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mo</a:t>
            </a:r>
            <a:r>
              <a:rPr dirty="0" smtClean="0" spc="-4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su</a:t>
            </a:r>
            <a:r>
              <a:rPr dirty="0" smtClean="0" spc="-4" sz="1200">
                <a:latin typeface="Times New Roman"/>
                <a:cs typeface="Times New Roman"/>
              </a:rPr>
              <a:t>c</a:t>
            </a:r>
            <a:r>
              <a:rPr dirty="0" smtClean="0" spc="4" sz="1200">
                <a:latin typeface="Times New Roman"/>
                <a:cs typeface="Times New Roman"/>
              </a:rPr>
              <a:t>c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ssful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nd</a:t>
            </a:r>
            <a:r>
              <a:rPr dirty="0" smtClean="0" spc="9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f</a:t>
            </a:r>
            <a:r>
              <a:rPr dirty="0" smtClean="0" spc="-4" sz="1200">
                <a:latin typeface="Times New Roman"/>
                <a:cs typeface="Times New Roman"/>
              </a:rPr>
              <a:t>f</a:t>
            </a:r>
            <a:r>
              <a:rPr dirty="0" smtClean="0" spc="0" sz="1200">
                <a:latin typeface="Times New Roman"/>
                <a:cs typeface="Times New Roman"/>
              </a:rPr>
              <a:t>ici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nt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4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he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9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ro</a:t>
            </a:r>
            <a:r>
              <a:rPr dirty="0" smtClean="0" spc="-9" sz="1200">
                <a:latin typeface="Times New Roman"/>
                <a:cs typeface="Times New Roman"/>
              </a:rPr>
              <a:t>c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ss</a:t>
            </a:r>
            <a:r>
              <a:rPr dirty="0" smtClean="0" spc="14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nd</a:t>
            </a:r>
            <a:r>
              <a:rPr dirty="0" smtClean="0" spc="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inevitab</a:t>
            </a:r>
            <a:r>
              <a:rPr dirty="0" smtClean="0" spc="9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y</a:t>
            </a:r>
            <a:r>
              <a:rPr dirty="0" smtClean="0" spc="-25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f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14" sz="1200">
                <a:latin typeface="Times New Roman"/>
                <a:cs typeface="Times New Roman"/>
              </a:rPr>
              <a:t>n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sul</a:t>
            </a:r>
            <a:r>
              <a:rPr dirty="0" smtClean="0" spc="14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600" y="7599856"/>
            <a:ext cx="6089065" cy="553084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-</a:t>
            </a:r>
            <a:r>
              <a:rPr dirty="0" smtClean="0" spc="0" sz="1200">
                <a:latin typeface="Times New Roman"/>
                <a:cs typeface="Times New Roman"/>
              </a:rPr>
              <a:t>  </a:t>
            </a:r>
            <a:r>
              <a:rPr dirty="0" smtClean="0" spc="139" sz="1200">
                <a:latin typeface="Times New Roman"/>
                <a:cs typeface="Times New Roman"/>
              </a:rPr>
              <a:t> </a:t>
            </a:r>
            <a:r>
              <a:rPr dirty="0" smtClean="0" spc="-14" sz="1200">
                <a:latin typeface="Times New Roman"/>
                <a:cs typeface="Times New Roman"/>
              </a:rPr>
              <a:t>L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4" sz="1200">
                <a:latin typeface="Times New Roman"/>
                <a:cs typeface="Times New Roman"/>
              </a:rPr>
              <a:t>m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do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14" sz="1200">
                <a:latin typeface="Times New Roman"/>
                <a:cs typeface="Times New Roman"/>
              </a:rPr>
              <a:t>h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wo</a:t>
            </a:r>
            <a:r>
              <a:rPr dirty="0" smtClean="0" spc="-4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k.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You</a:t>
            </a:r>
            <a:r>
              <a:rPr dirty="0" smtClean="0" spc="9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re</a:t>
            </a:r>
            <a:r>
              <a:rPr dirty="0" smtClean="0" spc="-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19" sz="1200">
                <a:latin typeface="Times New Roman"/>
                <a:cs typeface="Times New Roman"/>
              </a:rPr>
              <a:t>a</a:t>
            </a:r>
            <a:r>
              <a:rPr dirty="0" smtClean="0" spc="-25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14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g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for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G</a:t>
            </a:r>
            <a:r>
              <a:rPr dirty="0" smtClean="0" spc="-4" sz="1200">
                <a:latin typeface="Times New Roman"/>
                <a:cs typeface="Times New Roman"/>
              </a:rPr>
              <a:t>r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phic</a:t>
            </a:r>
            <a:r>
              <a:rPr dirty="0" smtClean="0" spc="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D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si</a:t>
            </a:r>
            <a:r>
              <a:rPr dirty="0" smtClean="0" spc="-9" sz="1200">
                <a:latin typeface="Times New Roman"/>
                <a:cs typeface="Times New Roman"/>
              </a:rPr>
              <a:t>g</a:t>
            </a:r>
            <a:r>
              <a:rPr dirty="0" smtClean="0" spc="9" sz="1200">
                <a:latin typeface="Times New Roman"/>
                <a:cs typeface="Times New Roman"/>
              </a:rPr>
              <a:t>n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14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’s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id</a:t>
            </a:r>
            <a:r>
              <a:rPr dirty="0" smtClean="0" spc="4" sz="1200">
                <a:latin typeface="Times New Roman"/>
                <a:cs typeface="Times New Roman"/>
              </a:rPr>
              <a:t>e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so</a:t>
            </a:r>
            <a:r>
              <a:rPr dirty="0" smtClean="0" spc="25" sz="1200">
                <a:latin typeface="Times New Roman"/>
                <a:cs typeface="Times New Roman"/>
              </a:rPr>
              <a:t> </a:t>
            </a:r>
            <a:r>
              <a:rPr dirty="0" smtClean="0" spc="-25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ou</a:t>
            </a:r>
            <a:r>
              <a:rPr dirty="0" smtClean="0" spc="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do</a:t>
            </a:r>
            <a:r>
              <a:rPr dirty="0" smtClean="0" spc="4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’t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w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4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o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tell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4" sz="1200">
                <a:latin typeface="Times New Roman"/>
                <a:cs typeface="Times New Roman"/>
              </a:rPr>
              <a:t>m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45341">
              <a:lnSpc>
                <a:spcPts val="1379"/>
              </a:lnSpc>
              <a:spcBef>
                <a:spcPts val="33"/>
              </a:spcBef>
            </a:pP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9" sz="1200">
                <a:latin typeface="Times New Roman"/>
                <a:cs typeface="Times New Roman"/>
              </a:rPr>
              <a:t>x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-4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14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y</a:t>
            </a:r>
            <a:r>
              <a:rPr dirty="0" smtClean="0" spc="-25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wh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4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o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4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-9" sz="1200">
                <a:latin typeface="Times New Roman"/>
                <a:cs typeface="Times New Roman"/>
              </a:rPr>
              <a:t>e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14" sz="1200">
                <a:latin typeface="Times New Roman"/>
                <a:cs typeface="Times New Roman"/>
              </a:rPr>
              <a:t>t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,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14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low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me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to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9" sz="1200">
                <a:latin typeface="Times New Roman"/>
                <a:cs typeface="Times New Roman"/>
              </a:rPr>
              <a:t>x</a:t>
            </a:r>
            <a:r>
              <a:rPr dirty="0" smtClean="0" spc="0" sz="1200">
                <a:latin typeface="Times New Roman"/>
                <a:cs typeface="Times New Roman"/>
              </a:rPr>
              <a:t>plore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14" sz="1200">
                <a:latin typeface="Times New Roman"/>
                <a:cs typeface="Times New Roman"/>
              </a:rPr>
              <a:t>d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find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the</a:t>
            </a:r>
            <a:r>
              <a:rPr dirty="0" smtClean="0" spc="-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ide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l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des</a:t>
            </a:r>
            <a:r>
              <a:rPr dirty="0" smtClean="0" spc="9" sz="1200">
                <a:latin typeface="Times New Roman"/>
                <a:cs typeface="Times New Roman"/>
              </a:rPr>
              <a:t>i</a:t>
            </a:r>
            <a:r>
              <a:rPr dirty="0" smtClean="0" spc="-9" sz="1200">
                <a:latin typeface="Times New Roman"/>
                <a:cs typeface="Times New Roman"/>
              </a:rPr>
              <a:t>g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solu</a:t>
            </a:r>
            <a:r>
              <a:rPr dirty="0" smtClean="0" spc="4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ion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for</a:t>
            </a:r>
            <a:r>
              <a:rPr dirty="0" smtClean="0" spc="4" sz="1200">
                <a:latin typeface="Times New Roman"/>
                <a:cs typeface="Times New Roman"/>
              </a:rPr>
              <a:t> </a:t>
            </a:r>
            <a:r>
              <a:rPr dirty="0" smtClean="0" spc="-25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ou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or</a:t>
            </a:r>
            <a:r>
              <a:rPr dirty="0" smtClean="0" spc="19" sz="1200">
                <a:latin typeface="Times New Roman"/>
                <a:cs typeface="Times New Roman"/>
              </a:rPr>
              <a:t> </a:t>
            </a:r>
            <a:r>
              <a:rPr dirty="0" smtClean="0" spc="-25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o</a:t>
            </a:r>
            <a:r>
              <a:rPr dirty="0" smtClean="0" spc="9" sz="1200">
                <a:latin typeface="Times New Roman"/>
                <a:cs typeface="Times New Roman"/>
              </a:rPr>
              <a:t>u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ompa</a:t>
            </a:r>
            <a:r>
              <a:rPr dirty="0" smtClean="0" spc="19" sz="1200">
                <a:latin typeface="Times New Roman"/>
                <a:cs typeface="Times New Roman"/>
              </a:rPr>
              <a:t>n</a:t>
            </a:r>
            <a:r>
              <a:rPr dirty="0" smtClean="0" spc="-25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2600" y="8514637"/>
            <a:ext cx="6075527" cy="369824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-</a:t>
            </a:r>
            <a:r>
              <a:rPr dirty="0" smtClean="0" spc="0" sz="1200">
                <a:latin typeface="Times New Roman"/>
                <a:cs typeface="Times New Roman"/>
              </a:rPr>
              <a:t>  </a:t>
            </a:r>
            <a:r>
              <a:rPr dirty="0" smtClean="0" spc="13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Use</a:t>
            </a:r>
            <a:r>
              <a:rPr dirty="0" smtClean="0" spc="1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th</a:t>
            </a:r>
            <a:r>
              <a:rPr dirty="0" smtClean="0" spc="4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25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bri</a:t>
            </a:r>
            <a:r>
              <a:rPr dirty="0" smtClean="0" spc="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f</a:t>
            </a:r>
            <a:r>
              <a:rPr dirty="0" smtClean="0" spc="19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3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2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-9" sz="1200">
                <a:latin typeface="Times New Roman"/>
                <a:cs typeface="Times New Roman"/>
              </a:rPr>
              <a:t>e</a:t>
            </a:r>
            <a:r>
              <a:rPr dirty="0" smtClean="0" spc="4" sz="1200">
                <a:latin typeface="Times New Roman"/>
                <a:cs typeface="Times New Roman"/>
              </a:rPr>
              <a:t>f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ren</a:t>
            </a:r>
            <a:r>
              <a:rPr dirty="0" smtClean="0" spc="-4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1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f</a:t>
            </a:r>
            <a:r>
              <a:rPr dirty="0" smtClean="0" spc="4" sz="1200">
                <a:latin typeface="Times New Roman"/>
                <a:cs typeface="Times New Roman"/>
              </a:rPr>
              <a:t>o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1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m</a:t>
            </a:r>
            <a:r>
              <a:rPr dirty="0" smtClean="0" spc="9" sz="1200">
                <a:latin typeface="Times New Roman"/>
                <a:cs typeface="Times New Roman"/>
              </a:rPr>
              <a:t>e</a:t>
            </a:r>
            <a:r>
              <a:rPr dirty="0" smtClean="0" spc="-4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4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-9" sz="1200">
                <a:latin typeface="Times New Roman"/>
                <a:cs typeface="Times New Roman"/>
              </a:rPr>
              <a:t>g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34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nd</a:t>
            </a:r>
            <a:r>
              <a:rPr dirty="0" smtClean="0" spc="34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c</a:t>
            </a:r>
            <a:r>
              <a:rPr dirty="0" smtClean="0" spc="9" sz="1200">
                <a:latin typeface="Times New Roman"/>
                <a:cs typeface="Times New Roman"/>
              </a:rPr>
              <a:t>o</a:t>
            </a:r>
            <a:r>
              <a:rPr dirty="0" smtClean="0" spc="0" sz="1200">
                <a:latin typeface="Times New Roman"/>
                <a:cs typeface="Times New Roman"/>
              </a:rPr>
              <a:t>m</a:t>
            </a:r>
            <a:r>
              <a:rPr dirty="0" smtClean="0" spc="4" sz="1200">
                <a:latin typeface="Times New Roman"/>
                <a:cs typeface="Times New Roman"/>
              </a:rPr>
              <a:t>m</a:t>
            </a:r>
            <a:r>
              <a:rPr dirty="0" smtClean="0" spc="0" sz="1200">
                <a:latin typeface="Times New Roman"/>
                <a:cs typeface="Times New Roman"/>
              </a:rPr>
              <a:t>unic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4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ons,</a:t>
            </a:r>
            <a:r>
              <a:rPr dirty="0" smtClean="0" spc="3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4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will</a:t>
            </a:r>
            <a:r>
              <a:rPr dirty="0" smtClean="0" spc="25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do</a:t>
            </a:r>
            <a:r>
              <a:rPr dirty="0" smtClean="0" spc="25" sz="1200">
                <a:latin typeface="Times New Roman"/>
                <a:cs typeface="Times New Roman"/>
              </a:rPr>
              <a:t> </a:t>
            </a:r>
            <a:r>
              <a:rPr dirty="0" smtClean="0" spc="14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he</a:t>
            </a:r>
            <a:r>
              <a:rPr dirty="0" smtClean="0" spc="19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me</a:t>
            </a:r>
            <a:r>
              <a:rPr dirty="0" smtClean="0" spc="29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nd</a:t>
            </a:r>
            <a:r>
              <a:rPr dirty="0" smtClean="0" spc="25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it</a:t>
            </a:r>
            <a:r>
              <a:rPr dirty="0" smtClean="0" spc="39" sz="1200">
                <a:latin typeface="Times New Roman"/>
                <a:cs typeface="Times New Roman"/>
              </a:rPr>
              <a:t> </a:t>
            </a:r>
            <a:r>
              <a:rPr dirty="0" smtClean="0" spc="-4" sz="1200">
                <a:latin typeface="Times New Roman"/>
                <a:cs typeface="Times New Roman"/>
              </a:rPr>
              <a:t>c</a:t>
            </a:r>
            <a:r>
              <a:rPr dirty="0" smtClean="0" spc="-4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25" sz="1200">
                <a:latin typeface="Times New Roman"/>
                <a:cs typeface="Times New Roman"/>
              </a:rPr>
              <a:t> </a:t>
            </a:r>
            <a:r>
              <a:rPr dirty="0" smtClean="0" spc="9" sz="1200">
                <a:latin typeface="Times New Roman"/>
                <a:cs typeface="Times New Roman"/>
              </a:rPr>
              <a:t>b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63"/>
              </a:spcBef>
            </a:pPr>
            <a:r>
              <a:rPr dirty="0" smtClean="0" spc="0" sz="1200">
                <a:latin typeface="Times New Roman"/>
                <a:cs typeface="Times New Roman"/>
              </a:rPr>
              <a:t>us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tool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to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m</a:t>
            </a:r>
            <a:r>
              <a:rPr dirty="0" smtClean="0" spc="0" sz="1200">
                <a:latin typeface="Times New Roman"/>
                <a:cs typeface="Times New Roman"/>
              </a:rPr>
              <a:t>a</a:t>
            </a:r>
            <a:r>
              <a:rPr dirty="0" smtClean="0" spc="0" sz="1200">
                <a:latin typeface="Times New Roman"/>
                <a:cs typeface="Times New Roman"/>
              </a:rPr>
              <a:t>rk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p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o</a:t>
            </a:r>
            <a:r>
              <a:rPr dirty="0" smtClean="0" spc="0" sz="1200">
                <a:latin typeface="Times New Roman"/>
                <a:cs typeface="Times New Roman"/>
              </a:rPr>
              <a:t>g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ss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and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id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nt</a:t>
            </a:r>
            <a:r>
              <a:rPr dirty="0" smtClean="0" spc="0" sz="1200">
                <a:latin typeface="Times New Roman"/>
                <a:cs typeface="Times New Roman"/>
              </a:rPr>
              <a:t>i</a:t>
            </a:r>
            <a:r>
              <a:rPr dirty="0" smtClean="0" spc="0" sz="1200">
                <a:latin typeface="Times New Roman"/>
                <a:cs typeface="Times New Roman"/>
              </a:rPr>
              <a:t>f</a:t>
            </a:r>
            <a:r>
              <a:rPr dirty="0" smtClean="0" spc="0" sz="1200">
                <a:latin typeface="Times New Roman"/>
                <a:cs typeface="Times New Roman"/>
              </a:rPr>
              <a:t>y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n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x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ps.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04742" y="9922762"/>
            <a:ext cx="2467254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Th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a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nk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y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o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u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for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c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hoosing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V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nt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G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r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a</a:t>
            </a:r>
            <a:r>
              <a:rPr dirty="0" smtClean="0" spc="0" sz="1200">
                <a:solidFill>
                  <a:srgbClr val="47B4A7"/>
                </a:solidFill>
                <a:latin typeface="Times New Roman"/>
                <a:cs typeface="Times New Roman"/>
              </a:rPr>
              <a:t>phics.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5300" y="2298700"/>
            <a:ext cx="6290945" cy="3623309"/>
          </a:xfrm>
          <a:prstGeom prst="rect">
            <a:avLst/>
          </a:prstGeom>
        </p:spPr>
        <p:txBody>
          <a:bodyPr bIns="0" lIns="0" rIns="0" rtlCol="0" tIns="3262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26492">
              <a:lnSpc>
                <a:spcPct val="95825"/>
              </a:lnSpc>
            </a:pPr>
            <a:r>
              <a:rPr dirty="0" smtClean="0" spc="0" sz="1200">
                <a:latin typeface="Times New Roman"/>
                <a:cs typeface="Times New Roman"/>
              </a:rPr>
              <a:t>Not</a:t>
            </a:r>
            <a:r>
              <a:rPr dirty="0" smtClean="0" spc="0" sz="1200">
                <a:latin typeface="Times New Roman"/>
                <a:cs typeface="Times New Roman"/>
              </a:rPr>
              <a:t>e</a:t>
            </a:r>
            <a:r>
              <a:rPr dirty="0" smtClean="0" spc="0" sz="120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664844"/>
            <a:ext cx="6290945" cy="1177290"/>
          </a:xfrm>
          <a:prstGeom prst="rect">
            <a:avLst/>
          </a:prstGeom>
        </p:spPr>
        <p:txBody>
          <a:bodyPr bIns="0" lIns="0" rIns="0" rtlCol="0" tIns="1611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26492">
              <a:lnSpc>
                <a:spcPct val="95825"/>
              </a:lnSpc>
            </a:pPr>
            <a:r>
              <a:rPr dirty="0" smtClean="0" sz="1200">
                <a:latin typeface="Times New Roman"/>
                <a:cs typeface="Times New Roman"/>
              </a:rPr>
              <a:t>W</a:t>
            </a:r>
            <a:r>
              <a:rPr dirty="0" smtClean="0" sz="1200">
                <a:latin typeface="Times New Roman"/>
                <a:cs typeface="Times New Roman"/>
              </a:rPr>
              <a:t>h</a:t>
            </a: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>
                <a:latin typeface="Times New Roman"/>
                <a:cs typeface="Times New Roman"/>
              </a:rPr>
              <a:t>o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>
                <a:latin typeface="Times New Roman"/>
                <a:cs typeface="Times New Roman"/>
              </a:rPr>
              <a:t>void: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