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mailto:info@planetpress.com.au" TargetMode="External" Type="http://schemas.openxmlformats.org/officeDocument/2006/relationships/hyperlink"/></Relationships>

</file>

<file path=ppt/slides/_rels/slide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mailto:info@planetpress.com.au" TargetMode="External" Type="http://schemas.openxmlformats.org/officeDocument/2006/relationships/hyperlink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0" y="877568"/>
            <a:ext cx="7555992" cy="1"/>
          </a:xfrm>
          <a:custGeom>
            <a:avLst/>
            <a:gdLst/>
            <a:ahLst/>
            <a:cxnLst/>
            <a:rect b="b" l="l" r="r" t="t"/>
            <a:pathLst>
              <a:path h="1" w="7555992">
                <a:moveTo>
                  <a:pt x="7555992" y="1"/>
                </a:moveTo>
                <a:lnTo>
                  <a:pt x="0" y="1"/>
                </a:lnTo>
              </a:path>
            </a:pathLst>
          </a:custGeom>
          <a:ln w="18008">
            <a:solidFill>
              <a:srgbClr val="E6332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19925" y="1711325"/>
            <a:ext cx="0" cy="360044"/>
          </a:xfrm>
          <a:custGeom>
            <a:avLst/>
            <a:gdLst/>
            <a:ahLst/>
            <a:cxnLst/>
            <a:rect b="b" l="l" r="r" t="t"/>
            <a:pathLst>
              <a:path h="360044" w="0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3956685" y="1714500"/>
            <a:ext cx="3066415" cy="0"/>
          </a:xfrm>
          <a:custGeom>
            <a:avLst/>
            <a:gdLst/>
            <a:ahLst/>
            <a:cxnLst/>
            <a:rect b="b" l="l" r="r" t="t"/>
            <a:pathLst>
              <a:path h="0" w="3066415">
                <a:moveTo>
                  <a:pt x="0" y="0"/>
                </a:moveTo>
                <a:lnTo>
                  <a:pt x="306641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959860" y="1711325"/>
            <a:ext cx="0" cy="360044"/>
          </a:xfrm>
          <a:custGeom>
            <a:avLst/>
            <a:gdLst/>
            <a:ahLst/>
            <a:cxnLst/>
            <a:rect b="b" l="l" r="r" t="t"/>
            <a:pathLst>
              <a:path h="360044" w="0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956685" y="2068194"/>
            <a:ext cx="3066415" cy="0"/>
          </a:xfrm>
          <a:custGeom>
            <a:avLst/>
            <a:gdLst/>
            <a:ahLst/>
            <a:cxnLst/>
            <a:rect b="b" l="l" r="r" t="t"/>
            <a:pathLst>
              <a:path h="0" w="3066415">
                <a:moveTo>
                  <a:pt x="0" y="0"/>
                </a:moveTo>
                <a:lnTo>
                  <a:pt x="306641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596640" y="1711325"/>
            <a:ext cx="0" cy="360044"/>
          </a:xfrm>
          <a:custGeom>
            <a:avLst/>
            <a:gdLst/>
            <a:ahLst/>
            <a:cxnLst/>
            <a:rect b="b" l="l" r="r" t="t"/>
            <a:pathLst>
              <a:path h="360044" w="0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34035" y="1714500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37210" y="1711325"/>
            <a:ext cx="0" cy="360044"/>
          </a:xfrm>
          <a:custGeom>
            <a:avLst/>
            <a:gdLst/>
            <a:ahLst/>
            <a:cxnLst/>
            <a:rect b="b" l="l" r="r" t="t"/>
            <a:pathLst>
              <a:path h="360044" w="0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34035" y="2068194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34035" y="2159634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37210" y="2156459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596640" y="2156459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34035" y="2513329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34035" y="2592069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37210" y="2588894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596640" y="2588894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34035" y="2945764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34035" y="3024504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537210" y="3021329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596640" y="3021329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34035" y="3378200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37210" y="3457574"/>
            <a:ext cx="6482715" cy="713740"/>
          </a:xfrm>
          <a:custGeom>
            <a:avLst/>
            <a:gdLst/>
            <a:ahLst/>
            <a:cxnLst/>
            <a:rect b="b" l="l" r="r" t="t"/>
            <a:pathLst>
              <a:path h="713740" w="6482715">
                <a:moveTo>
                  <a:pt x="0" y="713740"/>
                </a:moveTo>
                <a:lnTo>
                  <a:pt x="6482715" y="713740"/>
                </a:lnTo>
                <a:lnTo>
                  <a:pt x="6482715" y="0"/>
                </a:lnTo>
                <a:lnTo>
                  <a:pt x="0" y="0"/>
                </a:lnTo>
                <a:lnTo>
                  <a:pt x="0" y="713740"/>
                </a:lnTo>
                <a:close/>
              </a:path>
            </a:pathLst>
          </a:custGeom>
          <a:solidFill>
            <a:srgbClr val="ECECE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37210" y="3450589"/>
            <a:ext cx="0" cy="726440"/>
          </a:xfrm>
          <a:custGeom>
            <a:avLst/>
            <a:gdLst/>
            <a:ahLst/>
            <a:cxnLst/>
            <a:rect b="b" l="l" r="r" t="t"/>
            <a:pathLst>
              <a:path h="726440" w="0">
                <a:moveTo>
                  <a:pt x="0" y="0"/>
                </a:moveTo>
                <a:lnTo>
                  <a:pt x="0" y="726440"/>
                </a:lnTo>
              </a:path>
            </a:pathLst>
          </a:custGeom>
          <a:ln w="1270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30860" y="4170679"/>
            <a:ext cx="6495415" cy="0"/>
          </a:xfrm>
          <a:custGeom>
            <a:avLst/>
            <a:gdLst/>
            <a:ahLst/>
            <a:cxnLst/>
            <a:rect b="b" l="l" r="r" t="t"/>
            <a:pathLst>
              <a:path h="0" w="6495415">
                <a:moveTo>
                  <a:pt x="0" y="0"/>
                </a:moveTo>
                <a:lnTo>
                  <a:pt x="6495415" y="0"/>
                </a:lnTo>
              </a:path>
            </a:pathLst>
          </a:custGeom>
          <a:ln w="1270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30860" y="3456939"/>
            <a:ext cx="6495415" cy="0"/>
          </a:xfrm>
          <a:custGeom>
            <a:avLst/>
            <a:gdLst/>
            <a:ahLst/>
            <a:cxnLst/>
            <a:rect b="b" l="l" r="r" t="t"/>
            <a:pathLst>
              <a:path h="0" w="6495415">
                <a:moveTo>
                  <a:pt x="0" y="0"/>
                </a:moveTo>
                <a:lnTo>
                  <a:pt x="6495415" y="0"/>
                </a:lnTo>
              </a:path>
            </a:pathLst>
          </a:custGeom>
          <a:ln w="1270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7019925" y="3450589"/>
            <a:ext cx="0" cy="726440"/>
          </a:xfrm>
          <a:custGeom>
            <a:avLst/>
            <a:gdLst/>
            <a:ahLst/>
            <a:cxnLst/>
            <a:rect b="b" l="l" r="r" t="t"/>
            <a:pathLst>
              <a:path h="726440" w="0">
                <a:moveTo>
                  <a:pt x="0" y="0"/>
                </a:moveTo>
                <a:lnTo>
                  <a:pt x="0" y="726440"/>
                </a:lnTo>
              </a:path>
            </a:pathLst>
          </a:custGeom>
          <a:ln w="1270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019925" y="2156459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957320" y="2159634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960495" y="2156459"/>
            <a:ext cx="0" cy="360045"/>
          </a:xfrm>
          <a:custGeom>
            <a:avLst/>
            <a:gdLst/>
            <a:ahLst/>
            <a:cxnLst/>
            <a:rect b="b" l="l" r="r" t="t"/>
            <a:pathLst>
              <a:path h="360045" w="0">
                <a:moveTo>
                  <a:pt x="0" y="0"/>
                </a:moveTo>
                <a:lnTo>
                  <a:pt x="0" y="3600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957320" y="2513329"/>
            <a:ext cx="3065779" cy="0"/>
          </a:xfrm>
          <a:custGeom>
            <a:avLst/>
            <a:gdLst/>
            <a:ahLst/>
            <a:cxnLst/>
            <a:rect b="b" l="l" r="r" t="t"/>
            <a:pathLst>
              <a:path h="0" w="3065779">
                <a:moveTo>
                  <a:pt x="0" y="0"/>
                </a:moveTo>
                <a:lnTo>
                  <a:pt x="3065779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019925" y="4254499"/>
            <a:ext cx="0" cy="1439545"/>
          </a:xfrm>
          <a:custGeom>
            <a:avLst/>
            <a:gdLst/>
            <a:ahLst/>
            <a:cxnLst/>
            <a:rect b="b" l="l" r="r" t="t"/>
            <a:pathLst>
              <a:path h="1439545" w="0">
                <a:moveTo>
                  <a:pt x="0" y="0"/>
                </a:moveTo>
                <a:lnTo>
                  <a:pt x="0" y="14395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34035" y="4257674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37210" y="4254499"/>
            <a:ext cx="0" cy="1439545"/>
          </a:xfrm>
          <a:custGeom>
            <a:avLst/>
            <a:gdLst/>
            <a:ahLst/>
            <a:cxnLst/>
            <a:rect b="b" l="l" r="r" t="t"/>
            <a:pathLst>
              <a:path h="1439545" w="0">
                <a:moveTo>
                  <a:pt x="0" y="0"/>
                </a:moveTo>
                <a:lnTo>
                  <a:pt x="0" y="14395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34035" y="569087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019925" y="5766434"/>
            <a:ext cx="0" cy="1439545"/>
          </a:xfrm>
          <a:custGeom>
            <a:avLst/>
            <a:gdLst/>
            <a:ahLst/>
            <a:cxnLst/>
            <a:rect b="b" l="l" r="r" t="t"/>
            <a:pathLst>
              <a:path h="1439545" w="0">
                <a:moveTo>
                  <a:pt x="0" y="0"/>
                </a:moveTo>
                <a:lnTo>
                  <a:pt x="0" y="14395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34035" y="5769609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37210" y="5766434"/>
            <a:ext cx="0" cy="1439545"/>
          </a:xfrm>
          <a:custGeom>
            <a:avLst/>
            <a:gdLst/>
            <a:ahLst/>
            <a:cxnLst/>
            <a:rect b="b" l="l" r="r" t="t"/>
            <a:pathLst>
              <a:path h="1439545" w="0">
                <a:moveTo>
                  <a:pt x="0" y="0"/>
                </a:moveTo>
                <a:lnTo>
                  <a:pt x="0" y="14395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34035" y="7202805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019925" y="7278369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34035" y="7281544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37210" y="7278369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34035" y="7995284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019925" y="8070850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8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34035" y="8074025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37210" y="8070850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8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34035" y="8787765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029450" y="8862694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43560" y="8865869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46100" y="8862694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543560" y="957961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969130" y="2581910"/>
            <a:ext cx="1391665" cy="0"/>
          </a:xfrm>
          <a:custGeom>
            <a:avLst/>
            <a:gdLst/>
            <a:ahLst/>
            <a:cxnLst/>
            <a:rect b="b" l="l" r="r" t="t"/>
            <a:pathLst>
              <a:path h="0" w="1391665">
                <a:moveTo>
                  <a:pt x="0" y="0"/>
                </a:moveTo>
                <a:lnTo>
                  <a:pt x="1391665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360797" y="25819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372989" y="2581910"/>
            <a:ext cx="686104" cy="0"/>
          </a:xfrm>
          <a:custGeom>
            <a:avLst/>
            <a:gdLst/>
            <a:ahLst/>
            <a:cxnLst/>
            <a:rect b="b" l="l" r="r" t="t"/>
            <a:pathLst>
              <a:path h="0" w="686104">
                <a:moveTo>
                  <a:pt x="0" y="0"/>
                </a:moveTo>
                <a:lnTo>
                  <a:pt x="686104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059170" y="25819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071362" y="2581910"/>
            <a:ext cx="960119" cy="0"/>
          </a:xfrm>
          <a:custGeom>
            <a:avLst/>
            <a:gdLst/>
            <a:ahLst/>
            <a:cxnLst/>
            <a:rect b="b" l="l" r="r" t="t"/>
            <a:pathLst>
              <a:path h="0" w="960119">
                <a:moveTo>
                  <a:pt x="0" y="0"/>
                </a:moveTo>
                <a:lnTo>
                  <a:pt x="960119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963035" y="2575813"/>
            <a:ext cx="0" cy="812292"/>
          </a:xfrm>
          <a:custGeom>
            <a:avLst/>
            <a:gdLst/>
            <a:ahLst/>
            <a:cxnLst/>
            <a:rect b="b" l="l" r="r" t="t"/>
            <a:pathLst>
              <a:path h="812292" w="0">
                <a:moveTo>
                  <a:pt x="0" y="0"/>
                </a:moveTo>
                <a:lnTo>
                  <a:pt x="0" y="812292"/>
                </a:lnTo>
              </a:path>
            </a:pathLst>
          </a:custGeom>
          <a:ln w="13462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037578" y="2575813"/>
            <a:ext cx="0" cy="812292"/>
          </a:xfrm>
          <a:custGeom>
            <a:avLst/>
            <a:gdLst/>
            <a:ahLst/>
            <a:cxnLst/>
            <a:rect b="b" l="l" r="r" t="t"/>
            <a:pathLst>
              <a:path h="812292" w="0">
                <a:moveTo>
                  <a:pt x="0" y="0"/>
                </a:moveTo>
                <a:lnTo>
                  <a:pt x="0" y="812292"/>
                </a:lnTo>
              </a:path>
            </a:pathLst>
          </a:custGeom>
          <a:ln w="13462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969130" y="3382010"/>
            <a:ext cx="692200" cy="0"/>
          </a:xfrm>
          <a:custGeom>
            <a:avLst/>
            <a:gdLst/>
            <a:ahLst/>
            <a:cxnLst/>
            <a:rect b="b" l="l" r="r" t="t"/>
            <a:pathLst>
              <a:path h="0" w="692200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652137" y="33820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664329" y="3382010"/>
            <a:ext cx="696468" cy="0"/>
          </a:xfrm>
          <a:custGeom>
            <a:avLst/>
            <a:gdLst/>
            <a:ahLst/>
            <a:cxnLst/>
            <a:rect b="b" l="l" r="r" t="t"/>
            <a:pathLst>
              <a:path h="0" w="696468">
                <a:moveTo>
                  <a:pt x="0" y="0"/>
                </a:moveTo>
                <a:lnTo>
                  <a:pt x="696468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5351653" y="33820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363845" y="3382010"/>
            <a:ext cx="695248" cy="0"/>
          </a:xfrm>
          <a:custGeom>
            <a:avLst/>
            <a:gdLst/>
            <a:ahLst/>
            <a:cxnLst/>
            <a:rect b="b" l="l" r="r" t="t"/>
            <a:pathLst>
              <a:path h="0" w="695248">
                <a:moveTo>
                  <a:pt x="0" y="0"/>
                </a:moveTo>
                <a:lnTo>
                  <a:pt x="695248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050026" y="33820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6062218" y="3382010"/>
            <a:ext cx="969263" cy="0"/>
          </a:xfrm>
          <a:custGeom>
            <a:avLst/>
            <a:gdLst/>
            <a:ahLst/>
            <a:cxnLst/>
            <a:rect b="b" l="l" r="r" t="t"/>
            <a:pathLst>
              <a:path h="0" w="969263">
                <a:moveTo>
                  <a:pt x="0" y="0"/>
                </a:moveTo>
                <a:lnTo>
                  <a:pt x="969263" y="0"/>
                </a:lnTo>
              </a:path>
            </a:pathLst>
          </a:custGeom>
          <a:ln w="13461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32892" y="1272190"/>
            <a:ext cx="3270910" cy="330200"/>
          </a:xfrm>
          <a:prstGeom prst="rect">
            <a:avLst/>
          </a:prstGeom>
        </p:spPr>
        <p:txBody>
          <a:bodyPr bIns="0" lIns="0" rIns="0" rtlCol="0" tIns="16224" wrap="square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Creative</a:t>
            </a: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Brief</a:t>
            </a: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Templ</a:t>
            </a: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a</a:t>
            </a:r>
            <a:r>
              <a:rPr dirty="0" smtClean="0" spc="0" sz="2400">
                <a:solidFill>
                  <a:srgbClr val="005DA9"/>
                </a:solidFill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12235" y="1400621"/>
            <a:ext cx="3043295" cy="171703"/>
          </a:xfrm>
          <a:prstGeom prst="rect">
            <a:avLst/>
          </a:prstGeom>
        </p:spPr>
        <p:txBody>
          <a:bodyPr bIns="0" lIns="0" rIns="0" rtlCol="0" tIns="8096" wrap="square">
            <a:noAutofit/>
          </a:bodyPr>
          <a:lstStyle/>
          <a:p>
            <a:pPr marL="12700">
              <a:lnSpc>
                <a:spcPts val="1275"/>
              </a:lnSpc>
            </a:pP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p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: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0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2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9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7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7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1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4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7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1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1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|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e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: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@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l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r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ss.c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m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u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6100" y="8865869"/>
            <a:ext cx="6483350" cy="713739"/>
          </a:xfrm>
          <a:prstGeom prst="rect">
            <a:avLst/>
          </a:prstGeom>
        </p:spPr>
        <p:txBody>
          <a:bodyPr bIns="0" lIns="0" rIns="0" rtlCol="0" tIns="13970" wrap="square">
            <a:noAutofit/>
          </a:bodyPr>
          <a:lstStyle/>
          <a:p>
            <a:pPr marL="37592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Bu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get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What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pro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j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uch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scope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and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?</a:t>
            </a:r>
            <a:endParaRPr sz="1050">
              <a:latin typeface="Arial"/>
              <a:cs typeface="Arial"/>
            </a:endParaRPr>
          </a:p>
          <a:p>
            <a:pPr marL="37592">
              <a:lnSpc>
                <a:spcPct val="95825"/>
              </a:lnSpc>
              <a:spcBef>
                <a:spcPts val="125"/>
              </a:spcBef>
            </a:pP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eg.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ang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x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qu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7210" y="8074025"/>
            <a:ext cx="6482715" cy="713739"/>
          </a:xfrm>
          <a:prstGeom prst="rect">
            <a:avLst/>
          </a:prstGeom>
        </p:spPr>
        <p:txBody>
          <a:bodyPr bIns="0" lIns="0" rIns="0" rtlCol="0" tIns="14604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Who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pon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cons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n?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7210" y="7281544"/>
            <a:ext cx="6482715" cy="713739"/>
          </a:xfrm>
          <a:prstGeom prst="rect">
            <a:avLst/>
          </a:prstGeom>
        </p:spPr>
        <p:txBody>
          <a:bodyPr bIns="0" lIns="0" rIns="0" rtlCol="0" tIns="14604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Key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ant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eg.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ch,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ng,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7210" y="5769609"/>
            <a:ext cx="6482715" cy="1433195"/>
          </a:xfrm>
          <a:prstGeom prst="rect">
            <a:avLst/>
          </a:prstGeom>
        </p:spPr>
        <p:txBody>
          <a:bodyPr bIns="0" lIns="0" rIns="0" rtlCol="0" tIns="14604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k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sue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you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acco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sh?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7210" y="4257674"/>
            <a:ext cx="6482715" cy="1433195"/>
          </a:xfrm>
          <a:prstGeom prst="rect">
            <a:avLst/>
          </a:prstGeom>
        </p:spPr>
        <p:txBody>
          <a:bodyPr bIns="0" lIns="0" rIns="0" rtlCol="0" tIns="1270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j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ect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er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ew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back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ound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7210" y="3456939"/>
            <a:ext cx="6482715" cy="713740"/>
          </a:xfrm>
          <a:prstGeom prst="rect">
            <a:avLst/>
          </a:prstGeom>
        </p:spPr>
        <p:txBody>
          <a:bodyPr bIns="0" lIns="0" rIns="0" rtlCol="0" tIns="2046" wrap="square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j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ect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e: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210" y="3024504"/>
            <a:ext cx="3059429" cy="353695"/>
          </a:xfrm>
          <a:prstGeom prst="rect">
            <a:avLst/>
          </a:prstGeom>
        </p:spPr>
        <p:txBody>
          <a:bodyPr bIns="0" lIns="0" rIns="0" rtlCol="0" tIns="1905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ct</a:t>
            </a:r>
            <a:endParaRPr sz="1050">
              <a:latin typeface="Arial"/>
              <a:cs typeface="Arial"/>
            </a:endParaRPr>
          </a:p>
          <a:p>
            <a:pPr marL="34290">
              <a:lnSpc>
                <a:spcPct val="95825"/>
              </a:lnSpc>
              <a:spcBef>
                <a:spcPts val="65"/>
              </a:spcBef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Ph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ne: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7210" y="2592069"/>
            <a:ext cx="3059429" cy="353695"/>
          </a:xfrm>
          <a:prstGeom prst="rect">
            <a:avLst/>
          </a:prstGeom>
        </p:spPr>
        <p:txBody>
          <a:bodyPr bIns="0" lIns="0" rIns="0" rtlCol="0" tIns="2032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ct</a:t>
            </a:r>
            <a:endParaRPr sz="1050">
              <a:latin typeface="Arial"/>
              <a:cs typeface="Arial"/>
            </a:endParaRPr>
          </a:p>
          <a:p>
            <a:pPr marL="34290">
              <a:lnSpc>
                <a:spcPct val="95825"/>
              </a:lnSpc>
              <a:spcBef>
                <a:spcPts val="50"/>
              </a:spcBef>
            </a:pP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: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3035" y="2581910"/>
            <a:ext cx="3074543" cy="800100"/>
          </a:xfrm>
          <a:prstGeom prst="rect">
            <a:avLst/>
          </a:prstGeom>
        </p:spPr>
        <p:txBody>
          <a:bodyPr bIns="0" lIns="0" rIns="0" rtlCol="0" tIns="28575" wrap="square">
            <a:noAutofit/>
          </a:bodyPr>
          <a:lstStyle/>
          <a:p>
            <a:pPr algn="just" marL="44449" marR="171888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od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&amp;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ha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s:</a:t>
            </a:r>
            <a:endParaRPr sz="1050">
              <a:latin typeface="Arial"/>
              <a:cs typeface="Arial"/>
            </a:endParaRPr>
          </a:p>
          <a:p>
            <a:pPr algn="just" marL="44449" marR="89031">
              <a:lnSpc>
                <a:spcPts val="1207"/>
              </a:lnSpc>
              <a:spcBef>
                <a:spcPts val="568"/>
              </a:spcBef>
            </a:pP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ng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225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ay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</a:t>
            </a:r>
            <a:r>
              <a:rPr dirty="0" smtClean="0" spc="125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Ad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ert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 </a:t>
            </a:r>
            <a:r>
              <a:rPr dirty="0" smtClean="0" spc="29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ct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  <a:p>
            <a:pPr algn="just" marL="44449" marR="89031">
              <a:lnSpc>
                <a:spcPts val="1207"/>
              </a:lnSpc>
              <a:spcBef>
                <a:spcPts val="190"/>
              </a:spcBef>
            </a:pP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 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ne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</a:t>
            </a:r>
            <a:r>
              <a:rPr dirty="0" smtClean="0" spc="24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So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 </a:t>
            </a:r>
            <a:r>
              <a:rPr dirty="0" smtClean="0" spc="20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gn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  <a:p>
            <a:pPr algn="just" marL="44449" marR="89031">
              <a:lnSpc>
                <a:spcPts val="1207"/>
              </a:lnSpc>
              <a:spcBef>
                <a:spcPts val="190"/>
              </a:spcBef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her: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0495" y="2159634"/>
            <a:ext cx="3059429" cy="353695"/>
          </a:xfrm>
          <a:prstGeom prst="rect">
            <a:avLst/>
          </a:prstGeom>
        </p:spPr>
        <p:txBody>
          <a:bodyPr bIns="0" lIns="0" rIns="0" rtlCol="0" tIns="18415" wrap="square">
            <a:noAutofit/>
          </a:bodyPr>
          <a:lstStyle/>
          <a:p>
            <a:pPr marL="40893">
              <a:lnSpc>
                <a:spcPct val="95825"/>
              </a:lnSpc>
            </a:pPr>
            <a:r>
              <a:rPr dirty="0" smtClean="0" spc="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1" sz="1050">
                <a:solidFill>
                  <a:srgbClr val="6F6E6E"/>
                </a:solidFill>
                <a:latin typeface="Arial"/>
                <a:cs typeface="Arial"/>
              </a:rPr>
              <a:t>ue</a:t>
            </a:r>
            <a:endParaRPr sz="1050">
              <a:latin typeface="Arial"/>
              <a:cs typeface="Arial"/>
            </a:endParaRPr>
          </a:p>
          <a:p>
            <a:pPr marL="40893">
              <a:lnSpc>
                <a:spcPct val="95825"/>
              </a:lnSpc>
              <a:spcBef>
                <a:spcPts val="50"/>
              </a:spcBef>
            </a:pP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e: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210" y="2159634"/>
            <a:ext cx="3059429" cy="353695"/>
          </a:xfrm>
          <a:prstGeom prst="rect">
            <a:avLst/>
          </a:prstGeom>
        </p:spPr>
        <p:txBody>
          <a:bodyPr bIns="0" lIns="0" rIns="0" rtlCol="0" tIns="19685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ct</a:t>
            </a:r>
            <a:endParaRPr sz="1050">
              <a:latin typeface="Arial"/>
              <a:cs typeface="Arial"/>
            </a:endParaRPr>
          </a:p>
          <a:p>
            <a:pPr marL="34290">
              <a:lnSpc>
                <a:spcPct val="95825"/>
              </a:lnSpc>
              <a:spcBef>
                <a:spcPts val="50"/>
              </a:spcBef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e: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210" y="1714500"/>
            <a:ext cx="3059429" cy="353694"/>
          </a:xfrm>
          <a:prstGeom prst="rect">
            <a:avLst/>
          </a:prstGeom>
        </p:spPr>
        <p:txBody>
          <a:bodyPr bIns="0" lIns="0" rIns="0" rtlCol="0" tIns="3175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nt</a:t>
            </a:r>
            <a:endParaRPr sz="1050">
              <a:latin typeface="Arial"/>
              <a:cs typeface="Arial"/>
            </a:endParaRPr>
          </a:p>
          <a:p>
            <a:pPr marL="34290">
              <a:lnSpc>
                <a:spcPct val="95825"/>
              </a:lnSpc>
              <a:spcBef>
                <a:spcPts val="60"/>
              </a:spcBef>
            </a:pP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1" sz="1000">
                <a:solidFill>
                  <a:srgbClr val="6F6E6E"/>
                </a:solidFill>
                <a:latin typeface="Arial"/>
                <a:cs typeface="Arial"/>
              </a:rPr>
              <a:t>n: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9860" y="1714500"/>
            <a:ext cx="3060065" cy="353694"/>
          </a:xfrm>
          <a:prstGeom prst="rect">
            <a:avLst/>
          </a:prstGeom>
        </p:spPr>
        <p:txBody>
          <a:bodyPr bIns="0" lIns="0" rIns="0" rtlCol="0" tIns="31750" wrap="square">
            <a:noAutofit/>
          </a:bodyPr>
          <a:lstStyle/>
          <a:p>
            <a:pPr marL="41528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q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endParaRPr sz="1050">
              <a:latin typeface="Arial"/>
              <a:cs typeface="Arial"/>
            </a:endParaRPr>
          </a:p>
          <a:p>
            <a:pPr marL="41528">
              <a:lnSpc>
                <a:spcPct val="95825"/>
              </a:lnSpc>
              <a:spcBef>
                <a:spcPts val="50"/>
              </a:spcBef>
            </a:pP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z="1050">
                <a:solidFill>
                  <a:srgbClr val="6F6E6E"/>
                </a:solidFill>
                <a:latin typeface="Arial"/>
                <a:cs typeface="Arial"/>
              </a:rPr>
              <a:t>e:</a:t>
            </a:r>
            <a:endParaRPr sz="10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0" y="737869"/>
            <a:ext cx="755599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7019925" y="539750"/>
            <a:ext cx="0" cy="1440179"/>
          </a:xfrm>
          <a:custGeom>
            <a:avLst/>
            <a:gdLst/>
            <a:ahLst/>
            <a:cxnLst/>
            <a:rect b="b" l="l" r="r" t="t"/>
            <a:pathLst>
              <a:path h="1440179" w="0">
                <a:moveTo>
                  <a:pt x="0" y="0"/>
                </a:moveTo>
                <a:lnTo>
                  <a:pt x="0" y="144017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33400" y="542925"/>
            <a:ext cx="6489700" cy="0"/>
          </a:xfrm>
          <a:custGeom>
            <a:avLst/>
            <a:gdLst/>
            <a:ahLst/>
            <a:cxnLst/>
            <a:rect b="b" l="l" r="r" t="t"/>
            <a:pathLst>
              <a:path h="0" w="6489700">
                <a:moveTo>
                  <a:pt x="0" y="0"/>
                </a:moveTo>
                <a:lnTo>
                  <a:pt x="6489700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36575" y="539750"/>
            <a:ext cx="0" cy="1440179"/>
          </a:xfrm>
          <a:custGeom>
            <a:avLst/>
            <a:gdLst/>
            <a:ahLst/>
            <a:cxnLst/>
            <a:rect b="b" l="l" r="r" t="t"/>
            <a:pathLst>
              <a:path h="1440179" w="0">
                <a:moveTo>
                  <a:pt x="0" y="0"/>
                </a:moveTo>
                <a:lnTo>
                  <a:pt x="0" y="144017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33400" y="1976754"/>
            <a:ext cx="6489700" cy="0"/>
          </a:xfrm>
          <a:custGeom>
            <a:avLst/>
            <a:gdLst/>
            <a:ahLst/>
            <a:cxnLst/>
            <a:rect b="b" l="l" r="r" t="t"/>
            <a:pathLst>
              <a:path h="0" w="6489700">
                <a:moveTo>
                  <a:pt x="0" y="0"/>
                </a:moveTo>
                <a:lnTo>
                  <a:pt x="6489700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019925" y="2051050"/>
            <a:ext cx="0" cy="1080134"/>
          </a:xfrm>
          <a:custGeom>
            <a:avLst/>
            <a:gdLst/>
            <a:ahLst/>
            <a:cxnLst/>
            <a:rect b="b" l="l" r="r" t="t"/>
            <a:pathLst>
              <a:path h="1080134" w="0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34035" y="2054225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37210" y="2051050"/>
            <a:ext cx="0" cy="1080134"/>
          </a:xfrm>
          <a:custGeom>
            <a:avLst/>
            <a:gdLst/>
            <a:ahLst/>
            <a:cxnLst/>
            <a:rect b="b" l="l" r="r" t="t"/>
            <a:pathLst>
              <a:path h="1080134" w="0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34035" y="3128009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019925" y="3203575"/>
            <a:ext cx="0" cy="1440179"/>
          </a:xfrm>
          <a:custGeom>
            <a:avLst/>
            <a:gdLst/>
            <a:ahLst/>
            <a:cxnLst/>
            <a:rect b="b" l="l" r="r" t="t"/>
            <a:pathLst>
              <a:path h="1440179" w="0">
                <a:moveTo>
                  <a:pt x="0" y="0"/>
                </a:moveTo>
                <a:lnTo>
                  <a:pt x="0" y="144017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34035" y="320675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37210" y="3203575"/>
            <a:ext cx="0" cy="1440179"/>
          </a:xfrm>
          <a:custGeom>
            <a:avLst/>
            <a:gdLst/>
            <a:ahLst/>
            <a:cxnLst/>
            <a:rect b="b" l="l" r="r" t="t"/>
            <a:pathLst>
              <a:path h="1440179" w="0">
                <a:moveTo>
                  <a:pt x="0" y="0"/>
                </a:moveTo>
                <a:lnTo>
                  <a:pt x="0" y="144017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34035" y="464058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019925" y="4715509"/>
            <a:ext cx="0" cy="1439545"/>
          </a:xfrm>
          <a:custGeom>
            <a:avLst/>
            <a:gdLst/>
            <a:ahLst/>
            <a:cxnLst/>
            <a:rect b="b" l="l" r="r" t="t"/>
            <a:pathLst>
              <a:path h="1439545" w="0">
                <a:moveTo>
                  <a:pt x="0" y="0"/>
                </a:moveTo>
                <a:lnTo>
                  <a:pt x="0" y="14395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534035" y="4718684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37210" y="4715509"/>
            <a:ext cx="0" cy="1439545"/>
          </a:xfrm>
          <a:custGeom>
            <a:avLst/>
            <a:gdLst/>
            <a:ahLst/>
            <a:cxnLst/>
            <a:rect b="b" l="l" r="r" t="t"/>
            <a:pathLst>
              <a:path h="1439545" w="0">
                <a:moveTo>
                  <a:pt x="0" y="0"/>
                </a:moveTo>
                <a:lnTo>
                  <a:pt x="0" y="143954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34035" y="615188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019925" y="6228080"/>
            <a:ext cx="0" cy="1080134"/>
          </a:xfrm>
          <a:custGeom>
            <a:avLst/>
            <a:gdLst/>
            <a:ahLst/>
            <a:cxnLst/>
            <a:rect b="b" l="l" r="r" t="t"/>
            <a:pathLst>
              <a:path h="1080134" w="0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34035" y="6231255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37210" y="6228080"/>
            <a:ext cx="0" cy="1080134"/>
          </a:xfrm>
          <a:custGeom>
            <a:avLst/>
            <a:gdLst/>
            <a:ahLst/>
            <a:cxnLst/>
            <a:rect b="b" l="l" r="r" t="t"/>
            <a:pathLst>
              <a:path h="1080134" w="0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34035" y="7305039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019925" y="7379969"/>
            <a:ext cx="0" cy="1080134"/>
          </a:xfrm>
          <a:custGeom>
            <a:avLst/>
            <a:gdLst/>
            <a:ahLst/>
            <a:cxnLst/>
            <a:rect b="b" l="l" r="r" t="t"/>
            <a:pathLst>
              <a:path h="1080134" w="0">
                <a:moveTo>
                  <a:pt x="0" y="0"/>
                </a:moveTo>
                <a:lnTo>
                  <a:pt x="0" y="108013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34035" y="7383144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37210" y="7379969"/>
            <a:ext cx="0" cy="1080134"/>
          </a:xfrm>
          <a:custGeom>
            <a:avLst/>
            <a:gdLst/>
            <a:ahLst/>
            <a:cxnLst/>
            <a:rect b="b" l="l" r="r" t="t"/>
            <a:pathLst>
              <a:path h="1080134" w="0">
                <a:moveTo>
                  <a:pt x="0" y="0"/>
                </a:moveTo>
                <a:lnTo>
                  <a:pt x="0" y="1080135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34035" y="845693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019925" y="8532494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34035" y="8535669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37210" y="8532494"/>
            <a:ext cx="0" cy="720089"/>
          </a:xfrm>
          <a:custGeom>
            <a:avLst/>
            <a:gdLst/>
            <a:ahLst/>
            <a:cxnLst/>
            <a:rect b="b" l="l" r="r" t="t"/>
            <a:pathLst>
              <a:path h="720090" w="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34035" y="924941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019925" y="9324975"/>
            <a:ext cx="0" cy="828040"/>
          </a:xfrm>
          <a:custGeom>
            <a:avLst/>
            <a:gdLst/>
            <a:ahLst/>
            <a:cxnLst/>
            <a:rect b="b" l="l" r="r" t="t"/>
            <a:pathLst>
              <a:path h="828040" w="0">
                <a:moveTo>
                  <a:pt x="0" y="0"/>
                </a:moveTo>
                <a:lnTo>
                  <a:pt x="0" y="82803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34035" y="932815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37210" y="9324975"/>
            <a:ext cx="0" cy="828040"/>
          </a:xfrm>
          <a:custGeom>
            <a:avLst/>
            <a:gdLst/>
            <a:ahLst/>
            <a:cxnLst/>
            <a:rect b="b" l="l" r="r" t="t"/>
            <a:pathLst>
              <a:path h="828040" w="0">
                <a:moveTo>
                  <a:pt x="0" y="0"/>
                </a:moveTo>
                <a:lnTo>
                  <a:pt x="0" y="828039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34035" y="10149840"/>
            <a:ext cx="6489065" cy="0"/>
          </a:xfrm>
          <a:custGeom>
            <a:avLst/>
            <a:gdLst/>
            <a:ahLst/>
            <a:cxnLst/>
            <a:rect b="b" l="l" r="r" t="t"/>
            <a:pathLst>
              <a:path h="0" w="6489065">
                <a:moveTo>
                  <a:pt x="0" y="0"/>
                </a:moveTo>
                <a:lnTo>
                  <a:pt x="6489065" y="0"/>
                </a:lnTo>
              </a:path>
            </a:pathLst>
          </a:custGeom>
          <a:ln w="6350">
            <a:solidFill>
              <a:srgbClr val="9D9D9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38142" y="10221279"/>
            <a:ext cx="3043295" cy="171704"/>
          </a:xfrm>
          <a:prstGeom prst="rect">
            <a:avLst/>
          </a:prstGeom>
        </p:spPr>
        <p:txBody>
          <a:bodyPr bIns="0" lIns="0" rIns="0" rtlCol="0" tIns="8096" wrap="square">
            <a:noAutofit/>
          </a:bodyPr>
          <a:lstStyle/>
          <a:p>
            <a:pPr marL="12700">
              <a:lnSpc>
                <a:spcPts val="1275"/>
              </a:lnSpc>
            </a:pP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p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: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0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2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9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7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7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1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4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7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1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1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|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e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:</a:t>
            </a:r>
            <a:r>
              <a:rPr dirty="0" smtClean="0" spc="-1" sz="1150">
                <a:solidFill>
                  <a:srgbClr val="009FE2"/>
                </a:solidFill>
                <a:latin typeface="Arial"/>
                <a:cs typeface="Arial"/>
              </a:rPr>
              <a:t> 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@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l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r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ss.c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m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pc="-1" sz="1150">
                <a:solidFill>
                  <a:srgbClr val="005DA9"/>
                </a:solidFill>
                <a:latin typeface="Arial"/>
                <a:cs typeface="Arial"/>
                <a:hlinkClick r:id="rId2"/>
              </a:rPr>
              <a:t>u</a:t>
            </a:r>
            <a:endParaRPr sz="1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210" y="9328150"/>
            <a:ext cx="6482715" cy="821690"/>
          </a:xfrm>
          <a:prstGeom prst="rect">
            <a:avLst/>
          </a:prstGeom>
        </p:spPr>
        <p:txBody>
          <a:bodyPr bIns="0" lIns="0" rIns="0" rtlCol="0" tIns="13335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Ex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What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ava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.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gos,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ages,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nal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ex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prev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ous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7210" y="8535669"/>
            <a:ext cx="6482715" cy="713739"/>
          </a:xfrm>
          <a:prstGeom prst="rect">
            <a:avLst/>
          </a:prstGeom>
        </p:spPr>
        <p:txBody>
          <a:bodyPr bIns="0" lIns="0" rIns="0" rtlCol="0" tIns="15240" wrap="square">
            <a:noAutofit/>
          </a:bodyPr>
          <a:lstStyle/>
          <a:p>
            <a:pPr marL="34290" marR="398258">
              <a:lnSpc>
                <a:spcPts val="1216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Ex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exa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proje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’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erenc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  <a:p>
            <a:pPr marL="34290" marR="398258">
              <a:lnSpc>
                <a:spcPts val="1207"/>
              </a:lnSpc>
              <a:spcBef>
                <a:spcPts val="113"/>
              </a:spcBef>
            </a:pP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so,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ase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y.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7210" y="7383144"/>
            <a:ext cx="6482715" cy="1073784"/>
          </a:xfrm>
          <a:prstGeom prst="rect">
            <a:avLst/>
          </a:prstGeom>
        </p:spPr>
        <p:txBody>
          <a:bodyPr bIns="0" lIns="0" rIns="0" rtlCol="0" tIns="1524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ex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orm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so,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ease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y.</a:t>
            </a:r>
            <a:endParaRPr sz="1050">
              <a:latin typeface="Arial"/>
              <a:cs typeface="Arial"/>
            </a:endParaRPr>
          </a:p>
          <a:p>
            <a:pPr marL="34290">
              <a:lnSpc>
                <a:spcPct val="95825"/>
              </a:lnSpc>
              <a:spcBef>
                <a:spcPts val="65"/>
              </a:spcBef>
            </a:pP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ease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person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tone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and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ed.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210" y="6231255"/>
            <a:ext cx="6482715" cy="1073784"/>
          </a:xfrm>
          <a:prstGeom prst="rect">
            <a:avLst/>
          </a:prstGeom>
        </p:spPr>
        <p:txBody>
          <a:bodyPr bIns="0" lIns="0" rIns="0" rtlCol="0" tIns="14604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on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aders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nn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ct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and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co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un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ca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n?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hey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ac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2" sz="1050">
                <a:solidFill>
                  <a:srgbClr val="6F6E6E"/>
                </a:solidFill>
                <a:latin typeface="Arial"/>
                <a:cs typeface="Arial"/>
              </a:rPr>
              <a:t>?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210" y="4718684"/>
            <a:ext cx="6482715" cy="1433195"/>
          </a:xfrm>
          <a:prstGeom prst="rect">
            <a:avLst/>
          </a:prstGeom>
        </p:spPr>
        <p:txBody>
          <a:bodyPr bIns="0" lIns="0" rIns="0" rtlCol="0" tIns="1397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j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ec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v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ach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ve?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g.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edu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undra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210" y="3206750"/>
            <a:ext cx="6482715" cy="1433829"/>
          </a:xfrm>
          <a:prstGeom prst="rect">
            <a:avLst/>
          </a:prstGeom>
        </p:spPr>
        <p:txBody>
          <a:bodyPr bIns="0" lIns="0" rIns="0" rtlCol="0" tIns="13335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The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ssa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Why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essage?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eg.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eputa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on,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service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ev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210" y="2054225"/>
            <a:ext cx="6482715" cy="1073784"/>
          </a:xfrm>
          <a:prstGeom prst="rect">
            <a:avLst/>
          </a:prstGeom>
        </p:spPr>
        <p:txBody>
          <a:bodyPr bIns="0" lIns="0" rIns="0" rtlCol="0" tIns="13970" wrap="square">
            <a:noAutofit/>
          </a:bodyPr>
          <a:lstStyle/>
          <a:p>
            <a:pPr marL="34290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gh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k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bout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au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nce.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ns?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?</a:t>
            </a:r>
            <a:endParaRPr sz="10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6575" y="542925"/>
            <a:ext cx="6483350" cy="1433829"/>
          </a:xfrm>
          <a:prstGeom prst="rect">
            <a:avLst/>
          </a:prstGeom>
        </p:spPr>
        <p:txBody>
          <a:bodyPr bIns="0" lIns="0" rIns="0" rtlCol="0" tIns="13335" wrap="square">
            <a:noAutofit/>
          </a:bodyPr>
          <a:lstStyle/>
          <a:p>
            <a:pPr marL="34925">
              <a:lnSpc>
                <a:spcPct val="95825"/>
              </a:lnSpc>
            </a:pP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Au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nce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-</a:t>
            </a:r>
            <a:r>
              <a:rPr dirty="0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k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essage?</a:t>
            </a:r>
            <a:endParaRPr sz="1050">
              <a:latin typeface="Arial"/>
              <a:cs typeface="Arial"/>
            </a:endParaRPr>
          </a:p>
          <a:p>
            <a:pPr marL="34925">
              <a:lnSpc>
                <a:spcPct val="95825"/>
              </a:lnSpc>
              <a:spcBef>
                <a:spcPts val="65"/>
              </a:spcBef>
            </a:pP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What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k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y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de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ograp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cs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of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he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arge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?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(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gender,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on,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upat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on,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ed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a,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va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i="1" smtClean="0" spc="-1" sz="1050">
                <a:solidFill>
                  <a:srgbClr val="6F6E6E"/>
                </a:solidFill>
                <a:latin typeface="Arial"/>
                <a:cs typeface="Arial"/>
              </a:rPr>
              <a:t>s)</a:t>
            </a:r>
            <a:endParaRPr sz="1050">
              <a:latin typeface="Arial"/>
              <a:cs typeface="Arial"/>
            </a:endParaRPr>
          </a:p>
          <a:p>
            <a:pPr marL="34925">
              <a:lnSpc>
                <a:spcPct val="95825"/>
              </a:lnSpc>
              <a:spcBef>
                <a:spcPts val="556"/>
              </a:spcBef>
            </a:pP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</a:t>
            </a:r>
            <a:r>
              <a:rPr dirty="0" smtClean="0" spc="89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e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</a:t>
            </a:r>
            <a:r>
              <a:rPr dirty="0" smtClean="0" spc="15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&amp;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F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</a:t>
            </a:r>
            <a:r>
              <a:rPr dirty="0" smtClean="0" spc="16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C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h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d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</a:t>
            </a:r>
            <a:r>
              <a:rPr dirty="0" smtClean="0" spc="170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Teen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</a:t>
            </a:r>
            <a:r>
              <a:rPr dirty="0" smtClean="0" spc="245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Ad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u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</a:t>
            </a:r>
            <a:r>
              <a:rPr dirty="0" smtClean="0" spc="265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Se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or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</a:t>
            </a:r>
            <a:r>
              <a:rPr dirty="0" smtClean="0" spc="25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Aus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r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l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   </a:t>
            </a:r>
            <a:r>
              <a:rPr dirty="0" smtClean="0" spc="75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M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 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erna</a:t>
            </a:r>
            <a:r>
              <a:rPr dirty="0" smtClean="0" spc="-4" sz="1050">
                <a:solidFill>
                  <a:srgbClr val="6F6E6E"/>
                </a:solidFill>
                <a:latin typeface="Arial"/>
                <a:cs typeface="Arial"/>
              </a:rPr>
              <a:t>t</a:t>
            </a:r>
            <a:r>
              <a:rPr dirty="0" smtClean="0" spc="4" sz="1050">
                <a:solidFill>
                  <a:srgbClr val="6F6E6E"/>
                </a:solidFill>
                <a:latin typeface="Arial"/>
                <a:cs typeface="Arial"/>
              </a:rPr>
              <a:t>i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o</a:t>
            </a:r>
            <a:r>
              <a:rPr dirty="0" smtClean="0" spc="-9" sz="1050">
                <a:solidFill>
                  <a:srgbClr val="6F6E6E"/>
                </a:solidFill>
                <a:latin typeface="Arial"/>
                <a:cs typeface="Arial"/>
              </a:rPr>
              <a:t>n</a:t>
            </a:r>
            <a:r>
              <a:rPr dirty="0" smtClean="0" spc="0" sz="1050">
                <a:solidFill>
                  <a:srgbClr val="6F6E6E"/>
                </a:solidFill>
                <a:latin typeface="Arial"/>
                <a:cs typeface="Arial"/>
              </a:rPr>
              <a:t>al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DA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