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  <Default ContentType="image/png" Extension="png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Relationship Id="rId10" Target="../media/image9.png" Type="http://schemas.openxmlformats.org/officeDocument/2006/relationships/image"/><Relationship Id="rId11" Target="../media/image10.png" Type="http://schemas.openxmlformats.org/officeDocument/2006/relationships/image"/><Relationship Id="rId12" Target="../media/image11.png" Type="http://schemas.openxmlformats.org/officeDocument/2006/relationships/image"/><Relationship Id="rId13" Target="../media/image12.png" Type="http://schemas.openxmlformats.org/officeDocument/2006/relationships/image"/><Relationship Id="rId14" Target="../media/image13.png" Type="http://schemas.openxmlformats.org/officeDocument/2006/relationships/image"/><Relationship Id="rId15" Target="../media/image14.png" Type="http://schemas.openxmlformats.org/officeDocument/2006/relationships/image"/><Relationship Id="rId16" Target="../media/image15.png" Type="http://schemas.openxmlformats.org/officeDocument/2006/relationships/image"/><Relationship Id="rId17" Target="../media/image16.png" Type="http://schemas.openxmlformats.org/officeDocument/2006/relationships/image"/><Relationship Id="rId18" Target="../media/image17.png" Type="http://schemas.openxmlformats.org/officeDocument/2006/relationships/image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object 73"/>
          <p:cNvSpPr/>
          <p:nvPr/>
        </p:nvSpPr>
        <p:spPr>
          <a:xfrm>
            <a:off x="4535779" y="0"/>
            <a:ext cx="1305650" cy="53975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4535779" y="0"/>
            <a:ext cx="1305650" cy="539750"/>
          </a:xfrm>
          <a:custGeom>
            <a:avLst/>
            <a:gdLst/>
            <a:ahLst/>
            <a:cxnLst/>
            <a:rect b="b" l="l" r="r" t="t"/>
            <a:pathLst>
              <a:path h="539750" w="1305650">
                <a:moveTo>
                  <a:pt x="1020089" y="539750"/>
                </a:moveTo>
                <a:lnTo>
                  <a:pt x="0" y="0"/>
                </a:lnTo>
                <a:lnTo>
                  <a:pt x="1305650" y="0"/>
                </a:lnTo>
                <a:lnTo>
                  <a:pt x="1020089" y="539750"/>
                </a:lnTo>
                <a:close/>
              </a:path>
            </a:pathLst>
          </a:custGeom>
          <a:ln w="57150">
            <a:solidFill>
              <a:srgbClr val="FFFFF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5549138" y="0"/>
            <a:ext cx="1760012" cy="1146428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5549138" y="0"/>
            <a:ext cx="1760012" cy="1146428"/>
          </a:xfrm>
          <a:custGeom>
            <a:avLst/>
            <a:gdLst/>
            <a:ahLst/>
            <a:cxnLst/>
            <a:rect b="b" l="l" r="r" t="t"/>
            <a:pathLst>
              <a:path h="1146428" w="1760012">
                <a:moveTo>
                  <a:pt x="1153414" y="1146428"/>
                </a:moveTo>
                <a:lnTo>
                  <a:pt x="0" y="536194"/>
                </a:lnTo>
                <a:lnTo>
                  <a:pt x="283679" y="0"/>
                </a:lnTo>
                <a:lnTo>
                  <a:pt x="1760012" y="0"/>
                </a:lnTo>
                <a:lnTo>
                  <a:pt x="1153414" y="1146428"/>
                </a:lnTo>
                <a:close/>
              </a:path>
            </a:pathLst>
          </a:custGeom>
          <a:ln w="57150">
            <a:solidFill>
              <a:srgbClr val="FFFFF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1761541" y="0"/>
            <a:ext cx="1127370" cy="465963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1761541" y="0"/>
            <a:ext cx="1127370" cy="465963"/>
          </a:xfrm>
          <a:custGeom>
            <a:avLst/>
            <a:gdLst/>
            <a:ahLst/>
            <a:cxnLst/>
            <a:rect b="b" l="l" r="r" t="t"/>
            <a:pathLst>
              <a:path h="465963" w="1127370">
                <a:moveTo>
                  <a:pt x="880820" y="465963"/>
                </a:moveTo>
                <a:lnTo>
                  <a:pt x="0" y="0"/>
                </a:lnTo>
                <a:lnTo>
                  <a:pt x="1127370" y="0"/>
                </a:lnTo>
                <a:lnTo>
                  <a:pt x="880820" y="465963"/>
                </a:lnTo>
                <a:close/>
              </a:path>
            </a:pathLst>
          </a:custGeom>
          <a:ln w="57150">
            <a:solidFill>
              <a:srgbClr val="FFFFF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2642235" y="0"/>
            <a:ext cx="1722975" cy="1076325"/>
          </a:xfrm>
          <a:prstGeom prst="rect">
            <a:avLst/>
          </a:prstGeom>
          <a:blipFill>
            <a:blip cstate="print" r:embed="rId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2642235" y="0"/>
            <a:ext cx="1722975" cy="1076325"/>
          </a:xfrm>
          <a:custGeom>
            <a:avLst/>
            <a:gdLst/>
            <a:ahLst/>
            <a:cxnLst/>
            <a:rect b="b" l="l" r="r" t="t"/>
            <a:pathLst>
              <a:path h="1076325" w="1722975">
                <a:moveTo>
                  <a:pt x="1153414" y="1076325"/>
                </a:moveTo>
                <a:lnTo>
                  <a:pt x="0" y="465963"/>
                </a:lnTo>
                <a:lnTo>
                  <a:pt x="246523" y="0"/>
                </a:lnTo>
                <a:lnTo>
                  <a:pt x="1722975" y="0"/>
                </a:lnTo>
                <a:lnTo>
                  <a:pt x="1153414" y="1076325"/>
                </a:lnTo>
                <a:close/>
              </a:path>
            </a:pathLst>
          </a:custGeom>
          <a:ln w="57150">
            <a:solidFill>
              <a:srgbClr val="FFFFF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3795522" y="0"/>
            <a:ext cx="1763902" cy="1686559"/>
          </a:xfrm>
          <a:prstGeom prst="rect">
            <a:avLst/>
          </a:prstGeom>
          <a:blipFill>
            <a:blip cstate="print" r:embed="rId6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3795522" y="0"/>
            <a:ext cx="1763902" cy="1686559"/>
          </a:xfrm>
          <a:custGeom>
            <a:avLst/>
            <a:gdLst/>
            <a:ahLst/>
            <a:cxnLst/>
            <a:rect b="b" l="l" r="r" t="t"/>
            <a:pathLst>
              <a:path h="1686559" w="1763902">
                <a:moveTo>
                  <a:pt x="1763902" y="533019"/>
                </a:moveTo>
                <a:lnTo>
                  <a:pt x="1153540" y="1686559"/>
                </a:lnTo>
                <a:lnTo>
                  <a:pt x="0" y="1076198"/>
                </a:lnTo>
                <a:lnTo>
                  <a:pt x="569556" y="0"/>
                </a:lnTo>
                <a:lnTo>
                  <a:pt x="756645" y="0"/>
                </a:lnTo>
                <a:lnTo>
                  <a:pt x="1763902" y="533019"/>
                </a:lnTo>
                <a:close/>
              </a:path>
            </a:pathLst>
          </a:custGeom>
          <a:ln w="57149">
            <a:solidFill>
              <a:srgbClr val="FFFFF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4942332" y="529463"/>
            <a:ext cx="1763775" cy="1763902"/>
          </a:xfrm>
          <a:prstGeom prst="rect">
            <a:avLst/>
          </a:prstGeom>
          <a:blipFill>
            <a:blip cstate="print" r:embed="rId7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4942332" y="529463"/>
            <a:ext cx="1763775" cy="1763902"/>
          </a:xfrm>
          <a:custGeom>
            <a:avLst/>
            <a:gdLst/>
            <a:ahLst/>
            <a:cxnLst/>
            <a:rect b="b" l="l" r="r" t="t"/>
            <a:pathLst>
              <a:path h="1763902" w="1763775">
                <a:moveTo>
                  <a:pt x="610362" y="0"/>
                </a:moveTo>
                <a:lnTo>
                  <a:pt x="1763775" y="610234"/>
                </a:lnTo>
                <a:lnTo>
                  <a:pt x="1153414" y="1763902"/>
                </a:lnTo>
                <a:lnTo>
                  <a:pt x="0" y="1153540"/>
                </a:lnTo>
                <a:lnTo>
                  <a:pt x="610362" y="0"/>
                </a:lnTo>
                <a:close/>
              </a:path>
            </a:pathLst>
          </a:custGeom>
          <a:ln w="57150">
            <a:solidFill>
              <a:srgbClr val="FFFFF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0" y="0"/>
            <a:ext cx="1421095" cy="1019301"/>
          </a:xfrm>
          <a:prstGeom prst="rect">
            <a:avLst/>
          </a:prstGeom>
          <a:blipFill>
            <a:blip cstate="print" r:embed="rId8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0" y="0"/>
            <a:ext cx="1421095" cy="1019301"/>
          </a:xfrm>
          <a:custGeom>
            <a:avLst/>
            <a:gdLst/>
            <a:ahLst/>
            <a:cxnLst/>
            <a:rect b="b" l="l" r="r" t="t"/>
            <a:pathLst>
              <a:path h="1019301" w="1421095">
                <a:moveTo>
                  <a:pt x="881773" y="1019301"/>
                </a:moveTo>
                <a:lnTo>
                  <a:pt x="0" y="552803"/>
                </a:lnTo>
                <a:lnTo>
                  <a:pt x="0" y="0"/>
                </a:lnTo>
                <a:lnTo>
                  <a:pt x="1421095" y="0"/>
                </a:lnTo>
                <a:lnTo>
                  <a:pt x="881773" y="1019301"/>
                </a:lnTo>
                <a:close/>
              </a:path>
            </a:pathLst>
          </a:custGeom>
          <a:ln w="57149">
            <a:solidFill>
              <a:srgbClr val="FFFFF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878535" y="0"/>
            <a:ext cx="1763826" cy="1619503"/>
          </a:xfrm>
          <a:prstGeom prst="rect">
            <a:avLst/>
          </a:prstGeom>
          <a:blipFill>
            <a:blip cstate="print" r:embed="rId9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878535" y="0"/>
            <a:ext cx="1763826" cy="1619503"/>
          </a:xfrm>
          <a:custGeom>
            <a:avLst/>
            <a:gdLst/>
            <a:ahLst/>
            <a:cxnLst/>
            <a:rect b="b" l="l" r="r" t="t"/>
            <a:pathLst>
              <a:path h="1619503" w="1763826">
                <a:moveTo>
                  <a:pt x="1763826" y="465835"/>
                </a:moveTo>
                <a:lnTo>
                  <a:pt x="1153464" y="1619503"/>
                </a:lnTo>
                <a:lnTo>
                  <a:pt x="0" y="1009142"/>
                </a:lnTo>
                <a:lnTo>
                  <a:pt x="534001" y="0"/>
                </a:lnTo>
                <a:lnTo>
                  <a:pt x="883343" y="0"/>
                </a:lnTo>
                <a:lnTo>
                  <a:pt x="1763826" y="465835"/>
                </a:lnTo>
                <a:close/>
              </a:path>
            </a:pathLst>
          </a:custGeom>
          <a:ln w="57149">
            <a:solidFill>
              <a:srgbClr val="FFFFF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2028317" y="472440"/>
            <a:ext cx="1763903" cy="1764029"/>
          </a:xfrm>
          <a:prstGeom prst="rect">
            <a:avLst/>
          </a:prstGeom>
          <a:blipFill>
            <a:blip cstate="print" r:embed="rId10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2028317" y="472440"/>
            <a:ext cx="1763903" cy="1764029"/>
          </a:xfrm>
          <a:custGeom>
            <a:avLst/>
            <a:gdLst/>
            <a:ahLst/>
            <a:cxnLst/>
            <a:rect b="b" l="l" r="r" t="t"/>
            <a:pathLst>
              <a:path h="1764029" w="1763903">
                <a:moveTo>
                  <a:pt x="610488" y="0"/>
                </a:moveTo>
                <a:lnTo>
                  <a:pt x="1763903" y="610361"/>
                </a:lnTo>
                <a:lnTo>
                  <a:pt x="1153540" y="1764029"/>
                </a:lnTo>
                <a:lnTo>
                  <a:pt x="0" y="1153667"/>
                </a:lnTo>
                <a:lnTo>
                  <a:pt x="610488" y="0"/>
                </a:lnTo>
                <a:close/>
              </a:path>
            </a:pathLst>
          </a:custGeom>
          <a:ln w="57150">
            <a:solidFill>
              <a:srgbClr val="FFFFF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3181731" y="1082802"/>
            <a:ext cx="1763903" cy="1763902"/>
          </a:xfrm>
          <a:prstGeom prst="rect">
            <a:avLst/>
          </a:prstGeom>
          <a:blipFill>
            <a:blip cstate="print" r:embed="rId11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3181731" y="1082802"/>
            <a:ext cx="1763903" cy="1763902"/>
          </a:xfrm>
          <a:custGeom>
            <a:avLst/>
            <a:gdLst/>
            <a:ahLst/>
            <a:cxnLst/>
            <a:rect b="b" l="l" r="r" t="t"/>
            <a:pathLst>
              <a:path h="1763902" w="1763903">
                <a:moveTo>
                  <a:pt x="610361" y="0"/>
                </a:moveTo>
                <a:lnTo>
                  <a:pt x="1763903" y="610234"/>
                </a:lnTo>
                <a:lnTo>
                  <a:pt x="1153414" y="1763902"/>
                </a:lnTo>
                <a:lnTo>
                  <a:pt x="0" y="1153541"/>
                </a:lnTo>
                <a:lnTo>
                  <a:pt x="610361" y="0"/>
                </a:lnTo>
                <a:close/>
              </a:path>
            </a:pathLst>
          </a:custGeom>
          <a:ln w="57150">
            <a:solidFill>
              <a:srgbClr val="FFFFF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4328414" y="1689607"/>
            <a:ext cx="1763902" cy="1763902"/>
          </a:xfrm>
          <a:prstGeom prst="rect">
            <a:avLst/>
          </a:prstGeom>
          <a:blipFill>
            <a:blip cstate="print" r:embed="rId1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4328414" y="1689607"/>
            <a:ext cx="1763902" cy="1763902"/>
          </a:xfrm>
          <a:custGeom>
            <a:avLst/>
            <a:gdLst/>
            <a:ahLst/>
            <a:cxnLst/>
            <a:rect b="b" l="l" r="r" t="t"/>
            <a:pathLst>
              <a:path h="1763902" w="1763902">
                <a:moveTo>
                  <a:pt x="610488" y="0"/>
                </a:moveTo>
                <a:lnTo>
                  <a:pt x="1763902" y="610235"/>
                </a:lnTo>
                <a:lnTo>
                  <a:pt x="1153540" y="1763902"/>
                </a:lnTo>
                <a:lnTo>
                  <a:pt x="0" y="1153541"/>
                </a:lnTo>
                <a:lnTo>
                  <a:pt x="610488" y="0"/>
                </a:lnTo>
                <a:close/>
              </a:path>
            </a:pathLst>
          </a:custGeom>
          <a:ln w="57150">
            <a:solidFill>
              <a:srgbClr val="FFFFF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0" y="544178"/>
            <a:ext cx="885355" cy="1622060"/>
          </a:xfrm>
          <a:prstGeom prst="rect">
            <a:avLst/>
          </a:prstGeom>
          <a:blipFill>
            <a:blip cstate="print" r:embed="rId1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0" y="544178"/>
            <a:ext cx="885355" cy="1622060"/>
          </a:xfrm>
          <a:custGeom>
            <a:avLst/>
            <a:gdLst/>
            <a:ahLst/>
            <a:cxnLst/>
            <a:rect b="b" l="l" r="r" t="t"/>
            <a:pathLst>
              <a:path h="1622060" w="885355">
                <a:moveTo>
                  <a:pt x="885355" y="468392"/>
                </a:moveTo>
                <a:lnTo>
                  <a:pt x="274942" y="1622060"/>
                </a:lnTo>
                <a:lnTo>
                  <a:pt x="0" y="1476572"/>
                </a:lnTo>
                <a:lnTo>
                  <a:pt x="0" y="0"/>
                </a:lnTo>
                <a:lnTo>
                  <a:pt x="885355" y="468392"/>
                </a:lnTo>
                <a:close/>
              </a:path>
            </a:pathLst>
          </a:custGeom>
          <a:ln w="57149">
            <a:solidFill>
              <a:srgbClr val="FFFFF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268198" y="1009015"/>
            <a:ext cx="1763928" cy="1764029"/>
          </a:xfrm>
          <a:prstGeom prst="rect">
            <a:avLst/>
          </a:prstGeom>
          <a:blipFill>
            <a:blip cstate="print" r:embed="rId1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268198" y="1009015"/>
            <a:ext cx="1763928" cy="1764029"/>
          </a:xfrm>
          <a:custGeom>
            <a:avLst/>
            <a:gdLst/>
            <a:ahLst/>
            <a:cxnLst/>
            <a:rect b="b" l="l" r="r" t="t"/>
            <a:pathLst>
              <a:path h="1764029" w="1763928">
                <a:moveTo>
                  <a:pt x="610412" y="0"/>
                </a:moveTo>
                <a:lnTo>
                  <a:pt x="1763928" y="610361"/>
                </a:lnTo>
                <a:lnTo>
                  <a:pt x="1153439" y="1764029"/>
                </a:lnTo>
                <a:lnTo>
                  <a:pt x="0" y="1153667"/>
                </a:lnTo>
                <a:lnTo>
                  <a:pt x="610412" y="0"/>
                </a:lnTo>
                <a:close/>
              </a:path>
            </a:pathLst>
          </a:custGeom>
          <a:ln w="57150">
            <a:solidFill>
              <a:srgbClr val="FFFFF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1421511" y="1619377"/>
            <a:ext cx="1763902" cy="1763902"/>
          </a:xfrm>
          <a:prstGeom prst="rect">
            <a:avLst/>
          </a:prstGeom>
          <a:blipFill>
            <a:blip cstate="print" r:embed="rId1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1421511" y="1619377"/>
            <a:ext cx="1763902" cy="1763902"/>
          </a:xfrm>
          <a:custGeom>
            <a:avLst/>
            <a:gdLst/>
            <a:ahLst/>
            <a:cxnLst/>
            <a:rect b="b" l="l" r="r" t="t"/>
            <a:pathLst>
              <a:path h="1763902" w="1763902">
                <a:moveTo>
                  <a:pt x="610488" y="0"/>
                </a:moveTo>
                <a:lnTo>
                  <a:pt x="1763902" y="610234"/>
                </a:lnTo>
                <a:lnTo>
                  <a:pt x="1153540" y="1763902"/>
                </a:lnTo>
                <a:lnTo>
                  <a:pt x="0" y="1153541"/>
                </a:lnTo>
                <a:lnTo>
                  <a:pt x="610488" y="0"/>
                </a:lnTo>
                <a:close/>
              </a:path>
            </a:pathLst>
          </a:custGeom>
          <a:ln w="57150">
            <a:solidFill>
              <a:srgbClr val="FFFFF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2574925" y="2229611"/>
            <a:ext cx="1763776" cy="1763903"/>
          </a:xfrm>
          <a:prstGeom prst="rect">
            <a:avLst/>
          </a:prstGeom>
          <a:blipFill>
            <a:blip cstate="print" r:embed="rId16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2574925" y="2229611"/>
            <a:ext cx="1763776" cy="1763903"/>
          </a:xfrm>
          <a:custGeom>
            <a:avLst/>
            <a:gdLst/>
            <a:ahLst/>
            <a:cxnLst/>
            <a:rect b="b" l="l" r="r" t="t"/>
            <a:pathLst>
              <a:path h="1763903" w="1763776">
                <a:moveTo>
                  <a:pt x="610362" y="0"/>
                </a:moveTo>
                <a:lnTo>
                  <a:pt x="1763776" y="610362"/>
                </a:lnTo>
                <a:lnTo>
                  <a:pt x="1153414" y="1763903"/>
                </a:lnTo>
                <a:lnTo>
                  <a:pt x="0" y="1153668"/>
                </a:lnTo>
                <a:lnTo>
                  <a:pt x="610362" y="0"/>
                </a:lnTo>
                <a:close/>
              </a:path>
            </a:pathLst>
          </a:custGeom>
          <a:ln w="57150">
            <a:solidFill>
              <a:srgbClr val="FFFFF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3721608" y="2836418"/>
            <a:ext cx="1763902" cy="1763902"/>
          </a:xfrm>
          <a:prstGeom prst="rect">
            <a:avLst/>
          </a:prstGeom>
          <a:blipFill>
            <a:blip cstate="print" r:embed="rId17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3721608" y="2836418"/>
            <a:ext cx="1763902" cy="1763902"/>
          </a:xfrm>
          <a:custGeom>
            <a:avLst/>
            <a:gdLst/>
            <a:ahLst/>
            <a:cxnLst/>
            <a:rect b="b" l="l" r="r" t="t"/>
            <a:pathLst>
              <a:path h="1763902" w="1763902">
                <a:moveTo>
                  <a:pt x="610362" y="0"/>
                </a:moveTo>
                <a:lnTo>
                  <a:pt x="1763902" y="610361"/>
                </a:lnTo>
                <a:lnTo>
                  <a:pt x="1153414" y="1763902"/>
                </a:lnTo>
                <a:lnTo>
                  <a:pt x="0" y="1153540"/>
                </a:lnTo>
                <a:lnTo>
                  <a:pt x="610362" y="0"/>
                </a:lnTo>
                <a:close/>
              </a:path>
            </a:pathLst>
          </a:custGeom>
          <a:ln w="57150">
            <a:solidFill>
              <a:srgbClr val="FFFFF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2206879" y="3917315"/>
            <a:ext cx="194818" cy="399923"/>
          </a:xfrm>
          <a:custGeom>
            <a:avLst/>
            <a:gdLst/>
            <a:ahLst/>
            <a:cxnLst/>
            <a:rect b="b" l="l" r="r" t="t"/>
            <a:pathLst>
              <a:path h="399923" w="194818">
                <a:moveTo>
                  <a:pt x="155443" y="16136"/>
                </a:moveTo>
                <a:lnTo>
                  <a:pt x="145622" y="10209"/>
                </a:lnTo>
                <a:lnTo>
                  <a:pt x="134414" y="5676"/>
                </a:lnTo>
                <a:lnTo>
                  <a:pt x="121741" y="2493"/>
                </a:lnTo>
                <a:lnTo>
                  <a:pt x="107526" y="616"/>
                </a:lnTo>
                <a:lnTo>
                  <a:pt x="91693" y="0"/>
                </a:lnTo>
                <a:lnTo>
                  <a:pt x="92935" y="57161"/>
                </a:lnTo>
                <a:lnTo>
                  <a:pt x="106461" y="59632"/>
                </a:lnTo>
                <a:lnTo>
                  <a:pt x="116077" y="67183"/>
                </a:lnTo>
                <a:lnTo>
                  <a:pt x="118588" y="72056"/>
                </a:lnTo>
                <a:lnTo>
                  <a:pt x="121961" y="83530"/>
                </a:lnTo>
                <a:lnTo>
                  <a:pt x="123189" y="98551"/>
                </a:lnTo>
                <a:lnTo>
                  <a:pt x="123189" y="128524"/>
                </a:lnTo>
                <a:lnTo>
                  <a:pt x="122587" y="139751"/>
                </a:lnTo>
                <a:lnTo>
                  <a:pt x="119441" y="152201"/>
                </a:lnTo>
                <a:lnTo>
                  <a:pt x="113156" y="161417"/>
                </a:lnTo>
                <a:lnTo>
                  <a:pt x="109611" y="164507"/>
                </a:lnTo>
                <a:lnTo>
                  <a:pt x="98721" y="169732"/>
                </a:lnTo>
                <a:lnTo>
                  <a:pt x="84581" y="171323"/>
                </a:lnTo>
                <a:lnTo>
                  <a:pt x="62991" y="171323"/>
                </a:lnTo>
                <a:lnTo>
                  <a:pt x="62991" y="57150"/>
                </a:lnTo>
                <a:lnTo>
                  <a:pt x="0" y="0"/>
                </a:lnTo>
                <a:lnTo>
                  <a:pt x="0" y="399923"/>
                </a:lnTo>
                <a:lnTo>
                  <a:pt x="62991" y="399923"/>
                </a:lnTo>
                <a:lnTo>
                  <a:pt x="62991" y="228473"/>
                </a:lnTo>
                <a:lnTo>
                  <a:pt x="84581" y="228473"/>
                </a:lnTo>
                <a:lnTo>
                  <a:pt x="92918" y="229020"/>
                </a:lnTo>
                <a:lnTo>
                  <a:pt x="105743" y="232864"/>
                </a:lnTo>
                <a:lnTo>
                  <a:pt x="114553" y="239902"/>
                </a:lnTo>
                <a:lnTo>
                  <a:pt x="119667" y="249774"/>
                </a:lnTo>
                <a:lnTo>
                  <a:pt x="122317" y="262390"/>
                </a:lnTo>
                <a:lnTo>
                  <a:pt x="123189" y="278511"/>
                </a:lnTo>
                <a:lnTo>
                  <a:pt x="123201" y="357841"/>
                </a:lnTo>
                <a:lnTo>
                  <a:pt x="123760" y="371895"/>
                </a:lnTo>
                <a:lnTo>
                  <a:pt x="126110" y="381381"/>
                </a:lnTo>
                <a:lnTo>
                  <a:pt x="126110" y="387096"/>
                </a:lnTo>
                <a:lnTo>
                  <a:pt x="127507" y="392811"/>
                </a:lnTo>
                <a:lnTo>
                  <a:pt x="130301" y="399923"/>
                </a:lnTo>
                <a:lnTo>
                  <a:pt x="194818" y="399923"/>
                </a:lnTo>
                <a:lnTo>
                  <a:pt x="191896" y="392811"/>
                </a:lnTo>
                <a:lnTo>
                  <a:pt x="190500" y="385572"/>
                </a:lnTo>
                <a:lnTo>
                  <a:pt x="189102" y="378460"/>
                </a:lnTo>
                <a:lnTo>
                  <a:pt x="188817" y="377012"/>
                </a:lnTo>
                <a:lnTo>
                  <a:pt x="187733" y="365584"/>
                </a:lnTo>
                <a:lnTo>
                  <a:pt x="187578" y="351282"/>
                </a:lnTo>
                <a:lnTo>
                  <a:pt x="187578" y="282829"/>
                </a:lnTo>
                <a:lnTo>
                  <a:pt x="187390" y="274012"/>
                </a:lnTo>
                <a:lnTo>
                  <a:pt x="186206" y="259730"/>
                </a:lnTo>
                <a:lnTo>
                  <a:pt x="184080" y="246977"/>
                </a:lnTo>
                <a:lnTo>
                  <a:pt x="181179" y="235659"/>
                </a:lnTo>
                <a:lnTo>
                  <a:pt x="177672" y="225679"/>
                </a:lnTo>
                <a:lnTo>
                  <a:pt x="174761" y="220408"/>
                </a:lnTo>
                <a:lnTo>
                  <a:pt x="166907" y="210085"/>
                </a:lnTo>
                <a:lnTo>
                  <a:pt x="157014" y="202261"/>
                </a:lnTo>
                <a:lnTo>
                  <a:pt x="144652" y="197104"/>
                </a:lnTo>
                <a:lnTo>
                  <a:pt x="144652" y="195707"/>
                </a:lnTo>
                <a:lnTo>
                  <a:pt x="155516" y="189922"/>
                </a:lnTo>
                <a:lnTo>
                  <a:pt x="164775" y="182361"/>
                </a:lnTo>
                <a:lnTo>
                  <a:pt x="172410" y="172999"/>
                </a:lnTo>
                <a:lnTo>
                  <a:pt x="178395" y="161814"/>
                </a:lnTo>
                <a:lnTo>
                  <a:pt x="182703" y="148782"/>
                </a:lnTo>
                <a:lnTo>
                  <a:pt x="185307" y="133883"/>
                </a:lnTo>
                <a:lnTo>
                  <a:pt x="186181" y="117094"/>
                </a:lnTo>
                <a:lnTo>
                  <a:pt x="186181" y="92837"/>
                </a:lnTo>
                <a:lnTo>
                  <a:pt x="185706" y="80383"/>
                </a:lnTo>
                <a:lnTo>
                  <a:pt x="183809" y="66080"/>
                </a:lnTo>
                <a:lnTo>
                  <a:pt x="180539" y="53219"/>
                </a:lnTo>
                <a:lnTo>
                  <a:pt x="175980" y="41758"/>
                </a:lnTo>
                <a:lnTo>
                  <a:pt x="170214" y="31652"/>
                </a:lnTo>
                <a:lnTo>
                  <a:pt x="163321" y="22860"/>
                </a:lnTo>
                <a:lnTo>
                  <a:pt x="155443" y="16136"/>
                </a:lnTo>
                <a:close/>
              </a:path>
              <a:path h="399923" w="194818">
                <a:moveTo>
                  <a:pt x="91693" y="0"/>
                </a:moveTo>
                <a:lnTo>
                  <a:pt x="0" y="0"/>
                </a:lnTo>
                <a:lnTo>
                  <a:pt x="62991" y="57150"/>
                </a:lnTo>
                <a:lnTo>
                  <a:pt x="92935" y="57161"/>
                </a:lnTo>
                <a:lnTo>
                  <a:pt x="91693" y="0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2433193" y="3917315"/>
            <a:ext cx="188975" cy="405638"/>
          </a:xfrm>
          <a:custGeom>
            <a:avLst/>
            <a:gdLst/>
            <a:ahLst/>
            <a:cxnLst/>
            <a:rect b="b" l="l" r="r" t="t"/>
            <a:pathLst>
              <a:path h="405638" w="188975">
                <a:moveTo>
                  <a:pt x="62992" y="0"/>
                </a:moveTo>
                <a:lnTo>
                  <a:pt x="0" y="0"/>
                </a:lnTo>
                <a:lnTo>
                  <a:pt x="14" y="307937"/>
                </a:lnTo>
                <a:lnTo>
                  <a:pt x="892" y="322639"/>
                </a:lnTo>
                <a:lnTo>
                  <a:pt x="3096" y="336352"/>
                </a:lnTo>
                <a:lnTo>
                  <a:pt x="11324" y="360517"/>
                </a:lnTo>
                <a:lnTo>
                  <a:pt x="24383" y="379857"/>
                </a:lnTo>
                <a:lnTo>
                  <a:pt x="42022" y="393694"/>
                </a:lnTo>
                <a:lnTo>
                  <a:pt x="65913" y="402647"/>
                </a:lnTo>
                <a:lnTo>
                  <a:pt x="79654" y="404889"/>
                </a:lnTo>
                <a:lnTo>
                  <a:pt x="94487" y="405638"/>
                </a:lnTo>
                <a:lnTo>
                  <a:pt x="108197" y="405045"/>
                </a:lnTo>
                <a:lnTo>
                  <a:pt x="122228" y="402972"/>
                </a:lnTo>
                <a:lnTo>
                  <a:pt x="146126" y="394372"/>
                </a:lnTo>
                <a:lnTo>
                  <a:pt x="164719" y="379857"/>
                </a:lnTo>
                <a:lnTo>
                  <a:pt x="178508" y="359247"/>
                </a:lnTo>
                <a:lnTo>
                  <a:pt x="186315" y="335028"/>
                </a:lnTo>
                <a:lnTo>
                  <a:pt x="188305" y="321016"/>
                </a:lnTo>
                <a:lnTo>
                  <a:pt x="188975" y="305688"/>
                </a:lnTo>
                <a:lnTo>
                  <a:pt x="188975" y="0"/>
                </a:lnTo>
                <a:lnTo>
                  <a:pt x="128905" y="0"/>
                </a:lnTo>
                <a:lnTo>
                  <a:pt x="128905" y="309880"/>
                </a:lnTo>
                <a:lnTo>
                  <a:pt x="128603" y="317415"/>
                </a:lnTo>
                <a:lnTo>
                  <a:pt x="125851" y="330769"/>
                </a:lnTo>
                <a:lnTo>
                  <a:pt x="120268" y="339851"/>
                </a:lnTo>
                <a:lnTo>
                  <a:pt x="109471" y="346390"/>
                </a:lnTo>
                <a:lnTo>
                  <a:pt x="95884" y="348488"/>
                </a:lnTo>
                <a:lnTo>
                  <a:pt x="95423" y="348486"/>
                </a:lnTo>
                <a:lnTo>
                  <a:pt x="81454" y="346254"/>
                </a:lnTo>
                <a:lnTo>
                  <a:pt x="71627" y="339851"/>
                </a:lnTo>
                <a:lnTo>
                  <a:pt x="68734" y="336233"/>
                </a:lnTo>
                <a:lnTo>
                  <a:pt x="64436" y="325216"/>
                </a:lnTo>
                <a:lnTo>
                  <a:pt x="62992" y="309880"/>
                </a:lnTo>
                <a:lnTo>
                  <a:pt x="62992" y="0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2656586" y="3912997"/>
            <a:ext cx="187578" cy="409955"/>
          </a:xfrm>
          <a:custGeom>
            <a:avLst/>
            <a:gdLst/>
            <a:ahLst/>
            <a:cxnLst/>
            <a:rect b="b" l="l" r="r" t="t"/>
            <a:pathLst>
              <a:path h="409955" w="187578">
                <a:moveTo>
                  <a:pt x="4210" y="125995"/>
                </a:moveTo>
                <a:lnTo>
                  <a:pt x="7422" y="138361"/>
                </a:lnTo>
                <a:lnTo>
                  <a:pt x="11754" y="150191"/>
                </a:lnTo>
                <a:lnTo>
                  <a:pt x="17144" y="161416"/>
                </a:lnTo>
                <a:lnTo>
                  <a:pt x="19455" y="165462"/>
                </a:lnTo>
                <a:lnTo>
                  <a:pt x="25291" y="174289"/>
                </a:lnTo>
                <a:lnTo>
                  <a:pt x="32315" y="183376"/>
                </a:lnTo>
                <a:lnTo>
                  <a:pt x="40495" y="192750"/>
                </a:lnTo>
                <a:lnTo>
                  <a:pt x="49796" y="202441"/>
                </a:lnTo>
                <a:lnTo>
                  <a:pt x="60185" y="212477"/>
                </a:lnTo>
                <a:lnTo>
                  <a:pt x="71627" y="222885"/>
                </a:lnTo>
                <a:lnTo>
                  <a:pt x="83021" y="232422"/>
                </a:lnTo>
                <a:lnTo>
                  <a:pt x="93562" y="242248"/>
                </a:lnTo>
                <a:lnTo>
                  <a:pt x="102335" y="251575"/>
                </a:lnTo>
                <a:lnTo>
                  <a:pt x="109334" y="260339"/>
                </a:lnTo>
                <a:lnTo>
                  <a:pt x="114553" y="268477"/>
                </a:lnTo>
                <a:lnTo>
                  <a:pt x="117887" y="275107"/>
                </a:lnTo>
                <a:lnTo>
                  <a:pt x="122255" y="286675"/>
                </a:lnTo>
                <a:lnTo>
                  <a:pt x="125019" y="299169"/>
                </a:lnTo>
                <a:lnTo>
                  <a:pt x="125983" y="312800"/>
                </a:lnTo>
                <a:lnTo>
                  <a:pt x="125697" y="319740"/>
                </a:lnTo>
                <a:lnTo>
                  <a:pt x="123016" y="333228"/>
                </a:lnTo>
                <a:lnTo>
                  <a:pt x="117475" y="342773"/>
                </a:lnTo>
                <a:lnTo>
                  <a:pt x="106399" y="350631"/>
                </a:lnTo>
                <a:lnTo>
                  <a:pt x="93090" y="352805"/>
                </a:lnTo>
                <a:lnTo>
                  <a:pt x="78875" y="350398"/>
                </a:lnTo>
                <a:lnTo>
                  <a:pt x="68531" y="343168"/>
                </a:lnTo>
                <a:lnTo>
                  <a:pt x="62211" y="331106"/>
                </a:lnTo>
                <a:lnTo>
                  <a:pt x="60070" y="314198"/>
                </a:lnTo>
                <a:lnTo>
                  <a:pt x="60070" y="287147"/>
                </a:lnTo>
                <a:lnTo>
                  <a:pt x="0" y="287147"/>
                </a:lnTo>
                <a:lnTo>
                  <a:pt x="7" y="311712"/>
                </a:lnTo>
                <a:lnTo>
                  <a:pt x="714" y="326533"/>
                </a:lnTo>
                <a:lnTo>
                  <a:pt x="2609" y="340355"/>
                </a:lnTo>
                <a:lnTo>
                  <a:pt x="5730" y="353103"/>
                </a:lnTo>
                <a:lnTo>
                  <a:pt x="10119" y="364705"/>
                </a:lnTo>
                <a:lnTo>
                  <a:pt x="15816" y="375087"/>
                </a:lnTo>
                <a:lnTo>
                  <a:pt x="22859" y="384175"/>
                </a:lnTo>
                <a:lnTo>
                  <a:pt x="30048" y="391368"/>
                </a:lnTo>
                <a:lnTo>
                  <a:pt x="39683" y="398050"/>
                </a:lnTo>
                <a:lnTo>
                  <a:pt x="50890" y="403253"/>
                </a:lnTo>
                <a:lnTo>
                  <a:pt x="63584" y="406974"/>
                </a:lnTo>
                <a:lnTo>
                  <a:pt x="77680" y="409210"/>
                </a:lnTo>
                <a:lnTo>
                  <a:pt x="93090" y="409955"/>
                </a:lnTo>
                <a:lnTo>
                  <a:pt x="106220" y="409374"/>
                </a:lnTo>
                <a:lnTo>
                  <a:pt x="120095" y="407308"/>
                </a:lnTo>
                <a:lnTo>
                  <a:pt x="132809" y="403752"/>
                </a:lnTo>
                <a:lnTo>
                  <a:pt x="144282" y="398708"/>
                </a:lnTo>
                <a:lnTo>
                  <a:pt x="154437" y="392181"/>
                </a:lnTo>
                <a:lnTo>
                  <a:pt x="163194" y="384175"/>
                </a:lnTo>
                <a:lnTo>
                  <a:pt x="171835" y="372785"/>
                </a:lnTo>
                <a:lnTo>
                  <a:pt x="177403" y="362326"/>
                </a:lnTo>
                <a:lnTo>
                  <a:pt x="181799" y="350636"/>
                </a:lnTo>
                <a:lnTo>
                  <a:pt x="184985" y="337744"/>
                </a:lnTo>
                <a:lnTo>
                  <a:pt x="186924" y="323683"/>
                </a:lnTo>
                <a:lnTo>
                  <a:pt x="187578" y="308482"/>
                </a:lnTo>
                <a:lnTo>
                  <a:pt x="187539" y="304273"/>
                </a:lnTo>
                <a:lnTo>
                  <a:pt x="186786" y="290423"/>
                </a:lnTo>
                <a:lnTo>
                  <a:pt x="185035" y="277405"/>
                </a:lnTo>
                <a:lnTo>
                  <a:pt x="182229" y="265166"/>
                </a:lnTo>
                <a:lnTo>
                  <a:pt x="178312" y="253656"/>
                </a:lnTo>
                <a:lnTo>
                  <a:pt x="173227" y="242824"/>
                </a:lnTo>
                <a:lnTo>
                  <a:pt x="164723" y="229233"/>
                </a:lnTo>
                <a:lnTo>
                  <a:pt x="157744" y="219965"/>
                </a:lnTo>
                <a:lnTo>
                  <a:pt x="149643" y="210371"/>
                </a:lnTo>
                <a:lnTo>
                  <a:pt x="140445" y="200484"/>
                </a:lnTo>
                <a:lnTo>
                  <a:pt x="130179" y="190335"/>
                </a:lnTo>
                <a:lnTo>
                  <a:pt x="118871" y="179958"/>
                </a:lnTo>
                <a:lnTo>
                  <a:pt x="107411" y="169838"/>
                </a:lnTo>
                <a:lnTo>
                  <a:pt x="96895" y="159938"/>
                </a:lnTo>
                <a:lnTo>
                  <a:pt x="88141" y="150806"/>
                </a:lnTo>
                <a:lnTo>
                  <a:pt x="81156" y="142290"/>
                </a:lnTo>
                <a:lnTo>
                  <a:pt x="75945" y="134238"/>
                </a:lnTo>
                <a:lnTo>
                  <a:pt x="68891" y="119748"/>
                </a:lnTo>
                <a:lnTo>
                  <a:pt x="65554" y="107253"/>
                </a:lnTo>
                <a:lnTo>
                  <a:pt x="64388" y="94233"/>
                </a:lnTo>
                <a:lnTo>
                  <a:pt x="66052" y="78342"/>
                </a:lnTo>
                <a:lnTo>
                  <a:pt x="71756" y="65792"/>
                </a:lnTo>
                <a:lnTo>
                  <a:pt x="81653" y="58262"/>
                </a:lnTo>
                <a:lnTo>
                  <a:pt x="95884" y="55752"/>
                </a:lnTo>
                <a:lnTo>
                  <a:pt x="105918" y="55752"/>
                </a:lnTo>
                <a:lnTo>
                  <a:pt x="113156" y="60070"/>
                </a:lnTo>
                <a:lnTo>
                  <a:pt x="118871" y="65786"/>
                </a:lnTo>
                <a:lnTo>
                  <a:pt x="121741" y="69384"/>
                </a:lnTo>
                <a:lnTo>
                  <a:pt x="125979" y="80407"/>
                </a:lnTo>
                <a:lnTo>
                  <a:pt x="127381" y="95757"/>
                </a:lnTo>
                <a:lnTo>
                  <a:pt x="127381" y="117093"/>
                </a:lnTo>
                <a:lnTo>
                  <a:pt x="187578" y="117093"/>
                </a:lnTo>
                <a:lnTo>
                  <a:pt x="187571" y="98243"/>
                </a:lnTo>
                <a:lnTo>
                  <a:pt x="186864" y="83422"/>
                </a:lnTo>
                <a:lnTo>
                  <a:pt x="184969" y="69600"/>
                </a:lnTo>
                <a:lnTo>
                  <a:pt x="181848" y="56852"/>
                </a:lnTo>
                <a:lnTo>
                  <a:pt x="177459" y="45250"/>
                </a:lnTo>
                <a:lnTo>
                  <a:pt x="171762" y="34868"/>
                </a:lnTo>
                <a:lnTo>
                  <a:pt x="164719" y="25780"/>
                </a:lnTo>
                <a:lnTo>
                  <a:pt x="157887" y="19254"/>
                </a:lnTo>
                <a:lnTo>
                  <a:pt x="148058" y="12333"/>
                </a:lnTo>
                <a:lnTo>
                  <a:pt x="136939" y="6943"/>
                </a:lnTo>
                <a:lnTo>
                  <a:pt x="124535" y="3088"/>
                </a:lnTo>
                <a:lnTo>
                  <a:pt x="110848" y="772"/>
                </a:lnTo>
                <a:lnTo>
                  <a:pt x="95884" y="0"/>
                </a:lnTo>
                <a:lnTo>
                  <a:pt x="82301" y="581"/>
                </a:lnTo>
                <a:lnTo>
                  <a:pt x="68260" y="2647"/>
                </a:lnTo>
                <a:lnTo>
                  <a:pt x="55632" y="6203"/>
                </a:lnTo>
                <a:lnTo>
                  <a:pt x="44373" y="11247"/>
                </a:lnTo>
                <a:lnTo>
                  <a:pt x="34438" y="17774"/>
                </a:lnTo>
                <a:lnTo>
                  <a:pt x="25781" y="25780"/>
                </a:lnTo>
                <a:lnTo>
                  <a:pt x="18269" y="35295"/>
                </a:lnTo>
                <a:lnTo>
                  <a:pt x="12305" y="45609"/>
                </a:lnTo>
                <a:lnTo>
                  <a:pt x="7595" y="57092"/>
                </a:lnTo>
                <a:lnTo>
                  <a:pt x="4179" y="69743"/>
                </a:lnTo>
                <a:lnTo>
                  <a:pt x="2099" y="83563"/>
                </a:lnTo>
                <a:lnTo>
                  <a:pt x="1396" y="98551"/>
                </a:lnTo>
                <a:lnTo>
                  <a:pt x="1403" y="99933"/>
                </a:lnTo>
                <a:lnTo>
                  <a:pt x="2183" y="113163"/>
                </a:lnTo>
                <a:lnTo>
                  <a:pt x="4210" y="125995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3706876" y="4451350"/>
            <a:ext cx="197103" cy="269239"/>
          </a:xfrm>
          <a:custGeom>
            <a:avLst/>
            <a:gdLst/>
            <a:ahLst/>
            <a:cxnLst/>
            <a:rect b="b" l="l" r="r" t="t"/>
            <a:pathLst>
              <a:path h="269239" w="197103">
                <a:moveTo>
                  <a:pt x="25014" y="200139"/>
                </a:moveTo>
                <a:lnTo>
                  <a:pt x="21259" y="182549"/>
                </a:lnTo>
                <a:lnTo>
                  <a:pt x="19938" y="161671"/>
                </a:lnTo>
                <a:lnTo>
                  <a:pt x="19938" y="0"/>
                </a:lnTo>
                <a:lnTo>
                  <a:pt x="0" y="0"/>
                </a:lnTo>
                <a:lnTo>
                  <a:pt x="0" y="163575"/>
                </a:lnTo>
                <a:lnTo>
                  <a:pt x="129" y="170568"/>
                </a:lnTo>
                <a:lnTo>
                  <a:pt x="1874" y="189056"/>
                </a:lnTo>
                <a:lnTo>
                  <a:pt x="5532" y="205396"/>
                </a:lnTo>
                <a:lnTo>
                  <a:pt x="10942" y="219668"/>
                </a:lnTo>
                <a:lnTo>
                  <a:pt x="17944" y="231954"/>
                </a:lnTo>
                <a:lnTo>
                  <a:pt x="26377" y="242337"/>
                </a:lnTo>
                <a:lnTo>
                  <a:pt x="36081" y="250898"/>
                </a:lnTo>
                <a:lnTo>
                  <a:pt x="46896" y="257719"/>
                </a:lnTo>
                <a:lnTo>
                  <a:pt x="58659" y="262882"/>
                </a:lnTo>
                <a:lnTo>
                  <a:pt x="71212" y="266469"/>
                </a:lnTo>
                <a:lnTo>
                  <a:pt x="84394" y="268560"/>
                </a:lnTo>
                <a:lnTo>
                  <a:pt x="98044" y="269239"/>
                </a:lnTo>
                <a:lnTo>
                  <a:pt x="106754" y="269017"/>
                </a:lnTo>
                <a:lnTo>
                  <a:pt x="120369" y="267660"/>
                </a:lnTo>
                <a:lnTo>
                  <a:pt x="133276" y="264962"/>
                </a:lnTo>
                <a:lnTo>
                  <a:pt x="145350" y="260799"/>
                </a:lnTo>
                <a:lnTo>
                  <a:pt x="156468" y="255047"/>
                </a:lnTo>
                <a:lnTo>
                  <a:pt x="166505" y="247583"/>
                </a:lnTo>
                <a:lnTo>
                  <a:pt x="175338" y="238282"/>
                </a:lnTo>
                <a:lnTo>
                  <a:pt x="182843" y="227021"/>
                </a:lnTo>
                <a:lnTo>
                  <a:pt x="188896" y="213675"/>
                </a:lnTo>
                <a:lnTo>
                  <a:pt x="193373" y="198121"/>
                </a:lnTo>
                <a:lnTo>
                  <a:pt x="196150" y="180235"/>
                </a:lnTo>
                <a:lnTo>
                  <a:pt x="197103" y="159892"/>
                </a:lnTo>
                <a:lnTo>
                  <a:pt x="197103" y="0"/>
                </a:lnTo>
                <a:lnTo>
                  <a:pt x="176149" y="0"/>
                </a:lnTo>
                <a:lnTo>
                  <a:pt x="176149" y="161671"/>
                </a:lnTo>
                <a:lnTo>
                  <a:pt x="176006" y="169484"/>
                </a:lnTo>
                <a:lnTo>
                  <a:pt x="174119" y="189167"/>
                </a:lnTo>
                <a:lnTo>
                  <a:pt x="170167" y="205645"/>
                </a:lnTo>
                <a:lnTo>
                  <a:pt x="164309" y="219156"/>
                </a:lnTo>
                <a:lnTo>
                  <a:pt x="156704" y="229938"/>
                </a:lnTo>
                <a:lnTo>
                  <a:pt x="147511" y="238227"/>
                </a:lnTo>
                <a:lnTo>
                  <a:pt x="136890" y="244261"/>
                </a:lnTo>
                <a:lnTo>
                  <a:pt x="124999" y="248277"/>
                </a:lnTo>
                <a:lnTo>
                  <a:pt x="111997" y="250513"/>
                </a:lnTo>
                <a:lnTo>
                  <a:pt x="98044" y="251205"/>
                </a:lnTo>
                <a:lnTo>
                  <a:pt x="93694" y="251121"/>
                </a:lnTo>
                <a:lnTo>
                  <a:pt x="81491" y="249907"/>
                </a:lnTo>
                <a:lnTo>
                  <a:pt x="69572" y="247066"/>
                </a:lnTo>
                <a:lnTo>
                  <a:pt x="58247" y="242360"/>
                </a:lnTo>
                <a:lnTo>
                  <a:pt x="47821" y="235551"/>
                </a:lnTo>
                <a:lnTo>
                  <a:pt x="38602" y="226403"/>
                </a:lnTo>
                <a:lnTo>
                  <a:pt x="30897" y="214678"/>
                </a:lnTo>
                <a:lnTo>
                  <a:pt x="25014" y="200139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3978275" y="4593082"/>
            <a:ext cx="175260" cy="267335"/>
          </a:xfrm>
          <a:custGeom>
            <a:avLst/>
            <a:gdLst/>
            <a:ahLst/>
            <a:cxnLst/>
            <a:rect b="b" l="l" r="r" t="t"/>
            <a:pathLst>
              <a:path h="267335" w="175260">
                <a:moveTo>
                  <a:pt x="86740" y="1904"/>
                </a:moveTo>
                <a:lnTo>
                  <a:pt x="20954" y="0"/>
                </a:lnTo>
                <a:lnTo>
                  <a:pt x="20954" y="1904"/>
                </a:lnTo>
                <a:lnTo>
                  <a:pt x="86740" y="1904"/>
                </a:lnTo>
                <a:close/>
              </a:path>
              <a:path h="267335" w="175260">
                <a:moveTo>
                  <a:pt x="104758" y="-20160"/>
                </a:moveTo>
                <a:lnTo>
                  <a:pt x="85725" y="-19050"/>
                </a:lnTo>
                <a:lnTo>
                  <a:pt x="20954" y="-19050"/>
                </a:lnTo>
                <a:lnTo>
                  <a:pt x="20954" y="-122682"/>
                </a:lnTo>
                <a:lnTo>
                  <a:pt x="91439" y="-122682"/>
                </a:lnTo>
                <a:lnTo>
                  <a:pt x="98868" y="-122471"/>
                </a:lnTo>
                <a:lnTo>
                  <a:pt x="115807" y="-120039"/>
                </a:lnTo>
                <a:lnTo>
                  <a:pt x="129666" y="-114995"/>
                </a:lnTo>
                <a:lnTo>
                  <a:pt x="140445" y="-107472"/>
                </a:lnTo>
                <a:lnTo>
                  <a:pt x="148145" y="-97604"/>
                </a:lnTo>
                <a:lnTo>
                  <a:pt x="152765" y="-85527"/>
                </a:lnTo>
                <a:lnTo>
                  <a:pt x="154304" y="-71374"/>
                </a:lnTo>
                <a:lnTo>
                  <a:pt x="153408" y="-59764"/>
                </a:lnTo>
                <a:lnTo>
                  <a:pt x="149686" y="-47222"/>
                </a:lnTo>
                <a:lnTo>
                  <a:pt x="143018" y="-37015"/>
                </a:lnTo>
                <a:lnTo>
                  <a:pt x="142741" y="-14591"/>
                </a:lnTo>
                <a:lnTo>
                  <a:pt x="153790" y="-21803"/>
                </a:lnTo>
                <a:lnTo>
                  <a:pt x="162813" y="-31151"/>
                </a:lnTo>
                <a:lnTo>
                  <a:pt x="169563" y="-42572"/>
                </a:lnTo>
                <a:lnTo>
                  <a:pt x="173794" y="-56000"/>
                </a:lnTo>
                <a:lnTo>
                  <a:pt x="175260" y="-71374"/>
                </a:lnTo>
                <a:lnTo>
                  <a:pt x="175082" y="-77104"/>
                </a:lnTo>
                <a:lnTo>
                  <a:pt x="173004" y="-90976"/>
                </a:lnTo>
                <a:lnTo>
                  <a:pt x="168615" y="-103505"/>
                </a:lnTo>
                <a:lnTo>
                  <a:pt x="161941" y="-114535"/>
                </a:lnTo>
                <a:lnTo>
                  <a:pt x="153009" y="-123909"/>
                </a:lnTo>
                <a:lnTo>
                  <a:pt x="141847" y="-131472"/>
                </a:lnTo>
                <a:lnTo>
                  <a:pt x="128482" y="-137068"/>
                </a:lnTo>
                <a:lnTo>
                  <a:pt x="112940" y="-140540"/>
                </a:lnTo>
                <a:lnTo>
                  <a:pt x="95250" y="-141732"/>
                </a:lnTo>
                <a:lnTo>
                  <a:pt x="0" y="-141732"/>
                </a:lnTo>
                <a:lnTo>
                  <a:pt x="0" y="124713"/>
                </a:lnTo>
                <a:lnTo>
                  <a:pt x="20954" y="124713"/>
                </a:lnTo>
                <a:lnTo>
                  <a:pt x="20954" y="0"/>
                </a:lnTo>
                <a:lnTo>
                  <a:pt x="86740" y="1904"/>
                </a:lnTo>
                <a:lnTo>
                  <a:pt x="106060" y="3020"/>
                </a:lnTo>
                <a:lnTo>
                  <a:pt x="104758" y="-20160"/>
                </a:lnTo>
                <a:close/>
              </a:path>
              <a:path h="267335" w="175260">
                <a:moveTo>
                  <a:pt x="156898" y="9285"/>
                </a:moveTo>
                <a:lnTo>
                  <a:pt x="148157" y="1203"/>
                </a:lnTo>
                <a:lnTo>
                  <a:pt x="137708" y="-4621"/>
                </a:lnTo>
                <a:lnTo>
                  <a:pt x="125729" y="-8509"/>
                </a:lnTo>
                <a:lnTo>
                  <a:pt x="129913" y="-9579"/>
                </a:lnTo>
                <a:lnTo>
                  <a:pt x="142741" y="-14591"/>
                </a:lnTo>
                <a:lnTo>
                  <a:pt x="143018" y="-37015"/>
                </a:lnTo>
                <a:lnTo>
                  <a:pt x="133346" y="-29119"/>
                </a:lnTo>
                <a:lnTo>
                  <a:pt x="120612" y="-23508"/>
                </a:lnTo>
                <a:lnTo>
                  <a:pt x="104758" y="-20160"/>
                </a:lnTo>
                <a:lnTo>
                  <a:pt x="106060" y="3020"/>
                </a:lnTo>
                <a:lnTo>
                  <a:pt x="121372" y="6482"/>
                </a:lnTo>
                <a:lnTo>
                  <a:pt x="132967" y="12427"/>
                </a:lnTo>
                <a:lnTo>
                  <a:pt x="141260" y="20991"/>
                </a:lnTo>
                <a:lnTo>
                  <a:pt x="146668" y="32309"/>
                </a:lnTo>
                <a:lnTo>
                  <a:pt x="149607" y="46518"/>
                </a:lnTo>
                <a:lnTo>
                  <a:pt x="150495" y="63753"/>
                </a:lnTo>
                <a:lnTo>
                  <a:pt x="150432" y="91026"/>
                </a:lnTo>
                <a:lnTo>
                  <a:pt x="150741" y="104621"/>
                </a:lnTo>
                <a:lnTo>
                  <a:pt x="151876" y="116334"/>
                </a:lnTo>
                <a:lnTo>
                  <a:pt x="154304" y="125602"/>
                </a:lnTo>
                <a:lnTo>
                  <a:pt x="175260" y="125602"/>
                </a:lnTo>
                <a:lnTo>
                  <a:pt x="174135" y="123125"/>
                </a:lnTo>
                <a:lnTo>
                  <a:pt x="171891" y="112676"/>
                </a:lnTo>
                <a:lnTo>
                  <a:pt x="171170" y="99567"/>
                </a:lnTo>
                <a:lnTo>
                  <a:pt x="171261" y="85299"/>
                </a:lnTo>
                <a:lnTo>
                  <a:pt x="171450" y="71373"/>
                </a:lnTo>
                <a:lnTo>
                  <a:pt x="171450" y="60959"/>
                </a:lnTo>
                <a:lnTo>
                  <a:pt x="171075" y="50279"/>
                </a:lnTo>
                <a:lnTo>
                  <a:pt x="168536" y="33503"/>
                </a:lnTo>
                <a:lnTo>
                  <a:pt x="163750" y="19945"/>
                </a:lnTo>
                <a:lnTo>
                  <a:pt x="156898" y="9285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4197350" y="4448429"/>
            <a:ext cx="186689" cy="274066"/>
          </a:xfrm>
          <a:custGeom>
            <a:avLst/>
            <a:gdLst/>
            <a:ahLst/>
            <a:cxnLst/>
            <a:rect b="b" l="l" r="r" t="t"/>
            <a:pathLst>
              <a:path h="274066" w="186689">
                <a:moveTo>
                  <a:pt x="35480" y="78697"/>
                </a:moveTo>
                <a:lnTo>
                  <a:pt x="34289" y="66675"/>
                </a:lnTo>
                <a:lnTo>
                  <a:pt x="35943" y="53197"/>
                </a:lnTo>
                <a:lnTo>
                  <a:pt x="41015" y="41419"/>
                </a:lnTo>
                <a:lnTo>
                  <a:pt x="49398" y="31922"/>
                </a:lnTo>
                <a:lnTo>
                  <a:pt x="60985" y="24899"/>
                </a:lnTo>
                <a:lnTo>
                  <a:pt x="75670" y="20544"/>
                </a:lnTo>
                <a:lnTo>
                  <a:pt x="93345" y="19050"/>
                </a:lnTo>
                <a:lnTo>
                  <a:pt x="103265" y="19471"/>
                </a:lnTo>
                <a:lnTo>
                  <a:pt x="119273" y="22361"/>
                </a:lnTo>
                <a:lnTo>
                  <a:pt x="132389" y="27751"/>
                </a:lnTo>
                <a:lnTo>
                  <a:pt x="142818" y="35354"/>
                </a:lnTo>
                <a:lnTo>
                  <a:pt x="150763" y="44883"/>
                </a:lnTo>
                <a:lnTo>
                  <a:pt x="156429" y="56054"/>
                </a:lnTo>
                <a:lnTo>
                  <a:pt x="160020" y="68580"/>
                </a:lnTo>
                <a:lnTo>
                  <a:pt x="180975" y="68580"/>
                </a:lnTo>
                <a:lnTo>
                  <a:pt x="179827" y="60638"/>
                </a:lnTo>
                <a:lnTo>
                  <a:pt x="176656" y="49396"/>
                </a:lnTo>
                <a:lnTo>
                  <a:pt x="171568" y="38473"/>
                </a:lnTo>
                <a:lnTo>
                  <a:pt x="164445" y="28232"/>
                </a:lnTo>
                <a:lnTo>
                  <a:pt x="155171" y="19038"/>
                </a:lnTo>
                <a:lnTo>
                  <a:pt x="143630" y="11254"/>
                </a:lnTo>
                <a:lnTo>
                  <a:pt x="129704" y="5244"/>
                </a:lnTo>
                <a:lnTo>
                  <a:pt x="113277" y="1371"/>
                </a:lnTo>
                <a:lnTo>
                  <a:pt x="94234" y="0"/>
                </a:lnTo>
                <a:lnTo>
                  <a:pt x="86007" y="232"/>
                </a:lnTo>
                <a:lnTo>
                  <a:pt x="68047" y="2606"/>
                </a:lnTo>
                <a:lnTo>
                  <a:pt x="52673" y="7302"/>
                </a:lnTo>
                <a:lnTo>
                  <a:pt x="39826" y="14023"/>
                </a:lnTo>
                <a:lnTo>
                  <a:pt x="29446" y="22470"/>
                </a:lnTo>
                <a:lnTo>
                  <a:pt x="21476" y="32345"/>
                </a:lnTo>
                <a:lnTo>
                  <a:pt x="15855" y="43351"/>
                </a:lnTo>
                <a:lnTo>
                  <a:pt x="12526" y="55190"/>
                </a:lnTo>
                <a:lnTo>
                  <a:pt x="11429" y="67563"/>
                </a:lnTo>
                <a:lnTo>
                  <a:pt x="11640" y="73466"/>
                </a:lnTo>
                <a:lnTo>
                  <a:pt x="13647" y="85475"/>
                </a:lnTo>
                <a:lnTo>
                  <a:pt x="17831" y="96033"/>
                </a:lnTo>
                <a:lnTo>
                  <a:pt x="24258" y="105304"/>
                </a:lnTo>
                <a:lnTo>
                  <a:pt x="32992" y="113450"/>
                </a:lnTo>
                <a:lnTo>
                  <a:pt x="44101" y="120634"/>
                </a:lnTo>
                <a:lnTo>
                  <a:pt x="57650" y="127020"/>
                </a:lnTo>
                <a:lnTo>
                  <a:pt x="73703" y="132771"/>
                </a:lnTo>
                <a:lnTo>
                  <a:pt x="92328" y="138049"/>
                </a:lnTo>
                <a:lnTo>
                  <a:pt x="104379" y="141182"/>
                </a:lnTo>
                <a:lnTo>
                  <a:pt x="123104" y="147329"/>
                </a:lnTo>
                <a:lnTo>
                  <a:pt x="137706" y="154064"/>
                </a:lnTo>
                <a:lnTo>
                  <a:pt x="148638" y="161508"/>
                </a:lnTo>
                <a:lnTo>
                  <a:pt x="156353" y="169781"/>
                </a:lnTo>
                <a:lnTo>
                  <a:pt x="161302" y="179005"/>
                </a:lnTo>
                <a:lnTo>
                  <a:pt x="163940" y="189300"/>
                </a:lnTo>
                <a:lnTo>
                  <a:pt x="164719" y="200787"/>
                </a:lnTo>
                <a:lnTo>
                  <a:pt x="163950" y="210445"/>
                </a:lnTo>
                <a:lnTo>
                  <a:pt x="160598" y="222110"/>
                </a:lnTo>
                <a:lnTo>
                  <a:pt x="154401" y="232559"/>
                </a:lnTo>
                <a:lnTo>
                  <a:pt x="145159" y="241389"/>
                </a:lnTo>
                <a:lnTo>
                  <a:pt x="132671" y="248196"/>
                </a:lnTo>
                <a:lnTo>
                  <a:pt x="116736" y="252577"/>
                </a:lnTo>
                <a:lnTo>
                  <a:pt x="97154" y="254126"/>
                </a:lnTo>
                <a:lnTo>
                  <a:pt x="90417" y="253954"/>
                </a:lnTo>
                <a:lnTo>
                  <a:pt x="74558" y="251952"/>
                </a:lnTo>
                <a:lnTo>
                  <a:pt x="60824" y="247786"/>
                </a:lnTo>
                <a:lnTo>
                  <a:pt x="49156" y="241555"/>
                </a:lnTo>
                <a:lnTo>
                  <a:pt x="39495" y="233360"/>
                </a:lnTo>
                <a:lnTo>
                  <a:pt x="31783" y="223302"/>
                </a:lnTo>
                <a:lnTo>
                  <a:pt x="25961" y="211479"/>
                </a:lnTo>
                <a:lnTo>
                  <a:pt x="21971" y="197993"/>
                </a:lnTo>
                <a:lnTo>
                  <a:pt x="21971" y="199898"/>
                </a:lnTo>
                <a:lnTo>
                  <a:pt x="0" y="199898"/>
                </a:lnTo>
                <a:lnTo>
                  <a:pt x="1076" y="206202"/>
                </a:lnTo>
                <a:lnTo>
                  <a:pt x="4078" y="217319"/>
                </a:lnTo>
                <a:lnTo>
                  <a:pt x="8622" y="228225"/>
                </a:lnTo>
                <a:lnTo>
                  <a:pt x="14860" y="238628"/>
                </a:lnTo>
                <a:lnTo>
                  <a:pt x="22941" y="248235"/>
                </a:lnTo>
                <a:lnTo>
                  <a:pt x="33016" y="256752"/>
                </a:lnTo>
                <a:lnTo>
                  <a:pt x="45235" y="263887"/>
                </a:lnTo>
                <a:lnTo>
                  <a:pt x="59750" y="269346"/>
                </a:lnTo>
                <a:lnTo>
                  <a:pt x="76710" y="272837"/>
                </a:lnTo>
                <a:lnTo>
                  <a:pt x="96265" y="274066"/>
                </a:lnTo>
                <a:lnTo>
                  <a:pt x="99563" y="274033"/>
                </a:lnTo>
                <a:lnTo>
                  <a:pt x="118240" y="272465"/>
                </a:lnTo>
                <a:lnTo>
                  <a:pt x="134582" y="268717"/>
                </a:lnTo>
                <a:lnTo>
                  <a:pt x="148626" y="263019"/>
                </a:lnTo>
                <a:lnTo>
                  <a:pt x="160409" y="255600"/>
                </a:lnTo>
                <a:lnTo>
                  <a:pt x="169968" y="246693"/>
                </a:lnTo>
                <a:lnTo>
                  <a:pt x="177338" y="236527"/>
                </a:lnTo>
                <a:lnTo>
                  <a:pt x="182558" y="225334"/>
                </a:lnTo>
                <a:lnTo>
                  <a:pt x="185663" y="213343"/>
                </a:lnTo>
                <a:lnTo>
                  <a:pt x="186689" y="200787"/>
                </a:lnTo>
                <a:lnTo>
                  <a:pt x="186659" y="197852"/>
                </a:lnTo>
                <a:lnTo>
                  <a:pt x="185951" y="187562"/>
                </a:lnTo>
                <a:lnTo>
                  <a:pt x="183993" y="177548"/>
                </a:lnTo>
                <a:lnTo>
                  <a:pt x="180378" y="167866"/>
                </a:lnTo>
                <a:lnTo>
                  <a:pt x="174695" y="158571"/>
                </a:lnTo>
                <a:lnTo>
                  <a:pt x="166536" y="149721"/>
                </a:lnTo>
                <a:lnTo>
                  <a:pt x="155493" y="141372"/>
                </a:lnTo>
                <a:lnTo>
                  <a:pt x="141155" y="133579"/>
                </a:lnTo>
                <a:lnTo>
                  <a:pt x="123116" y="126398"/>
                </a:lnTo>
                <a:lnTo>
                  <a:pt x="100964" y="119887"/>
                </a:lnTo>
                <a:lnTo>
                  <a:pt x="86191" y="115950"/>
                </a:lnTo>
                <a:lnTo>
                  <a:pt x="69075" y="110299"/>
                </a:lnTo>
                <a:lnTo>
                  <a:pt x="55748" y="104122"/>
                </a:lnTo>
                <a:lnTo>
                  <a:pt x="45907" y="97047"/>
                </a:lnTo>
                <a:lnTo>
                  <a:pt x="39252" y="88696"/>
                </a:lnTo>
                <a:lnTo>
                  <a:pt x="35480" y="78697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2654300" y="2165223"/>
            <a:ext cx="1971675" cy="1971928"/>
          </a:xfrm>
          <a:custGeom>
            <a:avLst/>
            <a:gdLst/>
            <a:ahLst/>
            <a:cxnLst/>
            <a:rect b="b" l="l" r="r" t="t"/>
            <a:pathLst>
              <a:path h="1971928" w="1971675">
                <a:moveTo>
                  <a:pt x="1145970" y="1393143"/>
                </a:moveTo>
                <a:lnTo>
                  <a:pt x="1134091" y="1386201"/>
                </a:lnTo>
                <a:lnTo>
                  <a:pt x="1125315" y="1375684"/>
                </a:lnTo>
                <a:lnTo>
                  <a:pt x="1120577" y="1362503"/>
                </a:lnTo>
                <a:lnTo>
                  <a:pt x="1120013" y="1355978"/>
                </a:lnTo>
                <a:lnTo>
                  <a:pt x="1118587" y="1965758"/>
                </a:lnTo>
                <a:lnTo>
                  <a:pt x="1131062" y="1969553"/>
                </a:lnTo>
                <a:lnTo>
                  <a:pt x="1140587" y="1971421"/>
                </a:lnTo>
                <a:lnTo>
                  <a:pt x="1146048" y="1971928"/>
                </a:lnTo>
                <a:lnTo>
                  <a:pt x="1151382" y="1971928"/>
                </a:lnTo>
                <a:lnTo>
                  <a:pt x="1156842" y="1971421"/>
                </a:lnTo>
                <a:lnTo>
                  <a:pt x="1171376" y="1970314"/>
                </a:lnTo>
                <a:lnTo>
                  <a:pt x="1185325" y="1967433"/>
                </a:lnTo>
                <a:lnTo>
                  <a:pt x="1198578" y="1962895"/>
                </a:lnTo>
                <a:lnTo>
                  <a:pt x="1211022" y="1956816"/>
                </a:lnTo>
                <a:lnTo>
                  <a:pt x="1222544" y="1949311"/>
                </a:lnTo>
                <a:lnTo>
                  <a:pt x="1233033" y="1940497"/>
                </a:lnTo>
                <a:lnTo>
                  <a:pt x="1242374" y="1930491"/>
                </a:lnTo>
                <a:lnTo>
                  <a:pt x="1250457" y="1919409"/>
                </a:lnTo>
                <a:lnTo>
                  <a:pt x="1257167" y="1907367"/>
                </a:lnTo>
                <a:lnTo>
                  <a:pt x="1262394" y="1894481"/>
                </a:lnTo>
                <a:lnTo>
                  <a:pt x="1266023" y="1880868"/>
                </a:lnTo>
                <a:lnTo>
                  <a:pt x="1267943" y="1866644"/>
                </a:lnTo>
                <a:lnTo>
                  <a:pt x="1268222" y="1857121"/>
                </a:lnTo>
                <a:lnTo>
                  <a:pt x="1267140" y="1842935"/>
                </a:lnTo>
                <a:lnTo>
                  <a:pt x="1264362" y="1829258"/>
                </a:lnTo>
                <a:lnTo>
                  <a:pt x="1259988" y="1816205"/>
                </a:lnTo>
                <a:lnTo>
                  <a:pt x="1254117" y="1803894"/>
                </a:lnTo>
                <a:lnTo>
                  <a:pt x="1246850" y="1792440"/>
                </a:lnTo>
                <a:lnTo>
                  <a:pt x="1238287" y="1781962"/>
                </a:lnTo>
                <a:lnTo>
                  <a:pt x="1228527" y="1772576"/>
                </a:lnTo>
                <a:lnTo>
                  <a:pt x="1217671" y="1764398"/>
                </a:lnTo>
                <a:lnTo>
                  <a:pt x="1205819" y="1757546"/>
                </a:lnTo>
                <a:lnTo>
                  <a:pt x="1193070" y="1752136"/>
                </a:lnTo>
                <a:lnTo>
                  <a:pt x="1179525" y="1748286"/>
                </a:lnTo>
                <a:lnTo>
                  <a:pt x="1173479" y="1747139"/>
                </a:lnTo>
                <a:lnTo>
                  <a:pt x="1145286" y="1596771"/>
                </a:lnTo>
                <a:lnTo>
                  <a:pt x="1160686" y="1592386"/>
                </a:lnTo>
                <a:lnTo>
                  <a:pt x="1160017" y="1395602"/>
                </a:lnTo>
                <a:lnTo>
                  <a:pt x="1145970" y="1393143"/>
                </a:lnTo>
                <a:close/>
              </a:path>
              <a:path h="1971928" w="1971675">
                <a:moveTo>
                  <a:pt x="1113193" y="577014"/>
                </a:moveTo>
                <a:lnTo>
                  <a:pt x="1106339" y="588916"/>
                </a:lnTo>
                <a:lnTo>
                  <a:pt x="1106707" y="1960569"/>
                </a:lnTo>
                <a:lnTo>
                  <a:pt x="1118587" y="1965758"/>
                </a:lnTo>
                <a:lnTo>
                  <a:pt x="1115567" y="562991"/>
                </a:lnTo>
                <a:lnTo>
                  <a:pt x="1113193" y="577014"/>
                </a:lnTo>
                <a:close/>
              </a:path>
              <a:path h="1971928" w="1971675">
                <a:moveTo>
                  <a:pt x="1006728" y="1024890"/>
                </a:moveTo>
                <a:lnTo>
                  <a:pt x="1014664" y="802526"/>
                </a:lnTo>
                <a:lnTo>
                  <a:pt x="1006002" y="791874"/>
                </a:lnTo>
                <a:lnTo>
                  <a:pt x="1001465" y="778576"/>
                </a:lnTo>
                <a:lnTo>
                  <a:pt x="1001013" y="772541"/>
                </a:lnTo>
                <a:lnTo>
                  <a:pt x="1000046" y="994227"/>
                </a:lnTo>
                <a:lnTo>
                  <a:pt x="1004659" y="1007504"/>
                </a:lnTo>
                <a:lnTo>
                  <a:pt x="1006664" y="1021793"/>
                </a:lnTo>
                <a:lnTo>
                  <a:pt x="1006728" y="1024890"/>
                </a:lnTo>
                <a:close/>
              </a:path>
              <a:path h="1971928" w="1971675">
                <a:moveTo>
                  <a:pt x="986168" y="1076004"/>
                </a:moveTo>
                <a:lnTo>
                  <a:pt x="975741" y="1085012"/>
                </a:lnTo>
                <a:lnTo>
                  <a:pt x="970834" y="1222932"/>
                </a:lnTo>
                <a:lnTo>
                  <a:pt x="977776" y="1211053"/>
                </a:lnTo>
                <a:lnTo>
                  <a:pt x="988293" y="1202277"/>
                </a:lnTo>
                <a:lnTo>
                  <a:pt x="994753" y="1065215"/>
                </a:lnTo>
                <a:lnTo>
                  <a:pt x="986168" y="1076004"/>
                </a:lnTo>
                <a:close/>
              </a:path>
              <a:path h="1971928" w="1971675">
                <a:moveTo>
                  <a:pt x="1292193" y="1536065"/>
                </a:moveTo>
                <a:lnTo>
                  <a:pt x="1282827" y="1223772"/>
                </a:lnTo>
                <a:lnTo>
                  <a:pt x="1268329" y="1222346"/>
                </a:lnTo>
                <a:lnTo>
                  <a:pt x="1254800" y="1218251"/>
                </a:lnTo>
                <a:lnTo>
                  <a:pt x="1242514" y="1211762"/>
                </a:lnTo>
                <a:lnTo>
                  <a:pt x="1231746" y="1203155"/>
                </a:lnTo>
                <a:lnTo>
                  <a:pt x="1222770" y="1192703"/>
                </a:lnTo>
                <a:lnTo>
                  <a:pt x="1235457" y="1564767"/>
                </a:lnTo>
                <a:lnTo>
                  <a:pt x="1249917" y="1558130"/>
                </a:lnTo>
                <a:lnTo>
                  <a:pt x="1264198" y="1551132"/>
                </a:lnTo>
                <a:lnTo>
                  <a:pt x="1278292" y="1543775"/>
                </a:lnTo>
                <a:lnTo>
                  <a:pt x="1292193" y="1536065"/>
                </a:lnTo>
                <a:close/>
              </a:path>
              <a:path h="1971928" w="1971675">
                <a:moveTo>
                  <a:pt x="1329944" y="916051"/>
                </a:moveTo>
                <a:lnTo>
                  <a:pt x="1332418" y="902003"/>
                </a:lnTo>
                <a:lnTo>
                  <a:pt x="1339388" y="890124"/>
                </a:lnTo>
                <a:lnTo>
                  <a:pt x="1349918" y="881348"/>
                </a:lnTo>
                <a:lnTo>
                  <a:pt x="1363074" y="876610"/>
                </a:lnTo>
                <a:lnTo>
                  <a:pt x="1374554" y="505452"/>
                </a:lnTo>
                <a:lnTo>
                  <a:pt x="1360629" y="494557"/>
                </a:lnTo>
                <a:lnTo>
                  <a:pt x="1346406" y="484060"/>
                </a:lnTo>
                <a:lnTo>
                  <a:pt x="1331895" y="473966"/>
                </a:lnTo>
                <a:lnTo>
                  <a:pt x="1317103" y="464283"/>
                </a:lnTo>
                <a:lnTo>
                  <a:pt x="1302041" y="455016"/>
                </a:lnTo>
                <a:lnTo>
                  <a:pt x="1286716" y="446172"/>
                </a:lnTo>
                <a:lnTo>
                  <a:pt x="1271137" y="437757"/>
                </a:lnTo>
                <a:lnTo>
                  <a:pt x="1255312" y="429777"/>
                </a:lnTo>
                <a:lnTo>
                  <a:pt x="1239251" y="422238"/>
                </a:lnTo>
                <a:lnTo>
                  <a:pt x="1222962" y="415148"/>
                </a:lnTo>
                <a:lnTo>
                  <a:pt x="1215177" y="687134"/>
                </a:lnTo>
                <a:lnTo>
                  <a:pt x="1221644" y="674839"/>
                </a:lnTo>
                <a:lnTo>
                  <a:pt x="1230225" y="664048"/>
                </a:lnTo>
                <a:lnTo>
                  <a:pt x="1240646" y="655036"/>
                </a:lnTo>
                <a:lnTo>
                  <a:pt x="1252633" y="648077"/>
                </a:lnTo>
                <a:lnTo>
                  <a:pt x="1265913" y="643446"/>
                </a:lnTo>
                <a:lnTo>
                  <a:pt x="1280213" y="641419"/>
                </a:lnTo>
                <a:lnTo>
                  <a:pt x="1283208" y="641350"/>
                </a:lnTo>
                <a:lnTo>
                  <a:pt x="1297655" y="642723"/>
                </a:lnTo>
                <a:lnTo>
                  <a:pt x="1311162" y="646754"/>
                </a:lnTo>
                <a:lnTo>
                  <a:pt x="1323453" y="653173"/>
                </a:lnTo>
                <a:lnTo>
                  <a:pt x="1334254" y="661707"/>
                </a:lnTo>
                <a:lnTo>
                  <a:pt x="1343288" y="672085"/>
                </a:lnTo>
                <a:lnTo>
                  <a:pt x="1350280" y="684037"/>
                </a:lnTo>
                <a:lnTo>
                  <a:pt x="1354956" y="697290"/>
                </a:lnTo>
                <a:lnTo>
                  <a:pt x="1357038" y="711574"/>
                </a:lnTo>
                <a:lnTo>
                  <a:pt x="1357122" y="714882"/>
                </a:lnTo>
                <a:lnTo>
                  <a:pt x="1355748" y="729365"/>
                </a:lnTo>
                <a:lnTo>
                  <a:pt x="1351717" y="742890"/>
                </a:lnTo>
                <a:lnTo>
                  <a:pt x="1345298" y="755184"/>
                </a:lnTo>
                <a:lnTo>
                  <a:pt x="1336764" y="765978"/>
                </a:lnTo>
                <a:lnTo>
                  <a:pt x="1326386" y="774999"/>
                </a:lnTo>
                <a:lnTo>
                  <a:pt x="1329944" y="916051"/>
                </a:lnTo>
                <a:close/>
              </a:path>
              <a:path h="1971928" w="1971675">
                <a:moveTo>
                  <a:pt x="176087" y="1572190"/>
                </a:moveTo>
                <a:lnTo>
                  <a:pt x="178865" y="1585843"/>
                </a:lnTo>
                <a:lnTo>
                  <a:pt x="183239" y="1598877"/>
                </a:lnTo>
                <a:lnTo>
                  <a:pt x="189110" y="1611176"/>
                </a:lnTo>
                <a:lnTo>
                  <a:pt x="196377" y="1622622"/>
                </a:lnTo>
                <a:lnTo>
                  <a:pt x="204940" y="1633099"/>
                </a:lnTo>
                <a:lnTo>
                  <a:pt x="214700" y="1642490"/>
                </a:lnTo>
                <a:lnTo>
                  <a:pt x="225556" y="1650678"/>
                </a:lnTo>
                <a:lnTo>
                  <a:pt x="237408" y="1657546"/>
                </a:lnTo>
                <a:lnTo>
                  <a:pt x="250157" y="1662978"/>
                </a:lnTo>
                <a:lnTo>
                  <a:pt x="263702" y="1666856"/>
                </a:lnTo>
                <a:lnTo>
                  <a:pt x="275081" y="1668779"/>
                </a:lnTo>
                <a:lnTo>
                  <a:pt x="286004" y="1669288"/>
                </a:lnTo>
                <a:lnTo>
                  <a:pt x="300512" y="1668161"/>
                </a:lnTo>
                <a:lnTo>
                  <a:pt x="314447" y="1665277"/>
                </a:lnTo>
                <a:lnTo>
                  <a:pt x="327697" y="1660749"/>
                </a:lnTo>
                <a:lnTo>
                  <a:pt x="340151" y="1654691"/>
                </a:lnTo>
                <a:lnTo>
                  <a:pt x="351695" y="1647219"/>
                </a:lnTo>
                <a:lnTo>
                  <a:pt x="362219" y="1638445"/>
                </a:lnTo>
                <a:lnTo>
                  <a:pt x="371610" y="1628485"/>
                </a:lnTo>
                <a:lnTo>
                  <a:pt x="379756" y="1617451"/>
                </a:lnTo>
                <a:lnTo>
                  <a:pt x="386546" y="1605460"/>
                </a:lnTo>
                <a:lnTo>
                  <a:pt x="391867" y="1592624"/>
                </a:lnTo>
                <a:lnTo>
                  <a:pt x="395608" y="1579057"/>
                </a:lnTo>
                <a:lnTo>
                  <a:pt x="397655" y="1564875"/>
                </a:lnTo>
                <a:lnTo>
                  <a:pt x="398018" y="1554226"/>
                </a:lnTo>
                <a:lnTo>
                  <a:pt x="397159" y="1541540"/>
                </a:lnTo>
                <a:lnTo>
                  <a:pt x="394858" y="1529000"/>
                </a:lnTo>
                <a:lnTo>
                  <a:pt x="391287" y="1517141"/>
                </a:lnTo>
                <a:lnTo>
                  <a:pt x="517651" y="1414399"/>
                </a:lnTo>
                <a:lnTo>
                  <a:pt x="510425" y="1101125"/>
                </a:lnTo>
                <a:lnTo>
                  <a:pt x="503425" y="1089207"/>
                </a:lnTo>
                <a:lnTo>
                  <a:pt x="498742" y="1075993"/>
                </a:lnTo>
                <a:lnTo>
                  <a:pt x="496653" y="1061758"/>
                </a:lnTo>
                <a:lnTo>
                  <a:pt x="496569" y="1058672"/>
                </a:lnTo>
                <a:lnTo>
                  <a:pt x="497899" y="1044212"/>
                </a:lnTo>
                <a:lnTo>
                  <a:pt x="501891" y="1030695"/>
                </a:lnTo>
                <a:lnTo>
                  <a:pt x="508273" y="1018396"/>
                </a:lnTo>
                <a:lnTo>
                  <a:pt x="516774" y="1007591"/>
                </a:lnTo>
                <a:lnTo>
                  <a:pt x="527122" y="998556"/>
                </a:lnTo>
                <a:lnTo>
                  <a:pt x="539044" y="991568"/>
                </a:lnTo>
                <a:lnTo>
                  <a:pt x="552269" y="986903"/>
                </a:lnTo>
                <a:lnTo>
                  <a:pt x="566525" y="984836"/>
                </a:lnTo>
                <a:lnTo>
                  <a:pt x="569722" y="984757"/>
                </a:lnTo>
                <a:lnTo>
                  <a:pt x="584152" y="986084"/>
                </a:lnTo>
                <a:lnTo>
                  <a:pt x="572506" y="518192"/>
                </a:lnTo>
                <a:lnTo>
                  <a:pt x="560877" y="528425"/>
                </a:lnTo>
                <a:lnTo>
                  <a:pt x="549490" y="538956"/>
                </a:lnTo>
                <a:lnTo>
                  <a:pt x="538352" y="549782"/>
                </a:lnTo>
                <a:lnTo>
                  <a:pt x="459994" y="469773"/>
                </a:lnTo>
                <a:lnTo>
                  <a:pt x="466703" y="459151"/>
                </a:lnTo>
                <a:lnTo>
                  <a:pt x="471403" y="447866"/>
                </a:lnTo>
                <a:lnTo>
                  <a:pt x="474124" y="436164"/>
                </a:lnTo>
                <a:lnTo>
                  <a:pt x="474903" y="424290"/>
                </a:lnTo>
                <a:lnTo>
                  <a:pt x="473771" y="412492"/>
                </a:lnTo>
                <a:lnTo>
                  <a:pt x="470763" y="401013"/>
                </a:lnTo>
                <a:lnTo>
                  <a:pt x="465912" y="390100"/>
                </a:lnTo>
                <a:lnTo>
                  <a:pt x="459252" y="379999"/>
                </a:lnTo>
                <a:lnTo>
                  <a:pt x="450816" y="370955"/>
                </a:lnTo>
                <a:lnTo>
                  <a:pt x="445769" y="366775"/>
                </a:lnTo>
                <a:lnTo>
                  <a:pt x="435180" y="360028"/>
                </a:lnTo>
                <a:lnTo>
                  <a:pt x="423919" y="355299"/>
                </a:lnTo>
                <a:lnTo>
                  <a:pt x="412235" y="352557"/>
                </a:lnTo>
                <a:lnTo>
                  <a:pt x="400373" y="351764"/>
                </a:lnTo>
                <a:lnTo>
                  <a:pt x="388582" y="352888"/>
                </a:lnTo>
                <a:lnTo>
                  <a:pt x="377107" y="355894"/>
                </a:lnTo>
                <a:lnTo>
                  <a:pt x="366196" y="360746"/>
                </a:lnTo>
                <a:lnTo>
                  <a:pt x="356096" y="367412"/>
                </a:lnTo>
                <a:lnTo>
                  <a:pt x="347053" y="375855"/>
                </a:lnTo>
                <a:lnTo>
                  <a:pt x="342900" y="380873"/>
                </a:lnTo>
                <a:lnTo>
                  <a:pt x="336157" y="391453"/>
                </a:lnTo>
                <a:lnTo>
                  <a:pt x="331430" y="402703"/>
                </a:lnTo>
                <a:lnTo>
                  <a:pt x="328685" y="414380"/>
                </a:lnTo>
                <a:lnTo>
                  <a:pt x="327888" y="426236"/>
                </a:lnTo>
                <a:lnTo>
                  <a:pt x="329003" y="438026"/>
                </a:lnTo>
                <a:lnTo>
                  <a:pt x="331997" y="449506"/>
                </a:lnTo>
                <a:lnTo>
                  <a:pt x="336834" y="460430"/>
                </a:lnTo>
                <a:lnTo>
                  <a:pt x="343482" y="470553"/>
                </a:lnTo>
                <a:lnTo>
                  <a:pt x="351904" y="479628"/>
                </a:lnTo>
                <a:lnTo>
                  <a:pt x="356997" y="483870"/>
                </a:lnTo>
                <a:lnTo>
                  <a:pt x="367712" y="490640"/>
                </a:lnTo>
                <a:lnTo>
                  <a:pt x="379192" y="495383"/>
                </a:lnTo>
                <a:lnTo>
                  <a:pt x="391171" y="498098"/>
                </a:lnTo>
                <a:lnTo>
                  <a:pt x="403382" y="498783"/>
                </a:lnTo>
                <a:lnTo>
                  <a:pt x="415558" y="497436"/>
                </a:lnTo>
                <a:lnTo>
                  <a:pt x="427432" y="494055"/>
                </a:lnTo>
                <a:lnTo>
                  <a:pt x="438737" y="488638"/>
                </a:lnTo>
                <a:lnTo>
                  <a:pt x="445007" y="484504"/>
                </a:lnTo>
                <a:lnTo>
                  <a:pt x="523748" y="564896"/>
                </a:lnTo>
                <a:lnTo>
                  <a:pt x="513916" y="575689"/>
                </a:lnTo>
                <a:lnTo>
                  <a:pt x="504351" y="586694"/>
                </a:lnTo>
                <a:lnTo>
                  <a:pt x="495053" y="597903"/>
                </a:lnTo>
                <a:lnTo>
                  <a:pt x="486027" y="609313"/>
                </a:lnTo>
                <a:lnTo>
                  <a:pt x="477275" y="620918"/>
                </a:lnTo>
                <a:lnTo>
                  <a:pt x="468800" y="632714"/>
                </a:lnTo>
                <a:lnTo>
                  <a:pt x="460604" y="644696"/>
                </a:lnTo>
                <a:lnTo>
                  <a:pt x="452690" y="656858"/>
                </a:lnTo>
                <a:lnTo>
                  <a:pt x="445062" y="669195"/>
                </a:lnTo>
                <a:lnTo>
                  <a:pt x="437721" y="681704"/>
                </a:lnTo>
                <a:lnTo>
                  <a:pt x="430670" y="694378"/>
                </a:lnTo>
                <a:lnTo>
                  <a:pt x="423913" y="707213"/>
                </a:lnTo>
                <a:lnTo>
                  <a:pt x="417452" y="720203"/>
                </a:lnTo>
                <a:lnTo>
                  <a:pt x="411290" y="733345"/>
                </a:lnTo>
                <a:lnTo>
                  <a:pt x="405429" y="746632"/>
                </a:lnTo>
                <a:lnTo>
                  <a:pt x="399873" y="760061"/>
                </a:lnTo>
                <a:lnTo>
                  <a:pt x="394623" y="773625"/>
                </a:lnTo>
                <a:lnTo>
                  <a:pt x="389684" y="787321"/>
                </a:lnTo>
                <a:lnTo>
                  <a:pt x="385057" y="801143"/>
                </a:lnTo>
                <a:lnTo>
                  <a:pt x="380745" y="815085"/>
                </a:lnTo>
                <a:lnTo>
                  <a:pt x="222631" y="773049"/>
                </a:lnTo>
                <a:lnTo>
                  <a:pt x="221244" y="758944"/>
                </a:lnTo>
                <a:lnTo>
                  <a:pt x="218166" y="745376"/>
                </a:lnTo>
                <a:lnTo>
                  <a:pt x="213502" y="732461"/>
                </a:lnTo>
                <a:lnTo>
                  <a:pt x="207353" y="720316"/>
                </a:lnTo>
                <a:lnTo>
                  <a:pt x="199824" y="709057"/>
                </a:lnTo>
                <a:lnTo>
                  <a:pt x="191018" y="698801"/>
                </a:lnTo>
                <a:lnTo>
                  <a:pt x="181037" y="689665"/>
                </a:lnTo>
                <a:lnTo>
                  <a:pt x="169985" y="681764"/>
                </a:lnTo>
                <a:lnTo>
                  <a:pt x="157966" y="675216"/>
                </a:lnTo>
                <a:lnTo>
                  <a:pt x="145082" y="670137"/>
                </a:lnTo>
                <a:lnTo>
                  <a:pt x="131437" y="666644"/>
                </a:lnTo>
                <a:lnTo>
                  <a:pt x="122174" y="665606"/>
                </a:lnTo>
                <a:lnTo>
                  <a:pt x="116839" y="665606"/>
                </a:lnTo>
                <a:lnTo>
                  <a:pt x="96853" y="667121"/>
                </a:lnTo>
                <a:lnTo>
                  <a:pt x="82911" y="670022"/>
                </a:lnTo>
                <a:lnTo>
                  <a:pt x="69665" y="674574"/>
                </a:lnTo>
                <a:lnTo>
                  <a:pt x="57226" y="680663"/>
                </a:lnTo>
                <a:lnTo>
                  <a:pt x="45708" y="688173"/>
                </a:lnTo>
                <a:lnTo>
                  <a:pt x="35222" y="696987"/>
                </a:lnTo>
                <a:lnTo>
                  <a:pt x="25881" y="706991"/>
                </a:lnTo>
                <a:lnTo>
                  <a:pt x="17798" y="718068"/>
                </a:lnTo>
                <a:lnTo>
                  <a:pt x="11084" y="730102"/>
                </a:lnTo>
                <a:lnTo>
                  <a:pt x="5852" y="742978"/>
                </a:lnTo>
                <a:lnTo>
                  <a:pt x="2215" y="756580"/>
                </a:lnTo>
                <a:lnTo>
                  <a:pt x="285" y="770793"/>
                </a:lnTo>
                <a:lnTo>
                  <a:pt x="0" y="780415"/>
                </a:lnTo>
                <a:lnTo>
                  <a:pt x="1081" y="794569"/>
                </a:lnTo>
                <a:lnTo>
                  <a:pt x="3859" y="808222"/>
                </a:lnTo>
                <a:lnTo>
                  <a:pt x="8233" y="821256"/>
                </a:lnTo>
                <a:lnTo>
                  <a:pt x="14104" y="833555"/>
                </a:lnTo>
                <a:lnTo>
                  <a:pt x="21371" y="845001"/>
                </a:lnTo>
                <a:lnTo>
                  <a:pt x="29934" y="855478"/>
                </a:lnTo>
                <a:lnTo>
                  <a:pt x="39694" y="864869"/>
                </a:lnTo>
                <a:lnTo>
                  <a:pt x="50550" y="873057"/>
                </a:lnTo>
                <a:lnTo>
                  <a:pt x="62402" y="879925"/>
                </a:lnTo>
                <a:lnTo>
                  <a:pt x="75151" y="885357"/>
                </a:lnTo>
                <a:lnTo>
                  <a:pt x="88696" y="889235"/>
                </a:lnTo>
                <a:lnTo>
                  <a:pt x="100075" y="891158"/>
                </a:lnTo>
                <a:lnTo>
                  <a:pt x="105537" y="891540"/>
                </a:lnTo>
                <a:lnTo>
                  <a:pt x="110998" y="891540"/>
                </a:lnTo>
                <a:lnTo>
                  <a:pt x="124153" y="890690"/>
                </a:lnTo>
                <a:lnTo>
                  <a:pt x="136994" y="888291"/>
                </a:lnTo>
                <a:lnTo>
                  <a:pt x="149399" y="884402"/>
                </a:lnTo>
                <a:lnTo>
                  <a:pt x="161248" y="879087"/>
                </a:lnTo>
                <a:lnTo>
                  <a:pt x="172417" y="872407"/>
                </a:lnTo>
                <a:lnTo>
                  <a:pt x="182787" y="864423"/>
                </a:lnTo>
                <a:lnTo>
                  <a:pt x="192234" y="855198"/>
                </a:lnTo>
                <a:lnTo>
                  <a:pt x="193801" y="853440"/>
                </a:lnTo>
                <a:lnTo>
                  <a:pt x="362204" y="897508"/>
                </a:lnTo>
                <a:lnTo>
                  <a:pt x="360339" y="910064"/>
                </a:lnTo>
                <a:lnTo>
                  <a:pt x="358719" y="922657"/>
                </a:lnTo>
                <a:lnTo>
                  <a:pt x="357345" y="935284"/>
                </a:lnTo>
                <a:lnTo>
                  <a:pt x="356217" y="947940"/>
                </a:lnTo>
                <a:lnTo>
                  <a:pt x="355334" y="960623"/>
                </a:lnTo>
                <a:lnTo>
                  <a:pt x="354696" y="973329"/>
                </a:lnTo>
                <a:lnTo>
                  <a:pt x="354303" y="986053"/>
                </a:lnTo>
                <a:lnTo>
                  <a:pt x="354306" y="1004870"/>
                </a:lnTo>
                <a:lnTo>
                  <a:pt x="354672" y="1017604"/>
                </a:lnTo>
                <a:lnTo>
                  <a:pt x="355301" y="1030323"/>
                </a:lnTo>
                <a:lnTo>
                  <a:pt x="356191" y="1043021"/>
                </a:lnTo>
                <a:lnTo>
                  <a:pt x="357343" y="1055695"/>
                </a:lnTo>
                <a:lnTo>
                  <a:pt x="358755" y="1068342"/>
                </a:lnTo>
                <a:lnTo>
                  <a:pt x="360427" y="1080958"/>
                </a:lnTo>
                <a:lnTo>
                  <a:pt x="362358" y="1093538"/>
                </a:lnTo>
                <a:lnTo>
                  <a:pt x="364548" y="1106080"/>
                </a:lnTo>
                <a:lnTo>
                  <a:pt x="366996" y="1118578"/>
                </a:lnTo>
                <a:lnTo>
                  <a:pt x="369701" y="1131030"/>
                </a:lnTo>
                <a:lnTo>
                  <a:pt x="372662" y="1143432"/>
                </a:lnTo>
                <a:lnTo>
                  <a:pt x="375880" y="1155779"/>
                </a:lnTo>
                <a:lnTo>
                  <a:pt x="377189" y="1160526"/>
                </a:lnTo>
                <a:lnTo>
                  <a:pt x="270637" y="1187703"/>
                </a:lnTo>
                <a:lnTo>
                  <a:pt x="264742" y="1176443"/>
                </a:lnTo>
                <a:lnTo>
                  <a:pt x="257222" y="1166633"/>
                </a:lnTo>
                <a:lnTo>
                  <a:pt x="248316" y="1158371"/>
                </a:lnTo>
                <a:lnTo>
                  <a:pt x="238264" y="1151755"/>
                </a:lnTo>
                <a:lnTo>
                  <a:pt x="227305" y="1146882"/>
                </a:lnTo>
                <a:lnTo>
                  <a:pt x="215680" y="1143849"/>
                </a:lnTo>
                <a:lnTo>
                  <a:pt x="203628" y="1142753"/>
                </a:lnTo>
                <a:lnTo>
                  <a:pt x="191389" y="1143692"/>
                </a:lnTo>
                <a:lnTo>
                  <a:pt x="179204" y="1146762"/>
                </a:lnTo>
                <a:lnTo>
                  <a:pt x="163493" y="1154350"/>
                </a:lnTo>
                <a:lnTo>
                  <a:pt x="153677" y="1161864"/>
                </a:lnTo>
                <a:lnTo>
                  <a:pt x="145403" y="1170763"/>
                </a:lnTo>
                <a:lnTo>
                  <a:pt x="138768" y="1180807"/>
                </a:lnTo>
                <a:lnTo>
                  <a:pt x="133873" y="1191756"/>
                </a:lnTo>
                <a:lnTo>
                  <a:pt x="130816" y="1203372"/>
                </a:lnTo>
                <a:lnTo>
                  <a:pt x="129695" y="1215415"/>
                </a:lnTo>
                <a:lnTo>
                  <a:pt x="130610" y="1227646"/>
                </a:lnTo>
                <a:lnTo>
                  <a:pt x="133660" y="1239824"/>
                </a:lnTo>
                <a:lnTo>
                  <a:pt x="141271" y="1255604"/>
                </a:lnTo>
                <a:lnTo>
                  <a:pt x="148785" y="1265420"/>
                </a:lnTo>
                <a:lnTo>
                  <a:pt x="157684" y="1273694"/>
                </a:lnTo>
                <a:lnTo>
                  <a:pt x="167728" y="1280329"/>
                </a:lnTo>
                <a:lnTo>
                  <a:pt x="178677" y="1285224"/>
                </a:lnTo>
                <a:lnTo>
                  <a:pt x="190293" y="1288281"/>
                </a:lnTo>
                <a:lnTo>
                  <a:pt x="202336" y="1289402"/>
                </a:lnTo>
                <a:lnTo>
                  <a:pt x="214567" y="1288487"/>
                </a:lnTo>
                <a:lnTo>
                  <a:pt x="226745" y="1285437"/>
                </a:lnTo>
                <a:lnTo>
                  <a:pt x="243331" y="1277266"/>
                </a:lnTo>
                <a:lnTo>
                  <a:pt x="253809" y="1268888"/>
                </a:lnTo>
                <a:lnTo>
                  <a:pt x="262515" y="1258860"/>
                </a:lnTo>
                <a:lnTo>
                  <a:pt x="269262" y="1247463"/>
                </a:lnTo>
                <a:lnTo>
                  <a:pt x="273865" y="1234979"/>
                </a:lnTo>
                <a:lnTo>
                  <a:pt x="276137" y="1221688"/>
                </a:lnTo>
                <a:lnTo>
                  <a:pt x="276351" y="1215771"/>
                </a:lnTo>
                <a:lnTo>
                  <a:pt x="276479" y="1213230"/>
                </a:lnTo>
                <a:lnTo>
                  <a:pt x="276479" y="1210691"/>
                </a:lnTo>
                <a:lnTo>
                  <a:pt x="276351" y="1208151"/>
                </a:lnTo>
                <a:lnTo>
                  <a:pt x="383667" y="1180846"/>
                </a:lnTo>
                <a:lnTo>
                  <a:pt x="387611" y="1192990"/>
                </a:lnTo>
                <a:lnTo>
                  <a:pt x="391798" y="1205043"/>
                </a:lnTo>
                <a:lnTo>
                  <a:pt x="396227" y="1217001"/>
                </a:lnTo>
                <a:lnTo>
                  <a:pt x="400896" y="1228861"/>
                </a:lnTo>
                <a:lnTo>
                  <a:pt x="405804" y="1240620"/>
                </a:lnTo>
                <a:lnTo>
                  <a:pt x="410948" y="1252273"/>
                </a:lnTo>
                <a:lnTo>
                  <a:pt x="416327" y="1263817"/>
                </a:lnTo>
                <a:lnTo>
                  <a:pt x="421940" y="1275249"/>
                </a:lnTo>
                <a:lnTo>
                  <a:pt x="427785" y="1286565"/>
                </a:lnTo>
                <a:lnTo>
                  <a:pt x="433859" y="1297762"/>
                </a:lnTo>
                <a:lnTo>
                  <a:pt x="440162" y="1308835"/>
                </a:lnTo>
                <a:lnTo>
                  <a:pt x="446692" y="1319781"/>
                </a:lnTo>
                <a:lnTo>
                  <a:pt x="453447" y="1330598"/>
                </a:lnTo>
                <a:lnTo>
                  <a:pt x="460425" y="1341281"/>
                </a:lnTo>
                <a:lnTo>
                  <a:pt x="465836" y="1349248"/>
                </a:lnTo>
                <a:lnTo>
                  <a:pt x="334263" y="1454657"/>
                </a:lnTo>
                <a:lnTo>
                  <a:pt x="322456" y="1449693"/>
                </a:lnTo>
                <a:lnTo>
                  <a:pt x="310217" y="1446229"/>
                </a:lnTo>
                <a:lnTo>
                  <a:pt x="302641" y="1444878"/>
                </a:lnTo>
                <a:lnTo>
                  <a:pt x="297306" y="1444116"/>
                </a:lnTo>
                <a:lnTo>
                  <a:pt x="291845" y="1443609"/>
                </a:lnTo>
                <a:lnTo>
                  <a:pt x="286385" y="1443609"/>
                </a:lnTo>
                <a:lnTo>
                  <a:pt x="271859" y="1444742"/>
                </a:lnTo>
                <a:lnTo>
                  <a:pt x="257917" y="1447643"/>
                </a:lnTo>
                <a:lnTo>
                  <a:pt x="244671" y="1452195"/>
                </a:lnTo>
                <a:lnTo>
                  <a:pt x="232232" y="1458284"/>
                </a:lnTo>
                <a:lnTo>
                  <a:pt x="220714" y="1465794"/>
                </a:lnTo>
                <a:lnTo>
                  <a:pt x="210228" y="1474608"/>
                </a:lnTo>
                <a:lnTo>
                  <a:pt x="200887" y="1484612"/>
                </a:lnTo>
                <a:lnTo>
                  <a:pt x="192804" y="1495689"/>
                </a:lnTo>
                <a:lnTo>
                  <a:pt x="186090" y="1507723"/>
                </a:lnTo>
                <a:lnTo>
                  <a:pt x="180858" y="1520599"/>
                </a:lnTo>
                <a:lnTo>
                  <a:pt x="177221" y="1534201"/>
                </a:lnTo>
                <a:lnTo>
                  <a:pt x="175291" y="1548414"/>
                </a:lnTo>
                <a:lnTo>
                  <a:pt x="175006" y="1558036"/>
                </a:lnTo>
                <a:lnTo>
                  <a:pt x="176087" y="1572190"/>
                </a:lnTo>
                <a:close/>
              </a:path>
              <a:path h="1971928" w="1971675">
                <a:moveTo>
                  <a:pt x="1486346" y="1569428"/>
                </a:moveTo>
                <a:lnTo>
                  <a:pt x="1489914" y="1580704"/>
                </a:lnTo>
                <a:lnTo>
                  <a:pt x="1495288" y="1591330"/>
                </a:lnTo>
                <a:lnTo>
                  <a:pt x="1502419" y="1601067"/>
                </a:lnTo>
                <a:lnTo>
                  <a:pt x="1511262" y="1609675"/>
                </a:lnTo>
                <a:lnTo>
                  <a:pt x="1516761" y="1613789"/>
                </a:lnTo>
                <a:lnTo>
                  <a:pt x="1527662" y="1619941"/>
                </a:lnTo>
                <a:lnTo>
                  <a:pt x="1539126" y="1624057"/>
                </a:lnTo>
                <a:lnTo>
                  <a:pt x="1550908" y="1626181"/>
                </a:lnTo>
                <a:lnTo>
                  <a:pt x="1562768" y="1626362"/>
                </a:lnTo>
                <a:lnTo>
                  <a:pt x="1574462" y="1624645"/>
                </a:lnTo>
                <a:lnTo>
                  <a:pt x="1585751" y="1621077"/>
                </a:lnTo>
                <a:lnTo>
                  <a:pt x="1596390" y="1615703"/>
                </a:lnTo>
                <a:lnTo>
                  <a:pt x="1606138" y="1608572"/>
                </a:lnTo>
                <a:lnTo>
                  <a:pt x="1614754" y="1599729"/>
                </a:lnTo>
                <a:lnTo>
                  <a:pt x="1618869" y="1594230"/>
                </a:lnTo>
                <a:lnTo>
                  <a:pt x="1624991" y="1583316"/>
                </a:lnTo>
                <a:lnTo>
                  <a:pt x="1629080" y="1571839"/>
                </a:lnTo>
                <a:lnTo>
                  <a:pt x="1631183" y="1560043"/>
                </a:lnTo>
                <a:lnTo>
                  <a:pt x="1631346" y="1548170"/>
                </a:lnTo>
                <a:lnTo>
                  <a:pt x="1629615" y="1536463"/>
                </a:lnTo>
                <a:lnTo>
                  <a:pt x="1626037" y="1525166"/>
                </a:lnTo>
                <a:lnTo>
                  <a:pt x="1620660" y="1514520"/>
                </a:lnTo>
                <a:lnTo>
                  <a:pt x="1613528" y="1504770"/>
                </a:lnTo>
                <a:lnTo>
                  <a:pt x="1604690" y="1496156"/>
                </a:lnTo>
                <a:lnTo>
                  <a:pt x="1599311" y="1492123"/>
                </a:lnTo>
                <a:lnTo>
                  <a:pt x="1588039" y="1485844"/>
                </a:lnTo>
                <a:lnTo>
                  <a:pt x="1575919" y="1481640"/>
                </a:lnTo>
                <a:lnTo>
                  <a:pt x="1563220" y="1479606"/>
                </a:lnTo>
                <a:lnTo>
                  <a:pt x="1558036" y="1479423"/>
                </a:lnTo>
                <a:lnTo>
                  <a:pt x="1545090" y="1480665"/>
                </a:lnTo>
                <a:lnTo>
                  <a:pt x="1532680" y="1484144"/>
                </a:lnTo>
                <a:lnTo>
                  <a:pt x="1521091" y="1489782"/>
                </a:lnTo>
                <a:lnTo>
                  <a:pt x="1511680" y="1496567"/>
                </a:lnTo>
                <a:lnTo>
                  <a:pt x="1433829" y="1425321"/>
                </a:lnTo>
                <a:lnTo>
                  <a:pt x="1445204" y="1413177"/>
                </a:lnTo>
                <a:lnTo>
                  <a:pt x="1456234" y="1400756"/>
                </a:lnTo>
                <a:lnTo>
                  <a:pt x="1466918" y="1388064"/>
                </a:lnTo>
                <a:lnTo>
                  <a:pt x="1477249" y="1375110"/>
                </a:lnTo>
                <a:lnTo>
                  <a:pt x="1487225" y="1361900"/>
                </a:lnTo>
                <a:lnTo>
                  <a:pt x="1496841" y="1348442"/>
                </a:lnTo>
                <a:lnTo>
                  <a:pt x="1506092" y="1334745"/>
                </a:lnTo>
                <a:lnTo>
                  <a:pt x="1514975" y="1320815"/>
                </a:lnTo>
                <a:lnTo>
                  <a:pt x="1523486" y="1306660"/>
                </a:lnTo>
                <a:lnTo>
                  <a:pt x="1531619" y="1292288"/>
                </a:lnTo>
                <a:lnTo>
                  <a:pt x="1539372" y="1277706"/>
                </a:lnTo>
                <a:lnTo>
                  <a:pt x="1546740" y="1262923"/>
                </a:lnTo>
                <a:lnTo>
                  <a:pt x="1553718" y="1247945"/>
                </a:lnTo>
                <a:lnTo>
                  <a:pt x="1560302" y="1232781"/>
                </a:lnTo>
                <a:lnTo>
                  <a:pt x="1566489" y="1217437"/>
                </a:lnTo>
                <a:lnTo>
                  <a:pt x="1572274" y="1201922"/>
                </a:lnTo>
                <a:lnTo>
                  <a:pt x="1577652" y="1186244"/>
                </a:lnTo>
                <a:lnTo>
                  <a:pt x="1582621" y="1170409"/>
                </a:lnTo>
                <a:lnTo>
                  <a:pt x="1587174" y="1154425"/>
                </a:lnTo>
                <a:lnTo>
                  <a:pt x="1591310" y="1138301"/>
                </a:lnTo>
                <a:lnTo>
                  <a:pt x="1749044" y="1167892"/>
                </a:lnTo>
                <a:lnTo>
                  <a:pt x="1752430" y="1181300"/>
                </a:lnTo>
                <a:lnTo>
                  <a:pt x="1757356" y="1193996"/>
                </a:lnTo>
                <a:lnTo>
                  <a:pt x="1763714" y="1205875"/>
                </a:lnTo>
                <a:lnTo>
                  <a:pt x="1771398" y="1216835"/>
                </a:lnTo>
                <a:lnTo>
                  <a:pt x="1780300" y="1226772"/>
                </a:lnTo>
                <a:lnTo>
                  <a:pt x="1790315" y="1235584"/>
                </a:lnTo>
                <a:lnTo>
                  <a:pt x="1801334" y="1243166"/>
                </a:lnTo>
                <a:lnTo>
                  <a:pt x="1813252" y="1249417"/>
                </a:lnTo>
                <a:lnTo>
                  <a:pt x="1825962" y="1254232"/>
                </a:lnTo>
                <a:lnTo>
                  <a:pt x="1839356" y="1257508"/>
                </a:lnTo>
                <a:lnTo>
                  <a:pt x="1847341" y="1258570"/>
                </a:lnTo>
                <a:lnTo>
                  <a:pt x="1858137" y="1258951"/>
                </a:lnTo>
                <a:lnTo>
                  <a:pt x="1872729" y="1258105"/>
                </a:lnTo>
                <a:lnTo>
                  <a:pt x="1886769" y="1255464"/>
                </a:lnTo>
                <a:lnTo>
                  <a:pt x="1900141" y="1251144"/>
                </a:lnTo>
                <a:lnTo>
                  <a:pt x="1912729" y="1245259"/>
                </a:lnTo>
                <a:lnTo>
                  <a:pt x="1924417" y="1237925"/>
                </a:lnTo>
                <a:lnTo>
                  <a:pt x="1935088" y="1229258"/>
                </a:lnTo>
                <a:lnTo>
                  <a:pt x="1944627" y="1219372"/>
                </a:lnTo>
                <a:lnTo>
                  <a:pt x="1952917" y="1208384"/>
                </a:lnTo>
                <a:lnTo>
                  <a:pt x="1959841" y="1196408"/>
                </a:lnTo>
                <a:lnTo>
                  <a:pt x="1965285" y="1183560"/>
                </a:lnTo>
                <a:lnTo>
                  <a:pt x="1969131" y="1169955"/>
                </a:lnTo>
                <a:lnTo>
                  <a:pt x="1971264" y="1155709"/>
                </a:lnTo>
                <a:lnTo>
                  <a:pt x="1971675" y="1146682"/>
                </a:lnTo>
                <a:lnTo>
                  <a:pt x="1970846" y="1132427"/>
                </a:lnTo>
                <a:lnTo>
                  <a:pt x="1968298" y="1118659"/>
                </a:lnTo>
                <a:lnTo>
                  <a:pt x="1964131" y="1105497"/>
                </a:lnTo>
                <a:lnTo>
                  <a:pt x="1958449" y="1093057"/>
                </a:lnTo>
                <a:lnTo>
                  <a:pt x="1951351" y="1081459"/>
                </a:lnTo>
                <a:lnTo>
                  <a:pt x="1942939" y="1070820"/>
                </a:lnTo>
                <a:lnTo>
                  <a:pt x="1933315" y="1061258"/>
                </a:lnTo>
                <a:lnTo>
                  <a:pt x="1922580" y="1052890"/>
                </a:lnTo>
                <a:lnTo>
                  <a:pt x="1910835" y="1045835"/>
                </a:lnTo>
                <a:lnTo>
                  <a:pt x="1898182" y="1040210"/>
                </a:lnTo>
                <a:lnTo>
                  <a:pt x="1884723" y="1036134"/>
                </a:lnTo>
                <a:lnTo>
                  <a:pt x="1874139" y="1034160"/>
                </a:lnTo>
                <a:lnTo>
                  <a:pt x="1863344" y="1032891"/>
                </a:lnTo>
                <a:lnTo>
                  <a:pt x="1857883" y="1032891"/>
                </a:lnTo>
                <a:lnTo>
                  <a:pt x="1844503" y="1033836"/>
                </a:lnTo>
                <a:lnTo>
                  <a:pt x="1831484" y="1036352"/>
                </a:lnTo>
                <a:lnTo>
                  <a:pt x="1818946" y="1040369"/>
                </a:lnTo>
                <a:lnTo>
                  <a:pt x="1807013" y="1045816"/>
                </a:lnTo>
                <a:lnTo>
                  <a:pt x="1795807" y="1052622"/>
                </a:lnTo>
                <a:lnTo>
                  <a:pt x="1785448" y="1060716"/>
                </a:lnTo>
                <a:lnTo>
                  <a:pt x="1776061" y="1070028"/>
                </a:lnTo>
                <a:lnTo>
                  <a:pt x="1767767" y="1080486"/>
                </a:lnTo>
                <a:lnTo>
                  <a:pt x="1764791" y="1084960"/>
                </a:lnTo>
                <a:lnTo>
                  <a:pt x="1604772" y="1055243"/>
                </a:lnTo>
                <a:lnTo>
                  <a:pt x="1605914" y="1042594"/>
                </a:lnTo>
                <a:lnTo>
                  <a:pt x="1606800" y="1029936"/>
                </a:lnTo>
                <a:lnTo>
                  <a:pt x="1607429" y="1017273"/>
                </a:lnTo>
                <a:lnTo>
                  <a:pt x="1607801" y="1004607"/>
                </a:lnTo>
                <a:lnTo>
                  <a:pt x="1607916" y="991942"/>
                </a:lnTo>
                <a:lnTo>
                  <a:pt x="1607775" y="979282"/>
                </a:lnTo>
                <a:lnTo>
                  <a:pt x="1607378" y="966630"/>
                </a:lnTo>
                <a:lnTo>
                  <a:pt x="1606724" y="953989"/>
                </a:lnTo>
                <a:lnTo>
                  <a:pt x="1605815" y="941364"/>
                </a:lnTo>
                <a:lnTo>
                  <a:pt x="1604651" y="928756"/>
                </a:lnTo>
                <a:lnTo>
                  <a:pt x="1603231" y="916170"/>
                </a:lnTo>
                <a:lnTo>
                  <a:pt x="1601555" y="903610"/>
                </a:lnTo>
                <a:lnTo>
                  <a:pt x="1599625" y="891078"/>
                </a:lnTo>
                <a:lnTo>
                  <a:pt x="1597440" y="878577"/>
                </a:lnTo>
                <a:lnTo>
                  <a:pt x="1595000" y="866113"/>
                </a:lnTo>
                <a:lnTo>
                  <a:pt x="1593469" y="858901"/>
                </a:lnTo>
                <a:lnTo>
                  <a:pt x="1698752" y="831723"/>
                </a:lnTo>
                <a:lnTo>
                  <a:pt x="1704784" y="842885"/>
                </a:lnTo>
                <a:lnTo>
                  <a:pt x="1712400" y="852597"/>
                </a:lnTo>
                <a:lnTo>
                  <a:pt x="1721365" y="860762"/>
                </a:lnTo>
                <a:lnTo>
                  <a:pt x="1731444" y="867288"/>
                </a:lnTo>
                <a:lnTo>
                  <a:pt x="1742402" y="872080"/>
                </a:lnTo>
                <a:lnTo>
                  <a:pt x="1754003" y="875045"/>
                </a:lnTo>
                <a:lnTo>
                  <a:pt x="1766012" y="876088"/>
                </a:lnTo>
                <a:lnTo>
                  <a:pt x="1778196" y="875116"/>
                </a:lnTo>
                <a:lnTo>
                  <a:pt x="1790318" y="872033"/>
                </a:lnTo>
                <a:lnTo>
                  <a:pt x="1795652" y="869950"/>
                </a:lnTo>
                <a:lnTo>
                  <a:pt x="1806815" y="863949"/>
                </a:lnTo>
                <a:lnTo>
                  <a:pt x="1816527" y="856351"/>
                </a:lnTo>
                <a:lnTo>
                  <a:pt x="1824692" y="847392"/>
                </a:lnTo>
                <a:lnTo>
                  <a:pt x="1831218" y="837311"/>
                </a:lnTo>
                <a:lnTo>
                  <a:pt x="1836010" y="826344"/>
                </a:lnTo>
                <a:lnTo>
                  <a:pt x="1838975" y="814731"/>
                </a:lnTo>
                <a:lnTo>
                  <a:pt x="1840018" y="802707"/>
                </a:lnTo>
                <a:lnTo>
                  <a:pt x="1839046" y="790513"/>
                </a:lnTo>
                <a:lnTo>
                  <a:pt x="1835963" y="778384"/>
                </a:lnTo>
                <a:lnTo>
                  <a:pt x="1833879" y="773049"/>
                </a:lnTo>
                <a:lnTo>
                  <a:pt x="1827879" y="761886"/>
                </a:lnTo>
                <a:lnTo>
                  <a:pt x="1820281" y="752174"/>
                </a:lnTo>
                <a:lnTo>
                  <a:pt x="1811322" y="744009"/>
                </a:lnTo>
                <a:lnTo>
                  <a:pt x="1801241" y="737483"/>
                </a:lnTo>
                <a:lnTo>
                  <a:pt x="1790274" y="732691"/>
                </a:lnTo>
                <a:lnTo>
                  <a:pt x="1778661" y="729726"/>
                </a:lnTo>
                <a:lnTo>
                  <a:pt x="1766637" y="728683"/>
                </a:lnTo>
                <a:lnTo>
                  <a:pt x="1754443" y="729655"/>
                </a:lnTo>
                <a:lnTo>
                  <a:pt x="1742314" y="732738"/>
                </a:lnTo>
                <a:lnTo>
                  <a:pt x="1736978" y="734822"/>
                </a:lnTo>
                <a:lnTo>
                  <a:pt x="1725046" y="741362"/>
                </a:lnTo>
                <a:lnTo>
                  <a:pt x="1714689" y="749817"/>
                </a:lnTo>
                <a:lnTo>
                  <a:pt x="1706097" y="759909"/>
                </a:lnTo>
                <a:lnTo>
                  <a:pt x="1699461" y="771363"/>
                </a:lnTo>
                <a:lnTo>
                  <a:pt x="1694972" y="783904"/>
                </a:lnTo>
                <a:lnTo>
                  <a:pt x="1692821" y="797257"/>
                </a:lnTo>
                <a:lnTo>
                  <a:pt x="1692655" y="802512"/>
                </a:lnTo>
                <a:lnTo>
                  <a:pt x="1692655" y="810513"/>
                </a:lnTo>
                <a:lnTo>
                  <a:pt x="1587373" y="837692"/>
                </a:lnTo>
                <a:lnTo>
                  <a:pt x="1584140" y="825354"/>
                </a:lnTo>
                <a:lnTo>
                  <a:pt x="1580659" y="813090"/>
                </a:lnTo>
                <a:lnTo>
                  <a:pt x="1576930" y="800903"/>
                </a:lnTo>
                <a:lnTo>
                  <a:pt x="1572954" y="788798"/>
                </a:lnTo>
                <a:lnTo>
                  <a:pt x="1568731" y="776780"/>
                </a:lnTo>
                <a:lnTo>
                  <a:pt x="1564265" y="764852"/>
                </a:lnTo>
                <a:lnTo>
                  <a:pt x="1559555" y="753020"/>
                </a:lnTo>
                <a:lnTo>
                  <a:pt x="1554603" y="741286"/>
                </a:lnTo>
                <a:lnTo>
                  <a:pt x="1549409" y="729657"/>
                </a:lnTo>
                <a:lnTo>
                  <a:pt x="1543976" y="718137"/>
                </a:lnTo>
                <a:lnTo>
                  <a:pt x="1538304" y="706729"/>
                </a:lnTo>
                <a:lnTo>
                  <a:pt x="1532395" y="695438"/>
                </a:lnTo>
                <a:lnTo>
                  <a:pt x="1526249" y="684269"/>
                </a:lnTo>
                <a:lnTo>
                  <a:pt x="1521587" y="676148"/>
                </a:lnTo>
                <a:lnTo>
                  <a:pt x="1654555" y="586358"/>
                </a:lnTo>
                <a:lnTo>
                  <a:pt x="1665561" y="592950"/>
                </a:lnTo>
                <a:lnTo>
                  <a:pt x="1677200" y="598174"/>
                </a:lnTo>
                <a:lnTo>
                  <a:pt x="1689378" y="602017"/>
                </a:lnTo>
                <a:lnTo>
                  <a:pt x="1699767" y="604138"/>
                </a:lnTo>
                <a:lnTo>
                  <a:pt x="1710436" y="605154"/>
                </a:lnTo>
                <a:lnTo>
                  <a:pt x="1715770" y="605154"/>
                </a:lnTo>
                <a:lnTo>
                  <a:pt x="1730188" y="603858"/>
                </a:lnTo>
                <a:lnTo>
                  <a:pt x="1744009" y="600823"/>
                </a:lnTo>
                <a:lnTo>
                  <a:pt x="1757125" y="596164"/>
                </a:lnTo>
                <a:lnTo>
                  <a:pt x="1769428" y="589997"/>
                </a:lnTo>
                <a:lnTo>
                  <a:pt x="1780807" y="582435"/>
                </a:lnTo>
                <a:lnTo>
                  <a:pt x="1791156" y="573594"/>
                </a:lnTo>
                <a:lnTo>
                  <a:pt x="1800365" y="563589"/>
                </a:lnTo>
                <a:lnTo>
                  <a:pt x="1808325" y="552535"/>
                </a:lnTo>
                <a:lnTo>
                  <a:pt x="1814928" y="540546"/>
                </a:lnTo>
                <a:lnTo>
                  <a:pt x="1820065" y="527738"/>
                </a:lnTo>
                <a:lnTo>
                  <a:pt x="1823629" y="514225"/>
                </a:lnTo>
                <a:lnTo>
                  <a:pt x="1825509" y="500123"/>
                </a:lnTo>
                <a:lnTo>
                  <a:pt x="1825752" y="489330"/>
                </a:lnTo>
                <a:lnTo>
                  <a:pt x="1824504" y="475259"/>
                </a:lnTo>
                <a:lnTo>
                  <a:pt x="1821576" y="461698"/>
                </a:lnTo>
                <a:lnTo>
                  <a:pt x="1817067" y="448764"/>
                </a:lnTo>
                <a:lnTo>
                  <a:pt x="1811078" y="436573"/>
                </a:lnTo>
                <a:lnTo>
                  <a:pt x="1803708" y="425242"/>
                </a:lnTo>
                <a:lnTo>
                  <a:pt x="1795057" y="414886"/>
                </a:lnTo>
                <a:lnTo>
                  <a:pt x="1785224" y="405622"/>
                </a:lnTo>
                <a:lnTo>
                  <a:pt x="1774311" y="397565"/>
                </a:lnTo>
                <a:lnTo>
                  <a:pt x="1762415" y="390832"/>
                </a:lnTo>
                <a:lnTo>
                  <a:pt x="1749638" y="385539"/>
                </a:lnTo>
                <a:lnTo>
                  <a:pt x="1736079" y="381802"/>
                </a:lnTo>
                <a:lnTo>
                  <a:pt x="1727835" y="380365"/>
                </a:lnTo>
                <a:lnTo>
                  <a:pt x="1722501" y="379983"/>
                </a:lnTo>
                <a:lnTo>
                  <a:pt x="1717039" y="379983"/>
                </a:lnTo>
                <a:lnTo>
                  <a:pt x="1702825" y="381009"/>
                </a:lnTo>
                <a:lnTo>
                  <a:pt x="1689115" y="383754"/>
                </a:lnTo>
                <a:lnTo>
                  <a:pt x="1676028" y="388114"/>
                </a:lnTo>
                <a:lnTo>
                  <a:pt x="1663681" y="393984"/>
                </a:lnTo>
                <a:lnTo>
                  <a:pt x="1652193" y="401262"/>
                </a:lnTo>
                <a:lnTo>
                  <a:pt x="1641680" y="409843"/>
                </a:lnTo>
                <a:lnTo>
                  <a:pt x="1632261" y="419623"/>
                </a:lnTo>
                <a:lnTo>
                  <a:pt x="1624053" y="430498"/>
                </a:lnTo>
                <a:lnTo>
                  <a:pt x="1617174" y="442365"/>
                </a:lnTo>
                <a:lnTo>
                  <a:pt x="1611742" y="455120"/>
                </a:lnTo>
                <a:lnTo>
                  <a:pt x="1607874" y="468658"/>
                </a:lnTo>
                <a:lnTo>
                  <a:pt x="1606423" y="476630"/>
                </a:lnTo>
                <a:lnTo>
                  <a:pt x="1605427" y="489247"/>
                </a:lnTo>
                <a:lnTo>
                  <a:pt x="1605758" y="501896"/>
                </a:lnTo>
                <a:lnTo>
                  <a:pt x="1607417" y="514464"/>
                </a:lnTo>
                <a:lnTo>
                  <a:pt x="1607947" y="517144"/>
                </a:lnTo>
                <a:lnTo>
                  <a:pt x="1474215" y="606171"/>
                </a:lnTo>
                <a:lnTo>
                  <a:pt x="1462980" y="592321"/>
                </a:lnTo>
                <a:lnTo>
                  <a:pt x="1451378" y="578819"/>
                </a:lnTo>
                <a:lnTo>
                  <a:pt x="1439419" y="565671"/>
                </a:lnTo>
                <a:lnTo>
                  <a:pt x="1427110" y="552882"/>
                </a:lnTo>
                <a:lnTo>
                  <a:pt x="1414460" y="540460"/>
                </a:lnTo>
                <a:lnTo>
                  <a:pt x="1401478" y="528410"/>
                </a:lnTo>
                <a:lnTo>
                  <a:pt x="1388174" y="516739"/>
                </a:lnTo>
                <a:lnTo>
                  <a:pt x="1374554" y="505452"/>
                </a:lnTo>
                <a:lnTo>
                  <a:pt x="1363074" y="876610"/>
                </a:lnTo>
                <a:lnTo>
                  <a:pt x="1369567" y="876046"/>
                </a:lnTo>
                <a:lnTo>
                  <a:pt x="1383615" y="878505"/>
                </a:lnTo>
                <a:lnTo>
                  <a:pt x="1395494" y="885447"/>
                </a:lnTo>
                <a:lnTo>
                  <a:pt x="1404270" y="895964"/>
                </a:lnTo>
                <a:lnTo>
                  <a:pt x="1409008" y="909145"/>
                </a:lnTo>
                <a:lnTo>
                  <a:pt x="1409573" y="915670"/>
                </a:lnTo>
                <a:lnTo>
                  <a:pt x="1409573" y="916051"/>
                </a:lnTo>
                <a:lnTo>
                  <a:pt x="1406613" y="929998"/>
                </a:lnTo>
                <a:lnTo>
                  <a:pt x="1399240" y="941618"/>
                </a:lnTo>
                <a:lnTo>
                  <a:pt x="1388400" y="949994"/>
                </a:lnTo>
                <a:lnTo>
                  <a:pt x="1375035" y="954209"/>
                </a:lnTo>
                <a:lnTo>
                  <a:pt x="1369949" y="954531"/>
                </a:lnTo>
                <a:lnTo>
                  <a:pt x="1369949" y="955675"/>
                </a:lnTo>
                <a:lnTo>
                  <a:pt x="1355901" y="953200"/>
                </a:lnTo>
                <a:lnTo>
                  <a:pt x="1344022" y="946230"/>
                </a:lnTo>
                <a:lnTo>
                  <a:pt x="1335246" y="935700"/>
                </a:lnTo>
                <a:lnTo>
                  <a:pt x="1330508" y="922544"/>
                </a:lnTo>
                <a:lnTo>
                  <a:pt x="1329944" y="916051"/>
                </a:lnTo>
                <a:lnTo>
                  <a:pt x="1326386" y="774999"/>
                </a:lnTo>
                <a:lnTo>
                  <a:pt x="1314434" y="781976"/>
                </a:lnTo>
                <a:lnTo>
                  <a:pt x="1301181" y="786638"/>
                </a:lnTo>
                <a:lnTo>
                  <a:pt x="1286897" y="788714"/>
                </a:lnTo>
                <a:lnTo>
                  <a:pt x="1283589" y="788797"/>
                </a:lnTo>
                <a:lnTo>
                  <a:pt x="1269141" y="787423"/>
                </a:lnTo>
                <a:lnTo>
                  <a:pt x="1255634" y="783392"/>
                </a:lnTo>
                <a:lnTo>
                  <a:pt x="1243343" y="776973"/>
                </a:lnTo>
                <a:lnTo>
                  <a:pt x="1232542" y="768439"/>
                </a:lnTo>
                <a:lnTo>
                  <a:pt x="1223508" y="758061"/>
                </a:lnTo>
                <a:lnTo>
                  <a:pt x="1216516" y="746109"/>
                </a:lnTo>
                <a:lnTo>
                  <a:pt x="1211840" y="732856"/>
                </a:lnTo>
                <a:lnTo>
                  <a:pt x="1209758" y="718572"/>
                </a:lnTo>
                <a:lnTo>
                  <a:pt x="1209675" y="715136"/>
                </a:lnTo>
                <a:lnTo>
                  <a:pt x="1211096" y="700658"/>
                </a:lnTo>
                <a:lnTo>
                  <a:pt x="1215177" y="687134"/>
                </a:lnTo>
                <a:lnTo>
                  <a:pt x="1222962" y="415148"/>
                </a:lnTo>
                <a:lnTo>
                  <a:pt x="1206454" y="408511"/>
                </a:lnTo>
                <a:lnTo>
                  <a:pt x="1189736" y="402335"/>
                </a:lnTo>
                <a:lnTo>
                  <a:pt x="1226820" y="303783"/>
                </a:lnTo>
                <a:lnTo>
                  <a:pt x="1231900" y="305053"/>
                </a:lnTo>
                <a:lnTo>
                  <a:pt x="1237234" y="305688"/>
                </a:lnTo>
                <a:lnTo>
                  <a:pt x="1242567" y="305688"/>
                </a:lnTo>
                <a:lnTo>
                  <a:pt x="1256964" y="304481"/>
                </a:lnTo>
                <a:lnTo>
                  <a:pt x="1270466" y="300667"/>
                </a:lnTo>
                <a:lnTo>
                  <a:pt x="1282807" y="294502"/>
                </a:lnTo>
                <a:lnTo>
                  <a:pt x="1293723" y="286242"/>
                </a:lnTo>
                <a:lnTo>
                  <a:pt x="1302952" y="276143"/>
                </a:lnTo>
                <a:lnTo>
                  <a:pt x="1310227" y="264464"/>
                </a:lnTo>
                <a:lnTo>
                  <a:pt x="1315285" y="251458"/>
                </a:lnTo>
                <a:lnTo>
                  <a:pt x="1317862" y="237385"/>
                </a:lnTo>
                <a:lnTo>
                  <a:pt x="1318133" y="232028"/>
                </a:lnTo>
                <a:lnTo>
                  <a:pt x="1316924" y="217620"/>
                </a:lnTo>
                <a:lnTo>
                  <a:pt x="1313104" y="204109"/>
                </a:lnTo>
                <a:lnTo>
                  <a:pt x="1306933" y="191760"/>
                </a:lnTo>
                <a:lnTo>
                  <a:pt x="1298668" y="180839"/>
                </a:lnTo>
                <a:lnTo>
                  <a:pt x="1288569" y="171610"/>
                </a:lnTo>
                <a:lnTo>
                  <a:pt x="1276892" y="164338"/>
                </a:lnTo>
                <a:lnTo>
                  <a:pt x="1263897" y="159288"/>
                </a:lnTo>
                <a:lnTo>
                  <a:pt x="1249842" y="156726"/>
                </a:lnTo>
                <a:lnTo>
                  <a:pt x="1244600" y="156463"/>
                </a:lnTo>
                <a:lnTo>
                  <a:pt x="1230198" y="157671"/>
                </a:lnTo>
                <a:lnTo>
                  <a:pt x="1216685" y="161485"/>
                </a:lnTo>
                <a:lnTo>
                  <a:pt x="1204329" y="167650"/>
                </a:lnTo>
                <a:lnTo>
                  <a:pt x="1193398" y="175910"/>
                </a:lnTo>
                <a:lnTo>
                  <a:pt x="1184161" y="186009"/>
                </a:lnTo>
                <a:lnTo>
                  <a:pt x="1176885" y="197688"/>
                </a:lnTo>
                <a:lnTo>
                  <a:pt x="1171838" y="210694"/>
                </a:lnTo>
                <a:lnTo>
                  <a:pt x="1169290" y="224767"/>
                </a:lnTo>
                <a:lnTo>
                  <a:pt x="1169035" y="230124"/>
                </a:lnTo>
                <a:lnTo>
                  <a:pt x="1170054" y="243497"/>
                </a:lnTo>
                <a:lnTo>
                  <a:pt x="1173387" y="256279"/>
                </a:lnTo>
                <a:lnTo>
                  <a:pt x="1178879" y="268191"/>
                </a:lnTo>
                <a:lnTo>
                  <a:pt x="1186371" y="278958"/>
                </a:lnTo>
                <a:lnTo>
                  <a:pt x="1195710" y="288300"/>
                </a:lnTo>
                <a:lnTo>
                  <a:pt x="1206737" y="295940"/>
                </a:lnTo>
                <a:lnTo>
                  <a:pt x="1207135" y="296163"/>
                </a:lnTo>
                <a:lnTo>
                  <a:pt x="1170051" y="394461"/>
                </a:lnTo>
                <a:lnTo>
                  <a:pt x="1145577" y="387335"/>
                </a:lnTo>
                <a:lnTo>
                  <a:pt x="1120845" y="381205"/>
                </a:lnTo>
                <a:lnTo>
                  <a:pt x="1095890" y="376080"/>
                </a:lnTo>
                <a:lnTo>
                  <a:pt x="1070746" y="371966"/>
                </a:lnTo>
                <a:lnTo>
                  <a:pt x="1045451" y="368870"/>
                </a:lnTo>
                <a:lnTo>
                  <a:pt x="1020038" y="366799"/>
                </a:lnTo>
                <a:lnTo>
                  <a:pt x="994543" y="365761"/>
                </a:lnTo>
                <a:lnTo>
                  <a:pt x="981776" y="365631"/>
                </a:lnTo>
                <a:lnTo>
                  <a:pt x="984091" y="971809"/>
                </a:lnTo>
                <a:lnTo>
                  <a:pt x="993098" y="982237"/>
                </a:lnTo>
                <a:lnTo>
                  <a:pt x="1000046" y="994227"/>
                </a:lnTo>
                <a:lnTo>
                  <a:pt x="1001013" y="772541"/>
                </a:lnTo>
                <a:lnTo>
                  <a:pt x="1003586" y="758470"/>
                </a:lnTo>
                <a:lnTo>
                  <a:pt x="1010681" y="746640"/>
                </a:lnTo>
                <a:lnTo>
                  <a:pt x="1021362" y="737996"/>
                </a:lnTo>
                <a:lnTo>
                  <a:pt x="1034694" y="733481"/>
                </a:lnTo>
                <a:lnTo>
                  <a:pt x="1040638" y="733044"/>
                </a:lnTo>
                <a:lnTo>
                  <a:pt x="1054729" y="735623"/>
                </a:lnTo>
                <a:lnTo>
                  <a:pt x="1066571" y="742729"/>
                </a:lnTo>
                <a:lnTo>
                  <a:pt x="1075215" y="753411"/>
                </a:lnTo>
                <a:lnTo>
                  <a:pt x="1079710" y="766720"/>
                </a:lnTo>
                <a:lnTo>
                  <a:pt x="1080135" y="772541"/>
                </a:lnTo>
                <a:lnTo>
                  <a:pt x="1077755" y="786610"/>
                </a:lnTo>
                <a:lnTo>
                  <a:pt x="1070888" y="798512"/>
                </a:lnTo>
                <a:lnTo>
                  <a:pt x="1060456" y="807315"/>
                </a:lnTo>
                <a:lnTo>
                  <a:pt x="1047381" y="812089"/>
                </a:lnTo>
                <a:lnTo>
                  <a:pt x="1040638" y="812165"/>
                </a:lnTo>
                <a:lnTo>
                  <a:pt x="1026520" y="809600"/>
                </a:lnTo>
                <a:lnTo>
                  <a:pt x="1014664" y="802526"/>
                </a:lnTo>
                <a:lnTo>
                  <a:pt x="1006728" y="1024890"/>
                </a:lnTo>
                <a:lnTo>
                  <a:pt x="1005307" y="1039384"/>
                </a:lnTo>
                <a:lnTo>
                  <a:pt x="1001224" y="1052917"/>
                </a:lnTo>
                <a:lnTo>
                  <a:pt x="994753" y="1065215"/>
                </a:lnTo>
                <a:lnTo>
                  <a:pt x="988293" y="1202277"/>
                </a:lnTo>
                <a:lnTo>
                  <a:pt x="1001474" y="1197539"/>
                </a:lnTo>
                <a:lnTo>
                  <a:pt x="1007999" y="1196975"/>
                </a:lnTo>
                <a:lnTo>
                  <a:pt x="1022046" y="1199449"/>
                </a:lnTo>
                <a:lnTo>
                  <a:pt x="1033925" y="1206419"/>
                </a:lnTo>
                <a:lnTo>
                  <a:pt x="1042701" y="1216949"/>
                </a:lnTo>
                <a:lnTo>
                  <a:pt x="1047439" y="1230105"/>
                </a:lnTo>
                <a:lnTo>
                  <a:pt x="1048003" y="1236599"/>
                </a:lnTo>
                <a:lnTo>
                  <a:pt x="1048003" y="1236852"/>
                </a:lnTo>
                <a:lnTo>
                  <a:pt x="1045555" y="1250937"/>
                </a:lnTo>
                <a:lnTo>
                  <a:pt x="1038640" y="1262866"/>
                </a:lnTo>
                <a:lnTo>
                  <a:pt x="1028163" y="1271683"/>
                </a:lnTo>
                <a:lnTo>
                  <a:pt x="1015031" y="1276431"/>
                </a:lnTo>
                <a:lnTo>
                  <a:pt x="1008634" y="1276984"/>
                </a:lnTo>
                <a:lnTo>
                  <a:pt x="1008379" y="1276603"/>
                </a:lnTo>
                <a:lnTo>
                  <a:pt x="994332" y="1274129"/>
                </a:lnTo>
                <a:lnTo>
                  <a:pt x="982453" y="1267159"/>
                </a:lnTo>
                <a:lnTo>
                  <a:pt x="973677" y="1256629"/>
                </a:lnTo>
                <a:lnTo>
                  <a:pt x="968939" y="1243473"/>
                </a:lnTo>
                <a:lnTo>
                  <a:pt x="968375" y="1236979"/>
                </a:lnTo>
                <a:lnTo>
                  <a:pt x="970834" y="1222932"/>
                </a:lnTo>
                <a:lnTo>
                  <a:pt x="975741" y="1085012"/>
                </a:lnTo>
                <a:lnTo>
                  <a:pt x="963747" y="1091964"/>
                </a:lnTo>
                <a:lnTo>
                  <a:pt x="950458" y="1096587"/>
                </a:lnTo>
                <a:lnTo>
                  <a:pt x="936149" y="1098608"/>
                </a:lnTo>
                <a:lnTo>
                  <a:pt x="932941" y="1098677"/>
                </a:lnTo>
                <a:lnTo>
                  <a:pt x="918476" y="1097252"/>
                </a:lnTo>
                <a:lnTo>
                  <a:pt x="904963" y="1093163"/>
                </a:lnTo>
                <a:lnTo>
                  <a:pt x="892681" y="1086681"/>
                </a:lnTo>
                <a:lnTo>
                  <a:pt x="881902" y="1078083"/>
                </a:lnTo>
                <a:lnTo>
                  <a:pt x="872904" y="1067641"/>
                </a:lnTo>
                <a:lnTo>
                  <a:pt x="865962" y="1055629"/>
                </a:lnTo>
                <a:lnTo>
                  <a:pt x="872159" y="1350280"/>
                </a:lnTo>
                <a:lnTo>
                  <a:pt x="885426" y="1345688"/>
                </a:lnTo>
                <a:lnTo>
                  <a:pt x="899704" y="1343715"/>
                </a:lnTo>
                <a:lnTo>
                  <a:pt x="902588" y="1343659"/>
                </a:lnTo>
                <a:lnTo>
                  <a:pt x="917067" y="1345034"/>
                </a:lnTo>
                <a:lnTo>
                  <a:pt x="930591" y="1349071"/>
                </a:lnTo>
                <a:lnTo>
                  <a:pt x="942886" y="1355496"/>
                </a:lnTo>
                <a:lnTo>
                  <a:pt x="953677" y="1364039"/>
                </a:lnTo>
                <a:lnTo>
                  <a:pt x="962689" y="1374427"/>
                </a:lnTo>
                <a:lnTo>
                  <a:pt x="969648" y="1386389"/>
                </a:lnTo>
                <a:lnTo>
                  <a:pt x="974279" y="1399652"/>
                </a:lnTo>
                <a:lnTo>
                  <a:pt x="976306" y="1413944"/>
                </a:lnTo>
                <a:lnTo>
                  <a:pt x="976376" y="1417574"/>
                </a:lnTo>
                <a:lnTo>
                  <a:pt x="974947" y="1432042"/>
                </a:lnTo>
                <a:lnTo>
                  <a:pt x="970846" y="1445550"/>
                </a:lnTo>
                <a:lnTo>
                  <a:pt x="964347" y="1457821"/>
                </a:lnTo>
                <a:lnTo>
                  <a:pt x="955726" y="1468578"/>
                </a:lnTo>
                <a:lnTo>
                  <a:pt x="945258" y="1477545"/>
                </a:lnTo>
                <a:lnTo>
                  <a:pt x="933219" y="1484444"/>
                </a:lnTo>
                <a:lnTo>
                  <a:pt x="919885" y="1488998"/>
                </a:lnTo>
                <a:lnTo>
                  <a:pt x="905532" y="1490931"/>
                </a:lnTo>
                <a:lnTo>
                  <a:pt x="902842" y="1490979"/>
                </a:lnTo>
                <a:lnTo>
                  <a:pt x="903097" y="1490599"/>
                </a:lnTo>
                <a:lnTo>
                  <a:pt x="888618" y="1489224"/>
                </a:lnTo>
                <a:lnTo>
                  <a:pt x="875094" y="1485187"/>
                </a:lnTo>
                <a:lnTo>
                  <a:pt x="862799" y="1478762"/>
                </a:lnTo>
                <a:lnTo>
                  <a:pt x="852008" y="1470219"/>
                </a:lnTo>
                <a:lnTo>
                  <a:pt x="842996" y="1459831"/>
                </a:lnTo>
                <a:lnTo>
                  <a:pt x="836037" y="1447869"/>
                </a:lnTo>
                <a:lnTo>
                  <a:pt x="831406" y="1434606"/>
                </a:lnTo>
                <a:lnTo>
                  <a:pt x="829379" y="1420314"/>
                </a:lnTo>
                <a:lnTo>
                  <a:pt x="829310" y="1417319"/>
                </a:lnTo>
                <a:lnTo>
                  <a:pt x="830692" y="1402829"/>
                </a:lnTo>
                <a:lnTo>
                  <a:pt x="834747" y="1389297"/>
                </a:lnTo>
                <a:lnTo>
                  <a:pt x="845866" y="730235"/>
                </a:lnTo>
                <a:lnTo>
                  <a:pt x="833844" y="737144"/>
                </a:lnTo>
                <a:lnTo>
                  <a:pt x="820528" y="741710"/>
                </a:lnTo>
                <a:lnTo>
                  <a:pt x="806193" y="743660"/>
                </a:lnTo>
                <a:lnTo>
                  <a:pt x="803401" y="743711"/>
                </a:lnTo>
                <a:lnTo>
                  <a:pt x="788950" y="742289"/>
                </a:lnTo>
                <a:lnTo>
                  <a:pt x="775447" y="738205"/>
                </a:lnTo>
                <a:lnTo>
                  <a:pt x="763170" y="731734"/>
                </a:lnTo>
                <a:lnTo>
                  <a:pt x="752394" y="723148"/>
                </a:lnTo>
                <a:lnTo>
                  <a:pt x="743393" y="712724"/>
                </a:lnTo>
                <a:lnTo>
                  <a:pt x="736445" y="700734"/>
                </a:lnTo>
                <a:lnTo>
                  <a:pt x="731824" y="687454"/>
                </a:lnTo>
                <a:lnTo>
                  <a:pt x="729806" y="673156"/>
                </a:lnTo>
                <a:lnTo>
                  <a:pt x="735481" y="811539"/>
                </a:lnTo>
                <a:lnTo>
                  <a:pt x="744065" y="822255"/>
                </a:lnTo>
                <a:lnTo>
                  <a:pt x="748511" y="835550"/>
                </a:lnTo>
                <a:lnTo>
                  <a:pt x="748919" y="841248"/>
                </a:lnTo>
                <a:lnTo>
                  <a:pt x="746338" y="855314"/>
                </a:lnTo>
                <a:lnTo>
                  <a:pt x="739237" y="867169"/>
                </a:lnTo>
                <a:lnTo>
                  <a:pt x="728572" y="875856"/>
                </a:lnTo>
                <a:lnTo>
                  <a:pt x="715301" y="880417"/>
                </a:lnTo>
                <a:lnTo>
                  <a:pt x="709295" y="880872"/>
                </a:lnTo>
                <a:lnTo>
                  <a:pt x="708913" y="880872"/>
                </a:lnTo>
                <a:lnTo>
                  <a:pt x="694950" y="878171"/>
                </a:lnTo>
                <a:lnTo>
                  <a:pt x="683202" y="871039"/>
                </a:lnTo>
                <a:lnTo>
                  <a:pt x="674609" y="860415"/>
                </a:lnTo>
                <a:lnTo>
                  <a:pt x="677368" y="1252515"/>
                </a:lnTo>
                <a:lnTo>
                  <a:pt x="709737" y="1261410"/>
                </a:lnTo>
                <a:lnTo>
                  <a:pt x="723773" y="1291590"/>
                </a:lnTo>
                <a:lnTo>
                  <a:pt x="723773" y="1291844"/>
                </a:lnTo>
                <a:lnTo>
                  <a:pt x="703522" y="1326492"/>
                </a:lnTo>
                <a:lnTo>
                  <a:pt x="684276" y="1331595"/>
                </a:lnTo>
                <a:lnTo>
                  <a:pt x="670228" y="1329120"/>
                </a:lnTo>
                <a:lnTo>
                  <a:pt x="658349" y="1322150"/>
                </a:lnTo>
                <a:lnTo>
                  <a:pt x="649573" y="1311620"/>
                </a:lnTo>
                <a:lnTo>
                  <a:pt x="644835" y="1298464"/>
                </a:lnTo>
                <a:lnTo>
                  <a:pt x="644271" y="1291971"/>
                </a:lnTo>
                <a:lnTo>
                  <a:pt x="647048" y="463260"/>
                </a:lnTo>
                <a:lnTo>
                  <a:pt x="634088" y="471628"/>
                </a:lnTo>
                <a:lnTo>
                  <a:pt x="608793" y="489319"/>
                </a:lnTo>
                <a:lnTo>
                  <a:pt x="584373" y="508261"/>
                </a:lnTo>
                <a:lnTo>
                  <a:pt x="572506" y="518192"/>
                </a:lnTo>
                <a:lnTo>
                  <a:pt x="584152" y="986084"/>
                </a:lnTo>
                <a:lnTo>
                  <a:pt x="597650" y="990069"/>
                </a:lnTo>
                <a:lnTo>
                  <a:pt x="609939" y="996442"/>
                </a:lnTo>
                <a:lnTo>
                  <a:pt x="620741" y="1004933"/>
                </a:lnTo>
                <a:lnTo>
                  <a:pt x="629780" y="1015274"/>
                </a:lnTo>
                <a:lnTo>
                  <a:pt x="636780" y="1027193"/>
                </a:lnTo>
                <a:lnTo>
                  <a:pt x="641463" y="1040420"/>
                </a:lnTo>
                <a:lnTo>
                  <a:pt x="643552" y="1054687"/>
                </a:lnTo>
                <a:lnTo>
                  <a:pt x="643636" y="1058163"/>
                </a:lnTo>
                <a:lnTo>
                  <a:pt x="642172" y="1072610"/>
                </a:lnTo>
                <a:lnTo>
                  <a:pt x="638057" y="1086099"/>
                </a:lnTo>
                <a:lnTo>
                  <a:pt x="631563" y="1098356"/>
                </a:lnTo>
                <a:lnTo>
                  <a:pt x="622962" y="1109110"/>
                </a:lnTo>
                <a:lnTo>
                  <a:pt x="612528" y="1118087"/>
                </a:lnTo>
                <a:lnTo>
                  <a:pt x="600533" y="1125015"/>
                </a:lnTo>
                <a:lnTo>
                  <a:pt x="587251" y="1129621"/>
                </a:lnTo>
                <a:lnTo>
                  <a:pt x="572953" y="1131633"/>
                </a:lnTo>
                <a:lnTo>
                  <a:pt x="570483" y="1131697"/>
                </a:lnTo>
                <a:lnTo>
                  <a:pt x="556053" y="1130365"/>
                </a:lnTo>
                <a:lnTo>
                  <a:pt x="542555" y="1126368"/>
                </a:lnTo>
                <a:lnTo>
                  <a:pt x="530266" y="1119980"/>
                </a:lnTo>
                <a:lnTo>
                  <a:pt x="519464" y="1111474"/>
                </a:lnTo>
                <a:lnTo>
                  <a:pt x="510425" y="1101125"/>
                </a:lnTo>
                <a:lnTo>
                  <a:pt x="517651" y="1414399"/>
                </a:lnTo>
                <a:lnTo>
                  <a:pt x="526416" y="1423754"/>
                </a:lnTo>
                <a:lnTo>
                  <a:pt x="535358" y="1432922"/>
                </a:lnTo>
                <a:lnTo>
                  <a:pt x="544475" y="1441902"/>
                </a:lnTo>
                <a:lnTo>
                  <a:pt x="553763" y="1450691"/>
                </a:lnTo>
                <a:lnTo>
                  <a:pt x="563220" y="1459285"/>
                </a:lnTo>
                <a:lnTo>
                  <a:pt x="572842" y="1467684"/>
                </a:lnTo>
                <a:lnTo>
                  <a:pt x="582628" y="1475884"/>
                </a:lnTo>
                <a:lnTo>
                  <a:pt x="592574" y="1483883"/>
                </a:lnTo>
                <a:lnTo>
                  <a:pt x="602677" y="1491679"/>
                </a:lnTo>
                <a:lnTo>
                  <a:pt x="612934" y="1499269"/>
                </a:lnTo>
                <a:lnTo>
                  <a:pt x="623343" y="1506651"/>
                </a:lnTo>
                <a:lnTo>
                  <a:pt x="633900" y="1513823"/>
                </a:lnTo>
                <a:lnTo>
                  <a:pt x="644604" y="1520782"/>
                </a:lnTo>
                <a:lnTo>
                  <a:pt x="655449" y="1527526"/>
                </a:lnTo>
                <a:lnTo>
                  <a:pt x="666435" y="1534052"/>
                </a:lnTo>
                <a:lnTo>
                  <a:pt x="677558" y="1540358"/>
                </a:lnTo>
                <a:lnTo>
                  <a:pt x="688815" y="1546442"/>
                </a:lnTo>
                <a:lnTo>
                  <a:pt x="700204" y="1552301"/>
                </a:lnTo>
                <a:lnTo>
                  <a:pt x="711720" y="1557933"/>
                </a:lnTo>
                <a:lnTo>
                  <a:pt x="720089" y="1561846"/>
                </a:lnTo>
                <a:lnTo>
                  <a:pt x="683005" y="1664207"/>
                </a:lnTo>
                <a:lnTo>
                  <a:pt x="678052" y="1663318"/>
                </a:lnTo>
                <a:lnTo>
                  <a:pt x="673100" y="1662811"/>
                </a:lnTo>
                <a:lnTo>
                  <a:pt x="668020" y="1662684"/>
                </a:lnTo>
                <a:lnTo>
                  <a:pt x="653641" y="1663846"/>
                </a:lnTo>
                <a:lnTo>
                  <a:pt x="640147" y="1667617"/>
                </a:lnTo>
                <a:lnTo>
                  <a:pt x="627802" y="1673740"/>
                </a:lnTo>
                <a:lnTo>
                  <a:pt x="616873" y="1681959"/>
                </a:lnTo>
                <a:lnTo>
                  <a:pt x="607624" y="1692018"/>
                </a:lnTo>
                <a:lnTo>
                  <a:pt x="600321" y="1703659"/>
                </a:lnTo>
                <a:lnTo>
                  <a:pt x="595230" y="1716627"/>
                </a:lnTo>
                <a:lnTo>
                  <a:pt x="592616" y="1730664"/>
                </a:lnTo>
                <a:lnTo>
                  <a:pt x="592327" y="1736216"/>
                </a:lnTo>
                <a:lnTo>
                  <a:pt x="593536" y="1750625"/>
                </a:lnTo>
                <a:lnTo>
                  <a:pt x="597356" y="1764136"/>
                </a:lnTo>
                <a:lnTo>
                  <a:pt x="603527" y="1776485"/>
                </a:lnTo>
                <a:lnTo>
                  <a:pt x="611792" y="1787406"/>
                </a:lnTo>
                <a:lnTo>
                  <a:pt x="621891" y="1796635"/>
                </a:lnTo>
                <a:lnTo>
                  <a:pt x="633568" y="1803907"/>
                </a:lnTo>
                <a:lnTo>
                  <a:pt x="646563" y="1808957"/>
                </a:lnTo>
                <a:lnTo>
                  <a:pt x="660618" y="1811519"/>
                </a:lnTo>
                <a:lnTo>
                  <a:pt x="665861" y="1811781"/>
                </a:lnTo>
                <a:lnTo>
                  <a:pt x="680262" y="1810615"/>
                </a:lnTo>
                <a:lnTo>
                  <a:pt x="693775" y="1806833"/>
                </a:lnTo>
                <a:lnTo>
                  <a:pt x="706131" y="1800694"/>
                </a:lnTo>
                <a:lnTo>
                  <a:pt x="717062" y="1792457"/>
                </a:lnTo>
                <a:lnTo>
                  <a:pt x="726299" y="1782382"/>
                </a:lnTo>
                <a:lnTo>
                  <a:pt x="733575" y="1770728"/>
                </a:lnTo>
                <a:lnTo>
                  <a:pt x="738622" y="1757752"/>
                </a:lnTo>
                <a:lnTo>
                  <a:pt x="741170" y="1743716"/>
                </a:lnTo>
                <a:lnTo>
                  <a:pt x="741426" y="1738376"/>
                </a:lnTo>
                <a:lnTo>
                  <a:pt x="740459" y="1725006"/>
                </a:lnTo>
                <a:lnTo>
                  <a:pt x="737168" y="1712232"/>
                </a:lnTo>
                <a:lnTo>
                  <a:pt x="731713" y="1700323"/>
                </a:lnTo>
                <a:lnTo>
                  <a:pt x="724253" y="1689548"/>
                </a:lnTo>
                <a:lnTo>
                  <a:pt x="714947" y="1680178"/>
                </a:lnTo>
                <a:lnTo>
                  <a:pt x="703956" y="1672482"/>
                </a:lnTo>
                <a:lnTo>
                  <a:pt x="702563" y="1671701"/>
                </a:lnTo>
                <a:lnTo>
                  <a:pt x="739394" y="1570227"/>
                </a:lnTo>
                <a:lnTo>
                  <a:pt x="751252" y="1575115"/>
                </a:lnTo>
                <a:lnTo>
                  <a:pt x="763198" y="1579753"/>
                </a:lnTo>
                <a:lnTo>
                  <a:pt x="775228" y="1584139"/>
                </a:lnTo>
                <a:lnTo>
                  <a:pt x="787336" y="1588273"/>
                </a:lnTo>
                <a:lnTo>
                  <a:pt x="799519" y="1592154"/>
                </a:lnTo>
                <a:lnTo>
                  <a:pt x="811773" y="1595782"/>
                </a:lnTo>
                <a:lnTo>
                  <a:pt x="824094" y="1599155"/>
                </a:lnTo>
                <a:lnTo>
                  <a:pt x="836477" y="1602273"/>
                </a:lnTo>
                <a:lnTo>
                  <a:pt x="848919" y="1605135"/>
                </a:lnTo>
                <a:lnTo>
                  <a:pt x="861416" y="1607739"/>
                </a:lnTo>
                <a:lnTo>
                  <a:pt x="873963" y="1610086"/>
                </a:lnTo>
                <a:lnTo>
                  <a:pt x="886557" y="1612174"/>
                </a:lnTo>
                <a:lnTo>
                  <a:pt x="899193" y="1614003"/>
                </a:lnTo>
                <a:lnTo>
                  <a:pt x="911867" y="1615571"/>
                </a:lnTo>
                <a:lnTo>
                  <a:pt x="924575" y="1616878"/>
                </a:lnTo>
                <a:lnTo>
                  <a:pt x="937313" y="1617923"/>
                </a:lnTo>
                <a:lnTo>
                  <a:pt x="950077" y="1618705"/>
                </a:lnTo>
                <a:lnTo>
                  <a:pt x="962863" y="1619223"/>
                </a:lnTo>
                <a:lnTo>
                  <a:pt x="975667" y="1619477"/>
                </a:lnTo>
                <a:lnTo>
                  <a:pt x="980566" y="1619503"/>
                </a:lnTo>
                <a:lnTo>
                  <a:pt x="993276" y="1619322"/>
                </a:lnTo>
                <a:lnTo>
                  <a:pt x="1005981" y="1618894"/>
                </a:lnTo>
                <a:lnTo>
                  <a:pt x="1018673" y="1618218"/>
                </a:lnTo>
                <a:lnTo>
                  <a:pt x="1031348" y="1617289"/>
                </a:lnTo>
                <a:lnTo>
                  <a:pt x="1043999" y="1616106"/>
                </a:lnTo>
                <a:lnTo>
                  <a:pt x="1056621" y="1614666"/>
                </a:lnTo>
                <a:lnTo>
                  <a:pt x="1061465" y="1614042"/>
                </a:lnTo>
                <a:lnTo>
                  <a:pt x="1090676" y="1769872"/>
                </a:lnTo>
                <a:lnTo>
                  <a:pt x="1058657" y="1806781"/>
                </a:lnTo>
                <a:lnTo>
                  <a:pt x="1045486" y="1852138"/>
                </a:lnTo>
                <a:lnTo>
                  <a:pt x="1045253" y="1864009"/>
                </a:lnTo>
                <a:lnTo>
                  <a:pt x="1046274" y="1875884"/>
                </a:lnTo>
                <a:lnTo>
                  <a:pt x="1063209" y="1921309"/>
                </a:lnTo>
                <a:lnTo>
                  <a:pt x="1095528" y="1954054"/>
                </a:lnTo>
                <a:lnTo>
                  <a:pt x="1106707" y="1960569"/>
                </a:lnTo>
                <a:lnTo>
                  <a:pt x="1106339" y="588916"/>
                </a:lnTo>
                <a:lnTo>
                  <a:pt x="1095925" y="597761"/>
                </a:lnTo>
                <a:lnTo>
                  <a:pt x="1082867" y="602614"/>
                </a:lnTo>
                <a:lnTo>
                  <a:pt x="1076198" y="603250"/>
                </a:lnTo>
                <a:lnTo>
                  <a:pt x="1075816" y="602869"/>
                </a:lnTo>
                <a:lnTo>
                  <a:pt x="1061698" y="600302"/>
                </a:lnTo>
                <a:lnTo>
                  <a:pt x="1049816" y="593236"/>
                </a:lnTo>
                <a:lnTo>
                  <a:pt x="1041093" y="582618"/>
                </a:lnTo>
                <a:lnTo>
                  <a:pt x="1036451" y="569397"/>
                </a:lnTo>
                <a:lnTo>
                  <a:pt x="1035938" y="562991"/>
                </a:lnTo>
                <a:lnTo>
                  <a:pt x="1038498" y="548919"/>
                </a:lnTo>
                <a:lnTo>
                  <a:pt x="1045557" y="537063"/>
                </a:lnTo>
                <a:lnTo>
                  <a:pt x="1056190" y="528357"/>
                </a:lnTo>
                <a:lnTo>
                  <a:pt x="1069470" y="523737"/>
                </a:lnTo>
                <a:lnTo>
                  <a:pt x="1075816" y="523240"/>
                </a:lnTo>
                <a:lnTo>
                  <a:pt x="1089909" y="525805"/>
                </a:lnTo>
                <a:lnTo>
                  <a:pt x="1115084" y="556769"/>
                </a:lnTo>
                <a:lnTo>
                  <a:pt x="1118587" y="1965758"/>
                </a:lnTo>
                <a:lnTo>
                  <a:pt x="1120013" y="1355978"/>
                </a:lnTo>
                <a:lnTo>
                  <a:pt x="1122472" y="1341931"/>
                </a:lnTo>
                <a:lnTo>
                  <a:pt x="1129414" y="1330052"/>
                </a:lnTo>
                <a:lnTo>
                  <a:pt x="1139931" y="1321276"/>
                </a:lnTo>
                <a:lnTo>
                  <a:pt x="1153112" y="1316538"/>
                </a:lnTo>
                <a:lnTo>
                  <a:pt x="1159637" y="1315974"/>
                </a:lnTo>
                <a:lnTo>
                  <a:pt x="1173684" y="1318448"/>
                </a:lnTo>
                <a:lnTo>
                  <a:pt x="1185563" y="1325418"/>
                </a:lnTo>
                <a:lnTo>
                  <a:pt x="1194339" y="1335948"/>
                </a:lnTo>
                <a:lnTo>
                  <a:pt x="1199077" y="1349104"/>
                </a:lnTo>
                <a:lnTo>
                  <a:pt x="1199641" y="1355598"/>
                </a:lnTo>
                <a:lnTo>
                  <a:pt x="1199641" y="1355852"/>
                </a:lnTo>
                <a:lnTo>
                  <a:pt x="1197200" y="1369916"/>
                </a:lnTo>
                <a:lnTo>
                  <a:pt x="1190306" y="1381843"/>
                </a:lnTo>
                <a:lnTo>
                  <a:pt x="1179859" y="1390688"/>
                </a:lnTo>
                <a:lnTo>
                  <a:pt x="1166759" y="1395507"/>
                </a:lnTo>
                <a:lnTo>
                  <a:pt x="1160272" y="1396111"/>
                </a:lnTo>
                <a:lnTo>
                  <a:pt x="1160017" y="1395602"/>
                </a:lnTo>
                <a:lnTo>
                  <a:pt x="1160686" y="1592386"/>
                </a:lnTo>
                <a:lnTo>
                  <a:pt x="1175947" y="1587616"/>
                </a:lnTo>
                <a:lnTo>
                  <a:pt x="1191061" y="1582466"/>
                </a:lnTo>
                <a:lnTo>
                  <a:pt x="1206022" y="1576938"/>
                </a:lnTo>
                <a:lnTo>
                  <a:pt x="1220823" y="1571037"/>
                </a:lnTo>
                <a:lnTo>
                  <a:pt x="1235457" y="1564767"/>
                </a:lnTo>
                <a:lnTo>
                  <a:pt x="1222770" y="1192703"/>
                </a:lnTo>
                <a:lnTo>
                  <a:pt x="1215861" y="1180681"/>
                </a:lnTo>
                <a:lnTo>
                  <a:pt x="1211295" y="1167365"/>
                </a:lnTo>
                <a:lnTo>
                  <a:pt x="1209345" y="1153030"/>
                </a:lnTo>
                <a:lnTo>
                  <a:pt x="1209294" y="1150238"/>
                </a:lnTo>
                <a:lnTo>
                  <a:pt x="1210719" y="1135741"/>
                </a:lnTo>
                <a:lnTo>
                  <a:pt x="1214814" y="1122212"/>
                </a:lnTo>
                <a:lnTo>
                  <a:pt x="1221303" y="1109926"/>
                </a:lnTo>
                <a:lnTo>
                  <a:pt x="1229910" y="1099158"/>
                </a:lnTo>
                <a:lnTo>
                  <a:pt x="1240362" y="1090182"/>
                </a:lnTo>
                <a:lnTo>
                  <a:pt x="1252384" y="1083273"/>
                </a:lnTo>
                <a:lnTo>
                  <a:pt x="1265700" y="1078707"/>
                </a:lnTo>
                <a:lnTo>
                  <a:pt x="1280035" y="1076757"/>
                </a:lnTo>
                <a:lnTo>
                  <a:pt x="1282827" y="1076705"/>
                </a:lnTo>
                <a:lnTo>
                  <a:pt x="1297295" y="1078134"/>
                </a:lnTo>
                <a:lnTo>
                  <a:pt x="1310803" y="1082235"/>
                </a:lnTo>
                <a:lnTo>
                  <a:pt x="1323074" y="1088734"/>
                </a:lnTo>
                <a:lnTo>
                  <a:pt x="1333831" y="1097355"/>
                </a:lnTo>
                <a:lnTo>
                  <a:pt x="1342798" y="1107823"/>
                </a:lnTo>
                <a:lnTo>
                  <a:pt x="1349697" y="1119862"/>
                </a:lnTo>
                <a:lnTo>
                  <a:pt x="1354251" y="1133196"/>
                </a:lnTo>
                <a:lnTo>
                  <a:pt x="1356184" y="1147549"/>
                </a:lnTo>
                <a:lnTo>
                  <a:pt x="1356233" y="1150238"/>
                </a:lnTo>
                <a:lnTo>
                  <a:pt x="1354804" y="1164748"/>
                </a:lnTo>
                <a:lnTo>
                  <a:pt x="1350705" y="1178287"/>
                </a:lnTo>
                <a:lnTo>
                  <a:pt x="1344210" y="1190581"/>
                </a:lnTo>
                <a:lnTo>
                  <a:pt x="1335597" y="1201353"/>
                </a:lnTo>
                <a:lnTo>
                  <a:pt x="1325144" y="1210330"/>
                </a:lnTo>
                <a:lnTo>
                  <a:pt x="1313127" y="1217234"/>
                </a:lnTo>
                <a:lnTo>
                  <a:pt x="1299822" y="1221790"/>
                </a:lnTo>
                <a:lnTo>
                  <a:pt x="1285507" y="1223723"/>
                </a:lnTo>
                <a:lnTo>
                  <a:pt x="1282827" y="1223772"/>
                </a:lnTo>
                <a:lnTo>
                  <a:pt x="1292193" y="1536065"/>
                </a:lnTo>
                <a:lnTo>
                  <a:pt x="1305893" y="1528003"/>
                </a:lnTo>
                <a:lnTo>
                  <a:pt x="1319387" y="1519595"/>
                </a:lnTo>
                <a:lnTo>
                  <a:pt x="1332668" y="1510844"/>
                </a:lnTo>
                <a:lnTo>
                  <a:pt x="1345728" y="1501754"/>
                </a:lnTo>
                <a:lnTo>
                  <a:pt x="1358562" y="1492329"/>
                </a:lnTo>
                <a:lnTo>
                  <a:pt x="1371163" y="1482572"/>
                </a:lnTo>
                <a:lnTo>
                  <a:pt x="1383523" y="1472488"/>
                </a:lnTo>
                <a:lnTo>
                  <a:pt x="1395637" y="1462079"/>
                </a:lnTo>
                <a:lnTo>
                  <a:pt x="1407497" y="1451351"/>
                </a:lnTo>
                <a:lnTo>
                  <a:pt x="1419098" y="1440306"/>
                </a:lnTo>
                <a:lnTo>
                  <a:pt x="1497202" y="1511680"/>
                </a:lnTo>
                <a:lnTo>
                  <a:pt x="1491050" y="1522614"/>
                </a:lnTo>
                <a:lnTo>
                  <a:pt x="1486934" y="1534095"/>
                </a:lnTo>
                <a:lnTo>
                  <a:pt x="1484810" y="1545884"/>
                </a:lnTo>
                <a:lnTo>
                  <a:pt x="1484629" y="1557741"/>
                </a:lnTo>
                <a:lnTo>
                  <a:pt x="1486346" y="1569428"/>
                </a:lnTo>
                <a:close/>
              </a:path>
              <a:path h="1971928" w="1971675">
                <a:moveTo>
                  <a:pt x="674609" y="860415"/>
                </a:moveTo>
                <a:lnTo>
                  <a:pt x="670110" y="847240"/>
                </a:lnTo>
                <a:lnTo>
                  <a:pt x="669671" y="840867"/>
                </a:lnTo>
                <a:lnTo>
                  <a:pt x="672371" y="826903"/>
                </a:lnTo>
                <a:lnTo>
                  <a:pt x="679503" y="815155"/>
                </a:lnTo>
                <a:lnTo>
                  <a:pt x="690127" y="806562"/>
                </a:lnTo>
                <a:lnTo>
                  <a:pt x="703302" y="802063"/>
                </a:lnTo>
                <a:lnTo>
                  <a:pt x="709676" y="801624"/>
                </a:lnTo>
                <a:lnTo>
                  <a:pt x="723703" y="804347"/>
                </a:lnTo>
                <a:lnTo>
                  <a:pt x="735481" y="811539"/>
                </a:lnTo>
                <a:lnTo>
                  <a:pt x="729806" y="673156"/>
                </a:lnTo>
                <a:lnTo>
                  <a:pt x="731426" y="655698"/>
                </a:lnTo>
                <a:lnTo>
                  <a:pt x="735533" y="642180"/>
                </a:lnTo>
                <a:lnTo>
                  <a:pt x="742038" y="629901"/>
                </a:lnTo>
                <a:lnTo>
                  <a:pt x="750664" y="619139"/>
                </a:lnTo>
                <a:lnTo>
                  <a:pt x="761133" y="610172"/>
                </a:lnTo>
                <a:lnTo>
                  <a:pt x="773167" y="603278"/>
                </a:lnTo>
                <a:lnTo>
                  <a:pt x="786490" y="598734"/>
                </a:lnTo>
                <a:lnTo>
                  <a:pt x="800823" y="596817"/>
                </a:lnTo>
                <a:lnTo>
                  <a:pt x="803401" y="596773"/>
                </a:lnTo>
                <a:lnTo>
                  <a:pt x="817911" y="598201"/>
                </a:lnTo>
                <a:lnTo>
                  <a:pt x="831450" y="602300"/>
                </a:lnTo>
                <a:lnTo>
                  <a:pt x="843744" y="608795"/>
                </a:lnTo>
                <a:lnTo>
                  <a:pt x="854516" y="617408"/>
                </a:lnTo>
                <a:lnTo>
                  <a:pt x="863493" y="627861"/>
                </a:lnTo>
                <a:lnTo>
                  <a:pt x="870397" y="639878"/>
                </a:lnTo>
                <a:lnTo>
                  <a:pt x="874953" y="653183"/>
                </a:lnTo>
                <a:lnTo>
                  <a:pt x="876886" y="667498"/>
                </a:lnTo>
                <a:lnTo>
                  <a:pt x="876935" y="670178"/>
                </a:lnTo>
                <a:lnTo>
                  <a:pt x="875509" y="684676"/>
                </a:lnTo>
                <a:lnTo>
                  <a:pt x="871414" y="698205"/>
                </a:lnTo>
                <a:lnTo>
                  <a:pt x="864925" y="710491"/>
                </a:lnTo>
                <a:lnTo>
                  <a:pt x="856318" y="721259"/>
                </a:lnTo>
                <a:lnTo>
                  <a:pt x="845866" y="730235"/>
                </a:lnTo>
                <a:lnTo>
                  <a:pt x="834747" y="1389297"/>
                </a:lnTo>
                <a:lnTo>
                  <a:pt x="841198" y="1376999"/>
                </a:lnTo>
                <a:lnTo>
                  <a:pt x="849769" y="1366212"/>
                </a:lnTo>
                <a:lnTo>
                  <a:pt x="860181" y="1357213"/>
                </a:lnTo>
                <a:lnTo>
                  <a:pt x="872159" y="1350280"/>
                </a:lnTo>
                <a:lnTo>
                  <a:pt x="865962" y="1055629"/>
                </a:lnTo>
                <a:lnTo>
                  <a:pt x="861350" y="1042323"/>
                </a:lnTo>
                <a:lnTo>
                  <a:pt x="859346" y="1027995"/>
                </a:lnTo>
                <a:lnTo>
                  <a:pt x="859282" y="1024762"/>
                </a:lnTo>
                <a:lnTo>
                  <a:pt x="860746" y="1010278"/>
                </a:lnTo>
                <a:lnTo>
                  <a:pt x="864865" y="996759"/>
                </a:lnTo>
                <a:lnTo>
                  <a:pt x="871366" y="984480"/>
                </a:lnTo>
                <a:lnTo>
                  <a:pt x="879975" y="973716"/>
                </a:lnTo>
                <a:lnTo>
                  <a:pt x="890421" y="964740"/>
                </a:lnTo>
                <a:lnTo>
                  <a:pt x="902430" y="957827"/>
                </a:lnTo>
                <a:lnTo>
                  <a:pt x="915730" y="953251"/>
                </a:lnTo>
                <a:lnTo>
                  <a:pt x="930049" y="951285"/>
                </a:lnTo>
                <a:lnTo>
                  <a:pt x="932941" y="951229"/>
                </a:lnTo>
                <a:lnTo>
                  <a:pt x="947448" y="952653"/>
                </a:lnTo>
                <a:lnTo>
                  <a:pt x="960992" y="956742"/>
                </a:lnTo>
                <a:lnTo>
                  <a:pt x="973297" y="963218"/>
                </a:lnTo>
                <a:lnTo>
                  <a:pt x="984091" y="971809"/>
                </a:lnTo>
                <a:lnTo>
                  <a:pt x="981776" y="365631"/>
                </a:lnTo>
                <a:lnTo>
                  <a:pt x="967830" y="365762"/>
                </a:lnTo>
                <a:lnTo>
                  <a:pt x="955109" y="366149"/>
                </a:lnTo>
                <a:lnTo>
                  <a:pt x="942408" y="366794"/>
                </a:lnTo>
                <a:lnTo>
                  <a:pt x="929730" y="367698"/>
                </a:lnTo>
                <a:lnTo>
                  <a:pt x="917079" y="368859"/>
                </a:lnTo>
                <a:lnTo>
                  <a:pt x="904457" y="370279"/>
                </a:lnTo>
                <a:lnTo>
                  <a:pt x="891868" y="371957"/>
                </a:lnTo>
                <a:lnTo>
                  <a:pt x="883285" y="373252"/>
                </a:lnTo>
                <a:lnTo>
                  <a:pt x="841121" y="199262"/>
                </a:lnTo>
                <a:lnTo>
                  <a:pt x="850514" y="190768"/>
                </a:lnTo>
                <a:lnTo>
                  <a:pt x="858742" y="181480"/>
                </a:lnTo>
                <a:lnTo>
                  <a:pt x="865792" y="171503"/>
                </a:lnTo>
                <a:lnTo>
                  <a:pt x="871653" y="160942"/>
                </a:lnTo>
                <a:lnTo>
                  <a:pt x="876312" y="149904"/>
                </a:lnTo>
                <a:lnTo>
                  <a:pt x="879759" y="138492"/>
                </a:lnTo>
                <a:lnTo>
                  <a:pt x="881981" y="126813"/>
                </a:lnTo>
                <a:lnTo>
                  <a:pt x="882968" y="114972"/>
                </a:lnTo>
                <a:lnTo>
                  <a:pt x="882707" y="103074"/>
                </a:lnTo>
                <a:lnTo>
                  <a:pt x="881187" y="91224"/>
                </a:lnTo>
                <a:lnTo>
                  <a:pt x="878396" y="79527"/>
                </a:lnTo>
                <a:lnTo>
                  <a:pt x="874323" y="68090"/>
                </a:lnTo>
                <a:lnTo>
                  <a:pt x="868956" y="57016"/>
                </a:lnTo>
                <a:lnTo>
                  <a:pt x="862283" y="46412"/>
                </a:lnTo>
                <a:lnTo>
                  <a:pt x="849251" y="31096"/>
                </a:lnTo>
                <a:lnTo>
                  <a:pt x="839493" y="22564"/>
                </a:lnTo>
                <a:lnTo>
                  <a:pt x="828854" y="15235"/>
                </a:lnTo>
                <a:lnTo>
                  <a:pt x="817449" y="9173"/>
                </a:lnTo>
                <a:lnTo>
                  <a:pt x="805394" y="4441"/>
                </a:lnTo>
                <a:lnTo>
                  <a:pt x="792804" y="1103"/>
                </a:lnTo>
                <a:lnTo>
                  <a:pt x="783463" y="0"/>
                </a:lnTo>
                <a:lnTo>
                  <a:pt x="778128" y="0"/>
                </a:lnTo>
                <a:lnTo>
                  <a:pt x="758142" y="1514"/>
                </a:lnTo>
                <a:lnTo>
                  <a:pt x="744200" y="4415"/>
                </a:lnTo>
                <a:lnTo>
                  <a:pt x="730954" y="8967"/>
                </a:lnTo>
                <a:lnTo>
                  <a:pt x="718515" y="15056"/>
                </a:lnTo>
                <a:lnTo>
                  <a:pt x="706997" y="22566"/>
                </a:lnTo>
                <a:lnTo>
                  <a:pt x="696511" y="31380"/>
                </a:lnTo>
                <a:lnTo>
                  <a:pt x="687170" y="41384"/>
                </a:lnTo>
                <a:lnTo>
                  <a:pt x="679087" y="52461"/>
                </a:lnTo>
                <a:lnTo>
                  <a:pt x="672373" y="64495"/>
                </a:lnTo>
                <a:lnTo>
                  <a:pt x="667141" y="77371"/>
                </a:lnTo>
                <a:lnTo>
                  <a:pt x="663504" y="90973"/>
                </a:lnTo>
                <a:lnTo>
                  <a:pt x="661574" y="105186"/>
                </a:lnTo>
                <a:lnTo>
                  <a:pt x="661288" y="114807"/>
                </a:lnTo>
                <a:lnTo>
                  <a:pt x="662370" y="128962"/>
                </a:lnTo>
                <a:lnTo>
                  <a:pt x="665148" y="142615"/>
                </a:lnTo>
                <a:lnTo>
                  <a:pt x="669522" y="155649"/>
                </a:lnTo>
                <a:lnTo>
                  <a:pt x="675393" y="167948"/>
                </a:lnTo>
                <a:lnTo>
                  <a:pt x="682660" y="179394"/>
                </a:lnTo>
                <a:lnTo>
                  <a:pt x="691223" y="189871"/>
                </a:lnTo>
                <a:lnTo>
                  <a:pt x="700983" y="199262"/>
                </a:lnTo>
                <a:lnTo>
                  <a:pt x="711839" y="207450"/>
                </a:lnTo>
                <a:lnTo>
                  <a:pt x="723691" y="214318"/>
                </a:lnTo>
                <a:lnTo>
                  <a:pt x="736440" y="219750"/>
                </a:lnTo>
                <a:lnTo>
                  <a:pt x="749985" y="223628"/>
                </a:lnTo>
                <a:lnTo>
                  <a:pt x="756030" y="224790"/>
                </a:lnTo>
                <a:lnTo>
                  <a:pt x="761491" y="224790"/>
                </a:lnTo>
                <a:lnTo>
                  <a:pt x="801497" y="393319"/>
                </a:lnTo>
                <a:lnTo>
                  <a:pt x="771977" y="402915"/>
                </a:lnTo>
                <a:lnTo>
                  <a:pt x="743040" y="413931"/>
                </a:lnTo>
                <a:lnTo>
                  <a:pt x="714734" y="426339"/>
                </a:lnTo>
                <a:lnTo>
                  <a:pt x="687107" y="440109"/>
                </a:lnTo>
                <a:lnTo>
                  <a:pt x="660209" y="455215"/>
                </a:lnTo>
                <a:lnTo>
                  <a:pt x="644271" y="1291971"/>
                </a:lnTo>
                <a:lnTo>
                  <a:pt x="646736" y="1277902"/>
                </a:lnTo>
                <a:lnTo>
                  <a:pt x="653689" y="1266010"/>
                </a:lnTo>
                <a:lnTo>
                  <a:pt x="664207" y="1257235"/>
                </a:lnTo>
                <a:lnTo>
                  <a:pt x="677368" y="1252515"/>
                </a:lnTo>
                <a:lnTo>
                  <a:pt x="674609" y="860415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4992370" y="0"/>
            <a:ext cx="2769870" cy="7383780"/>
          </a:xfrm>
          <a:custGeom>
            <a:avLst/>
            <a:gdLst/>
            <a:ahLst/>
            <a:cxnLst/>
            <a:rect b="b" l="l" r="r" t="t"/>
            <a:pathLst>
              <a:path h="7383780" w="2769870">
                <a:moveTo>
                  <a:pt x="2769870" y="7383780"/>
                </a:moveTo>
                <a:lnTo>
                  <a:pt x="2769870" y="0"/>
                </a:lnTo>
                <a:lnTo>
                  <a:pt x="2441936" y="0"/>
                </a:lnTo>
                <a:lnTo>
                  <a:pt x="0" y="4613402"/>
                </a:lnTo>
                <a:lnTo>
                  <a:pt x="2769870" y="7383780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4992370" y="0"/>
            <a:ext cx="2769870" cy="7383780"/>
          </a:xfrm>
          <a:custGeom>
            <a:avLst/>
            <a:gdLst/>
            <a:ahLst/>
            <a:cxnLst/>
            <a:rect b="b" l="l" r="r" t="t"/>
            <a:pathLst>
              <a:path h="7383780" w="2769870">
                <a:moveTo>
                  <a:pt x="2769870" y="7383780"/>
                </a:moveTo>
                <a:lnTo>
                  <a:pt x="0" y="4613402"/>
                </a:lnTo>
                <a:lnTo>
                  <a:pt x="2441936" y="0"/>
                </a:lnTo>
                <a:lnTo>
                  <a:pt x="2769870" y="0"/>
                </a:lnTo>
                <a:lnTo>
                  <a:pt x="2769870" y="7383780"/>
                </a:lnTo>
                <a:close/>
              </a:path>
            </a:pathLst>
          </a:custGeom>
          <a:ln w="12700">
            <a:solidFill>
              <a:srgbClr val="2E528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6383655" y="2610992"/>
            <a:ext cx="928115" cy="2592324"/>
          </a:xfrm>
          <a:prstGeom prst="rect">
            <a:avLst/>
          </a:prstGeom>
          <a:blipFill>
            <a:blip cstate="print" r:embed="rId18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6968998" y="5375510"/>
            <a:ext cx="238097" cy="139210"/>
          </a:xfrm>
          <a:custGeom>
            <a:avLst/>
            <a:gdLst/>
            <a:ahLst/>
            <a:cxnLst/>
            <a:rect b="b" l="l" r="r" t="t"/>
            <a:pathLst>
              <a:path h="139210" w="238097">
                <a:moveTo>
                  <a:pt x="55625" y="112794"/>
                </a:moveTo>
                <a:lnTo>
                  <a:pt x="55118" y="115461"/>
                </a:lnTo>
                <a:lnTo>
                  <a:pt x="55372" y="123716"/>
                </a:lnTo>
                <a:lnTo>
                  <a:pt x="57530" y="129050"/>
                </a:lnTo>
                <a:lnTo>
                  <a:pt x="61468" y="132860"/>
                </a:lnTo>
                <a:lnTo>
                  <a:pt x="63500" y="134765"/>
                </a:lnTo>
                <a:lnTo>
                  <a:pt x="66928" y="137051"/>
                </a:lnTo>
                <a:lnTo>
                  <a:pt x="69469" y="138067"/>
                </a:lnTo>
                <a:lnTo>
                  <a:pt x="72135" y="138702"/>
                </a:lnTo>
                <a:lnTo>
                  <a:pt x="74802" y="139210"/>
                </a:lnTo>
                <a:lnTo>
                  <a:pt x="77597" y="139210"/>
                </a:lnTo>
                <a:lnTo>
                  <a:pt x="80263" y="138702"/>
                </a:lnTo>
                <a:lnTo>
                  <a:pt x="81660" y="138448"/>
                </a:lnTo>
                <a:lnTo>
                  <a:pt x="84200" y="137559"/>
                </a:lnTo>
                <a:lnTo>
                  <a:pt x="87883" y="135527"/>
                </a:lnTo>
                <a:lnTo>
                  <a:pt x="90931" y="132860"/>
                </a:lnTo>
                <a:lnTo>
                  <a:pt x="94615" y="129050"/>
                </a:lnTo>
                <a:lnTo>
                  <a:pt x="96647" y="123843"/>
                </a:lnTo>
                <a:lnTo>
                  <a:pt x="96774" y="115842"/>
                </a:lnTo>
                <a:lnTo>
                  <a:pt x="96393" y="113175"/>
                </a:lnTo>
                <a:lnTo>
                  <a:pt x="94869" y="109365"/>
                </a:lnTo>
                <a:lnTo>
                  <a:pt x="92709" y="105809"/>
                </a:lnTo>
                <a:lnTo>
                  <a:pt x="89788" y="103015"/>
                </a:lnTo>
                <a:lnTo>
                  <a:pt x="96313" y="102915"/>
                </a:lnTo>
                <a:lnTo>
                  <a:pt x="109068" y="103087"/>
                </a:lnTo>
                <a:lnTo>
                  <a:pt x="121788" y="103743"/>
                </a:lnTo>
                <a:lnTo>
                  <a:pt x="134459" y="104882"/>
                </a:lnTo>
                <a:lnTo>
                  <a:pt x="147071" y="106499"/>
                </a:lnTo>
                <a:lnTo>
                  <a:pt x="159609" y="108594"/>
                </a:lnTo>
                <a:lnTo>
                  <a:pt x="172063" y="111162"/>
                </a:lnTo>
                <a:lnTo>
                  <a:pt x="184418" y="114202"/>
                </a:lnTo>
                <a:lnTo>
                  <a:pt x="196664" y="117710"/>
                </a:lnTo>
                <a:lnTo>
                  <a:pt x="208787" y="121684"/>
                </a:lnTo>
                <a:lnTo>
                  <a:pt x="210057" y="122192"/>
                </a:lnTo>
                <a:lnTo>
                  <a:pt x="218073" y="123434"/>
                </a:lnTo>
                <a:lnTo>
                  <a:pt x="229423" y="119515"/>
                </a:lnTo>
                <a:lnTo>
                  <a:pt x="236854" y="109746"/>
                </a:lnTo>
                <a:lnTo>
                  <a:pt x="238097" y="101677"/>
                </a:lnTo>
                <a:lnTo>
                  <a:pt x="234178" y="90347"/>
                </a:lnTo>
                <a:lnTo>
                  <a:pt x="224408" y="82949"/>
                </a:lnTo>
                <a:lnTo>
                  <a:pt x="211650" y="78213"/>
                </a:lnTo>
                <a:lnTo>
                  <a:pt x="198209" y="74053"/>
                </a:lnTo>
                <a:lnTo>
                  <a:pt x="184545" y="70563"/>
                </a:lnTo>
                <a:lnTo>
                  <a:pt x="170760" y="67692"/>
                </a:lnTo>
                <a:lnTo>
                  <a:pt x="156959" y="65391"/>
                </a:lnTo>
                <a:lnTo>
                  <a:pt x="143245" y="63609"/>
                </a:lnTo>
                <a:lnTo>
                  <a:pt x="129722" y="62295"/>
                </a:lnTo>
                <a:lnTo>
                  <a:pt x="116495" y="61399"/>
                </a:lnTo>
                <a:lnTo>
                  <a:pt x="103667" y="60871"/>
                </a:lnTo>
                <a:lnTo>
                  <a:pt x="91341" y="60662"/>
                </a:lnTo>
                <a:lnTo>
                  <a:pt x="79623" y="60719"/>
                </a:lnTo>
                <a:lnTo>
                  <a:pt x="68615" y="60994"/>
                </a:lnTo>
                <a:lnTo>
                  <a:pt x="58423" y="61436"/>
                </a:lnTo>
                <a:lnTo>
                  <a:pt x="49149" y="61994"/>
                </a:lnTo>
                <a:lnTo>
                  <a:pt x="58293" y="26053"/>
                </a:lnTo>
                <a:lnTo>
                  <a:pt x="58843" y="18439"/>
                </a:lnTo>
                <a:lnTo>
                  <a:pt x="53951" y="7195"/>
                </a:lnTo>
                <a:lnTo>
                  <a:pt x="43306" y="526"/>
                </a:lnTo>
                <a:lnTo>
                  <a:pt x="35564" y="0"/>
                </a:lnTo>
                <a:lnTo>
                  <a:pt x="24336" y="4972"/>
                </a:lnTo>
                <a:lnTo>
                  <a:pt x="17779" y="15639"/>
                </a:lnTo>
                <a:lnTo>
                  <a:pt x="1777" y="80536"/>
                </a:lnTo>
                <a:lnTo>
                  <a:pt x="0" y="87394"/>
                </a:lnTo>
                <a:lnTo>
                  <a:pt x="1777" y="94506"/>
                </a:lnTo>
                <a:lnTo>
                  <a:pt x="6476" y="99586"/>
                </a:lnTo>
                <a:lnTo>
                  <a:pt x="11049" y="104920"/>
                </a:lnTo>
                <a:lnTo>
                  <a:pt x="18160" y="107587"/>
                </a:lnTo>
                <a:lnTo>
                  <a:pt x="25146" y="106571"/>
                </a:lnTo>
                <a:lnTo>
                  <a:pt x="29596" y="106050"/>
                </a:lnTo>
                <a:lnTo>
                  <a:pt x="42493" y="104760"/>
                </a:lnTo>
                <a:lnTo>
                  <a:pt x="62229" y="103396"/>
                </a:lnTo>
                <a:lnTo>
                  <a:pt x="60325" y="105428"/>
                </a:lnTo>
                <a:lnTo>
                  <a:pt x="57276" y="108857"/>
                </a:lnTo>
                <a:lnTo>
                  <a:pt x="55625" y="112794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6917055" y="5272155"/>
            <a:ext cx="365073" cy="114549"/>
          </a:xfrm>
          <a:custGeom>
            <a:avLst/>
            <a:gdLst/>
            <a:ahLst/>
            <a:cxnLst/>
            <a:rect b="b" l="l" r="r" t="t"/>
            <a:pathLst>
              <a:path h="114549" w="365073">
                <a:moveTo>
                  <a:pt x="9309" y="8528"/>
                </a:moveTo>
                <a:lnTo>
                  <a:pt x="1269" y="18023"/>
                </a:lnTo>
                <a:lnTo>
                  <a:pt x="0" y="30602"/>
                </a:lnTo>
                <a:lnTo>
                  <a:pt x="2812" y="37395"/>
                </a:lnTo>
                <a:lnTo>
                  <a:pt x="12263" y="45478"/>
                </a:lnTo>
                <a:lnTo>
                  <a:pt x="24892" y="46731"/>
                </a:lnTo>
                <a:lnTo>
                  <a:pt x="26041" y="46457"/>
                </a:lnTo>
                <a:lnTo>
                  <a:pt x="28895" y="45864"/>
                </a:lnTo>
                <a:lnTo>
                  <a:pt x="39589" y="44183"/>
                </a:lnTo>
                <a:lnTo>
                  <a:pt x="56716" y="42612"/>
                </a:lnTo>
                <a:lnTo>
                  <a:pt x="67611" y="42156"/>
                </a:lnTo>
                <a:lnTo>
                  <a:pt x="80018" y="42074"/>
                </a:lnTo>
                <a:lnTo>
                  <a:pt x="93903" y="42481"/>
                </a:lnTo>
                <a:lnTo>
                  <a:pt x="109235" y="43493"/>
                </a:lnTo>
                <a:lnTo>
                  <a:pt x="125982" y="45225"/>
                </a:lnTo>
                <a:lnTo>
                  <a:pt x="144111" y="47792"/>
                </a:lnTo>
                <a:lnTo>
                  <a:pt x="163590" y="51310"/>
                </a:lnTo>
                <a:lnTo>
                  <a:pt x="184386" y="55895"/>
                </a:lnTo>
                <a:lnTo>
                  <a:pt x="206468" y="61662"/>
                </a:lnTo>
                <a:lnTo>
                  <a:pt x="229802" y="68726"/>
                </a:lnTo>
                <a:lnTo>
                  <a:pt x="254358" y="77202"/>
                </a:lnTo>
                <a:lnTo>
                  <a:pt x="280102" y="87207"/>
                </a:lnTo>
                <a:lnTo>
                  <a:pt x="307002" y="98856"/>
                </a:lnTo>
                <a:lnTo>
                  <a:pt x="335025" y="112263"/>
                </a:lnTo>
                <a:lnTo>
                  <a:pt x="337947" y="113787"/>
                </a:lnTo>
                <a:lnTo>
                  <a:pt x="341122" y="114549"/>
                </a:lnTo>
                <a:lnTo>
                  <a:pt x="352171" y="114422"/>
                </a:lnTo>
                <a:lnTo>
                  <a:pt x="359283" y="109977"/>
                </a:lnTo>
                <a:lnTo>
                  <a:pt x="362839" y="103119"/>
                </a:lnTo>
                <a:lnTo>
                  <a:pt x="365073" y="94807"/>
                </a:lnTo>
                <a:lnTo>
                  <a:pt x="362405" y="83340"/>
                </a:lnTo>
                <a:lnTo>
                  <a:pt x="353695" y="74925"/>
                </a:lnTo>
                <a:lnTo>
                  <a:pt x="323262" y="60372"/>
                </a:lnTo>
                <a:lnTo>
                  <a:pt x="294050" y="47754"/>
                </a:lnTo>
                <a:lnTo>
                  <a:pt x="266092" y="36944"/>
                </a:lnTo>
                <a:lnTo>
                  <a:pt x="239419" y="27816"/>
                </a:lnTo>
                <a:lnTo>
                  <a:pt x="214064" y="20240"/>
                </a:lnTo>
                <a:lnTo>
                  <a:pt x="190059" y="14090"/>
                </a:lnTo>
                <a:lnTo>
                  <a:pt x="167437" y="9239"/>
                </a:lnTo>
                <a:lnTo>
                  <a:pt x="146229" y="5559"/>
                </a:lnTo>
                <a:lnTo>
                  <a:pt x="126469" y="2922"/>
                </a:lnTo>
                <a:lnTo>
                  <a:pt x="108188" y="1202"/>
                </a:lnTo>
                <a:lnTo>
                  <a:pt x="91418" y="270"/>
                </a:lnTo>
                <a:lnTo>
                  <a:pt x="76192" y="0"/>
                </a:lnTo>
                <a:lnTo>
                  <a:pt x="62543" y="263"/>
                </a:lnTo>
                <a:lnTo>
                  <a:pt x="50502" y="932"/>
                </a:lnTo>
                <a:lnTo>
                  <a:pt x="31375" y="2980"/>
                </a:lnTo>
                <a:lnTo>
                  <a:pt x="19069" y="5125"/>
                </a:lnTo>
                <a:lnTo>
                  <a:pt x="13843" y="6345"/>
                </a:lnTo>
                <a:lnTo>
                  <a:pt x="9309" y="8528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6704203" y="5105400"/>
            <a:ext cx="1056767" cy="1339214"/>
          </a:xfrm>
          <a:custGeom>
            <a:avLst/>
            <a:gdLst/>
            <a:ahLst/>
            <a:cxnLst/>
            <a:rect b="b" l="l" r="r" t="t"/>
            <a:pathLst>
              <a:path h="1339214" w="1056767">
                <a:moveTo>
                  <a:pt x="0" y="631189"/>
                </a:moveTo>
                <a:lnTo>
                  <a:pt x="407" y="655716"/>
                </a:lnTo>
                <a:lnTo>
                  <a:pt x="3254" y="682761"/>
                </a:lnTo>
                <a:lnTo>
                  <a:pt x="8352" y="711962"/>
                </a:lnTo>
                <a:lnTo>
                  <a:pt x="15508" y="742956"/>
                </a:lnTo>
                <a:lnTo>
                  <a:pt x="24532" y="775378"/>
                </a:lnTo>
                <a:lnTo>
                  <a:pt x="35235" y="808867"/>
                </a:lnTo>
                <a:lnTo>
                  <a:pt x="47424" y="843058"/>
                </a:lnTo>
                <a:lnTo>
                  <a:pt x="60911" y="877588"/>
                </a:lnTo>
                <a:lnTo>
                  <a:pt x="57104" y="738795"/>
                </a:lnTo>
                <a:lnTo>
                  <a:pt x="50116" y="709452"/>
                </a:lnTo>
                <a:lnTo>
                  <a:pt x="45119" y="681779"/>
                </a:lnTo>
                <a:lnTo>
                  <a:pt x="42317" y="656125"/>
                </a:lnTo>
                <a:lnTo>
                  <a:pt x="41910" y="632840"/>
                </a:lnTo>
                <a:lnTo>
                  <a:pt x="42047" y="630547"/>
                </a:lnTo>
                <a:lnTo>
                  <a:pt x="43589" y="620963"/>
                </a:lnTo>
                <a:lnTo>
                  <a:pt x="46595" y="610487"/>
                </a:lnTo>
                <a:lnTo>
                  <a:pt x="50890" y="599272"/>
                </a:lnTo>
                <a:lnTo>
                  <a:pt x="56294" y="587470"/>
                </a:lnTo>
                <a:lnTo>
                  <a:pt x="62632" y="575236"/>
                </a:lnTo>
                <a:lnTo>
                  <a:pt x="69726" y="562721"/>
                </a:lnTo>
                <a:lnTo>
                  <a:pt x="77398" y="550079"/>
                </a:lnTo>
                <a:lnTo>
                  <a:pt x="85471" y="537463"/>
                </a:lnTo>
                <a:lnTo>
                  <a:pt x="275463" y="582422"/>
                </a:lnTo>
                <a:lnTo>
                  <a:pt x="277114" y="582929"/>
                </a:lnTo>
                <a:lnTo>
                  <a:pt x="280416" y="583057"/>
                </a:lnTo>
                <a:lnTo>
                  <a:pt x="286841" y="582788"/>
                </a:lnTo>
                <a:lnTo>
                  <a:pt x="298151" y="576512"/>
                </a:lnTo>
                <a:lnTo>
                  <a:pt x="303656" y="564514"/>
                </a:lnTo>
                <a:lnTo>
                  <a:pt x="303408" y="557946"/>
                </a:lnTo>
                <a:lnTo>
                  <a:pt x="297097" y="546730"/>
                </a:lnTo>
                <a:lnTo>
                  <a:pt x="285115" y="541274"/>
                </a:lnTo>
                <a:lnTo>
                  <a:pt x="110998" y="500125"/>
                </a:lnTo>
                <a:lnTo>
                  <a:pt x="119610" y="488950"/>
                </a:lnTo>
                <a:lnTo>
                  <a:pt x="127815" y="478426"/>
                </a:lnTo>
                <a:lnTo>
                  <a:pt x="135471" y="468833"/>
                </a:lnTo>
                <a:lnTo>
                  <a:pt x="142494" y="460375"/>
                </a:lnTo>
                <a:lnTo>
                  <a:pt x="600201" y="567054"/>
                </a:lnTo>
                <a:lnTo>
                  <a:pt x="624331" y="529716"/>
                </a:lnTo>
                <a:lnTo>
                  <a:pt x="164465" y="422528"/>
                </a:lnTo>
                <a:lnTo>
                  <a:pt x="165364" y="420404"/>
                </a:lnTo>
                <a:lnTo>
                  <a:pt x="169969" y="408473"/>
                </a:lnTo>
                <a:lnTo>
                  <a:pt x="173904" y="396333"/>
                </a:lnTo>
                <a:lnTo>
                  <a:pt x="177160" y="384010"/>
                </a:lnTo>
                <a:lnTo>
                  <a:pt x="179726" y="371530"/>
                </a:lnTo>
                <a:lnTo>
                  <a:pt x="181594" y="358919"/>
                </a:lnTo>
                <a:lnTo>
                  <a:pt x="182752" y="346201"/>
                </a:lnTo>
                <a:lnTo>
                  <a:pt x="182734" y="344804"/>
                </a:lnTo>
                <a:lnTo>
                  <a:pt x="180994" y="332183"/>
                </a:lnTo>
                <a:lnTo>
                  <a:pt x="176842" y="319983"/>
                </a:lnTo>
                <a:lnTo>
                  <a:pt x="170882" y="308271"/>
                </a:lnTo>
                <a:lnTo>
                  <a:pt x="163720" y="297114"/>
                </a:lnTo>
                <a:lnTo>
                  <a:pt x="155960" y="286579"/>
                </a:lnTo>
                <a:lnTo>
                  <a:pt x="148208" y="276733"/>
                </a:lnTo>
                <a:lnTo>
                  <a:pt x="144779" y="272541"/>
                </a:lnTo>
                <a:lnTo>
                  <a:pt x="141731" y="268732"/>
                </a:lnTo>
                <a:lnTo>
                  <a:pt x="137790" y="260155"/>
                </a:lnTo>
                <a:lnTo>
                  <a:pt x="135970" y="246696"/>
                </a:lnTo>
                <a:lnTo>
                  <a:pt x="135237" y="237843"/>
                </a:lnTo>
                <a:lnTo>
                  <a:pt x="134620" y="227735"/>
                </a:lnTo>
                <a:lnTo>
                  <a:pt x="134117" y="216494"/>
                </a:lnTo>
                <a:lnTo>
                  <a:pt x="133725" y="204239"/>
                </a:lnTo>
                <a:lnTo>
                  <a:pt x="133442" y="191091"/>
                </a:lnTo>
                <a:lnTo>
                  <a:pt x="133265" y="177172"/>
                </a:lnTo>
                <a:lnTo>
                  <a:pt x="133225" y="147501"/>
                </a:lnTo>
                <a:lnTo>
                  <a:pt x="133356" y="131991"/>
                </a:lnTo>
                <a:lnTo>
                  <a:pt x="133586" y="116192"/>
                </a:lnTo>
                <a:lnTo>
                  <a:pt x="133912" y="100225"/>
                </a:lnTo>
                <a:lnTo>
                  <a:pt x="134331" y="84211"/>
                </a:lnTo>
                <a:lnTo>
                  <a:pt x="134843" y="68271"/>
                </a:lnTo>
                <a:lnTo>
                  <a:pt x="135444" y="52524"/>
                </a:lnTo>
                <a:lnTo>
                  <a:pt x="136132" y="37093"/>
                </a:lnTo>
                <a:lnTo>
                  <a:pt x="136905" y="22098"/>
                </a:lnTo>
                <a:lnTo>
                  <a:pt x="136449" y="16438"/>
                </a:lnTo>
                <a:lnTo>
                  <a:pt x="129634" y="5053"/>
                </a:lnTo>
                <a:lnTo>
                  <a:pt x="117094" y="0"/>
                </a:lnTo>
                <a:lnTo>
                  <a:pt x="111434" y="456"/>
                </a:lnTo>
                <a:lnTo>
                  <a:pt x="100049" y="7271"/>
                </a:lnTo>
                <a:lnTo>
                  <a:pt x="94996" y="19812"/>
                </a:lnTo>
                <a:lnTo>
                  <a:pt x="94077" y="37426"/>
                </a:lnTo>
                <a:lnTo>
                  <a:pt x="93582" y="48393"/>
                </a:lnTo>
                <a:lnTo>
                  <a:pt x="93051" y="61388"/>
                </a:lnTo>
                <a:lnTo>
                  <a:pt x="92517" y="76102"/>
                </a:lnTo>
                <a:lnTo>
                  <a:pt x="92017" y="92223"/>
                </a:lnTo>
                <a:lnTo>
                  <a:pt x="91584" y="109441"/>
                </a:lnTo>
                <a:lnTo>
                  <a:pt x="91253" y="127444"/>
                </a:lnTo>
                <a:lnTo>
                  <a:pt x="91058" y="145923"/>
                </a:lnTo>
                <a:lnTo>
                  <a:pt x="91036" y="164564"/>
                </a:lnTo>
                <a:lnTo>
                  <a:pt x="91219" y="183059"/>
                </a:lnTo>
                <a:lnTo>
                  <a:pt x="91643" y="201096"/>
                </a:lnTo>
                <a:lnTo>
                  <a:pt x="92343" y="218364"/>
                </a:lnTo>
                <a:lnTo>
                  <a:pt x="93352" y="234553"/>
                </a:lnTo>
                <a:lnTo>
                  <a:pt x="94707" y="249350"/>
                </a:lnTo>
                <a:lnTo>
                  <a:pt x="96441" y="262446"/>
                </a:lnTo>
                <a:lnTo>
                  <a:pt x="98589" y="273530"/>
                </a:lnTo>
                <a:lnTo>
                  <a:pt x="104267" y="288416"/>
                </a:lnTo>
                <a:lnTo>
                  <a:pt x="107442" y="292353"/>
                </a:lnTo>
                <a:lnTo>
                  <a:pt x="111251" y="297688"/>
                </a:lnTo>
                <a:lnTo>
                  <a:pt x="115316" y="302767"/>
                </a:lnTo>
                <a:lnTo>
                  <a:pt x="123535" y="313279"/>
                </a:lnTo>
                <a:lnTo>
                  <a:pt x="131871" y="324976"/>
                </a:lnTo>
                <a:lnTo>
                  <a:pt x="138202" y="336330"/>
                </a:lnTo>
                <a:lnTo>
                  <a:pt x="140716" y="346201"/>
                </a:lnTo>
                <a:lnTo>
                  <a:pt x="140021" y="352424"/>
                </a:lnTo>
                <a:lnTo>
                  <a:pt x="138043" y="365054"/>
                </a:lnTo>
                <a:lnTo>
                  <a:pt x="135320" y="377536"/>
                </a:lnTo>
                <a:lnTo>
                  <a:pt x="131866" y="389830"/>
                </a:lnTo>
                <a:lnTo>
                  <a:pt x="127690" y="401897"/>
                </a:lnTo>
                <a:lnTo>
                  <a:pt x="122805" y="413699"/>
                </a:lnTo>
                <a:lnTo>
                  <a:pt x="117221" y="425196"/>
                </a:lnTo>
                <a:lnTo>
                  <a:pt x="115062" y="427740"/>
                </a:lnTo>
                <a:lnTo>
                  <a:pt x="110768" y="432866"/>
                </a:lnTo>
                <a:lnTo>
                  <a:pt x="105371" y="439418"/>
                </a:lnTo>
                <a:lnTo>
                  <a:pt x="99032" y="447267"/>
                </a:lnTo>
                <a:lnTo>
                  <a:pt x="91910" y="456279"/>
                </a:lnTo>
                <a:lnTo>
                  <a:pt x="84168" y="466325"/>
                </a:lnTo>
                <a:lnTo>
                  <a:pt x="75965" y="477272"/>
                </a:lnTo>
                <a:lnTo>
                  <a:pt x="67461" y="488991"/>
                </a:lnTo>
                <a:lnTo>
                  <a:pt x="58817" y="501348"/>
                </a:lnTo>
                <a:lnTo>
                  <a:pt x="50195" y="514213"/>
                </a:lnTo>
                <a:lnTo>
                  <a:pt x="41753" y="527455"/>
                </a:lnTo>
                <a:lnTo>
                  <a:pt x="33653" y="540942"/>
                </a:lnTo>
                <a:lnTo>
                  <a:pt x="26055" y="554543"/>
                </a:lnTo>
                <a:lnTo>
                  <a:pt x="19119" y="568126"/>
                </a:lnTo>
                <a:lnTo>
                  <a:pt x="13007" y="581561"/>
                </a:lnTo>
                <a:lnTo>
                  <a:pt x="7879" y="594717"/>
                </a:lnTo>
                <a:lnTo>
                  <a:pt x="3894" y="607461"/>
                </a:lnTo>
                <a:lnTo>
                  <a:pt x="1214" y="619662"/>
                </a:lnTo>
                <a:lnTo>
                  <a:pt x="0" y="631189"/>
                </a:lnTo>
                <a:close/>
              </a:path>
              <a:path h="1339214" w="1056767">
                <a:moveTo>
                  <a:pt x="617347" y="1318260"/>
                </a:moveTo>
                <a:lnTo>
                  <a:pt x="617901" y="1323061"/>
                </a:lnTo>
                <a:lnTo>
                  <a:pt x="625203" y="1334606"/>
                </a:lnTo>
                <a:lnTo>
                  <a:pt x="638301" y="1339214"/>
                </a:lnTo>
                <a:lnTo>
                  <a:pt x="643012" y="1338680"/>
                </a:lnTo>
                <a:lnTo>
                  <a:pt x="654545" y="1331391"/>
                </a:lnTo>
                <a:lnTo>
                  <a:pt x="659129" y="1318260"/>
                </a:lnTo>
                <a:lnTo>
                  <a:pt x="659091" y="1311997"/>
                </a:lnTo>
                <a:lnTo>
                  <a:pt x="658501" y="1294037"/>
                </a:lnTo>
                <a:lnTo>
                  <a:pt x="657174" y="1277328"/>
                </a:lnTo>
                <a:lnTo>
                  <a:pt x="655079" y="1261826"/>
                </a:lnTo>
                <a:lnTo>
                  <a:pt x="652183" y="1247487"/>
                </a:lnTo>
                <a:lnTo>
                  <a:pt x="648455" y="1234267"/>
                </a:lnTo>
                <a:lnTo>
                  <a:pt x="643862" y="1222121"/>
                </a:lnTo>
                <a:lnTo>
                  <a:pt x="638372" y="1211006"/>
                </a:lnTo>
                <a:lnTo>
                  <a:pt x="631953" y="1200878"/>
                </a:lnTo>
                <a:lnTo>
                  <a:pt x="624573" y="1191692"/>
                </a:lnTo>
                <a:lnTo>
                  <a:pt x="616200" y="1183405"/>
                </a:lnTo>
                <a:lnTo>
                  <a:pt x="606802" y="1175974"/>
                </a:lnTo>
                <a:lnTo>
                  <a:pt x="596346" y="1169352"/>
                </a:lnTo>
                <a:lnTo>
                  <a:pt x="584801" y="1163498"/>
                </a:lnTo>
                <a:lnTo>
                  <a:pt x="572135" y="1158366"/>
                </a:lnTo>
                <a:lnTo>
                  <a:pt x="795147" y="959485"/>
                </a:lnTo>
                <a:lnTo>
                  <a:pt x="1041653" y="888491"/>
                </a:lnTo>
                <a:lnTo>
                  <a:pt x="1046373" y="886161"/>
                </a:lnTo>
                <a:lnTo>
                  <a:pt x="1054142" y="876549"/>
                </a:lnTo>
                <a:lnTo>
                  <a:pt x="1055116" y="863980"/>
                </a:lnTo>
                <a:lnTo>
                  <a:pt x="1052245" y="857209"/>
                </a:lnTo>
                <a:lnTo>
                  <a:pt x="1042733" y="849352"/>
                </a:lnTo>
                <a:lnTo>
                  <a:pt x="1030097" y="848360"/>
                </a:lnTo>
                <a:lnTo>
                  <a:pt x="788035" y="917955"/>
                </a:lnTo>
                <a:lnTo>
                  <a:pt x="781677" y="913876"/>
                </a:lnTo>
                <a:lnTo>
                  <a:pt x="768284" y="905218"/>
                </a:lnTo>
                <a:lnTo>
                  <a:pt x="754866" y="896456"/>
                </a:lnTo>
                <a:lnTo>
                  <a:pt x="741531" y="887662"/>
                </a:lnTo>
                <a:lnTo>
                  <a:pt x="728385" y="878904"/>
                </a:lnTo>
                <a:lnTo>
                  <a:pt x="715538" y="870253"/>
                </a:lnTo>
                <a:lnTo>
                  <a:pt x="703095" y="861780"/>
                </a:lnTo>
                <a:lnTo>
                  <a:pt x="691166" y="853554"/>
                </a:lnTo>
                <a:lnTo>
                  <a:pt x="679858" y="845645"/>
                </a:lnTo>
                <a:lnTo>
                  <a:pt x="659534" y="831059"/>
                </a:lnTo>
                <a:lnTo>
                  <a:pt x="642985" y="818583"/>
                </a:lnTo>
                <a:lnTo>
                  <a:pt x="631073" y="808778"/>
                </a:lnTo>
                <a:lnTo>
                  <a:pt x="627126" y="805052"/>
                </a:lnTo>
                <a:lnTo>
                  <a:pt x="627234" y="802719"/>
                </a:lnTo>
                <a:lnTo>
                  <a:pt x="628458" y="780378"/>
                </a:lnTo>
                <a:lnTo>
                  <a:pt x="629712" y="759446"/>
                </a:lnTo>
                <a:lnTo>
                  <a:pt x="631243" y="734727"/>
                </a:lnTo>
                <a:lnTo>
                  <a:pt x="632990" y="707113"/>
                </a:lnTo>
                <a:lnTo>
                  <a:pt x="633925" y="692500"/>
                </a:lnTo>
                <a:lnTo>
                  <a:pt x="634890" y="677498"/>
                </a:lnTo>
                <a:lnTo>
                  <a:pt x="635879" y="662220"/>
                </a:lnTo>
                <a:lnTo>
                  <a:pt x="636882" y="646777"/>
                </a:lnTo>
                <a:lnTo>
                  <a:pt x="637894" y="631280"/>
                </a:lnTo>
                <a:lnTo>
                  <a:pt x="638904" y="615841"/>
                </a:lnTo>
                <a:lnTo>
                  <a:pt x="639907" y="600572"/>
                </a:lnTo>
                <a:lnTo>
                  <a:pt x="640894" y="585585"/>
                </a:lnTo>
                <a:lnTo>
                  <a:pt x="641857" y="570991"/>
                </a:lnTo>
                <a:lnTo>
                  <a:pt x="1036447" y="558419"/>
                </a:lnTo>
                <a:lnTo>
                  <a:pt x="1041724" y="557570"/>
                </a:lnTo>
                <a:lnTo>
                  <a:pt x="1052716" y="549859"/>
                </a:lnTo>
                <a:lnTo>
                  <a:pt x="1056767" y="536828"/>
                </a:lnTo>
                <a:lnTo>
                  <a:pt x="1055964" y="531717"/>
                </a:lnTo>
                <a:lnTo>
                  <a:pt x="1048271" y="520660"/>
                </a:lnTo>
                <a:lnTo>
                  <a:pt x="1035176" y="516509"/>
                </a:lnTo>
                <a:lnTo>
                  <a:pt x="624331" y="529716"/>
                </a:lnTo>
                <a:lnTo>
                  <a:pt x="600201" y="567054"/>
                </a:lnTo>
                <a:lnTo>
                  <a:pt x="598571" y="591666"/>
                </a:lnTo>
                <a:lnTo>
                  <a:pt x="596751" y="619331"/>
                </a:lnTo>
                <a:lnTo>
                  <a:pt x="594724" y="650391"/>
                </a:lnTo>
                <a:lnTo>
                  <a:pt x="593672" y="666632"/>
                </a:lnTo>
                <a:lnTo>
                  <a:pt x="592614" y="683047"/>
                </a:lnTo>
                <a:lnTo>
                  <a:pt x="591567" y="699411"/>
                </a:lnTo>
                <a:lnTo>
                  <a:pt x="590546" y="715499"/>
                </a:lnTo>
                <a:lnTo>
                  <a:pt x="588644" y="745948"/>
                </a:lnTo>
                <a:lnTo>
                  <a:pt x="587032" y="772595"/>
                </a:lnTo>
                <a:lnTo>
                  <a:pt x="585835" y="793640"/>
                </a:lnTo>
                <a:lnTo>
                  <a:pt x="585100" y="812230"/>
                </a:lnTo>
                <a:lnTo>
                  <a:pt x="585773" y="817036"/>
                </a:lnTo>
                <a:lnTo>
                  <a:pt x="595691" y="831974"/>
                </a:lnTo>
                <a:lnTo>
                  <a:pt x="608352" y="843952"/>
                </a:lnTo>
                <a:lnTo>
                  <a:pt x="628424" y="860169"/>
                </a:lnTo>
                <a:lnTo>
                  <a:pt x="641773" y="870155"/>
                </a:lnTo>
                <a:lnTo>
                  <a:pt x="657616" y="881547"/>
                </a:lnTo>
                <a:lnTo>
                  <a:pt x="676165" y="894461"/>
                </a:lnTo>
                <a:lnTo>
                  <a:pt x="697635" y="909011"/>
                </a:lnTo>
                <a:lnTo>
                  <a:pt x="722238" y="925313"/>
                </a:lnTo>
                <a:lnTo>
                  <a:pt x="750189" y="943483"/>
                </a:lnTo>
                <a:lnTo>
                  <a:pt x="522604" y="1146810"/>
                </a:lnTo>
                <a:lnTo>
                  <a:pt x="499820" y="1150330"/>
                </a:lnTo>
                <a:lnTo>
                  <a:pt x="472276" y="1153990"/>
                </a:lnTo>
                <a:lnTo>
                  <a:pt x="443236" y="1157200"/>
                </a:lnTo>
                <a:lnTo>
                  <a:pt x="413621" y="1159759"/>
                </a:lnTo>
                <a:lnTo>
                  <a:pt x="384352" y="1161467"/>
                </a:lnTo>
                <a:lnTo>
                  <a:pt x="356352" y="1162124"/>
                </a:lnTo>
                <a:lnTo>
                  <a:pt x="343115" y="1161996"/>
                </a:lnTo>
                <a:lnTo>
                  <a:pt x="318745" y="1160701"/>
                </a:lnTo>
                <a:lnTo>
                  <a:pt x="297947" y="1157855"/>
                </a:lnTo>
                <a:lnTo>
                  <a:pt x="281642" y="1153257"/>
                </a:lnTo>
                <a:lnTo>
                  <a:pt x="263997" y="1141703"/>
                </a:lnTo>
                <a:lnTo>
                  <a:pt x="251301" y="1129247"/>
                </a:lnTo>
                <a:lnTo>
                  <a:pt x="237576" y="1113218"/>
                </a:lnTo>
                <a:lnTo>
                  <a:pt x="223022" y="1093966"/>
                </a:lnTo>
                <a:lnTo>
                  <a:pt x="207841" y="1071842"/>
                </a:lnTo>
                <a:lnTo>
                  <a:pt x="192235" y="1047194"/>
                </a:lnTo>
                <a:lnTo>
                  <a:pt x="176405" y="1020371"/>
                </a:lnTo>
                <a:lnTo>
                  <a:pt x="160553" y="991724"/>
                </a:lnTo>
                <a:lnTo>
                  <a:pt x="144880" y="961602"/>
                </a:lnTo>
                <a:lnTo>
                  <a:pt x="129587" y="930354"/>
                </a:lnTo>
                <a:lnTo>
                  <a:pt x="114876" y="898330"/>
                </a:lnTo>
                <a:lnTo>
                  <a:pt x="100949" y="865878"/>
                </a:lnTo>
                <a:lnTo>
                  <a:pt x="88007" y="833350"/>
                </a:lnTo>
                <a:lnTo>
                  <a:pt x="76251" y="801094"/>
                </a:lnTo>
                <a:lnTo>
                  <a:pt x="65883" y="769459"/>
                </a:lnTo>
                <a:lnTo>
                  <a:pt x="57104" y="738795"/>
                </a:lnTo>
                <a:lnTo>
                  <a:pt x="60911" y="877588"/>
                </a:lnTo>
                <a:lnTo>
                  <a:pt x="75503" y="912094"/>
                </a:lnTo>
                <a:lnTo>
                  <a:pt x="91011" y="946213"/>
                </a:lnTo>
                <a:lnTo>
                  <a:pt x="107244" y="979581"/>
                </a:lnTo>
                <a:lnTo>
                  <a:pt x="124010" y="1011836"/>
                </a:lnTo>
                <a:lnTo>
                  <a:pt x="141121" y="1042613"/>
                </a:lnTo>
                <a:lnTo>
                  <a:pt x="158385" y="1071550"/>
                </a:lnTo>
                <a:lnTo>
                  <a:pt x="175611" y="1098284"/>
                </a:lnTo>
                <a:lnTo>
                  <a:pt x="192609" y="1122450"/>
                </a:lnTo>
                <a:lnTo>
                  <a:pt x="209188" y="1143686"/>
                </a:lnTo>
                <a:lnTo>
                  <a:pt x="225158" y="1161628"/>
                </a:lnTo>
                <a:lnTo>
                  <a:pt x="240328" y="1175914"/>
                </a:lnTo>
                <a:lnTo>
                  <a:pt x="254507" y="1186179"/>
                </a:lnTo>
                <a:lnTo>
                  <a:pt x="276686" y="1195254"/>
                </a:lnTo>
                <a:lnTo>
                  <a:pt x="301018" y="1200318"/>
                </a:lnTo>
                <a:lnTo>
                  <a:pt x="328685" y="1203106"/>
                </a:lnTo>
                <a:lnTo>
                  <a:pt x="358394" y="1203960"/>
                </a:lnTo>
                <a:lnTo>
                  <a:pt x="358671" y="1203954"/>
                </a:lnTo>
                <a:lnTo>
                  <a:pt x="384106" y="1203202"/>
                </a:lnTo>
                <a:lnTo>
                  <a:pt x="409501" y="1201895"/>
                </a:lnTo>
                <a:lnTo>
                  <a:pt x="434848" y="1200037"/>
                </a:lnTo>
                <a:lnTo>
                  <a:pt x="460142" y="1197629"/>
                </a:lnTo>
                <a:lnTo>
                  <a:pt x="485379" y="1194676"/>
                </a:lnTo>
                <a:lnTo>
                  <a:pt x="510552" y="1191179"/>
                </a:lnTo>
                <a:lnTo>
                  <a:pt x="523113" y="1189227"/>
                </a:lnTo>
                <a:lnTo>
                  <a:pt x="532437" y="1190968"/>
                </a:lnTo>
                <a:lnTo>
                  <a:pt x="547187" y="1194365"/>
                </a:lnTo>
                <a:lnTo>
                  <a:pt x="560346" y="1198436"/>
                </a:lnTo>
                <a:lnTo>
                  <a:pt x="571972" y="1203371"/>
                </a:lnTo>
                <a:lnTo>
                  <a:pt x="582123" y="1209362"/>
                </a:lnTo>
                <a:lnTo>
                  <a:pt x="590860" y="1216600"/>
                </a:lnTo>
                <a:lnTo>
                  <a:pt x="598241" y="1225277"/>
                </a:lnTo>
                <a:lnTo>
                  <a:pt x="604324" y="1235583"/>
                </a:lnTo>
                <a:lnTo>
                  <a:pt x="609169" y="1247711"/>
                </a:lnTo>
                <a:lnTo>
                  <a:pt x="612835" y="1261851"/>
                </a:lnTo>
                <a:lnTo>
                  <a:pt x="615381" y="1278195"/>
                </a:lnTo>
                <a:lnTo>
                  <a:pt x="616865" y="1296934"/>
                </a:lnTo>
                <a:lnTo>
                  <a:pt x="617347" y="131826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5433441" y="6840347"/>
            <a:ext cx="287655" cy="503427"/>
          </a:xfrm>
          <a:custGeom>
            <a:avLst/>
            <a:gdLst/>
            <a:ahLst/>
            <a:cxnLst/>
            <a:rect b="b" l="l" r="r" t="t"/>
            <a:pathLst>
              <a:path h="503427" w="287655">
                <a:moveTo>
                  <a:pt x="127630" y="724"/>
                </a:moveTo>
                <a:lnTo>
                  <a:pt x="112022" y="2845"/>
                </a:lnTo>
                <a:lnTo>
                  <a:pt x="97034" y="6285"/>
                </a:lnTo>
                <a:lnTo>
                  <a:pt x="82762" y="10968"/>
                </a:lnTo>
                <a:lnTo>
                  <a:pt x="69301" y="16814"/>
                </a:lnTo>
                <a:lnTo>
                  <a:pt x="56744" y="23747"/>
                </a:lnTo>
                <a:lnTo>
                  <a:pt x="45189" y="31690"/>
                </a:lnTo>
                <a:lnTo>
                  <a:pt x="34729" y="40564"/>
                </a:lnTo>
                <a:lnTo>
                  <a:pt x="25460" y="50292"/>
                </a:lnTo>
                <a:lnTo>
                  <a:pt x="17476" y="60797"/>
                </a:lnTo>
                <a:lnTo>
                  <a:pt x="10872" y="72001"/>
                </a:lnTo>
                <a:lnTo>
                  <a:pt x="5745" y="83826"/>
                </a:lnTo>
                <a:lnTo>
                  <a:pt x="2188" y="96195"/>
                </a:lnTo>
                <a:lnTo>
                  <a:pt x="296" y="109031"/>
                </a:lnTo>
                <a:lnTo>
                  <a:pt x="0" y="116585"/>
                </a:lnTo>
                <a:lnTo>
                  <a:pt x="0" y="323595"/>
                </a:lnTo>
                <a:lnTo>
                  <a:pt x="71882" y="323595"/>
                </a:lnTo>
                <a:lnTo>
                  <a:pt x="85848" y="326422"/>
                </a:lnTo>
                <a:lnTo>
                  <a:pt x="97271" y="334126"/>
                </a:lnTo>
                <a:lnTo>
                  <a:pt x="104984" y="345541"/>
                </a:lnTo>
                <a:lnTo>
                  <a:pt x="107823" y="359536"/>
                </a:lnTo>
                <a:lnTo>
                  <a:pt x="107823" y="503427"/>
                </a:lnTo>
                <a:lnTo>
                  <a:pt x="179705" y="503427"/>
                </a:lnTo>
                <a:lnTo>
                  <a:pt x="179705" y="359536"/>
                </a:lnTo>
                <a:lnTo>
                  <a:pt x="182531" y="345570"/>
                </a:lnTo>
                <a:lnTo>
                  <a:pt x="190235" y="334147"/>
                </a:lnTo>
                <a:lnTo>
                  <a:pt x="201650" y="326434"/>
                </a:lnTo>
                <a:lnTo>
                  <a:pt x="215646" y="323595"/>
                </a:lnTo>
                <a:lnTo>
                  <a:pt x="287655" y="323595"/>
                </a:lnTo>
                <a:lnTo>
                  <a:pt x="287655" y="116585"/>
                </a:lnTo>
                <a:lnTo>
                  <a:pt x="286762" y="103524"/>
                </a:lnTo>
                <a:lnTo>
                  <a:pt x="284148" y="90883"/>
                </a:lnTo>
                <a:lnTo>
                  <a:pt x="279908" y="78742"/>
                </a:lnTo>
                <a:lnTo>
                  <a:pt x="274137" y="67176"/>
                </a:lnTo>
                <a:lnTo>
                  <a:pt x="266931" y="56265"/>
                </a:lnTo>
                <a:lnTo>
                  <a:pt x="258384" y="46084"/>
                </a:lnTo>
                <a:lnTo>
                  <a:pt x="248593" y="36712"/>
                </a:lnTo>
                <a:lnTo>
                  <a:pt x="237652" y="28226"/>
                </a:lnTo>
                <a:lnTo>
                  <a:pt x="225658" y="20703"/>
                </a:lnTo>
                <a:lnTo>
                  <a:pt x="212704" y="14220"/>
                </a:lnTo>
                <a:lnTo>
                  <a:pt x="198888" y="8856"/>
                </a:lnTo>
                <a:lnTo>
                  <a:pt x="184303" y="4688"/>
                </a:lnTo>
                <a:lnTo>
                  <a:pt x="169046" y="1792"/>
                </a:lnTo>
                <a:lnTo>
                  <a:pt x="153211" y="247"/>
                </a:lnTo>
                <a:lnTo>
                  <a:pt x="143763" y="0"/>
                </a:lnTo>
                <a:lnTo>
                  <a:pt x="127630" y="724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5165723" y="7451724"/>
            <a:ext cx="2606676" cy="2606675"/>
          </a:xfrm>
          <a:custGeom>
            <a:avLst/>
            <a:gdLst/>
            <a:ahLst/>
            <a:cxnLst/>
            <a:rect b="b" l="l" r="r" t="t"/>
            <a:pathLst>
              <a:path h="2606675" w="2606676">
                <a:moveTo>
                  <a:pt x="2606676" y="2606675"/>
                </a:moveTo>
                <a:lnTo>
                  <a:pt x="2606676" y="0"/>
                </a:lnTo>
                <a:lnTo>
                  <a:pt x="0" y="2606675"/>
                </a:lnTo>
                <a:lnTo>
                  <a:pt x="2606676" y="2606675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4965953" y="6621427"/>
            <a:ext cx="512165" cy="505649"/>
          </a:xfrm>
          <a:custGeom>
            <a:avLst/>
            <a:gdLst/>
            <a:ahLst/>
            <a:cxnLst/>
            <a:rect b="b" l="l" r="r" t="t"/>
            <a:pathLst>
              <a:path h="505649" w="512165">
                <a:moveTo>
                  <a:pt x="497666" y="175291"/>
                </a:moveTo>
                <a:lnTo>
                  <a:pt x="512165" y="168087"/>
                </a:lnTo>
                <a:lnTo>
                  <a:pt x="500402" y="22901"/>
                </a:lnTo>
                <a:lnTo>
                  <a:pt x="492123" y="11844"/>
                </a:lnTo>
                <a:lnTo>
                  <a:pt x="484916" y="0"/>
                </a:lnTo>
                <a:lnTo>
                  <a:pt x="483891" y="183422"/>
                </a:lnTo>
                <a:lnTo>
                  <a:pt x="497666" y="175291"/>
                </a:lnTo>
                <a:close/>
              </a:path>
              <a:path h="505649" w="512165">
                <a:moveTo>
                  <a:pt x="0" y="195310"/>
                </a:moveTo>
                <a:lnTo>
                  <a:pt x="0" y="257400"/>
                </a:lnTo>
                <a:lnTo>
                  <a:pt x="1320" y="293077"/>
                </a:lnTo>
                <a:lnTo>
                  <a:pt x="4386" y="328444"/>
                </a:lnTo>
                <a:lnTo>
                  <a:pt x="9168" y="363445"/>
                </a:lnTo>
                <a:lnTo>
                  <a:pt x="15634" y="398026"/>
                </a:lnTo>
                <a:lnTo>
                  <a:pt x="23754" y="432132"/>
                </a:lnTo>
                <a:lnTo>
                  <a:pt x="33500" y="465707"/>
                </a:lnTo>
                <a:lnTo>
                  <a:pt x="44839" y="498696"/>
                </a:lnTo>
                <a:lnTo>
                  <a:pt x="57743" y="531045"/>
                </a:lnTo>
                <a:lnTo>
                  <a:pt x="72180" y="562698"/>
                </a:lnTo>
                <a:lnTo>
                  <a:pt x="88122" y="593600"/>
                </a:lnTo>
                <a:lnTo>
                  <a:pt x="105536" y="623697"/>
                </a:lnTo>
                <a:lnTo>
                  <a:pt x="124394" y="652933"/>
                </a:lnTo>
                <a:lnTo>
                  <a:pt x="144666" y="681252"/>
                </a:lnTo>
                <a:lnTo>
                  <a:pt x="166320" y="708601"/>
                </a:lnTo>
                <a:lnTo>
                  <a:pt x="189327" y="734924"/>
                </a:lnTo>
                <a:lnTo>
                  <a:pt x="213656" y="760165"/>
                </a:lnTo>
                <a:lnTo>
                  <a:pt x="239278" y="784271"/>
                </a:lnTo>
                <a:lnTo>
                  <a:pt x="266162" y="807185"/>
                </a:lnTo>
                <a:lnTo>
                  <a:pt x="294278" y="828853"/>
                </a:lnTo>
                <a:lnTo>
                  <a:pt x="323596" y="849220"/>
                </a:lnTo>
                <a:lnTo>
                  <a:pt x="332516" y="839890"/>
                </a:lnTo>
                <a:lnTo>
                  <a:pt x="341723" y="830874"/>
                </a:lnTo>
                <a:lnTo>
                  <a:pt x="351207" y="822178"/>
                </a:lnTo>
                <a:lnTo>
                  <a:pt x="360958" y="813808"/>
                </a:lnTo>
                <a:lnTo>
                  <a:pt x="370969" y="805769"/>
                </a:lnTo>
                <a:lnTo>
                  <a:pt x="381230" y="798067"/>
                </a:lnTo>
                <a:lnTo>
                  <a:pt x="391732" y="790707"/>
                </a:lnTo>
                <a:lnTo>
                  <a:pt x="402466" y="783695"/>
                </a:lnTo>
                <a:lnTo>
                  <a:pt x="413423" y="777037"/>
                </a:lnTo>
                <a:lnTo>
                  <a:pt x="424595" y="770738"/>
                </a:lnTo>
                <a:lnTo>
                  <a:pt x="435972" y="764804"/>
                </a:lnTo>
                <a:lnTo>
                  <a:pt x="447545" y="759240"/>
                </a:lnTo>
                <a:lnTo>
                  <a:pt x="459306" y="754053"/>
                </a:lnTo>
                <a:lnTo>
                  <a:pt x="471245" y="749248"/>
                </a:lnTo>
                <a:lnTo>
                  <a:pt x="483354" y="744830"/>
                </a:lnTo>
                <a:lnTo>
                  <a:pt x="495624" y="740805"/>
                </a:lnTo>
                <a:lnTo>
                  <a:pt x="503428" y="738476"/>
                </a:lnTo>
                <a:lnTo>
                  <a:pt x="503428" y="614524"/>
                </a:lnTo>
                <a:lnTo>
                  <a:pt x="431419" y="614524"/>
                </a:lnTo>
                <a:lnTo>
                  <a:pt x="417474" y="611705"/>
                </a:lnTo>
                <a:lnTo>
                  <a:pt x="406064" y="604012"/>
                </a:lnTo>
                <a:lnTo>
                  <a:pt x="398345" y="592593"/>
                </a:lnTo>
                <a:lnTo>
                  <a:pt x="395478" y="578594"/>
                </a:lnTo>
                <a:lnTo>
                  <a:pt x="395478" y="335505"/>
                </a:lnTo>
                <a:lnTo>
                  <a:pt x="396194" y="320058"/>
                </a:lnTo>
                <a:lnTo>
                  <a:pt x="398306" y="304952"/>
                </a:lnTo>
                <a:lnTo>
                  <a:pt x="401758" y="290238"/>
                </a:lnTo>
                <a:lnTo>
                  <a:pt x="406494" y="275963"/>
                </a:lnTo>
                <a:lnTo>
                  <a:pt x="412458" y="262176"/>
                </a:lnTo>
                <a:lnTo>
                  <a:pt x="419594" y="248926"/>
                </a:lnTo>
                <a:lnTo>
                  <a:pt x="427846" y="236261"/>
                </a:lnTo>
                <a:lnTo>
                  <a:pt x="437158" y="224230"/>
                </a:lnTo>
                <a:lnTo>
                  <a:pt x="447474" y="212882"/>
                </a:lnTo>
                <a:lnTo>
                  <a:pt x="458739" y="202266"/>
                </a:lnTo>
                <a:lnTo>
                  <a:pt x="470897" y="192429"/>
                </a:lnTo>
                <a:lnTo>
                  <a:pt x="483891" y="183422"/>
                </a:lnTo>
                <a:lnTo>
                  <a:pt x="484916" y="0"/>
                </a:lnTo>
                <a:lnTo>
                  <a:pt x="478853" y="-12558"/>
                </a:lnTo>
                <a:lnTo>
                  <a:pt x="474006" y="-25759"/>
                </a:lnTo>
                <a:lnTo>
                  <a:pt x="470448" y="-39531"/>
                </a:lnTo>
                <a:lnTo>
                  <a:pt x="468251" y="-53801"/>
                </a:lnTo>
                <a:lnTo>
                  <a:pt x="467487" y="-68498"/>
                </a:lnTo>
                <a:lnTo>
                  <a:pt x="467487" y="-68735"/>
                </a:lnTo>
                <a:lnTo>
                  <a:pt x="468228" y="-83422"/>
                </a:lnTo>
                <a:lnTo>
                  <a:pt x="470405" y="-97686"/>
                </a:lnTo>
                <a:lnTo>
                  <a:pt x="473945" y="-111455"/>
                </a:lnTo>
                <a:lnTo>
                  <a:pt x="478775" y="-124656"/>
                </a:lnTo>
                <a:lnTo>
                  <a:pt x="484824" y="-137217"/>
                </a:lnTo>
                <a:lnTo>
                  <a:pt x="492020" y="-149066"/>
                </a:lnTo>
                <a:lnTo>
                  <a:pt x="500289" y="-160131"/>
                </a:lnTo>
                <a:lnTo>
                  <a:pt x="509560" y="-170340"/>
                </a:lnTo>
                <a:lnTo>
                  <a:pt x="519760" y="-179619"/>
                </a:lnTo>
                <a:lnTo>
                  <a:pt x="530817" y="-187897"/>
                </a:lnTo>
                <a:lnTo>
                  <a:pt x="542660" y="-195102"/>
                </a:lnTo>
                <a:lnTo>
                  <a:pt x="555215" y="-201162"/>
                </a:lnTo>
                <a:lnTo>
                  <a:pt x="568411" y="-206004"/>
                </a:lnTo>
                <a:lnTo>
                  <a:pt x="582175" y="-209555"/>
                </a:lnTo>
                <a:lnTo>
                  <a:pt x="596435" y="-211745"/>
                </a:lnTo>
                <a:lnTo>
                  <a:pt x="611118" y="-212499"/>
                </a:lnTo>
                <a:lnTo>
                  <a:pt x="611251" y="-212499"/>
                </a:lnTo>
                <a:lnTo>
                  <a:pt x="625933" y="-211758"/>
                </a:lnTo>
                <a:lnTo>
                  <a:pt x="640195" y="-209583"/>
                </a:lnTo>
                <a:lnTo>
                  <a:pt x="653964" y="-206047"/>
                </a:lnTo>
                <a:lnTo>
                  <a:pt x="667168" y="-201220"/>
                </a:lnTo>
                <a:lnTo>
                  <a:pt x="679735" y="-195176"/>
                </a:lnTo>
                <a:lnTo>
                  <a:pt x="691591" y="-187987"/>
                </a:lnTo>
                <a:lnTo>
                  <a:pt x="702665" y="-179724"/>
                </a:lnTo>
                <a:lnTo>
                  <a:pt x="712884" y="-170461"/>
                </a:lnTo>
                <a:lnTo>
                  <a:pt x="722174" y="-160268"/>
                </a:lnTo>
                <a:lnTo>
                  <a:pt x="730465" y="-149219"/>
                </a:lnTo>
                <a:lnTo>
                  <a:pt x="737683" y="-137385"/>
                </a:lnTo>
                <a:lnTo>
                  <a:pt x="743755" y="-124839"/>
                </a:lnTo>
                <a:lnTo>
                  <a:pt x="748610" y="-111653"/>
                </a:lnTo>
                <a:lnTo>
                  <a:pt x="752174" y="-97898"/>
                </a:lnTo>
                <a:lnTo>
                  <a:pt x="754375" y="-83647"/>
                </a:lnTo>
                <a:lnTo>
                  <a:pt x="755141" y="-68973"/>
                </a:lnTo>
                <a:lnTo>
                  <a:pt x="755142" y="-68735"/>
                </a:lnTo>
                <a:lnTo>
                  <a:pt x="754400" y="-54039"/>
                </a:lnTo>
                <a:lnTo>
                  <a:pt x="752223" y="-39767"/>
                </a:lnTo>
                <a:lnTo>
                  <a:pt x="748683" y="-25993"/>
                </a:lnTo>
                <a:lnTo>
                  <a:pt x="743852" y="-12787"/>
                </a:lnTo>
                <a:lnTo>
                  <a:pt x="737804" y="-222"/>
                </a:lnTo>
                <a:lnTo>
                  <a:pt x="730609" y="11630"/>
                </a:lnTo>
                <a:lnTo>
                  <a:pt x="722342" y="22698"/>
                </a:lnTo>
                <a:lnTo>
                  <a:pt x="713074" y="32910"/>
                </a:lnTo>
                <a:lnTo>
                  <a:pt x="702878" y="42194"/>
                </a:lnTo>
                <a:lnTo>
                  <a:pt x="691825" y="50477"/>
                </a:lnTo>
                <a:lnTo>
                  <a:pt x="679989" y="57689"/>
                </a:lnTo>
                <a:lnTo>
                  <a:pt x="667442" y="63757"/>
                </a:lnTo>
                <a:lnTo>
                  <a:pt x="654257" y="68610"/>
                </a:lnTo>
                <a:lnTo>
                  <a:pt x="640505" y="72175"/>
                </a:lnTo>
                <a:lnTo>
                  <a:pt x="626260" y="74380"/>
                </a:lnTo>
                <a:lnTo>
                  <a:pt x="611593" y="75154"/>
                </a:lnTo>
                <a:lnTo>
                  <a:pt x="611251" y="75155"/>
                </a:lnTo>
                <a:lnTo>
                  <a:pt x="596570" y="74414"/>
                </a:lnTo>
                <a:lnTo>
                  <a:pt x="582312" y="72238"/>
                </a:lnTo>
                <a:lnTo>
                  <a:pt x="568549" y="68701"/>
                </a:lnTo>
                <a:lnTo>
                  <a:pt x="555353" y="63873"/>
                </a:lnTo>
                <a:lnTo>
                  <a:pt x="542795" y="57828"/>
                </a:lnTo>
                <a:lnTo>
                  <a:pt x="530950" y="50635"/>
                </a:lnTo>
                <a:lnTo>
                  <a:pt x="519887" y="42369"/>
                </a:lnTo>
                <a:lnTo>
                  <a:pt x="509681" y="33100"/>
                </a:lnTo>
                <a:lnTo>
                  <a:pt x="500402" y="22901"/>
                </a:lnTo>
                <a:lnTo>
                  <a:pt x="512165" y="168087"/>
                </a:lnTo>
                <a:lnTo>
                  <a:pt x="527333" y="161858"/>
                </a:lnTo>
                <a:lnTo>
                  <a:pt x="543114" y="156652"/>
                </a:lnTo>
                <a:lnTo>
                  <a:pt x="559453" y="152518"/>
                </a:lnTo>
                <a:lnTo>
                  <a:pt x="576292" y="149505"/>
                </a:lnTo>
                <a:lnTo>
                  <a:pt x="593577" y="147662"/>
                </a:lnTo>
                <a:lnTo>
                  <a:pt x="611251" y="147037"/>
                </a:lnTo>
                <a:lnTo>
                  <a:pt x="628924" y="147662"/>
                </a:lnTo>
                <a:lnTo>
                  <a:pt x="646209" y="149505"/>
                </a:lnTo>
                <a:lnTo>
                  <a:pt x="663048" y="152518"/>
                </a:lnTo>
                <a:lnTo>
                  <a:pt x="679387" y="156652"/>
                </a:lnTo>
                <a:lnTo>
                  <a:pt x="695168" y="161858"/>
                </a:lnTo>
                <a:lnTo>
                  <a:pt x="710336" y="168087"/>
                </a:lnTo>
                <a:lnTo>
                  <a:pt x="724835" y="175291"/>
                </a:lnTo>
                <a:lnTo>
                  <a:pt x="738610" y="183422"/>
                </a:lnTo>
                <a:lnTo>
                  <a:pt x="751604" y="192429"/>
                </a:lnTo>
                <a:lnTo>
                  <a:pt x="763762" y="202266"/>
                </a:lnTo>
                <a:lnTo>
                  <a:pt x="785343" y="224230"/>
                </a:lnTo>
                <a:lnTo>
                  <a:pt x="802907" y="248926"/>
                </a:lnTo>
                <a:lnTo>
                  <a:pt x="816007" y="275963"/>
                </a:lnTo>
                <a:lnTo>
                  <a:pt x="824195" y="304952"/>
                </a:lnTo>
                <a:lnTo>
                  <a:pt x="827024" y="335505"/>
                </a:lnTo>
                <a:lnTo>
                  <a:pt x="827024" y="578456"/>
                </a:lnTo>
                <a:lnTo>
                  <a:pt x="816528" y="603921"/>
                </a:lnTo>
                <a:lnTo>
                  <a:pt x="791220" y="614523"/>
                </a:lnTo>
                <a:lnTo>
                  <a:pt x="719074" y="614524"/>
                </a:lnTo>
                <a:lnTo>
                  <a:pt x="719074" y="737841"/>
                </a:lnTo>
                <a:lnTo>
                  <a:pt x="731440" y="741614"/>
                </a:lnTo>
                <a:lnTo>
                  <a:pt x="743651" y="745781"/>
                </a:lnTo>
                <a:lnTo>
                  <a:pt x="755698" y="750338"/>
                </a:lnTo>
                <a:lnTo>
                  <a:pt x="767572" y="755279"/>
                </a:lnTo>
                <a:lnTo>
                  <a:pt x="779265" y="760598"/>
                </a:lnTo>
                <a:lnTo>
                  <a:pt x="790767" y="766292"/>
                </a:lnTo>
                <a:lnTo>
                  <a:pt x="802069" y="772354"/>
                </a:lnTo>
                <a:lnTo>
                  <a:pt x="813162" y="778780"/>
                </a:lnTo>
                <a:lnTo>
                  <a:pt x="824038" y="785565"/>
                </a:lnTo>
                <a:lnTo>
                  <a:pt x="834687" y="792703"/>
                </a:lnTo>
                <a:lnTo>
                  <a:pt x="845100" y="800188"/>
                </a:lnTo>
                <a:lnTo>
                  <a:pt x="855270" y="808017"/>
                </a:lnTo>
                <a:lnTo>
                  <a:pt x="865185" y="816184"/>
                </a:lnTo>
                <a:lnTo>
                  <a:pt x="874839" y="824684"/>
                </a:lnTo>
                <a:lnTo>
                  <a:pt x="884221" y="833511"/>
                </a:lnTo>
                <a:lnTo>
                  <a:pt x="893323" y="842661"/>
                </a:lnTo>
                <a:lnTo>
                  <a:pt x="898906" y="848585"/>
                </a:lnTo>
                <a:lnTo>
                  <a:pt x="928223" y="828218"/>
                </a:lnTo>
                <a:lnTo>
                  <a:pt x="956339" y="806550"/>
                </a:lnTo>
                <a:lnTo>
                  <a:pt x="983223" y="783636"/>
                </a:lnTo>
                <a:lnTo>
                  <a:pt x="1008845" y="759530"/>
                </a:lnTo>
                <a:lnTo>
                  <a:pt x="1033174" y="734289"/>
                </a:lnTo>
                <a:lnTo>
                  <a:pt x="1056181" y="707966"/>
                </a:lnTo>
                <a:lnTo>
                  <a:pt x="1077835" y="680617"/>
                </a:lnTo>
                <a:lnTo>
                  <a:pt x="1098107" y="652298"/>
                </a:lnTo>
                <a:lnTo>
                  <a:pt x="1116965" y="623062"/>
                </a:lnTo>
                <a:lnTo>
                  <a:pt x="1134379" y="592965"/>
                </a:lnTo>
                <a:lnTo>
                  <a:pt x="1150321" y="562063"/>
                </a:lnTo>
                <a:lnTo>
                  <a:pt x="1164758" y="530410"/>
                </a:lnTo>
                <a:lnTo>
                  <a:pt x="1177662" y="498061"/>
                </a:lnTo>
                <a:lnTo>
                  <a:pt x="1189001" y="465072"/>
                </a:lnTo>
                <a:lnTo>
                  <a:pt x="1198747" y="431497"/>
                </a:lnTo>
                <a:lnTo>
                  <a:pt x="1206867" y="397391"/>
                </a:lnTo>
                <a:lnTo>
                  <a:pt x="1213333" y="362810"/>
                </a:lnTo>
                <a:lnTo>
                  <a:pt x="1218115" y="327809"/>
                </a:lnTo>
                <a:lnTo>
                  <a:pt x="1221181" y="292442"/>
                </a:lnTo>
                <a:lnTo>
                  <a:pt x="1222502" y="256765"/>
                </a:lnTo>
                <a:lnTo>
                  <a:pt x="1222502" y="184756"/>
                </a:lnTo>
                <a:lnTo>
                  <a:pt x="1200433" y="181045"/>
                </a:lnTo>
                <a:lnTo>
                  <a:pt x="1178922" y="176060"/>
                </a:lnTo>
                <a:lnTo>
                  <a:pt x="1158030" y="169825"/>
                </a:lnTo>
                <a:lnTo>
                  <a:pt x="1137820" y="162361"/>
                </a:lnTo>
                <a:lnTo>
                  <a:pt x="1118354" y="153690"/>
                </a:lnTo>
                <a:lnTo>
                  <a:pt x="1099693" y="143835"/>
                </a:lnTo>
                <a:lnTo>
                  <a:pt x="1081900" y="132818"/>
                </a:lnTo>
                <a:lnTo>
                  <a:pt x="1065038" y="120660"/>
                </a:lnTo>
                <a:lnTo>
                  <a:pt x="1049167" y="107385"/>
                </a:lnTo>
                <a:lnTo>
                  <a:pt x="1034351" y="93014"/>
                </a:lnTo>
                <a:lnTo>
                  <a:pt x="1020651" y="77570"/>
                </a:lnTo>
                <a:lnTo>
                  <a:pt x="1008130" y="61074"/>
                </a:lnTo>
                <a:lnTo>
                  <a:pt x="996849" y="43549"/>
                </a:lnTo>
                <a:lnTo>
                  <a:pt x="986870" y="25017"/>
                </a:lnTo>
                <a:lnTo>
                  <a:pt x="978257" y="5501"/>
                </a:lnTo>
                <a:lnTo>
                  <a:pt x="971070" y="-14977"/>
                </a:lnTo>
                <a:lnTo>
                  <a:pt x="965372" y="-36396"/>
                </a:lnTo>
                <a:lnTo>
                  <a:pt x="961225" y="-58733"/>
                </a:lnTo>
                <a:lnTo>
                  <a:pt x="958692" y="-81966"/>
                </a:lnTo>
                <a:lnTo>
                  <a:pt x="957834" y="-106073"/>
                </a:lnTo>
                <a:lnTo>
                  <a:pt x="958668" y="-118871"/>
                </a:lnTo>
                <a:lnTo>
                  <a:pt x="961618" y="-144290"/>
                </a:lnTo>
                <a:lnTo>
                  <a:pt x="966261" y="-169404"/>
                </a:lnTo>
                <a:lnTo>
                  <a:pt x="972577" y="-194128"/>
                </a:lnTo>
                <a:lnTo>
                  <a:pt x="980546" y="-218379"/>
                </a:lnTo>
                <a:lnTo>
                  <a:pt x="990150" y="-242073"/>
                </a:lnTo>
                <a:lnTo>
                  <a:pt x="993775" y="-249964"/>
                </a:lnTo>
                <a:lnTo>
                  <a:pt x="983742" y="-244503"/>
                </a:lnTo>
                <a:lnTo>
                  <a:pt x="982726" y="-244503"/>
                </a:lnTo>
                <a:lnTo>
                  <a:pt x="970547" y="-240610"/>
                </a:lnTo>
                <a:lnTo>
                  <a:pt x="958238" y="-237220"/>
                </a:lnTo>
                <a:lnTo>
                  <a:pt x="945814" y="-234337"/>
                </a:lnTo>
                <a:lnTo>
                  <a:pt x="933292" y="-231962"/>
                </a:lnTo>
                <a:lnTo>
                  <a:pt x="920689" y="-230100"/>
                </a:lnTo>
                <a:lnTo>
                  <a:pt x="908022" y="-228752"/>
                </a:lnTo>
                <a:lnTo>
                  <a:pt x="895307" y="-227922"/>
                </a:lnTo>
                <a:lnTo>
                  <a:pt x="882560" y="-227613"/>
                </a:lnTo>
                <a:lnTo>
                  <a:pt x="880237" y="-227612"/>
                </a:lnTo>
                <a:lnTo>
                  <a:pt x="867370" y="-227937"/>
                </a:lnTo>
                <a:lnTo>
                  <a:pt x="853865" y="-228893"/>
                </a:lnTo>
                <a:lnTo>
                  <a:pt x="839816" y="-230453"/>
                </a:lnTo>
                <a:lnTo>
                  <a:pt x="825319" y="-232588"/>
                </a:lnTo>
                <a:lnTo>
                  <a:pt x="810468" y="-235270"/>
                </a:lnTo>
                <a:lnTo>
                  <a:pt x="795358" y="-238472"/>
                </a:lnTo>
                <a:lnTo>
                  <a:pt x="780085" y="-242166"/>
                </a:lnTo>
                <a:lnTo>
                  <a:pt x="764744" y="-246323"/>
                </a:lnTo>
                <a:lnTo>
                  <a:pt x="749428" y="-250916"/>
                </a:lnTo>
                <a:lnTo>
                  <a:pt x="734234" y="-255917"/>
                </a:lnTo>
                <a:lnTo>
                  <a:pt x="719256" y="-261299"/>
                </a:lnTo>
                <a:lnTo>
                  <a:pt x="704589" y="-267032"/>
                </a:lnTo>
                <a:lnTo>
                  <a:pt x="690329" y="-273090"/>
                </a:lnTo>
                <a:lnTo>
                  <a:pt x="676569" y="-279444"/>
                </a:lnTo>
                <a:lnTo>
                  <a:pt x="663406" y="-286066"/>
                </a:lnTo>
                <a:lnTo>
                  <a:pt x="650933" y="-292929"/>
                </a:lnTo>
                <a:lnTo>
                  <a:pt x="639247" y="-300004"/>
                </a:lnTo>
                <a:lnTo>
                  <a:pt x="628442" y="-307265"/>
                </a:lnTo>
                <a:lnTo>
                  <a:pt x="618612" y="-314682"/>
                </a:lnTo>
                <a:lnTo>
                  <a:pt x="609854" y="-322227"/>
                </a:lnTo>
                <a:lnTo>
                  <a:pt x="601128" y="-314682"/>
                </a:lnTo>
                <a:lnTo>
                  <a:pt x="580535" y="-300004"/>
                </a:lnTo>
                <a:lnTo>
                  <a:pt x="568859" y="-292929"/>
                </a:lnTo>
                <a:lnTo>
                  <a:pt x="556390" y="-286066"/>
                </a:lnTo>
                <a:lnTo>
                  <a:pt x="543226" y="-279444"/>
                </a:lnTo>
                <a:lnTo>
                  <a:pt x="529461" y="-273090"/>
                </a:lnTo>
                <a:lnTo>
                  <a:pt x="515191" y="-267032"/>
                </a:lnTo>
                <a:lnTo>
                  <a:pt x="500512" y="-261299"/>
                </a:lnTo>
                <a:lnTo>
                  <a:pt x="485520" y="-255917"/>
                </a:lnTo>
                <a:lnTo>
                  <a:pt x="470312" y="-250916"/>
                </a:lnTo>
                <a:lnTo>
                  <a:pt x="454982" y="-246323"/>
                </a:lnTo>
                <a:lnTo>
                  <a:pt x="439626" y="-242166"/>
                </a:lnTo>
                <a:lnTo>
                  <a:pt x="424341" y="-238472"/>
                </a:lnTo>
                <a:lnTo>
                  <a:pt x="409221" y="-235270"/>
                </a:lnTo>
                <a:lnTo>
                  <a:pt x="394364" y="-232588"/>
                </a:lnTo>
                <a:lnTo>
                  <a:pt x="379864" y="-230453"/>
                </a:lnTo>
                <a:lnTo>
                  <a:pt x="365818" y="-228893"/>
                </a:lnTo>
                <a:lnTo>
                  <a:pt x="352322" y="-227937"/>
                </a:lnTo>
                <a:lnTo>
                  <a:pt x="339471" y="-227612"/>
                </a:lnTo>
                <a:lnTo>
                  <a:pt x="326679" y="-227827"/>
                </a:lnTo>
                <a:lnTo>
                  <a:pt x="313928" y="-228563"/>
                </a:lnTo>
                <a:lnTo>
                  <a:pt x="301232" y="-229816"/>
                </a:lnTo>
                <a:lnTo>
                  <a:pt x="288609" y="-231585"/>
                </a:lnTo>
                <a:lnTo>
                  <a:pt x="276076" y="-233866"/>
                </a:lnTo>
                <a:lnTo>
                  <a:pt x="263649" y="-236657"/>
                </a:lnTo>
                <a:lnTo>
                  <a:pt x="251345" y="-239955"/>
                </a:lnTo>
                <a:lnTo>
                  <a:pt x="239181" y="-243757"/>
                </a:lnTo>
                <a:lnTo>
                  <a:pt x="228346" y="-248440"/>
                </a:lnTo>
                <a:lnTo>
                  <a:pt x="227203" y="-248440"/>
                </a:lnTo>
                <a:lnTo>
                  <a:pt x="237714" y="-225066"/>
                </a:lnTo>
                <a:lnTo>
                  <a:pt x="246583" y="-201089"/>
                </a:lnTo>
                <a:lnTo>
                  <a:pt x="253790" y="-176598"/>
                </a:lnTo>
                <a:lnTo>
                  <a:pt x="259316" y="-151679"/>
                </a:lnTo>
                <a:lnTo>
                  <a:pt x="263143" y="-126421"/>
                </a:lnTo>
                <a:lnTo>
                  <a:pt x="265049" y="-104676"/>
                </a:lnTo>
                <a:lnTo>
                  <a:pt x="264190" y="-80660"/>
                </a:lnTo>
                <a:lnTo>
                  <a:pt x="261656" y="-57508"/>
                </a:lnTo>
                <a:lnTo>
                  <a:pt x="257509" y="-35244"/>
                </a:lnTo>
                <a:lnTo>
                  <a:pt x="251809" y="-13890"/>
                </a:lnTo>
                <a:lnTo>
                  <a:pt x="244619" y="6531"/>
                </a:lnTo>
                <a:lnTo>
                  <a:pt x="236001" y="25997"/>
                </a:lnTo>
                <a:lnTo>
                  <a:pt x="226017" y="44486"/>
                </a:lnTo>
                <a:lnTo>
                  <a:pt x="214728" y="61973"/>
                </a:lnTo>
                <a:lnTo>
                  <a:pt x="202196" y="78437"/>
                </a:lnTo>
                <a:lnTo>
                  <a:pt x="188483" y="93855"/>
                </a:lnTo>
                <a:lnTo>
                  <a:pt x="173651" y="108205"/>
                </a:lnTo>
                <a:lnTo>
                  <a:pt x="157762" y="121463"/>
                </a:lnTo>
                <a:lnTo>
                  <a:pt x="140877" y="133607"/>
                </a:lnTo>
                <a:lnTo>
                  <a:pt x="123058" y="144614"/>
                </a:lnTo>
                <a:lnTo>
                  <a:pt x="104368" y="154462"/>
                </a:lnTo>
                <a:lnTo>
                  <a:pt x="84867" y="163128"/>
                </a:lnTo>
                <a:lnTo>
                  <a:pt x="64618" y="170589"/>
                </a:lnTo>
                <a:lnTo>
                  <a:pt x="43683" y="176823"/>
                </a:lnTo>
                <a:lnTo>
                  <a:pt x="22122" y="181807"/>
                </a:lnTo>
                <a:lnTo>
                  <a:pt x="0" y="185518"/>
                </a:lnTo>
                <a:lnTo>
                  <a:pt x="0" y="195310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5505323" y="6480810"/>
            <a:ext cx="143763" cy="143763"/>
          </a:xfrm>
          <a:custGeom>
            <a:avLst/>
            <a:gdLst/>
            <a:ahLst/>
            <a:cxnLst/>
            <a:rect b="b" l="l" r="r" t="t"/>
            <a:pathLst>
              <a:path h="143763" w="143763">
                <a:moveTo>
                  <a:pt x="143763" y="71881"/>
                </a:moveTo>
                <a:lnTo>
                  <a:pt x="142294" y="57362"/>
                </a:lnTo>
                <a:lnTo>
                  <a:pt x="138104" y="43891"/>
                </a:lnTo>
                <a:lnTo>
                  <a:pt x="131479" y="31693"/>
                </a:lnTo>
                <a:lnTo>
                  <a:pt x="122707" y="21060"/>
                </a:lnTo>
                <a:lnTo>
                  <a:pt x="112075" y="12283"/>
                </a:lnTo>
                <a:lnTo>
                  <a:pt x="99869" y="5653"/>
                </a:lnTo>
                <a:lnTo>
                  <a:pt x="86375" y="1461"/>
                </a:lnTo>
                <a:lnTo>
                  <a:pt x="71881" y="0"/>
                </a:lnTo>
                <a:lnTo>
                  <a:pt x="57325" y="1474"/>
                </a:lnTo>
                <a:lnTo>
                  <a:pt x="43837" y="5677"/>
                </a:lnTo>
                <a:lnTo>
                  <a:pt x="31637" y="12317"/>
                </a:lnTo>
                <a:lnTo>
                  <a:pt x="21012" y="21103"/>
                </a:lnTo>
                <a:lnTo>
                  <a:pt x="12249" y="31744"/>
                </a:lnTo>
                <a:lnTo>
                  <a:pt x="5635" y="43948"/>
                </a:lnTo>
                <a:lnTo>
                  <a:pt x="1456" y="57424"/>
                </a:lnTo>
                <a:lnTo>
                  <a:pt x="0" y="71881"/>
                </a:lnTo>
                <a:lnTo>
                  <a:pt x="1469" y="86438"/>
                </a:lnTo>
                <a:lnTo>
                  <a:pt x="5659" y="99926"/>
                </a:lnTo>
                <a:lnTo>
                  <a:pt x="12284" y="112126"/>
                </a:lnTo>
                <a:lnTo>
                  <a:pt x="21056" y="122751"/>
                </a:lnTo>
                <a:lnTo>
                  <a:pt x="31688" y="131514"/>
                </a:lnTo>
                <a:lnTo>
                  <a:pt x="43894" y="138128"/>
                </a:lnTo>
                <a:lnTo>
                  <a:pt x="57388" y="142307"/>
                </a:lnTo>
                <a:lnTo>
                  <a:pt x="71881" y="143763"/>
                </a:lnTo>
                <a:lnTo>
                  <a:pt x="86438" y="142294"/>
                </a:lnTo>
                <a:lnTo>
                  <a:pt x="99926" y="138104"/>
                </a:lnTo>
                <a:lnTo>
                  <a:pt x="112126" y="131479"/>
                </a:lnTo>
                <a:lnTo>
                  <a:pt x="122751" y="122707"/>
                </a:lnTo>
                <a:lnTo>
                  <a:pt x="131514" y="112075"/>
                </a:lnTo>
                <a:lnTo>
                  <a:pt x="138128" y="99869"/>
                </a:lnTo>
                <a:lnTo>
                  <a:pt x="142307" y="86375"/>
                </a:lnTo>
                <a:lnTo>
                  <a:pt x="143763" y="71881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5253609" y="7415657"/>
            <a:ext cx="647191" cy="647192"/>
          </a:xfrm>
          <a:custGeom>
            <a:avLst/>
            <a:gdLst/>
            <a:ahLst/>
            <a:cxnLst/>
            <a:rect b="b" l="l" r="r" t="t"/>
            <a:pathLst>
              <a:path h="647192" w="647191">
                <a:moveTo>
                  <a:pt x="1072" y="350149"/>
                </a:moveTo>
                <a:lnTo>
                  <a:pt x="4236" y="376108"/>
                </a:lnTo>
                <a:lnTo>
                  <a:pt x="9406" y="401392"/>
                </a:lnTo>
                <a:lnTo>
                  <a:pt x="16499" y="425915"/>
                </a:lnTo>
                <a:lnTo>
                  <a:pt x="25433" y="449595"/>
                </a:lnTo>
                <a:lnTo>
                  <a:pt x="36124" y="472350"/>
                </a:lnTo>
                <a:lnTo>
                  <a:pt x="48488" y="494096"/>
                </a:lnTo>
                <a:lnTo>
                  <a:pt x="62443" y="514750"/>
                </a:lnTo>
                <a:lnTo>
                  <a:pt x="77904" y="534229"/>
                </a:lnTo>
                <a:lnTo>
                  <a:pt x="94789" y="552450"/>
                </a:lnTo>
                <a:lnTo>
                  <a:pt x="113014" y="569329"/>
                </a:lnTo>
                <a:lnTo>
                  <a:pt x="132496" y="584785"/>
                </a:lnTo>
                <a:lnTo>
                  <a:pt x="153151" y="598733"/>
                </a:lnTo>
                <a:lnTo>
                  <a:pt x="174897" y="611091"/>
                </a:lnTo>
                <a:lnTo>
                  <a:pt x="197649" y="621776"/>
                </a:lnTo>
                <a:lnTo>
                  <a:pt x="221325" y="630704"/>
                </a:lnTo>
                <a:lnTo>
                  <a:pt x="216109" y="461560"/>
                </a:lnTo>
                <a:lnTo>
                  <a:pt x="215773" y="454152"/>
                </a:lnTo>
                <a:lnTo>
                  <a:pt x="215773" y="431546"/>
                </a:lnTo>
                <a:lnTo>
                  <a:pt x="193420" y="431546"/>
                </a:lnTo>
                <a:lnTo>
                  <a:pt x="178887" y="430316"/>
                </a:lnTo>
                <a:lnTo>
                  <a:pt x="165145" y="426761"/>
                </a:lnTo>
                <a:lnTo>
                  <a:pt x="152400" y="421085"/>
                </a:lnTo>
                <a:lnTo>
                  <a:pt x="140852" y="413491"/>
                </a:lnTo>
                <a:lnTo>
                  <a:pt x="130706" y="404180"/>
                </a:lnTo>
                <a:lnTo>
                  <a:pt x="122163" y="393356"/>
                </a:lnTo>
                <a:lnTo>
                  <a:pt x="115427" y="381222"/>
                </a:lnTo>
                <a:lnTo>
                  <a:pt x="110701" y="367981"/>
                </a:lnTo>
                <a:lnTo>
                  <a:pt x="108187" y="353835"/>
                </a:lnTo>
                <a:lnTo>
                  <a:pt x="107823" y="346329"/>
                </a:lnTo>
                <a:lnTo>
                  <a:pt x="107823" y="301371"/>
                </a:lnTo>
                <a:lnTo>
                  <a:pt x="109123" y="286836"/>
                </a:lnTo>
                <a:lnTo>
                  <a:pt x="112729" y="273105"/>
                </a:lnTo>
                <a:lnTo>
                  <a:pt x="118440" y="260375"/>
                </a:lnTo>
                <a:lnTo>
                  <a:pt x="126055" y="248845"/>
                </a:lnTo>
                <a:lnTo>
                  <a:pt x="135371" y="238715"/>
                </a:lnTo>
                <a:lnTo>
                  <a:pt x="146187" y="230183"/>
                </a:lnTo>
                <a:lnTo>
                  <a:pt x="158302" y="223447"/>
                </a:lnTo>
                <a:lnTo>
                  <a:pt x="171514" y="218708"/>
                </a:lnTo>
                <a:lnTo>
                  <a:pt x="185622" y="216163"/>
                </a:lnTo>
                <a:lnTo>
                  <a:pt x="193420" y="215773"/>
                </a:lnTo>
                <a:lnTo>
                  <a:pt x="215773" y="215773"/>
                </a:lnTo>
                <a:lnTo>
                  <a:pt x="215773" y="193421"/>
                </a:lnTo>
                <a:lnTo>
                  <a:pt x="217040" y="178897"/>
                </a:lnTo>
                <a:lnTo>
                  <a:pt x="220629" y="165166"/>
                </a:lnTo>
                <a:lnTo>
                  <a:pt x="226334" y="152431"/>
                </a:lnTo>
                <a:lnTo>
                  <a:pt x="233953" y="140894"/>
                </a:lnTo>
                <a:lnTo>
                  <a:pt x="243282" y="130759"/>
                </a:lnTo>
                <a:lnTo>
                  <a:pt x="254119" y="122229"/>
                </a:lnTo>
                <a:lnTo>
                  <a:pt x="266260" y="115508"/>
                </a:lnTo>
                <a:lnTo>
                  <a:pt x="279501" y="110798"/>
                </a:lnTo>
                <a:lnTo>
                  <a:pt x="293639" y="108304"/>
                </a:lnTo>
                <a:lnTo>
                  <a:pt x="301243" y="107950"/>
                </a:lnTo>
                <a:lnTo>
                  <a:pt x="346201" y="107950"/>
                </a:lnTo>
                <a:lnTo>
                  <a:pt x="360742" y="109221"/>
                </a:lnTo>
                <a:lnTo>
                  <a:pt x="374479" y="112820"/>
                </a:lnTo>
                <a:lnTo>
                  <a:pt x="387212" y="118541"/>
                </a:lnTo>
                <a:lnTo>
                  <a:pt x="398735" y="126181"/>
                </a:lnTo>
                <a:lnTo>
                  <a:pt x="408846" y="135535"/>
                </a:lnTo>
                <a:lnTo>
                  <a:pt x="417341" y="146399"/>
                </a:lnTo>
                <a:lnTo>
                  <a:pt x="424018" y="158569"/>
                </a:lnTo>
                <a:lnTo>
                  <a:pt x="428673" y="171841"/>
                </a:lnTo>
                <a:lnTo>
                  <a:pt x="431102" y="186011"/>
                </a:lnTo>
                <a:lnTo>
                  <a:pt x="431418" y="193421"/>
                </a:lnTo>
                <a:lnTo>
                  <a:pt x="431418" y="215773"/>
                </a:lnTo>
                <a:lnTo>
                  <a:pt x="454151" y="215773"/>
                </a:lnTo>
                <a:lnTo>
                  <a:pt x="468681" y="217078"/>
                </a:lnTo>
                <a:lnTo>
                  <a:pt x="482410" y="220700"/>
                </a:lnTo>
                <a:lnTo>
                  <a:pt x="495134" y="226435"/>
                </a:lnTo>
                <a:lnTo>
                  <a:pt x="506653" y="234080"/>
                </a:lnTo>
                <a:lnTo>
                  <a:pt x="516761" y="243433"/>
                </a:lnTo>
                <a:lnTo>
                  <a:pt x="514695" y="62443"/>
                </a:lnTo>
                <a:lnTo>
                  <a:pt x="494040" y="48488"/>
                </a:lnTo>
                <a:lnTo>
                  <a:pt x="472294" y="36124"/>
                </a:lnTo>
                <a:lnTo>
                  <a:pt x="449542" y="25433"/>
                </a:lnTo>
                <a:lnTo>
                  <a:pt x="425866" y="16499"/>
                </a:lnTo>
                <a:lnTo>
                  <a:pt x="401350" y="9406"/>
                </a:lnTo>
                <a:lnTo>
                  <a:pt x="376078" y="4236"/>
                </a:lnTo>
                <a:lnTo>
                  <a:pt x="350132" y="1072"/>
                </a:lnTo>
                <a:lnTo>
                  <a:pt x="323595" y="0"/>
                </a:lnTo>
                <a:lnTo>
                  <a:pt x="297059" y="1072"/>
                </a:lnTo>
                <a:lnTo>
                  <a:pt x="271113" y="4236"/>
                </a:lnTo>
                <a:lnTo>
                  <a:pt x="245841" y="9406"/>
                </a:lnTo>
                <a:lnTo>
                  <a:pt x="221325" y="16499"/>
                </a:lnTo>
                <a:lnTo>
                  <a:pt x="197649" y="25433"/>
                </a:lnTo>
                <a:lnTo>
                  <a:pt x="174897" y="36124"/>
                </a:lnTo>
                <a:lnTo>
                  <a:pt x="153151" y="48488"/>
                </a:lnTo>
                <a:lnTo>
                  <a:pt x="132496" y="62443"/>
                </a:lnTo>
                <a:lnTo>
                  <a:pt x="113014" y="77904"/>
                </a:lnTo>
                <a:lnTo>
                  <a:pt x="94789" y="94789"/>
                </a:lnTo>
                <a:lnTo>
                  <a:pt x="77904" y="113014"/>
                </a:lnTo>
                <a:lnTo>
                  <a:pt x="62443" y="132496"/>
                </a:lnTo>
                <a:lnTo>
                  <a:pt x="48488" y="153151"/>
                </a:lnTo>
                <a:lnTo>
                  <a:pt x="36124" y="174897"/>
                </a:lnTo>
                <a:lnTo>
                  <a:pt x="25433" y="197649"/>
                </a:lnTo>
                <a:lnTo>
                  <a:pt x="16499" y="221325"/>
                </a:lnTo>
                <a:lnTo>
                  <a:pt x="9406" y="245841"/>
                </a:lnTo>
                <a:lnTo>
                  <a:pt x="4236" y="271113"/>
                </a:lnTo>
                <a:lnTo>
                  <a:pt x="1072" y="297059"/>
                </a:lnTo>
                <a:lnTo>
                  <a:pt x="0" y="323596"/>
                </a:lnTo>
                <a:lnTo>
                  <a:pt x="1072" y="350149"/>
                </a:lnTo>
                <a:close/>
              </a:path>
              <a:path h="647192" w="647191">
                <a:moveTo>
                  <a:pt x="248652" y="521288"/>
                </a:moveTo>
                <a:lnTo>
                  <a:pt x="238512" y="511965"/>
                </a:lnTo>
                <a:lnTo>
                  <a:pt x="229984" y="501128"/>
                </a:lnTo>
                <a:lnTo>
                  <a:pt x="223271" y="488979"/>
                </a:lnTo>
                <a:lnTo>
                  <a:pt x="218578" y="475722"/>
                </a:lnTo>
                <a:lnTo>
                  <a:pt x="216109" y="461560"/>
                </a:lnTo>
                <a:lnTo>
                  <a:pt x="221325" y="630704"/>
                </a:lnTo>
                <a:lnTo>
                  <a:pt x="245841" y="637793"/>
                </a:lnTo>
                <a:lnTo>
                  <a:pt x="271113" y="642959"/>
                </a:lnTo>
                <a:lnTo>
                  <a:pt x="297059" y="646119"/>
                </a:lnTo>
                <a:lnTo>
                  <a:pt x="323595" y="647192"/>
                </a:lnTo>
                <a:lnTo>
                  <a:pt x="350132" y="646119"/>
                </a:lnTo>
                <a:lnTo>
                  <a:pt x="376078" y="642959"/>
                </a:lnTo>
                <a:lnTo>
                  <a:pt x="401350" y="637793"/>
                </a:lnTo>
                <a:lnTo>
                  <a:pt x="425866" y="630704"/>
                </a:lnTo>
                <a:lnTo>
                  <a:pt x="449542" y="621776"/>
                </a:lnTo>
                <a:lnTo>
                  <a:pt x="472294" y="611091"/>
                </a:lnTo>
                <a:lnTo>
                  <a:pt x="494040" y="598733"/>
                </a:lnTo>
                <a:lnTo>
                  <a:pt x="514695" y="584785"/>
                </a:lnTo>
                <a:lnTo>
                  <a:pt x="534177" y="569329"/>
                </a:lnTo>
                <a:lnTo>
                  <a:pt x="552402" y="552450"/>
                </a:lnTo>
                <a:lnTo>
                  <a:pt x="569287" y="534229"/>
                </a:lnTo>
                <a:lnTo>
                  <a:pt x="584748" y="514750"/>
                </a:lnTo>
                <a:lnTo>
                  <a:pt x="598703" y="494096"/>
                </a:lnTo>
                <a:lnTo>
                  <a:pt x="611067" y="472350"/>
                </a:lnTo>
                <a:lnTo>
                  <a:pt x="621758" y="449595"/>
                </a:lnTo>
                <a:lnTo>
                  <a:pt x="630692" y="425915"/>
                </a:lnTo>
                <a:lnTo>
                  <a:pt x="637785" y="401392"/>
                </a:lnTo>
                <a:lnTo>
                  <a:pt x="642955" y="376108"/>
                </a:lnTo>
                <a:lnTo>
                  <a:pt x="646119" y="350149"/>
                </a:lnTo>
                <a:lnTo>
                  <a:pt x="647191" y="323596"/>
                </a:lnTo>
                <a:lnTo>
                  <a:pt x="646119" y="297059"/>
                </a:lnTo>
                <a:lnTo>
                  <a:pt x="642955" y="271113"/>
                </a:lnTo>
                <a:lnTo>
                  <a:pt x="637785" y="245841"/>
                </a:lnTo>
                <a:lnTo>
                  <a:pt x="630692" y="221325"/>
                </a:lnTo>
                <a:lnTo>
                  <a:pt x="621758" y="197649"/>
                </a:lnTo>
                <a:lnTo>
                  <a:pt x="611067" y="174897"/>
                </a:lnTo>
                <a:lnTo>
                  <a:pt x="598703" y="153151"/>
                </a:lnTo>
                <a:lnTo>
                  <a:pt x="584748" y="132496"/>
                </a:lnTo>
                <a:lnTo>
                  <a:pt x="569287" y="113014"/>
                </a:lnTo>
                <a:lnTo>
                  <a:pt x="552402" y="94789"/>
                </a:lnTo>
                <a:lnTo>
                  <a:pt x="534177" y="77904"/>
                </a:lnTo>
                <a:lnTo>
                  <a:pt x="514695" y="62443"/>
                </a:lnTo>
                <a:lnTo>
                  <a:pt x="516761" y="243433"/>
                </a:lnTo>
                <a:lnTo>
                  <a:pt x="525257" y="254291"/>
                </a:lnTo>
                <a:lnTo>
                  <a:pt x="531938" y="266450"/>
                </a:lnTo>
                <a:lnTo>
                  <a:pt x="536601" y="279709"/>
                </a:lnTo>
                <a:lnTo>
                  <a:pt x="539044" y="293863"/>
                </a:lnTo>
                <a:lnTo>
                  <a:pt x="539368" y="301371"/>
                </a:lnTo>
                <a:lnTo>
                  <a:pt x="539368" y="346329"/>
                </a:lnTo>
                <a:lnTo>
                  <a:pt x="538065" y="360850"/>
                </a:lnTo>
                <a:lnTo>
                  <a:pt x="534450" y="374569"/>
                </a:lnTo>
                <a:lnTo>
                  <a:pt x="528725" y="387285"/>
                </a:lnTo>
                <a:lnTo>
                  <a:pt x="521091" y="398795"/>
                </a:lnTo>
                <a:lnTo>
                  <a:pt x="511750" y="408898"/>
                </a:lnTo>
                <a:lnTo>
                  <a:pt x="500903" y="417392"/>
                </a:lnTo>
                <a:lnTo>
                  <a:pt x="488753" y="424076"/>
                </a:lnTo>
                <a:lnTo>
                  <a:pt x="475500" y="428749"/>
                </a:lnTo>
                <a:lnTo>
                  <a:pt x="461346" y="431209"/>
                </a:lnTo>
                <a:lnTo>
                  <a:pt x="454151" y="431546"/>
                </a:lnTo>
                <a:lnTo>
                  <a:pt x="431418" y="431546"/>
                </a:lnTo>
                <a:lnTo>
                  <a:pt x="431418" y="454152"/>
                </a:lnTo>
                <a:lnTo>
                  <a:pt x="430147" y="468677"/>
                </a:lnTo>
                <a:lnTo>
                  <a:pt x="426550" y="482406"/>
                </a:lnTo>
                <a:lnTo>
                  <a:pt x="420831" y="495134"/>
                </a:lnTo>
                <a:lnTo>
                  <a:pt x="413195" y="506657"/>
                </a:lnTo>
                <a:lnTo>
                  <a:pt x="403845" y="516771"/>
                </a:lnTo>
                <a:lnTo>
                  <a:pt x="392986" y="525271"/>
                </a:lnTo>
                <a:lnTo>
                  <a:pt x="380822" y="531954"/>
                </a:lnTo>
                <a:lnTo>
                  <a:pt x="367558" y="536615"/>
                </a:lnTo>
                <a:lnTo>
                  <a:pt x="353396" y="539050"/>
                </a:lnTo>
                <a:lnTo>
                  <a:pt x="346201" y="539369"/>
                </a:lnTo>
                <a:lnTo>
                  <a:pt x="301243" y="539369"/>
                </a:lnTo>
                <a:lnTo>
                  <a:pt x="286699" y="538137"/>
                </a:lnTo>
                <a:lnTo>
                  <a:pt x="272950" y="534577"/>
                </a:lnTo>
                <a:lnTo>
                  <a:pt x="260199" y="528893"/>
                </a:lnTo>
                <a:lnTo>
                  <a:pt x="248652" y="521288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5433441" y="7595488"/>
            <a:ext cx="287655" cy="287655"/>
          </a:xfrm>
          <a:custGeom>
            <a:avLst/>
            <a:gdLst/>
            <a:ahLst/>
            <a:cxnLst/>
            <a:rect b="b" l="l" r="r" t="t"/>
            <a:pathLst>
              <a:path h="287654" w="287655">
                <a:moveTo>
                  <a:pt x="113919" y="0"/>
                </a:moveTo>
                <a:lnTo>
                  <a:pt x="107823" y="6096"/>
                </a:lnTo>
                <a:lnTo>
                  <a:pt x="107823" y="71882"/>
                </a:lnTo>
                <a:lnTo>
                  <a:pt x="104996" y="85848"/>
                </a:lnTo>
                <a:lnTo>
                  <a:pt x="97292" y="97271"/>
                </a:lnTo>
                <a:lnTo>
                  <a:pt x="85877" y="104984"/>
                </a:lnTo>
                <a:lnTo>
                  <a:pt x="71882" y="107823"/>
                </a:lnTo>
                <a:lnTo>
                  <a:pt x="6096" y="107823"/>
                </a:lnTo>
                <a:lnTo>
                  <a:pt x="0" y="113919"/>
                </a:lnTo>
                <a:lnTo>
                  <a:pt x="126" y="173863"/>
                </a:lnTo>
                <a:lnTo>
                  <a:pt x="6223" y="179832"/>
                </a:lnTo>
                <a:lnTo>
                  <a:pt x="71882" y="179705"/>
                </a:lnTo>
                <a:lnTo>
                  <a:pt x="85826" y="182524"/>
                </a:lnTo>
                <a:lnTo>
                  <a:pt x="97236" y="190216"/>
                </a:lnTo>
                <a:lnTo>
                  <a:pt x="104955" y="201635"/>
                </a:lnTo>
                <a:lnTo>
                  <a:pt x="107822" y="215634"/>
                </a:lnTo>
                <a:lnTo>
                  <a:pt x="107950" y="281686"/>
                </a:lnTo>
                <a:lnTo>
                  <a:pt x="114046" y="287655"/>
                </a:lnTo>
                <a:lnTo>
                  <a:pt x="166370" y="287655"/>
                </a:lnTo>
                <a:lnTo>
                  <a:pt x="173736" y="287401"/>
                </a:lnTo>
                <a:lnTo>
                  <a:pt x="179578" y="281559"/>
                </a:lnTo>
                <a:lnTo>
                  <a:pt x="179705" y="215773"/>
                </a:lnTo>
                <a:lnTo>
                  <a:pt x="182522" y="201755"/>
                </a:lnTo>
                <a:lnTo>
                  <a:pt x="190200" y="190307"/>
                </a:lnTo>
                <a:lnTo>
                  <a:pt x="201582" y="182574"/>
                </a:lnTo>
                <a:lnTo>
                  <a:pt x="215508" y="179705"/>
                </a:lnTo>
                <a:lnTo>
                  <a:pt x="281559" y="179578"/>
                </a:lnTo>
                <a:lnTo>
                  <a:pt x="287400" y="173736"/>
                </a:lnTo>
                <a:lnTo>
                  <a:pt x="287655" y="166497"/>
                </a:lnTo>
                <a:lnTo>
                  <a:pt x="287655" y="114046"/>
                </a:lnTo>
                <a:lnTo>
                  <a:pt x="281686" y="108077"/>
                </a:lnTo>
                <a:lnTo>
                  <a:pt x="274320" y="107823"/>
                </a:lnTo>
                <a:lnTo>
                  <a:pt x="215646" y="107823"/>
                </a:lnTo>
                <a:lnTo>
                  <a:pt x="201679" y="104996"/>
                </a:lnTo>
                <a:lnTo>
                  <a:pt x="190256" y="97292"/>
                </a:lnTo>
                <a:lnTo>
                  <a:pt x="182543" y="85877"/>
                </a:lnTo>
                <a:lnTo>
                  <a:pt x="179705" y="71882"/>
                </a:lnTo>
                <a:lnTo>
                  <a:pt x="179705" y="6223"/>
                </a:lnTo>
                <a:lnTo>
                  <a:pt x="173862" y="127"/>
                </a:lnTo>
                <a:lnTo>
                  <a:pt x="166370" y="0"/>
                </a:lnTo>
                <a:lnTo>
                  <a:pt x="113919" y="0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4" name="object 124"/>
          <p:cNvSpPr/>
          <p:nvPr/>
        </p:nvSpPr>
        <p:spPr>
          <a:xfrm>
            <a:off x="4606417" y="6993503"/>
            <a:ext cx="482854" cy="1094618"/>
          </a:xfrm>
          <a:custGeom>
            <a:avLst/>
            <a:gdLst/>
            <a:ahLst/>
            <a:cxnLst/>
            <a:rect b="b" l="l" r="r" t="t"/>
            <a:pathLst>
              <a:path h="1094618" w="482854">
                <a:moveTo>
                  <a:pt x="148462" y="41788"/>
                </a:moveTo>
                <a:lnTo>
                  <a:pt x="19050" y="301757"/>
                </a:lnTo>
                <a:lnTo>
                  <a:pt x="0" y="800867"/>
                </a:lnTo>
                <a:lnTo>
                  <a:pt x="209550" y="1094618"/>
                </a:lnTo>
                <a:lnTo>
                  <a:pt x="482854" y="1002543"/>
                </a:lnTo>
                <a:lnTo>
                  <a:pt x="480912" y="989971"/>
                </a:lnTo>
                <a:lnTo>
                  <a:pt x="474047" y="952446"/>
                </a:lnTo>
                <a:lnTo>
                  <a:pt x="465626" y="915247"/>
                </a:lnTo>
                <a:lnTo>
                  <a:pt x="455658" y="878426"/>
                </a:lnTo>
                <a:lnTo>
                  <a:pt x="444151" y="842030"/>
                </a:lnTo>
                <a:lnTo>
                  <a:pt x="426746" y="799880"/>
                </a:lnTo>
                <a:lnTo>
                  <a:pt x="407560" y="766655"/>
                </a:lnTo>
                <a:lnTo>
                  <a:pt x="384501" y="735971"/>
                </a:lnTo>
                <a:lnTo>
                  <a:pt x="359537" y="709808"/>
                </a:lnTo>
                <a:lnTo>
                  <a:pt x="355219" y="705998"/>
                </a:lnTo>
                <a:lnTo>
                  <a:pt x="352044" y="701172"/>
                </a:lnTo>
                <a:lnTo>
                  <a:pt x="238760" y="387990"/>
                </a:lnTo>
                <a:lnTo>
                  <a:pt x="233356" y="376338"/>
                </a:lnTo>
                <a:lnTo>
                  <a:pt x="225062" y="367119"/>
                </a:lnTo>
                <a:lnTo>
                  <a:pt x="214589" y="360719"/>
                </a:lnTo>
                <a:lnTo>
                  <a:pt x="202650" y="357530"/>
                </a:lnTo>
                <a:lnTo>
                  <a:pt x="189957" y="357938"/>
                </a:lnTo>
                <a:lnTo>
                  <a:pt x="173355" y="364749"/>
                </a:lnTo>
                <a:lnTo>
                  <a:pt x="162791" y="380910"/>
                </a:lnTo>
                <a:lnTo>
                  <a:pt x="160508" y="393008"/>
                </a:lnTo>
                <a:lnTo>
                  <a:pt x="162220" y="405361"/>
                </a:lnTo>
                <a:lnTo>
                  <a:pt x="162433" y="406024"/>
                </a:lnTo>
                <a:lnTo>
                  <a:pt x="270383" y="702315"/>
                </a:lnTo>
                <a:lnTo>
                  <a:pt x="202692" y="726699"/>
                </a:lnTo>
                <a:lnTo>
                  <a:pt x="94869" y="430408"/>
                </a:lnTo>
                <a:lnTo>
                  <a:pt x="91299" y="418303"/>
                </a:lnTo>
                <a:lnTo>
                  <a:pt x="89166" y="406020"/>
                </a:lnTo>
                <a:lnTo>
                  <a:pt x="88446" y="393674"/>
                </a:lnTo>
                <a:lnTo>
                  <a:pt x="89115" y="381381"/>
                </a:lnTo>
                <a:lnTo>
                  <a:pt x="94528" y="357424"/>
                </a:lnTo>
                <a:lnTo>
                  <a:pt x="105219" y="335080"/>
                </a:lnTo>
                <a:lnTo>
                  <a:pt x="114300" y="322585"/>
                </a:lnTo>
                <a:lnTo>
                  <a:pt x="133687" y="305815"/>
                </a:lnTo>
                <a:lnTo>
                  <a:pt x="156300" y="293797"/>
                </a:lnTo>
                <a:lnTo>
                  <a:pt x="176646" y="287820"/>
                </a:lnTo>
                <a:lnTo>
                  <a:pt x="201900" y="285745"/>
                </a:lnTo>
                <a:lnTo>
                  <a:pt x="205232" y="285882"/>
                </a:lnTo>
                <a:lnTo>
                  <a:pt x="285496" y="108971"/>
                </a:lnTo>
                <a:lnTo>
                  <a:pt x="289732" y="97054"/>
                </a:lnTo>
                <a:lnTo>
                  <a:pt x="291936" y="84922"/>
                </a:lnTo>
                <a:lnTo>
                  <a:pt x="292186" y="72793"/>
                </a:lnTo>
                <a:lnTo>
                  <a:pt x="290559" y="60884"/>
                </a:lnTo>
                <a:lnTo>
                  <a:pt x="287133" y="49412"/>
                </a:lnTo>
                <a:lnTo>
                  <a:pt x="281984" y="38595"/>
                </a:lnTo>
                <a:lnTo>
                  <a:pt x="275191" y="28649"/>
                </a:lnTo>
                <a:lnTo>
                  <a:pt x="266831" y="19792"/>
                </a:lnTo>
                <a:lnTo>
                  <a:pt x="256981" y="12242"/>
                </a:lnTo>
                <a:lnTo>
                  <a:pt x="249555" y="8006"/>
                </a:lnTo>
                <a:lnTo>
                  <a:pt x="237841" y="3295"/>
                </a:lnTo>
                <a:lnTo>
                  <a:pt x="225851" y="652"/>
                </a:lnTo>
                <a:lnTo>
                  <a:pt x="213810" y="0"/>
                </a:lnTo>
                <a:lnTo>
                  <a:pt x="201942" y="1263"/>
                </a:lnTo>
                <a:lnTo>
                  <a:pt x="190473" y="4366"/>
                </a:lnTo>
                <a:lnTo>
                  <a:pt x="179626" y="9233"/>
                </a:lnTo>
                <a:lnTo>
                  <a:pt x="169628" y="15788"/>
                </a:lnTo>
                <a:lnTo>
                  <a:pt x="160703" y="23956"/>
                </a:lnTo>
                <a:lnTo>
                  <a:pt x="153076" y="33660"/>
                </a:lnTo>
                <a:lnTo>
                  <a:pt x="148590" y="41407"/>
                </a:lnTo>
                <a:lnTo>
                  <a:pt x="148462" y="41788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4759579" y="8045704"/>
            <a:ext cx="495935" cy="340987"/>
          </a:xfrm>
          <a:custGeom>
            <a:avLst/>
            <a:gdLst/>
            <a:ahLst/>
            <a:cxnLst/>
            <a:rect b="b" l="l" r="r" t="t"/>
            <a:pathLst>
              <a:path h="340987" w="495935">
                <a:moveTo>
                  <a:pt x="410972" y="254"/>
                </a:moveTo>
                <a:lnTo>
                  <a:pt x="405892" y="0"/>
                </a:lnTo>
                <a:lnTo>
                  <a:pt x="403351" y="254"/>
                </a:lnTo>
                <a:lnTo>
                  <a:pt x="13335" y="132969"/>
                </a:lnTo>
                <a:lnTo>
                  <a:pt x="1778" y="144399"/>
                </a:lnTo>
                <a:lnTo>
                  <a:pt x="0" y="153543"/>
                </a:lnTo>
                <a:lnTo>
                  <a:pt x="0" y="157099"/>
                </a:lnTo>
                <a:lnTo>
                  <a:pt x="62484" y="327533"/>
                </a:lnTo>
                <a:lnTo>
                  <a:pt x="70276" y="337106"/>
                </a:lnTo>
                <a:lnTo>
                  <a:pt x="81643" y="340987"/>
                </a:lnTo>
                <a:lnTo>
                  <a:pt x="90170" y="339725"/>
                </a:lnTo>
                <a:lnTo>
                  <a:pt x="480313" y="208153"/>
                </a:lnTo>
                <a:lnTo>
                  <a:pt x="486410" y="206756"/>
                </a:lnTo>
                <a:lnTo>
                  <a:pt x="491490" y="202692"/>
                </a:lnTo>
                <a:lnTo>
                  <a:pt x="494030" y="196977"/>
                </a:lnTo>
                <a:lnTo>
                  <a:pt x="495935" y="192659"/>
                </a:lnTo>
                <a:lnTo>
                  <a:pt x="495935" y="187706"/>
                </a:lnTo>
                <a:lnTo>
                  <a:pt x="494030" y="183388"/>
                </a:lnTo>
                <a:lnTo>
                  <a:pt x="432181" y="12573"/>
                </a:lnTo>
                <a:lnTo>
                  <a:pt x="423605" y="3001"/>
                </a:lnTo>
                <a:lnTo>
                  <a:pt x="410972" y="254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6066536" y="6993449"/>
            <a:ext cx="481457" cy="1094291"/>
          </a:xfrm>
          <a:custGeom>
            <a:avLst/>
            <a:gdLst/>
            <a:ahLst/>
            <a:cxnLst/>
            <a:rect b="b" l="l" r="r" t="t"/>
            <a:pathLst>
              <a:path h="1094291" w="481457">
                <a:moveTo>
                  <a:pt x="189447" y="76702"/>
                </a:moveTo>
                <a:lnTo>
                  <a:pt x="190331" y="88841"/>
                </a:lnTo>
                <a:lnTo>
                  <a:pt x="193198" y="100914"/>
                </a:lnTo>
                <a:lnTo>
                  <a:pt x="196341" y="109025"/>
                </a:lnTo>
                <a:lnTo>
                  <a:pt x="276605" y="285936"/>
                </a:lnTo>
                <a:lnTo>
                  <a:pt x="289319" y="285919"/>
                </a:lnTo>
                <a:lnTo>
                  <a:pt x="301924" y="287285"/>
                </a:lnTo>
                <a:lnTo>
                  <a:pt x="317500" y="291016"/>
                </a:lnTo>
                <a:lnTo>
                  <a:pt x="340722" y="301938"/>
                </a:lnTo>
                <a:lnTo>
                  <a:pt x="360828" y="317767"/>
                </a:lnTo>
                <a:lnTo>
                  <a:pt x="373690" y="333489"/>
                </a:lnTo>
                <a:lnTo>
                  <a:pt x="384941" y="355579"/>
                </a:lnTo>
                <a:lnTo>
                  <a:pt x="390917" y="379425"/>
                </a:lnTo>
                <a:lnTo>
                  <a:pt x="391873" y="391708"/>
                </a:lnTo>
                <a:lnTo>
                  <a:pt x="391447" y="404071"/>
                </a:lnTo>
                <a:lnTo>
                  <a:pt x="389617" y="416395"/>
                </a:lnTo>
                <a:lnTo>
                  <a:pt x="386362" y="428560"/>
                </a:lnTo>
                <a:lnTo>
                  <a:pt x="385444" y="431224"/>
                </a:lnTo>
                <a:lnTo>
                  <a:pt x="277622" y="727515"/>
                </a:lnTo>
                <a:lnTo>
                  <a:pt x="210058" y="703004"/>
                </a:lnTo>
                <a:lnTo>
                  <a:pt x="317880" y="406713"/>
                </a:lnTo>
                <a:lnTo>
                  <a:pt x="319833" y="394407"/>
                </a:lnTo>
                <a:lnTo>
                  <a:pt x="317715" y="382310"/>
                </a:lnTo>
                <a:lnTo>
                  <a:pt x="311758" y="371426"/>
                </a:lnTo>
                <a:lnTo>
                  <a:pt x="306704" y="365311"/>
                </a:lnTo>
                <a:lnTo>
                  <a:pt x="300989" y="361374"/>
                </a:lnTo>
                <a:lnTo>
                  <a:pt x="294513" y="359342"/>
                </a:lnTo>
                <a:lnTo>
                  <a:pt x="281752" y="357683"/>
                </a:lnTo>
                <a:lnTo>
                  <a:pt x="269488" y="359728"/>
                </a:lnTo>
                <a:lnTo>
                  <a:pt x="258432" y="365091"/>
                </a:lnTo>
                <a:lnTo>
                  <a:pt x="249295" y="373387"/>
                </a:lnTo>
                <a:lnTo>
                  <a:pt x="242786" y="384230"/>
                </a:lnTo>
                <a:lnTo>
                  <a:pt x="241300" y="388425"/>
                </a:lnTo>
                <a:lnTo>
                  <a:pt x="129793" y="696273"/>
                </a:lnTo>
                <a:lnTo>
                  <a:pt x="128397" y="701353"/>
                </a:lnTo>
                <a:lnTo>
                  <a:pt x="125602" y="706052"/>
                </a:lnTo>
                <a:lnTo>
                  <a:pt x="121919" y="709862"/>
                </a:lnTo>
                <a:lnTo>
                  <a:pt x="112794" y="718927"/>
                </a:lnTo>
                <a:lnTo>
                  <a:pt x="104054" y="728329"/>
                </a:lnTo>
                <a:lnTo>
                  <a:pt x="80241" y="758437"/>
                </a:lnTo>
                <a:lnTo>
                  <a:pt x="60236" y="791150"/>
                </a:lnTo>
                <a:lnTo>
                  <a:pt x="44293" y="826151"/>
                </a:lnTo>
                <a:lnTo>
                  <a:pt x="29285" y="871353"/>
                </a:lnTo>
                <a:lnTo>
                  <a:pt x="19052" y="908088"/>
                </a:lnTo>
                <a:lnTo>
                  <a:pt x="10329" y="945229"/>
                </a:lnTo>
                <a:lnTo>
                  <a:pt x="3125" y="982720"/>
                </a:lnTo>
                <a:lnTo>
                  <a:pt x="0" y="1002216"/>
                </a:lnTo>
                <a:lnTo>
                  <a:pt x="273303" y="1094291"/>
                </a:lnTo>
                <a:lnTo>
                  <a:pt x="481457" y="800921"/>
                </a:lnTo>
                <a:lnTo>
                  <a:pt x="462407" y="301811"/>
                </a:lnTo>
                <a:lnTo>
                  <a:pt x="333375" y="41842"/>
                </a:lnTo>
                <a:lnTo>
                  <a:pt x="309646" y="13959"/>
                </a:lnTo>
                <a:lnTo>
                  <a:pt x="264791" y="0"/>
                </a:lnTo>
                <a:lnTo>
                  <a:pt x="252732" y="1168"/>
                </a:lnTo>
                <a:lnTo>
                  <a:pt x="240791" y="4354"/>
                </a:lnTo>
                <a:lnTo>
                  <a:pt x="232663" y="7806"/>
                </a:lnTo>
                <a:lnTo>
                  <a:pt x="232283" y="8060"/>
                </a:lnTo>
                <a:lnTo>
                  <a:pt x="221451" y="14601"/>
                </a:lnTo>
                <a:lnTo>
                  <a:pt x="212061" y="22591"/>
                </a:lnTo>
                <a:lnTo>
                  <a:pt x="204190" y="31813"/>
                </a:lnTo>
                <a:lnTo>
                  <a:pt x="197917" y="42052"/>
                </a:lnTo>
                <a:lnTo>
                  <a:pt x="193317" y="53091"/>
                </a:lnTo>
                <a:lnTo>
                  <a:pt x="190467" y="64713"/>
                </a:lnTo>
                <a:lnTo>
                  <a:pt x="189447" y="76702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7" name="object 127"/>
          <p:cNvSpPr/>
          <p:nvPr/>
        </p:nvSpPr>
        <p:spPr>
          <a:xfrm>
            <a:off x="5898896" y="8046720"/>
            <a:ext cx="496188" cy="340563"/>
          </a:xfrm>
          <a:custGeom>
            <a:avLst/>
            <a:gdLst/>
            <a:ahLst/>
            <a:cxnLst/>
            <a:rect b="b" l="l" r="r" t="t"/>
            <a:pathLst>
              <a:path h="340563" w="496188">
                <a:moveTo>
                  <a:pt x="495934" y="152526"/>
                </a:moveTo>
                <a:lnTo>
                  <a:pt x="492378" y="139191"/>
                </a:lnTo>
                <a:lnTo>
                  <a:pt x="92582" y="380"/>
                </a:lnTo>
                <a:lnTo>
                  <a:pt x="87502" y="0"/>
                </a:lnTo>
                <a:lnTo>
                  <a:pt x="84962" y="380"/>
                </a:lnTo>
                <a:lnTo>
                  <a:pt x="76200" y="0"/>
                </a:lnTo>
                <a:lnTo>
                  <a:pt x="68199" y="5206"/>
                </a:lnTo>
                <a:lnTo>
                  <a:pt x="64896" y="13334"/>
                </a:lnTo>
                <a:lnTo>
                  <a:pt x="1904" y="183006"/>
                </a:lnTo>
                <a:lnTo>
                  <a:pt x="0" y="187451"/>
                </a:lnTo>
                <a:lnTo>
                  <a:pt x="0" y="192277"/>
                </a:lnTo>
                <a:lnTo>
                  <a:pt x="1904" y="196722"/>
                </a:lnTo>
                <a:lnTo>
                  <a:pt x="406018" y="339851"/>
                </a:lnTo>
                <a:lnTo>
                  <a:pt x="418322" y="340563"/>
                </a:lnTo>
                <a:lnTo>
                  <a:pt x="428851" y="334771"/>
                </a:lnTo>
                <a:lnTo>
                  <a:pt x="433704" y="327532"/>
                </a:lnTo>
                <a:lnTo>
                  <a:pt x="495553" y="157098"/>
                </a:lnTo>
                <a:lnTo>
                  <a:pt x="496188" y="154050"/>
                </a:lnTo>
                <a:lnTo>
                  <a:pt x="495934" y="152526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8" name="object 128"/>
          <p:cNvSpPr/>
          <p:nvPr/>
        </p:nvSpPr>
        <p:spPr>
          <a:xfrm>
            <a:off x="1191895" y="533400"/>
            <a:ext cx="4380230" cy="1497329"/>
          </a:xfrm>
          <a:custGeom>
            <a:avLst/>
            <a:gdLst/>
            <a:ahLst/>
            <a:cxnLst/>
            <a:rect b="b" l="l" r="r" t="t"/>
            <a:pathLst>
              <a:path h="1497329" w="4380230">
                <a:moveTo>
                  <a:pt x="357124" y="0"/>
                </a:moveTo>
                <a:lnTo>
                  <a:pt x="327834" y="1183"/>
                </a:lnTo>
                <a:lnTo>
                  <a:pt x="299197" y="4674"/>
                </a:lnTo>
                <a:lnTo>
                  <a:pt x="244246" y="18206"/>
                </a:lnTo>
                <a:lnTo>
                  <a:pt x="193006" y="39862"/>
                </a:lnTo>
                <a:lnTo>
                  <a:pt x="146212" y="68905"/>
                </a:lnTo>
                <a:lnTo>
                  <a:pt x="104600" y="104600"/>
                </a:lnTo>
                <a:lnTo>
                  <a:pt x="68905" y="146212"/>
                </a:lnTo>
                <a:lnTo>
                  <a:pt x="39862" y="193006"/>
                </a:lnTo>
                <a:lnTo>
                  <a:pt x="18206" y="244246"/>
                </a:lnTo>
                <a:lnTo>
                  <a:pt x="4674" y="299197"/>
                </a:lnTo>
                <a:lnTo>
                  <a:pt x="0" y="357124"/>
                </a:lnTo>
                <a:lnTo>
                  <a:pt x="0" y="1497329"/>
                </a:lnTo>
                <a:lnTo>
                  <a:pt x="4023105" y="1497329"/>
                </a:lnTo>
                <a:lnTo>
                  <a:pt x="4052395" y="1496146"/>
                </a:lnTo>
                <a:lnTo>
                  <a:pt x="4108926" y="1486950"/>
                </a:lnTo>
                <a:lnTo>
                  <a:pt x="4162113" y="1469264"/>
                </a:lnTo>
                <a:lnTo>
                  <a:pt x="4211222" y="1443823"/>
                </a:lnTo>
                <a:lnTo>
                  <a:pt x="4255517" y="1411362"/>
                </a:lnTo>
                <a:lnTo>
                  <a:pt x="4294262" y="1372617"/>
                </a:lnTo>
                <a:lnTo>
                  <a:pt x="4326723" y="1328322"/>
                </a:lnTo>
                <a:lnTo>
                  <a:pt x="4352164" y="1279213"/>
                </a:lnTo>
                <a:lnTo>
                  <a:pt x="4369850" y="1226026"/>
                </a:lnTo>
                <a:lnTo>
                  <a:pt x="4379046" y="1169495"/>
                </a:lnTo>
                <a:lnTo>
                  <a:pt x="4380230" y="1140205"/>
                </a:lnTo>
                <a:lnTo>
                  <a:pt x="4380230" y="0"/>
                </a:lnTo>
                <a:lnTo>
                  <a:pt x="357124" y="0"/>
                </a:lnTo>
                <a:close/>
              </a:path>
            </a:pathLst>
          </a:custGeom>
          <a:solidFill>
            <a:srgbClr val="DF0304">
              <a:alpha val="63922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1191895" y="533400"/>
            <a:ext cx="4380230" cy="1497329"/>
          </a:xfrm>
          <a:custGeom>
            <a:avLst/>
            <a:gdLst/>
            <a:ahLst/>
            <a:cxnLst/>
            <a:rect b="b" l="l" r="r" t="t"/>
            <a:pathLst>
              <a:path h="1497329" w="4380230">
                <a:moveTo>
                  <a:pt x="357124" y="0"/>
                </a:moveTo>
                <a:lnTo>
                  <a:pt x="4380230" y="0"/>
                </a:lnTo>
                <a:lnTo>
                  <a:pt x="4380230" y="1140205"/>
                </a:lnTo>
                <a:lnTo>
                  <a:pt x="4375555" y="1198132"/>
                </a:lnTo>
                <a:lnTo>
                  <a:pt x="4362023" y="1253083"/>
                </a:lnTo>
                <a:lnTo>
                  <a:pt x="4340367" y="1304323"/>
                </a:lnTo>
                <a:lnTo>
                  <a:pt x="4311324" y="1351117"/>
                </a:lnTo>
                <a:lnTo>
                  <a:pt x="4275629" y="1392729"/>
                </a:lnTo>
                <a:lnTo>
                  <a:pt x="4234017" y="1428424"/>
                </a:lnTo>
                <a:lnTo>
                  <a:pt x="4187223" y="1457467"/>
                </a:lnTo>
                <a:lnTo>
                  <a:pt x="4135983" y="1479123"/>
                </a:lnTo>
                <a:lnTo>
                  <a:pt x="4081032" y="1492655"/>
                </a:lnTo>
                <a:lnTo>
                  <a:pt x="4023105" y="1497329"/>
                </a:lnTo>
                <a:lnTo>
                  <a:pt x="0" y="1497329"/>
                </a:lnTo>
                <a:lnTo>
                  <a:pt x="0" y="357124"/>
                </a:lnTo>
                <a:lnTo>
                  <a:pt x="1183" y="327834"/>
                </a:lnTo>
                <a:lnTo>
                  <a:pt x="10379" y="271303"/>
                </a:lnTo>
                <a:lnTo>
                  <a:pt x="28065" y="218116"/>
                </a:lnTo>
                <a:lnTo>
                  <a:pt x="53506" y="169007"/>
                </a:lnTo>
                <a:lnTo>
                  <a:pt x="85967" y="124712"/>
                </a:lnTo>
                <a:lnTo>
                  <a:pt x="124712" y="85967"/>
                </a:lnTo>
                <a:lnTo>
                  <a:pt x="169007" y="53506"/>
                </a:lnTo>
                <a:lnTo>
                  <a:pt x="218116" y="28065"/>
                </a:lnTo>
                <a:lnTo>
                  <a:pt x="271303" y="10379"/>
                </a:lnTo>
                <a:lnTo>
                  <a:pt x="327834" y="1183"/>
                </a:lnTo>
                <a:lnTo>
                  <a:pt x="357124" y="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7023861" y="9738978"/>
            <a:ext cx="33775" cy="0"/>
          </a:xfrm>
          <a:custGeom>
            <a:avLst/>
            <a:gdLst/>
            <a:ahLst/>
            <a:cxnLst/>
            <a:rect b="b" l="l" r="r" t="t"/>
            <a:pathLst>
              <a:path h="0" w="33775">
                <a:moveTo>
                  <a:pt x="0" y="0"/>
                </a:moveTo>
                <a:lnTo>
                  <a:pt x="33775" y="0"/>
                </a:lnTo>
              </a:path>
            </a:pathLst>
          </a:custGeom>
          <a:ln w="35059">
            <a:solidFill>
              <a:srgbClr val="DF0304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6495468" y="8809748"/>
            <a:ext cx="1018105" cy="1013701"/>
          </a:xfrm>
          <a:custGeom>
            <a:avLst/>
            <a:gdLst/>
            <a:ahLst/>
            <a:cxnLst/>
            <a:rect b="b" l="l" r="r" t="t"/>
            <a:pathLst>
              <a:path h="1013701" w="1018105">
                <a:moveTo>
                  <a:pt x="622119" y="1013701"/>
                </a:moveTo>
                <a:lnTo>
                  <a:pt x="625661" y="710706"/>
                </a:lnTo>
                <a:lnTo>
                  <a:pt x="621083" y="691414"/>
                </a:lnTo>
                <a:lnTo>
                  <a:pt x="617482" y="671841"/>
                </a:lnTo>
                <a:lnTo>
                  <a:pt x="614875" y="652021"/>
                </a:lnTo>
                <a:lnTo>
                  <a:pt x="613281" y="631986"/>
                </a:lnTo>
                <a:lnTo>
                  <a:pt x="612721" y="611771"/>
                </a:lnTo>
                <a:lnTo>
                  <a:pt x="612721" y="1013701"/>
                </a:lnTo>
                <a:lnTo>
                  <a:pt x="622119" y="1013701"/>
                </a:lnTo>
                <a:close/>
              </a:path>
              <a:path h="1013701" w="1018105">
                <a:moveTo>
                  <a:pt x="13016" y="415291"/>
                </a:moveTo>
                <a:lnTo>
                  <a:pt x="6067" y="425126"/>
                </a:lnTo>
                <a:lnTo>
                  <a:pt x="1690" y="436165"/>
                </a:lnTo>
                <a:lnTo>
                  <a:pt x="0" y="447894"/>
                </a:lnTo>
                <a:lnTo>
                  <a:pt x="1108" y="459800"/>
                </a:lnTo>
                <a:lnTo>
                  <a:pt x="5129" y="471369"/>
                </a:lnTo>
                <a:lnTo>
                  <a:pt x="7566" y="475767"/>
                </a:lnTo>
                <a:lnTo>
                  <a:pt x="8582" y="477291"/>
                </a:lnTo>
                <a:lnTo>
                  <a:pt x="258137" y="799807"/>
                </a:lnTo>
                <a:lnTo>
                  <a:pt x="258137" y="1006132"/>
                </a:lnTo>
                <a:lnTo>
                  <a:pt x="265757" y="1013701"/>
                </a:lnTo>
                <a:lnTo>
                  <a:pt x="612721" y="1013701"/>
                </a:lnTo>
                <a:lnTo>
                  <a:pt x="609292" y="767880"/>
                </a:lnTo>
                <a:lnTo>
                  <a:pt x="598370" y="785113"/>
                </a:lnTo>
                <a:lnTo>
                  <a:pt x="596719" y="787793"/>
                </a:lnTo>
                <a:lnTo>
                  <a:pt x="595830" y="790905"/>
                </a:lnTo>
                <a:lnTo>
                  <a:pt x="595957" y="979906"/>
                </a:lnTo>
                <a:lnTo>
                  <a:pt x="291919" y="979906"/>
                </a:lnTo>
                <a:lnTo>
                  <a:pt x="291919" y="790320"/>
                </a:lnTo>
                <a:lnTo>
                  <a:pt x="290649" y="786688"/>
                </a:lnTo>
                <a:lnTo>
                  <a:pt x="288363" y="783755"/>
                </a:lnTo>
                <a:lnTo>
                  <a:pt x="35887" y="457517"/>
                </a:lnTo>
                <a:lnTo>
                  <a:pt x="34178" y="445699"/>
                </a:lnTo>
                <a:lnTo>
                  <a:pt x="40520" y="435639"/>
                </a:lnTo>
                <a:lnTo>
                  <a:pt x="41094" y="435216"/>
                </a:lnTo>
                <a:lnTo>
                  <a:pt x="64970" y="419341"/>
                </a:lnTo>
                <a:lnTo>
                  <a:pt x="47938" y="390297"/>
                </a:lnTo>
                <a:lnTo>
                  <a:pt x="46428" y="391286"/>
                </a:lnTo>
                <a:lnTo>
                  <a:pt x="22425" y="407174"/>
                </a:lnTo>
                <a:lnTo>
                  <a:pt x="13016" y="415291"/>
                </a:lnTo>
                <a:close/>
              </a:path>
              <a:path h="1013701" w="1018105">
                <a:moveTo>
                  <a:pt x="393814" y="583833"/>
                </a:moveTo>
                <a:lnTo>
                  <a:pt x="382995" y="575271"/>
                </a:lnTo>
                <a:lnTo>
                  <a:pt x="371053" y="568225"/>
                </a:lnTo>
                <a:lnTo>
                  <a:pt x="358134" y="562839"/>
                </a:lnTo>
                <a:lnTo>
                  <a:pt x="344381" y="559259"/>
                </a:lnTo>
                <a:lnTo>
                  <a:pt x="329939" y="557629"/>
                </a:lnTo>
                <a:lnTo>
                  <a:pt x="291919" y="557542"/>
                </a:lnTo>
                <a:lnTo>
                  <a:pt x="291919" y="152057"/>
                </a:lnTo>
                <a:lnTo>
                  <a:pt x="294905" y="138145"/>
                </a:lnTo>
                <a:lnTo>
                  <a:pt x="302997" y="127037"/>
                </a:lnTo>
                <a:lnTo>
                  <a:pt x="314892" y="120039"/>
                </a:lnTo>
                <a:lnTo>
                  <a:pt x="325701" y="118275"/>
                </a:lnTo>
                <a:lnTo>
                  <a:pt x="339618" y="121263"/>
                </a:lnTo>
                <a:lnTo>
                  <a:pt x="350725" y="129358"/>
                </a:lnTo>
                <a:lnTo>
                  <a:pt x="357719" y="141253"/>
                </a:lnTo>
                <a:lnTo>
                  <a:pt x="359483" y="152057"/>
                </a:lnTo>
                <a:lnTo>
                  <a:pt x="359483" y="489953"/>
                </a:lnTo>
                <a:lnTo>
                  <a:pt x="393265" y="489953"/>
                </a:lnTo>
                <a:lnTo>
                  <a:pt x="393265" y="67589"/>
                </a:lnTo>
                <a:lnTo>
                  <a:pt x="396250" y="53672"/>
                </a:lnTo>
                <a:lnTo>
                  <a:pt x="404340" y="42561"/>
                </a:lnTo>
                <a:lnTo>
                  <a:pt x="416230" y="35561"/>
                </a:lnTo>
                <a:lnTo>
                  <a:pt x="427047" y="33794"/>
                </a:lnTo>
                <a:lnTo>
                  <a:pt x="440962" y="36782"/>
                </a:lnTo>
                <a:lnTo>
                  <a:pt x="452067" y="44876"/>
                </a:lnTo>
                <a:lnTo>
                  <a:pt x="459063" y="56771"/>
                </a:lnTo>
                <a:lnTo>
                  <a:pt x="460829" y="67589"/>
                </a:lnTo>
                <a:lnTo>
                  <a:pt x="460829" y="489953"/>
                </a:lnTo>
                <a:lnTo>
                  <a:pt x="494611" y="489953"/>
                </a:lnTo>
                <a:lnTo>
                  <a:pt x="494611" y="152057"/>
                </a:lnTo>
                <a:lnTo>
                  <a:pt x="497597" y="138145"/>
                </a:lnTo>
                <a:lnTo>
                  <a:pt x="505689" y="127037"/>
                </a:lnTo>
                <a:lnTo>
                  <a:pt x="517584" y="120039"/>
                </a:lnTo>
                <a:lnTo>
                  <a:pt x="528393" y="118275"/>
                </a:lnTo>
                <a:lnTo>
                  <a:pt x="542310" y="121263"/>
                </a:lnTo>
                <a:lnTo>
                  <a:pt x="553417" y="129358"/>
                </a:lnTo>
                <a:lnTo>
                  <a:pt x="560411" y="141253"/>
                </a:lnTo>
                <a:lnTo>
                  <a:pt x="562175" y="152057"/>
                </a:lnTo>
                <a:lnTo>
                  <a:pt x="562175" y="473062"/>
                </a:lnTo>
                <a:lnTo>
                  <a:pt x="595957" y="473062"/>
                </a:lnTo>
                <a:lnTo>
                  <a:pt x="595957" y="236537"/>
                </a:lnTo>
                <a:lnTo>
                  <a:pt x="598951" y="222617"/>
                </a:lnTo>
                <a:lnTo>
                  <a:pt x="607051" y="211508"/>
                </a:lnTo>
                <a:lnTo>
                  <a:pt x="618933" y="204511"/>
                </a:lnTo>
                <a:lnTo>
                  <a:pt x="629612" y="202742"/>
                </a:lnTo>
                <a:lnTo>
                  <a:pt x="643507" y="205800"/>
                </a:lnTo>
                <a:lnTo>
                  <a:pt x="654582" y="213898"/>
                </a:lnTo>
                <a:lnTo>
                  <a:pt x="661579" y="225758"/>
                </a:lnTo>
                <a:lnTo>
                  <a:pt x="663394" y="236537"/>
                </a:lnTo>
                <a:lnTo>
                  <a:pt x="663394" y="483374"/>
                </a:lnTo>
                <a:lnTo>
                  <a:pt x="590496" y="507695"/>
                </a:lnTo>
                <a:lnTo>
                  <a:pt x="583638" y="510082"/>
                </a:lnTo>
                <a:lnTo>
                  <a:pt x="579066" y="516508"/>
                </a:lnTo>
                <a:lnTo>
                  <a:pt x="579066" y="611771"/>
                </a:lnTo>
                <a:lnTo>
                  <a:pt x="579262" y="624575"/>
                </a:lnTo>
                <a:lnTo>
                  <a:pt x="579850" y="637350"/>
                </a:lnTo>
                <a:lnTo>
                  <a:pt x="580829" y="650090"/>
                </a:lnTo>
                <a:lnTo>
                  <a:pt x="582195" y="662784"/>
                </a:lnTo>
                <a:lnTo>
                  <a:pt x="583947" y="675425"/>
                </a:lnTo>
                <a:lnTo>
                  <a:pt x="586083" y="688003"/>
                </a:lnTo>
                <a:lnTo>
                  <a:pt x="588601" y="700510"/>
                </a:lnTo>
                <a:lnTo>
                  <a:pt x="591500" y="712937"/>
                </a:lnTo>
                <a:lnTo>
                  <a:pt x="594776" y="725276"/>
                </a:lnTo>
                <a:lnTo>
                  <a:pt x="598429" y="737517"/>
                </a:lnTo>
                <a:lnTo>
                  <a:pt x="602456" y="749653"/>
                </a:lnTo>
                <a:lnTo>
                  <a:pt x="606856" y="761673"/>
                </a:lnTo>
                <a:lnTo>
                  <a:pt x="609292" y="767880"/>
                </a:lnTo>
                <a:lnTo>
                  <a:pt x="612721" y="1013701"/>
                </a:lnTo>
                <a:lnTo>
                  <a:pt x="612721" y="535914"/>
                </a:lnTo>
                <a:lnTo>
                  <a:pt x="798522" y="473913"/>
                </a:lnTo>
                <a:lnTo>
                  <a:pt x="984323" y="535914"/>
                </a:lnTo>
                <a:lnTo>
                  <a:pt x="984323" y="611771"/>
                </a:lnTo>
                <a:lnTo>
                  <a:pt x="983762" y="631986"/>
                </a:lnTo>
                <a:lnTo>
                  <a:pt x="982169" y="652021"/>
                </a:lnTo>
                <a:lnTo>
                  <a:pt x="979562" y="671841"/>
                </a:lnTo>
                <a:lnTo>
                  <a:pt x="975960" y="691414"/>
                </a:lnTo>
                <a:lnTo>
                  <a:pt x="971382" y="710706"/>
                </a:lnTo>
                <a:lnTo>
                  <a:pt x="965848" y="729683"/>
                </a:lnTo>
                <a:lnTo>
                  <a:pt x="959376" y="748310"/>
                </a:lnTo>
                <a:lnTo>
                  <a:pt x="951985" y="766556"/>
                </a:lnTo>
                <a:lnTo>
                  <a:pt x="943694" y="784385"/>
                </a:lnTo>
                <a:lnTo>
                  <a:pt x="934523" y="801765"/>
                </a:lnTo>
                <a:lnTo>
                  <a:pt x="924489" y="818661"/>
                </a:lnTo>
                <a:lnTo>
                  <a:pt x="913612" y="835040"/>
                </a:lnTo>
                <a:lnTo>
                  <a:pt x="901911" y="850869"/>
                </a:lnTo>
                <a:lnTo>
                  <a:pt x="889405" y="866113"/>
                </a:lnTo>
                <a:lnTo>
                  <a:pt x="876113" y="880739"/>
                </a:lnTo>
                <a:lnTo>
                  <a:pt x="862053" y="894713"/>
                </a:lnTo>
                <a:lnTo>
                  <a:pt x="847245" y="908002"/>
                </a:lnTo>
                <a:lnTo>
                  <a:pt x="831708" y="920572"/>
                </a:lnTo>
                <a:lnTo>
                  <a:pt x="815461" y="932388"/>
                </a:lnTo>
                <a:lnTo>
                  <a:pt x="798522" y="943419"/>
                </a:lnTo>
                <a:lnTo>
                  <a:pt x="781583" y="932388"/>
                </a:lnTo>
                <a:lnTo>
                  <a:pt x="765335" y="920572"/>
                </a:lnTo>
                <a:lnTo>
                  <a:pt x="749798" y="908002"/>
                </a:lnTo>
                <a:lnTo>
                  <a:pt x="734990" y="894713"/>
                </a:lnTo>
                <a:lnTo>
                  <a:pt x="720931" y="880739"/>
                </a:lnTo>
                <a:lnTo>
                  <a:pt x="707638" y="866113"/>
                </a:lnTo>
                <a:lnTo>
                  <a:pt x="695132" y="850869"/>
                </a:lnTo>
                <a:lnTo>
                  <a:pt x="683431" y="835040"/>
                </a:lnTo>
                <a:lnTo>
                  <a:pt x="672554" y="818661"/>
                </a:lnTo>
                <a:lnTo>
                  <a:pt x="662520" y="801765"/>
                </a:lnTo>
                <a:lnTo>
                  <a:pt x="653349" y="784385"/>
                </a:lnTo>
                <a:lnTo>
                  <a:pt x="645058" y="766556"/>
                </a:lnTo>
                <a:lnTo>
                  <a:pt x="637667" y="748310"/>
                </a:lnTo>
                <a:lnTo>
                  <a:pt x="631195" y="729683"/>
                </a:lnTo>
                <a:lnTo>
                  <a:pt x="625661" y="710706"/>
                </a:lnTo>
                <a:lnTo>
                  <a:pt x="622119" y="1013701"/>
                </a:lnTo>
                <a:lnTo>
                  <a:pt x="629612" y="1006132"/>
                </a:lnTo>
                <a:lnTo>
                  <a:pt x="629612" y="811466"/>
                </a:lnTo>
                <a:lnTo>
                  <a:pt x="635898" y="822767"/>
                </a:lnTo>
                <a:lnTo>
                  <a:pt x="642511" y="833851"/>
                </a:lnTo>
                <a:lnTo>
                  <a:pt x="649444" y="844710"/>
                </a:lnTo>
                <a:lnTo>
                  <a:pt x="656692" y="855339"/>
                </a:lnTo>
                <a:lnTo>
                  <a:pt x="664248" y="865732"/>
                </a:lnTo>
                <a:lnTo>
                  <a:pt x="672107" y="875881"/>
                </a:lnTo>
                <a:lnTo>
                  <a:pt x="680264" y="885780"/>
                </a:lnTo>
                <a:lnTo>
                  <a:pt x="688711" y="895423"/>
                </a:lnTo>
                <a:lnTo>
                  <a:pt x="697444" y="904804"/>
                </a:lnTo>
                <a:lnTo>
                  <a:pt x="706457" y="913915"/>
                </a:lnTo>
                <a:lnTo>
                  <a:pt x="715744" y="922751"/>
                </a:lnTo>
                <a:lnTo>
                  <a:pt x="725298" y="931305"/>
                </a:lnTo>
                <a:lnTo>
                  <a:pt x="735115" y="939571"/>
                </a:lnTo>
                <a:lnTo>
                  <a:pt x="745188" y="947542"/>
                </a:lnTo>
                <a:lnTo>
                  <a:pt x="755512" y="955211"/>
                </a:lnTo>
                <a:lnTo>
                  <a:pt x="766080" y="962573"/>
                </a:lnTo>
                <a:lnTo>
                  <a:pt x="776887" y="969621"/>
                </a:lnTo>
                <a:lnTo>
                  <a:pt x="787092" y="975855"/>
                </a:lnTo>
                <a:lnTo>
                  <a:pt x="795220" y="980693"/>
                </a:lnTo>
                <a:lnTo>
                  <a:pt x="801824" y="980693"/>
                </a:lnTo>
                <a:lnTo>
                  <a:pt x="807158" y="977544"/>
                </a:lnTo>
                <a:lnTo>
                  <a:pt x="809825" y="975855"/>
                </a:lnTo>
                <a:lnTo>
                  <a:pt x="828766" y="963983"/>
                </a:lnTo>
                <a:lnTo>
                  <a:pt x="846943" y="951214"/>
                </a:lnTo>
                <a:lnTo>
                  <a:pt x="864332" y="937588"/>
                </a:lnTo>
                <a:lnTo>
                  <a:pt x="880912" y="923141"/>
                </a:lnTo>
                <a:lnTo>
                  <a:pt x="896661" y="907914"/>
                </a:lnTo>
                <a:lnTo>
                  <a:pt x="911556" y="891942"/>
                </a:lnTo>
                <a:lnTo>
                  <a:pt x="925576" y="875267"/>
                </a:lnTo>
                <a:lnTo>
                  <a:pt x="938698" y="857924"/>
                </a:lnTo>
                <a:lnTo>
                  <a:pt x="950900" y="839953"/>
                </a:lnTo>
                <a:lnTo>
                  <a:pt x="962161" y="821393"/>
                </a:lnTo>
                <a:lnTo>
                  <a:pt x="972458" y="802280"/>
                </a:lnTo>
                <a:lnTo>
                  <a:pt x="981768" y="782655"/>
                </a:lnTo>
                <a:lnTo>
                  <a:pt x="990071" y="762554"/>
                </a:lnTo>
                <a:lnTo>
                  <a:pt x="997343" y="742017"/>
                </a:lnTo>
                <a:lnTo>
                  <a:pt x="1003563" y="721082"/>
                </a:lnTo>
                <a:lnTo>
                  <a:pt x="1008709" y="699786"/>
                </a:lnTo>
                <a:lnTo>
                  <a:pt x="1012758" y="678169"/>
                </a:lnTo>
                <a:lnTo>
                  <a:pt x="1015688" y="656269"/>
                </a:lnTo>
                <a:lnTo>
                  <a:pt x="1017478" y="634123"/>
                </a:lnTo>
                <a:lnTo>
                  <a:pt x="1018105" y="611771"/>
                </a:lnTo>
                <a:lnTo>
                  <a:pt x="1017978" y="516508"/>
                </a:lnTo>
                <a:lnTo>
                  <a:pt x="1013406" y="510082"/>
                </a:lnTo>
                <a:lnTo>
                  <a:pt x="1006548" y="507695"/>
                </a:lnTo>
                <a:lnTo>
                  <a:pt x="803983" y="440118"/>
                </a:lnTo>
                <a:lnTo>
                  <a:pt x="800427" y="438937"/>
                </a:lnTo>
                <a:lnTo>
                  <a:pt x="796617" y="438937"/>
                </a:lnTo>
                <a:lnTo>
                  <a:pt x="793188" y="440118"/>
                </a:lnTo>
                <a:lnTo>
                  <a:pt x="697176" y="472224"/>
                </a:lnTo>
                <a:lnTo>
                  <a:pt x="697176" y="236537"/>
                </a:lnTo>
                <a:lnTo>
                  <a:pt x="695673" y="222101"/>
                </a:lnTo>
                <a:lnTo>
                  <a:pt x="691282" y="208736"/>
                </a:lnTo>
                <a:lnTo>
                  <a:pt x="684333" y="196767"/>
                </a:lnTo>
                <a:lnTo>
                  <a:pt x="675155" y="186522"/>
                </a:lnTo>
                <a:lnTo>
                  <a:pt x="664076" y="178328"/>
                </a:lnTo>
                <a:lnTo>
                  <a:pt x="651427" y="172512"/>
                </a:lnTo>
                <a:lnTo>
                  <a:pt x="637535" y="169401"/>
                </a:lnTo>
                <a:lnTo>
                  <a:pt x="629866" y="168960"/>
                </a:lnTo>
                <a:lnTo>
                  <a:pt x="629612" y="168960"/>
                </a:lnTo>
                <a:lnTo>
                  <a:pt x="616857" y="170266"/>
                </a:lnTo>
                <a:lnTo>
                  <a:pt x="604605" y="174031"/>
                </a:lnTo>
                <a:lnTo>
                  <a:pt x="595957" y="178422"/>
                </a:lnTo>
                <a:lnTo>
                  <a:pt x="595957" y="152057"/>
                </a:lnTo>
                <a:lnTo>
                  <a:pt x="594403" y="137604"/>
                </a:lnTo>
                <a:lnTo>
                  <a:pt x="589964" y="124228"/>
                </a:lnTo>
                <a:lnTo>
                  <a:pt x="582970" y="112254"/>
                </a:lnTo>
                <a:lnTo>
                  <a:pt x="573752" y="102009"/>
                </a:lnTo>
                <a:lnTo>
                  <a:pt x="562641" y="93819"/>
                </a:lnTo>
                <a:lnTo>
                  <a:pt x="549968" y="88012"/>
                </a:lnTo>
                <a:lnTo>
                  <a:pt x="536064" y="84913"/>
                </a:lnTo>
                <a:lnTo>
                  <a:pt x="528393" y="84480"/>
                </a:lnTo>
                <a:lnTo>
                  <a:pt x="515588" y="85783"/>
                </a:lnTo>
                <a:lnTo>
                  <a:pt x="503344" y="89518"/>
                </a:lnTo>
                <a:lnTo>
                  <a:pt x="494611" y="93941"/>
                </a:lnTo>
                <a:lnTo>
                  <a:pt x="494611" y="67589"/>
                </a:lnTo>
                <a:lnTo>
                  <a:pt x="493063" y="53137"/>
                </a:lnTo>
                <a:lnTo>
                  <a:pt x="488639" y="39760"/>
                </a:lnTo>
                <a:lnTo>
                  <a:pt x="481663" y="27785"/>
                </a:lnTo>
                <a:lnTo>
                  <a:pt x="472461" y="17538"/>
                </a:lnTo>
                <a:lnTo>
                  <a:pt x="461357" y="9346"/>
                </a:lnTo>
                <a:lnTo>
                  <a:pt x="448679" y="3535"/>
                </a:lnTo>
                <a:lnTo>
                  <a:pt x="434750" y="434"/>
                </a:lnTo>
                <a:lnTo>
                  <a:pt x="427047" y="0"/>
                </a:lnTo>
                <a:lnTo>
                  <a:pt x="412592" y="1548"/>
                </a:lnTo>
                <a:lnTo>
                  <a:pt x="399217" y="5977"/>
                </a:lnTo>
                <a:lnTo>
                  <a:pt x="387246" y="12960"/>
                </a:lnTo>
                <a:lnTo>
                  <a:pt x="377005" y="22168"/>
                </a:lnTo>
                <a:lnTo>
                  <a:pt x="368819" y="33277"/>
                </a:lnTo>
                <a:lnTo>
                  <a:pt x="363014" y="45959"/>
                </a:lnTo>
                <a:lnTo>
                  <a:pt x="359916" y="59887"/>
                </a:lnTo>
                <a:lnTo>
                  <a:pt x="359483" y="67589"/>
                </a:lnTo>
                <a:lnTo>
                  <a:pt x="359483" y="93941"/>
                </a:lnTo>
                <a:lnTo>
                  <a:pt x="347910" y="88415"/>
                </a:lnTo>
                <a:lnTo>
                  <a:pt x="335500" y="85249"/>
                </a:lnTo>
                <a:lnTo>
                  <a:pt x="325701" y="84480"/>
                </a:lnTo>
                <a:lnTo>
                  <a:pt x="311245" y="86028"/>
                </a:lnTo>
                <a:lnTo>
                  <a:pt x="285897" y="97438"/>
                </a:lnTo>
                <a:lnTo>
                  <a:pt x="267470" y="117754"/>
                </a:lnTo>
                <a:lnTo>
                  <a:pt x="258569" y="144365"/>
                </a:lnTo>
                <a:lnTo>
                  <a:pt x="258137" y="152057"/>
                </a:lnTo>
                <a:lnTo>
                  <a:pt x="258137" y="527799"/>
                </a:lnTo>
                <a:lnTo>
                  <a:pt x="158061" y="407504"/>
                </a:lnTo>
                <a:lnTo>
                  <a:pt x="149337" y="398443"/>
                </a:lnTo>
                <a:lnTo>
                  <a:pt x="139596" y="390940"/>
                </a:lnTo>
                <a:lnTo>
                  <a:pt x="129028" y="385022"/>
                </a:lnTo>
                <a:lnTo>
                  <a:pt x="117826" y="380717"/>
                </a:lnTo>
                <a:lnTo>
                  <a:pt x="106178" y="378052"/>
                </a:lnTo>
                <a:lnTo>
                  <a:pt x="94276" y="377055"/>
                </a:lnTo>
                <a:lnTo>
                  <a:pt x="82310" y="377754"/>
                </a:lnTo>
                <a:lnTo>
                  <a:pt x="70471" y="380176"/>
                </a:lnTo>
                <a:lnTo>
                  <a:pt x="58950" y="384347"/>
                </a:lnTo>
                <a:lnTo>
                  <a:pt x="47938" y="390297"/>
                </a:lnTo>
                <a:lnTo>
                  <a:pt x="64970" y="419341"/>
                </a:lnTo>
                <a:lnTo>
                  <a:pt x="76106" y="413756"/>
                </a:lnTo>
                <a:lnTo>
                  <a:pt x="87898" y="411102"/>
                </a:lnTo>
                <a:lnTo>
                  <a:pt x="99828" y="411304"/>
                </a:lnTo>
                <a:lnTo>
                  <a:pt x="111381" y="414283"/>
                </a:lnTo>
                <a:lnTo>
                  <a:pt x="122039" y="419963"/>
                </a:lnTo>
                <a:lnTo>
                  <a:pt x="131287" y="428268"/>
                </a:lnTo>
                <a:lnTo>
                  <a:pt x="262074" y="585241"/>
                </a:lnTo>
                <a:lnTo>
                  <a:pt x="262201" y="585076"/>
                </a:lnTo>
                <a:lnTo>
                  <a:pt x="265376" y="588949"/>
                </a:lnTo>
                <a:lnTo>
                  <a:pt x="270075" y="591248"/>
                </a:lnTo>
                <a:lnTo>
                  <a:pt x="325701" y="591324"/>
                </a:lnTo>
                <a:lnTo>
                  <a:pt x="340156" y="592873"/>
                </a:lnTo>
                <a:lnTo>
                  <a:pt x="353533" y="597303"/>
                </a:lnTo>
                <a:lnTo>
                  <a:pt x="365505" y="604286"/>
                </a:lnTo>
                <a:lnTo>
                  <a:pt x="375746" y="613495"/>
                </a:lnTo>
                <a:lnTo>
                  <a:pt x="383931" y="624604"/>
                </a:lnTo>
                <a:lnTo>
                  <a:pt x="389735" y="637285"/>
                </a:lnTo>
                <a:lnTo>
                  <a:pt x="392832" y="651211"/>
                </a:lnTo>
                <a:lnTo>
                  <a:pt x="393265" y="658901"/>
                </a:lnTo>
                <a:lnTo>
                  <a:pt x="393265" y="726490"/>
                </a:lnTo>
                <a:lnTo>
                  <a:pt x="427047" y="726490"/>
                </a:lnTo>
                <a:lnTo>
                  <a:pt x="427047" y="658901"/>
                </a:lnTo>
                <a:lnTo>
                  <a:pt x="426003" y="644294"/>
                </a:lnTo>
                <a:lnTo>
                  <a:pt x="422968" y="630332"/>
                </a:lnTo>
                <a:lnTo>
                  <a:pt x="418087" y="617160"/>
                </a:lnTo>
                <a:lnTo>
                  <a:pt x="411505" y="604923"/>
                </a:lnTo>
                <a:lnTo>
                  <a:pt x="403365" y="593765"/>
                </a:lnTo>
                <a:lnTo>
                  <a:pt x="393814" y="583833"/>
                </a:lnTo>
                <a:close/>
              </a:path>
            </a:pathLst>
          </a:custGeom>
          <a:solidFill>
            <a:srgbClr val="DF0304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7192645" y="9367291"/>
            <a:ext cx="202691" cy="202730"/>
          </a:xfrm>
          <a:custGeom>
            <a:avLst/>
            <a:gdLst/>
            <a:ahLst/>
            <a:cxnLst/>
            <a:rect b="b" l="l" r="r" t="t"/>
            <a:pathLst>
              <a:path h="202730" w="202691">
                <a:moveTo>
                  <a:pt x="67563" y="118262"/>
                </a:moveTo>
                <a:lnTo>
                  <a:pt x="33781" y="118262"/>
                </a:lnTo>
                <a:lnTo>
                  <a:pt x="33781" y="84467"/>
                </a:lnTo>
                <a:lnTo>
                  <a:pt x="50673" y="50685"/>
                </a:lnTo>
                <a:lnTo>
                  <a:pt x="7620" y="50685"/>
                </a:lnTo>
                <a:lnTo>
                  <a:pt x="0" y="58242"/>
                </a:lnTo>
                <a:lnTo>
                  <a:pt x="0" y="144487"/>
                </a:lnTo>
                <a:lnTo>
                  <a:pt x="7620" y="152057"/>
                </a:lnTo>
                <a:lnTo>
                  <a:pt x="50673" y="152057"/>
                </a:lnTo>
                <a:lnTo>
                  <a:pt x="50673" y="195173"/>
                </a:lnTo>
                <a:lnTo>
                  <a:pt x="58293" y="202730"/>
                </a:lnTo>
                <a:lnTo>
                  <a:pt x="67563" y="202730"/>
                </a:lnTo>
                <a:lnTo>
                  <a:pt x="84454" y="168948"/>
                </a:lnTo>
                <a:lnTo>
                  <a:pt x="84454" y="125831"/>
                </a:lnTo>
                <a:lnTo>
                  <a:pt x="76961" y="118262"/>
                </a:lnTo>
                <a:lnTo>
                  <a:pt x="67563" y="118262"/>
                </a:lnTo>
                <a:close/>
              </a:path>
              <a:path h="202730" w="202691">
                <a:moveTo>
                  <a:pt x="118236" y="67576"/>
                </a:moveTo>
                <a:lnTo>
                  <a:pt x="118236" y="76911"/>
                </a:lnTo>
                <a:lnTo>
                  <a:pt x="125856" y="84467"/>
                </a:lnTo>
                <a:lnTo>
                  <a:pt x="168909" y="84467"/>
                </a:lnTo>
                <a:lnTo>
                  <a:pt x="168909" y="118262"/>
                </a:lnTo>
                <a:lnTo>
                  <a:pt x="125856" y="118262"/>
                </a:lnTo>
                <a:lnTo>
                  <a:pt x="118236" y="125831"/>
                </a:lnTo>
                <a:lnTo>
                  <a:pt x="118236" y="168948"/>
                </a:lnTo>
                <a:lnTo>
                  <a:pt x="84454" y="168948"/>
                </a:lnTo>
                <a:lnTo>
                  <a:pt x="67563" y="202730"/>
                </a:lnTo>
                <a:lnTo>
                  <a:pt x="144525" y="202730"/>
                </a:lnTo>
                <a:lnTo>
                  <a:pt x="152019" y="195173"/>
                </a:lnTo>
                <a:lnTo>
                  <a:pt x="152019" y="152057"/>
                </a:lnTo>
                <a:lnTo>
                  <a:pt x="195199" y="152057"/>
                </a:lnTo>
                <a:lnTo>
                  <a:pt x="202691" y="144487"/>
                </a:lnTo>
                <a:lnTo>
                  <a:pt x="202691" y="58242"/>
                </a:lnTo>
                <a:lnTo>
                  <a:pt x="195199" y="50685"/>
                </a:lnTo>
                <a:lnTo>
                  <a:pt x="152019" y="50685"/>
                </a:lnTo>
                <a:lnTo>
                  <a:pt x="152019" y="7556"/>
                </a:lnTo>
                <a:lnTo>
                  <a:pt x="144525" y="0"/>
                </a:lnTo>
                <a:lnTo>
                  <a:pt x="58293" y="0"/>
                </a:lnTo>
                <a:lnTo>
                  <a:pt x="50673" y="7556"/>
                </a:lnTo>
                <a:lnTo>
                  <a:pt x="50673" y="50685"/>
                </a:lnTo>
                <a:lnTo>
                  <a:pt x="33781" y="84467"/>
                </a:lnTo>
                <a:lnTo>
                  <a:pt x="76961" y="84467"/>
                </a:lnTo>
                <a:lnTo>
                  <a:pt x="84454" y="76911"/>
                </a:lnTo>
                <a:lnTo>
                  <a:pt x="84454" y="33782"/>
                </a:lnTo>
                <a:lnTo>
                  <a:pt x="118236" y="33782"/>
                </a:lnTo>
                <a:lnTo>
                  <a:pt x="118236" y="67576"/>
                </a:lnTo>
                <a:close/>
              </a:path>
            </a:pathLst>
          </a:custGeom>
          <a:solidFill>
            <a:srgbClr val="DF0304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7234729" y="8801145"/>
            <a:ext cx="189140" cy="287160"/>
          </a:xfrm>
          <a:custGeom>
            <a:avLst/>
            <a:gdLst/>
            <a:ahLst/>
            <a:cxnLst/>
            <a:rect b="b" l="l" r="r" t="t"/>
            <a:pathLst>
              <a:path h="287160" w="189140">
                <a:moveTo>
                  <a:pt x="408" y="269636"/>
                </a:moveTo>
                <a:lnTo>
                  <a:pt x="4195" y="280972"/>
                </a:lnTo>
                <a:lnTo>
                  <a:pt x="5540" y="282428"/>
                </a:lnTo>
                <a:lnTo>
                  <a:pt x="16678" y="287160"/>
                </a:lnTo>
                <a:lnTo>
                  <a:pt x="28057" y="283297"/>
                </a:lnTo>
                <a:lnTo>
                  <a:pt x="29035" y="282428"/>
                </a:lnTo>
                <a:lnTo>
                  <a:pt x="40731" y="271271"/>
                </a:lnTo>
                <a:lnTo>
                  <a:pt x="52355" y="261288"/>
                </a:lnTo>
                <a:lnTo>
                  <a:pt x="63915" y="252480"/>
                </a:lnTo>
                <a:lnTo>
                  <a:pt x="75419" y="244846"/>
                </a:lnTo>
                <a:lnTo>
                  <a:pt x="86875" y="238387"/>
                </a:lnTo>
                <a:lnTo>
                  <a:pt x="98291" y="233102"/>
                </a:lnTo>
                <a:lnTo>
                  <a:pt x="109675" y="228991"/>
                </a:lnTo>
                <a:lnTo>
                  <a:pt x="121035" y="226055"/>
                </a:lnTo>
                <a:lnTo>
                  <a:pt x="132379" y="224293"/>
                </a:lnTo>
                <a:lnTo>
                  <a:pt x="143716" y="223706"/>
                </a:lnTo>
                <a:lnTo>
                  <a:pt x="155052" y="224293"/>
                </a:lnTo>
                <a:lnTo>
                  <a:pt x="166396" y="226055"/>
                </a:lnTo>
                <a:lnTo>
                  <a:pt x="177756" y="228991"/>
                </a:lnTo>
                <a:lnTo>
                  <a:pt x="189140" y="233102"/>
                </a:lnTo>
                <a:lnTo>
                  <a:pt x="178479" y="194595"/>
                </a:lnTo>
                <a:lnTo>
                  <a:pt x="166152" y="192190"/>
                </a:lnTo>
                <a:lnTo>
                  <a:pt x="153708" y="190830"/>
                </a:lnTo>
                <a:lnTo>
                  <a:pt x="141211" y="190517"/>
                </a:lnTo>
                <a:lnTo>
                  <a:pt x="128728" y="191249"/>
                </a:lnTo>
                <a:lnTo>
                  <a:pt x="116323" y="193028"/>
                </a:lnTo>
                <a:lnTo>
                  <a:pt x="104062" y="195853"/>
                </a:lnTo>
                <a:lnTo>
                  <a:pt x="92011" y="199723"/>
                </a:lnTo>
                <a:lnTo>
                  <a:pt x="84915" y="202545"/>
                </a:lnTo>
                <a:lnTo>
                  <a:pt x="89431" y="190662"/>
                </a:lnTo>
                <a:lnTo>
                  <a:pt x="92896" y="178524"/>
                </a:lnTo>
                <a:lnTo>
                  <a:pt x="95311" y="166200"/>
                </a:lnTo>
                <a:lnTo>
                  <a:pt x="96676" y="153755"/>
                </a:lnTo>
                <a:lnTo>
                  <a:pt x="96990" y="141257"/>
                </a:lnTo>
                <a:lnTo>
                  <a:pt x="96254" y="128772"/>
                </a:lnTo>
                <a:lnTo>
                  <a:pt x="94467" y="116368"/>
                </a:lnTo>
                <a:lnTo>
                  <a:pt x="91630" y="104111"/>
                </a:lnTo>
                <a:lnTo>
                  <a:pt x="87742" y="92068"/>
                </a:lnTo>
                <a:lnTo>
                  <a:pt x="84915" y="84994"/>
                </a:lnTo>
                <a:lnTo>
                  <a:pt x="96809" y="89491"/>
                </a:lnTo>
                <a:lnTo>
                  <a:pt x="108952" y="92943"/>
                </a:lnTo>
                <a:lnTo>
                  <a:pt x="121279" y="95349"/>
                </a:lnTo>
                <a:lnTo>
                  <a:pt x="109675" y="58547"/>
                </a:lnTo>
                <a:lnTo>
                  <a:pt x="98291" y="54437"/>
                </a:lnTo>
                <a:lnTo>
                  <a:pt x="86875" y="49152"/>
                </a:lnTo>
                <a:lnTo>
                  <a:pt x="75419" y="42692"/>
                </a:lnTo>
                <a:lnTo>
                  <a:pt x="63915" y="35059"/>
                </a:lnTo>
                <a:lnTo>
                  <a:pt x="52355" y="26250"/>
                </a:lnTo>
                <a:lnTo>
                  <a:pt x="40731" y="16268"/>
                </a:lnTo>
                <a:lnTo>
                  <a:pt x="29035" y="5111"/>
                </a:lnTo>
                <a:lnTo>
                  <a:pt x="18122" y="0"/>
                </a:lnTo>
                <a:lnTo>
                  <a:pt x="6667" y="3399"/>
                </a:lnTo>
                <a:lnTo>
                  <a:pt x="5159" y="4691"/>
                </a:lnTo>
                <a:lnTo>
                  <a:pt x="0" y="15600"/>
                </a:lnTo>
                <a:lnTo>
                  <a:pt x="3328" y="27036"/>
                </a:lnTo>
                <a:lnTo>
                  <a:pt x="5159" y="28999"/>
                </a:lnTo>
                <a:lnTo>
                  <a:pt x="16307" y="40705"/>
                </a:lnTo>
                <a:lnTo>
                  <a:pt x="26281" y="52338"/>
                </a:lnTo>
                <a:lnTo>
                  <a:pt x="35082" y="63907"/>
                </a:lnTo>
                <a:lnTo>
                  <a:pt x="42710" y="75421"/>
                </a:lnTo>
                <a:lnTo>
                  <a:pt x="49164" y="86885"/>
                </a:lnTo>
                <a:lnTo>
                  <a:pt x="54445" y="98310"/>
                </a:lnTo>
                <a:lnTo>
                  <a:pt x="58552" y="109703"/>
                </a:lnTo>
                <a:lnTo>
                  <a:pt x="61486" y="121072"/>
                </a:lnTo>
                <a:lnTo>
                  <a:pt x="63246" y="132425"/>
                </a:lnTo>
                <a:lnTo>
                  <a:pt x="63833" y="143769"/>
                </a:lnTo>
                <a:lnTo>
                  <a:pt x="63246" y="155114"/>
                </a:lnTo>
                <a:lnTo>
                  <a:pt x="61486" y="166467"/>
                </a:lnTo>
                <a:lnTo>
                  <a:pt x="58552" y="177835"/>
                </a:lnTo>
                <a:lnTo>
                  <a:pt x="54445" y="189228"/>
                </a:lnTo>
                <a:lnTo>
                  <a:pt x="49164" y="200653"/>
                </a:lnTo>
                <a:lnTo>
                  <a:pt x="42710" y="212118"/>
                </a:lnTo>
                <a:lnTo>
                  <a:pt x="35082" y="223631"/>
                </a:lnTo>
                <a:lnTo>
                  <a:pt x="26281" y="235200"/>
                </a:lnTo>
                <a:lnTo>
                  <a:pt x="16307" y="246834"/>
                </a:lnTo>
                <a:lnTo>
                  <a:pt x="5159" y="258539"/>
                </a:lnTo>
                <a:lnTo>
                  <a:pt x="408" y="269636"/>
                </a:lnTo>
                <a:close/>
              </a:path>
            </a:pathLst>
          </a:custGeom>
          <a:solidFill>
            <a:srgbClr val="DF0304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7344405" y="8801523"/>
            <a:ext cx="177756" cy="287159"/>
          </a:xfrm>
          <a:custGeom>
            <a:avLst/>
            <a:gdLst/>
            <a:ahLst/>
            <a:cxnLst/>
            <a:rect b="b" l="l" r="r" t="t"/>
            <a:pathLst>
              <a:path h="287159" w="177756">
                <a:moveTo>
                  <a:pt x="92841" y="84615"/>
                </a:moveTo>
                <a:lnTo>
                  <a:pt x="88325" y="96498"/>
                </a:lnTo>
                <a:lnTo>
                  <a:pt x="84859" y="108635"/>
                </a:lnTo>
                <a:lnTo>
                  <a:pt x="82444" y="120960"/>
                </a:lnTo>
                <a:lnTo>
                  <a:pt x="81079" y="133404"/>
                </a:lnTo>
                <a:lnTo>
                  <a:pt x="80765" y="145903"/>
                </a:lnTo>
                <a:lnTo>
                  <a:pt x="81501" y="158387"/>
                </a:lnTo>
                <a:lnTo>
                  <a:pt x="83288" y="170792"/>
                </a:lnTo>
                <a:lnTo>
                  <a:pt x="86125" y="183049"/>
                </a:lnTo>
                <a:lnTo>
                  <a:pt x="90013" y="195092"/>
                </a:lnTo>
                <a:lnTo>
                  <a:pt x="92841" y="202166"/>
                </a:lnTo>
                <a:lnTo>
                  <a:pt x="80946" y="197668"/>
                </a:lnTo>
                <a:lnTo>
                  <a:pt x="68803" y="194217"/>
                </a:lnTo>
                <a:lnTo>
                  <a:pt x="79464" y="232723"/>
                </a:lnTo>
                <a:lnTo>
                  <a:pt x="90880" y="238008"/>
                </a:lnTo>
                <a:lnTo>
                  <a:pt x="102336" y="244467"/>
                </a:lnTo>
                <a:lnTo>
                  <a:pt x="113840" y="252101"/>
                </a:lnTo>
                <a:lnTo>
                  <a:pt x="125401" y="260909"/>
                </a:lnTo>
                <a:lnTo>
                  <a:pt x="137025" y="270892"/>
                </a:lnTo>
                <a:lnTo>
                  <a:pt x="148721" y="282049"/>
                </a:lnTo>
                <a:lnTo>
                  <a:pt x="159675" y="287159"/>
                </a:lnTo>
                <a:lnTo>
                  <a:pt x="171107" y="283754"/>
                </a:lnTo>
                <a:lnTo>
                  <a:pt x="172597" y="282456"/>
                </a:lnTo>
                <a:lnTo>
                  <a:pt x="177756" y="271556"/>
                </a:lnTo>
                <a:lnTo>
                  <a:pt x="174427" y="260114"/>
                </a:lnTo>
                <a:lnTo>
                  <a:pt x="172597" y="258160"/>
                </a:lnTo>
                <a:lnTo>
                  <a:pt x="161449" y="246455"/>
                </a:lnTo>
                <a:lnTo>
                  <a:pt x="151474" y="234822"/>
                </a:lnTo>
                <a:lnTo>
                  <a:pt x="142673" y="223252"/>
                </a:lnTo>
                <a:lnTo>
                  <a:pt x="135045" y="211739"/>
                </a:lnTo>
                <a:lnTo>
                  <a:pt x="128591" y="200274"/>
                </a:lnTo>
                <a:lnTo>
                  <a:pt x="123311" y="188849"/>
                </a:lnTo>
                <a:lnTo>
                  <a:pt x="119203" y="177457"/>
                </a:lnTo>
                <a:lnTo>
                  <a:pt x="116270" y="166088"/>
                </a:lnTo>
                <a:lnTo>
                  <a:pt x="114509" y="154735"/>
                </a:lnTo>
                <a:lnTo>
                  <a:pt x="113923" y="143391"/>
                </a:lnTo>
                <a:lnTo>
                  <a:pt x="114509" y="132046"/>
                </a:lnTo>
                <a:lnTo>
                  <a:pt x="116270" y="120693"/>
                </a:lnTo>
                <a:lnTo>
                  <a:pt x="119203" y="109325"/>
                </a:lnTo>
                <a:lnTo>
                  <a:pt x="123311" y="97932"/>
                </a:lnTo>
                <a:lnTo>
                  <a:pt x="128591" y="86507"/>
                </a:lnTo>
                <a:lnTo>
                  <a:pt x="135045" y="75042"/>
                </a:lnTo>
                <a:lnTo>
                  <a:pt x="142673" y="63529"/>
                </a:lnTo>
                <a:lnTo>
                  <a:pt x="151474" y="51960"/>
                </a:lnTo>
                <a:lnTo>
                  <a:pt x="161449" y="40326"/>
                </a:lnTo>
                <a:lnTo>
                  <a:pt x="172597" y="28621"/>
                </a:lnTo>
                <a:lnTo>
                  <a:pt x="177348" y="17519"/>
                </a:lnTo>
                <a:lnTo>
                  <a:pt x="173560" y="6185"/>
                </a:lnTo>
                <a:lnTo>
                  <a:pt x="172216" y="4732"/>
                </a:lnTo>
                <a:lnTo>
                  <a:pt x="161127" y="0"/>
                </a:lnTo>
                <a:lnTo>
                  <a:pt x="149699" y="3863"/>
                </a:lnTo>
                <a:lnTo>
                  <a:pt x="148721" y="4732"/>
                </a:lnTo>
                <a:lnTo>
                  <a:pt x="137025" y="15889"/>
                </a:lnTo>
                <a:lnTo>
                  <a:pt x="125401" y="25872"/>
                </a:lnTo>
                <a:lnTo>
                  <a:pt x="113840" y="34680"/>
                </a:lnTo>
                <a:lnTo>
                  <a:pt x="102336" y="42314"/>
                </a:lnTo>
                <a:lnTo>
                  <a:pt x="90880" y="48773"/>
                </a:lnTo>
                <a:lnTo>
                  <a:pt x="79464" y="54058"/>
                </a:lnTo>
                <a:lnTo>
                  <a:pt x="68080" y="58169"/>
                </a:lnTo>
                <a:lnTo>
                  <a:pt x="56720" y="61105"/>
                </a:lnTo>
                <a:lnTo>
                  <a:pt x="45376" y="62866"/>
                </a:lnTo>
                <a:lnTo>
                  <a:pt x="34040" y="63454"/>
                </a:lnTo>
                <a:lnTo>
                  <a:pt x="22704" y="62866"/>
                </a:lnTo>
                <a:lnTo>
                  <a:pt x="11360" y="61105"/>
                </a:lnTo>
                <a:lnTo>
                  <a:pt x="0" y="58169"/>
                </a:lnTo>
                <a:lnTo>
                  <a:pt x="11603" y="94970"/>
                </a:lnTo>
                <a:lnTo>
                  <a:pt x="24047" y="96330"/>
                </a:lnTo>
                <a:lnTo>
                  <a:pt x="36544" y="96643"/>
                </a:lnTo>
                <a:lnTo>
                  <a:pt x="49027" y="95911"/>
                </a:lnTo>
                <a:lnTo>
                  <a:pt x="61432" y="94132"/>
                </a:lnTo>
                <a:lnTo>
                  <a:pt x="73693" y="91307"/>
                </a:lnTo>
                <a:lnTo>
                  <a:pt x="85745" y="87437"/>
                </a:lnTo>
                <a:lnTo>
                  <a:pt x="92841" y="84615"/>
                </a:lnTo>
                <a:close/>
              </a:path>
            </a:pathLst>
          </a:custGeom>
          <a:solidFill>
            <a:srgbClr val="DF0304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6567653" y="8995433"/>
            <a:ext cx="135430" cy="135489"/>
          </a:xfrm>
          <a:custGeom>
            <a:avLst/>
            <a:gdLst/>
            <a:ahLst/>
            <a:cxnLst/>
            <a:rect b="b" l="l" r="r" t="t"/>
            <a:pathLst>
              <a:path h="135489" w="135430">
                <a:moveTo>
                  <a:pt x="58698" y="58688"/>
                </a:moveTo>
                <a:lnTo>
                  <a:pt x="64921" y="25363"/>
                </a:lnTo>
                <a:lnTo>
                  <a:pt x="54752" y="23086"/>
                </a:lnTo>
                <a:lnTo>
                  <a:pt x="44433" y="17873"/>
                </a:lnTo>
                <a:lnTo>
                  <a:pt x="33845" y="9725"/>
                </a:lnTo>
                <a:lnTo>
                  <a:pt x="28980" y="5120"/>
                </a:lnTo>
                <a:lnTo>
                  <a:pt x="18072" y="0"/>
                </a:lnTo>
                <a:lnTo>
                  <a:pt x="6622" y="3398"/>
                </a:lnTo>
                <a:lnTo>
                  <a:pt x="5104" y="4701"/>
                </a:lnTo>
                <a:lnTo>
                  <a:pt x="0" y="15627"/>
                </a:lnTo>
                <a:lnTo>
                  <a:pt x="3433" y="27088"/>
                </a:lnTo>
                <a:lnTo>
                  <a:pt x="5104" y="29008"/>
                </a:lnTo>
                <a:lnTo>
                  <a:pt x="14577" y="39740"/>
                </a:lnTo>
                <a:lnTo>
                  <a:pt x="21114" y="50160"/>
                </a:lnTo>
                <a:lnTo>
                  <a:pt x="24714" y="60382"/>
                </a:lnTo>
                <a:lnTo>
                  <a:pt x="25377" y="70521"/>
                </a:lnTo>
                <a:lnTo>
                  <a:pt x="23104" y="80691"/>
                </a:lnTo>
                <a:lnTo>
                  <a:pt x="17894" y="91008"/>
                </a:lnTo>
                <a:lnTo>
                  <a:pt x="9747" y="101584"/>
                </a:lnTo>
                <a:lnTo>
                  <a:pt x="5104" y="106478"/>
                </a:lnTo>
                <a:lnTo>
                  <a:pt x="1929" y="109653"/>
                </a:lnTo>
                <a:lnTo>
                  <a:pt x="151" y="113946"/>
                </a:lnTo>
                <a:lnTo>
                  <a:pt x="151" y="127764"/>
                </a:lnTo>
                <a:lnTo>
                  <a:pt x="7771" y="135320"/>
                </a:lnTo>
                <a:lnTo>
                  <a:pt x="21614" y="135320"/>
                </a:lnTo>
                <a:lnTo>
                  <a:pt x="25805" y="133542"/>
                </a:lnTo>
                <a:lnTo>
                  <a:pt x="28980" y="130380"/>
                </a:lnTo>
                <a:lnTo>
                  <a:pt x="39725" y="120913"/>
                </a:lnTo>
                <a:lnTo>
                  <a:pt x="50148" y="114382"/>
                </a:lnTo>
                <a:lnTo>
                  <a:pt x="60368" y="110786"/>
                </a:lnTo>
                <a:lnTo>
                  <a:pt x="70503" y="110127"/>
                </a:lnTo>
                <a:lnTo>
                  <a:pt x="80670" y="112403"/>
                </a:lnTo>
                <a:lnTo>
                  <a:pt x="76859" y="76798"/>
                </a:lnTo>
                <a:lnTo>
                  <a:pt x="70763" y="75986"/>
                </a:lnTo>
                <a:lnTo>
                  <a:pt x="64667" y="75986"/>
                </a:lnTo>
                <a:lnTo>
                  <a:pt x="58698" y="76798"/>
                </a:lnTo>
                <a:lnTo>
                  <a:pt x="59460" y="70791"/>
                </a:lnTo>
                <a:lnTo>
                  <a:pt x="59460" y="64695"/>
                </a:lnTo>
                <a:lnTo>
                  <a:pt x="58698" y="58688"/>
                </a:lnTo>
                <a:close/>
              </a:path>
              <a:path h="135489" w="135430">
                <a:moveTo>
                  <a:pt x="130326" y="106478"/>
                </a:moveTo>
                <a:lnTo>
                  <a:pt x="120853" y="95746"/>
                </a:lnTo>
                <a:lnTo>
                  <a:pt x="114316" y="85327"/>
                </a:lnTo>
                <a:lnTo>
                  <a:pt x="110716" y="75105"/>
                </a:lnTo>
                <a:lnTo>
                  <a:pt x="110053" y="64966"/>
                </a:lnTo>
                <a:lnTo>
                  <a:pt x="112326" y="54795"/>
                </a:lnTo>
                <a:lnTo>
                  <a:pt x="117536" y="44479"/>
                </a:lnTo>
                <a:lnTo>
                  <a:pt x="125683" y="33902"/>
                </a:lnTo>
                <a:lnTo>
                  <a:pt x="130326" y="29008"/>
                </a:lnTo>
                <a:lnTo>
                  <a:pt x="135077" y="17902"/>
                </a:lnTo>
                <a:lnTo>
                  <a:pt x="131289" y="6573"/>
                </a:lnTo>
                <a:lnTo>
                  <a:pt x="129945" y="5120"/>
                </a:lnTo>
                <a:lnTo>
                  <a:pt x="118807" y="387"/>
                </a:lnTo>
                <a:lnTo>
                  <a:pt x="107428" y="4251"/>
                </a:lnTo>
                <a:lnTo>
                  <a:pt x="106450" y="5120"/>
                </a:lnTo>
                <a:lnTo>
                  <a:pt x="95703" y="14583"/>
                </a:lnTo>
                <a:lnTo>
                  <a:pt x="85278" y="21112"/>
                </a:lnTo>
                <a:lnTo>
                  <a:pt x="75057" y="24705"/>
                </a:lnTo>
                <a:lnTo>
                  <a:pt x="64921" y="25363"/>
                </a:lnTo>
                <a:lnTo>
                  <a:pt x="58698" y="58688"/>
                </a:lnTo>
                <a:lnTo>
                  <a:pt x="64667" y="59501"/>
                </a:lnTo>
                <a:lnTo>
                  <a:pt x="70763" y="59501"/>
                </a:lnTo>
                <a:lnTo>
                  <a:pt x="76859" y="58688"/>
                </a:lnTo>
                <a:lnTo>
                  <a:pt x="75970" y="64695"/>
                </a:lnTo>
                <a:lnTo>
                  <a:pt x="75970" y="70791"/>
                </a:lnTo>
                <a:lnTo>
                  <a:pt x="76859" y="76798"/>
                </a:lnTo>
                <a:lnTo>
                  <a:pt x="80670" y="112403"/>
                </a:lnTo>
                <a:lnTo>
                  <a:pt x="90988" y="117614"/>
                </a:lnTo>
                <a:lnTo>
                  <a:pt x="101573" y="125762"/>
                </a:lnTo>
                <a:lnTo>
                  <a:pt x="106450" y="130380"/>
                </a:lnTo>
                <a:lnTo>
                  <a:pt x="117360" y="135489"/>
                </a:lnTo>
                <a:lnTo>
                  <a:pt x="128813" y="132085"/>
                </a:lnTo>
                <a:lnTo>
                  <a:pt x="130326" y="130786"/>
                </a:lnTo>
                <a:lnTo>
                  <a:pt x="135430" y="119860"/>
                </a:lnTo>
                <a:lnTo>
                  <a:pt x="131996" y="108398"/>
                </a:lnTo>
                <a:lnTo>
                  <a:pt x="130326" y="106478"/>
                </a:lnTo>
                <a:close/>
              </a:path>
            </a:pathLst>
          </a:custGeom>
          <a:solidFill>
            <a:srgbClr val="DF0304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7344512" y="9096802"/>
            <a:ext cx="135430" cy="135489"/>
          </a:xfrm>
          <a:custGeom>
            <a:avLst/>
            <a:gdLst/>
            <a:ahLst/>
            <a:cxnLst/>
            <a:rect b="b" l="l" r="r" t="t"/>
            <a:pathLst>
              <a:path h="135489" w="135430">
                <a:moveTo>
                  <a:pt x="58698" y="58690"/>
                </a:moveTo>
                <a:lnTo>
                  <a:pt x="64927" y="25362"/>
                </a:lnTo>
                <a:lnTo>
                  <a:pt x="54760" y="23086"/>
                </a:lnTo>
                <a:lnTo>
                  <a:pt x="44442" y="17875"/>
                </a:lnTo>
                <a:lnTo>
                  <a:pt x="33857" y="9727"/>
                </a:lnTo>
                <a:lnTo>
                  <a:pt x="28980" y="5109"/>
                </a:lnTo>
                <a:lnTo>
                  <a:pt x="18070" y="0"/>
                </a:lnTo>
                <a:lnTo>
                  <a:pt x="6617" y="3404"/>
                </a:lnTo>
                <a:lnTo>
                  <a:pt x="5104" y="4703"/>
                </a:lnTo>
                <a:lnTo>
                  <a:pt x="0" y="15629"/>
                </a:lnTo>
                <a:lnTo>
                  <a:pt x="3433" y="27090"/>
                </a:lnTo>
                <a:lnTo>
                  <a:pt x="5104" y="29011"/>
                </a:lnTo>
                <a:lnTo>
                  <a:pt x="14577" y="39742"/>
                </a:lnTo>
                <a:lnTo>
                  <a:pt x="21114" y="50162"/>
                </a:lnTo>
                <a:lnTo>
                  <a:pt x="24714" y="60384"/>
                </a:lnTo>
                <a:lnTo>
                  <a:pt x="25377" y="70523"/>
                </a:lnTo>
                <a:lnTo>
                  <a:pt x="23104" y="80694"/>
                </a:lnTo>
                <a:lnTo>
                  <a:pt x="17894" y="91010"/>
                </a:lnTo>
                <a:lnTo>
                  <a:pt x="9747" y="101586"/>
                </a:lnTo>
                <a:lnTo>
                  <a:pt x="5104" y="106481"/>
                </a:lnTo>
                <a:lnTo>
                  <a:pt x="1929" y="109656"/>
                </a:lnTo>
                <a:lnTo>
                  <a:pt x="151" y="113948"/>
                </a:lnTo>
                <a:lnTo>
                  <a:pt x="151" y="127766"/>
                </a:lnTo>
                <a:lnTo>
                  <a:pt x="7771" y="135322"/>
                </a:lnTo>
                <a:lnTo>
                  <a:pt x="21487" y="135322"/>
                </a:lnTo>
                <a:lnTo>
                  <a:pt x="25805" y="133544"/>
                </a:lnTo>
                <a:lnTo>
                  <a:pt x="28980" y="130369"/>
                </a:lnTo>
                <a:lnTo>
                  <a:pt x="39727" y="120906"/>
                </a:lnTo>
                <a:lnTo>
                  <a:pt x="50152" y="114377"/>
                </a:lnTo>
                <a:lnTo>
                  <a:pt x="60373" y="110784"/>
                </a:lnTo>
                <a:lnTo>
                  <a:pt x="70509" y="110126"/>
                </a:lnTo>
                <a:lnTo>
                  <a:pt x="80678" y="112403"/>
                </a:lnTo>
                <a:lnTo>
                  <a:pt x="76732" y="76801"/>
                </a:lnTo>
                <a:lnTo>
                  <a:pt x="70763" y="75988"/>
                </a:lnTo>
                <a:lnTo>
                  <a:pt x="64667" y="75988"/>
                </a:lnTo>
                <a:lnTo>
                  <a:pt x="58698" y="76801"/>
                </a:lnTo>
                <a:lnTo>
                  <a:pt x="59460" y="70794"/>
                </a:lnTo>
                <a:lnTo>
                  <a:pt x="59460" y="64698"/>
                </a:lnTo>
                <a:lnTo>
                  <a:pt x="58698" y="58690"/>
                </a:lnTo>
                <a:close/>
              </a:path>
              <a:path h="135489" w="135430">
                <a:moveTo>
                  <a:pt x="130326" y="106481"/>
                </a:moveTo>
                <a:lnTo>
                  <a:pt x="120853" y="95749"/>
                </a:lnTo>
                <a:lnTo>
                  <a:pt x="114316" y="85329"/>
                </a:lnTo>
                <a:lnTo>
                  <a:pt x="110716" y="75107"/>
                </a:lnTo>
                <a:lnTo>
                  <a:pt x="110053" y="64968"/>
                </a:lnTo>
                <a:lnTo>
                  <a:pt x="112326" y="54798"/>
                </a:lnTo>
                <a:lnTo>
                  <a:pt x="117536" y="44481"/>
                </a:lnTo>
                <a:lnTo>
                  <a:pt x="125683" y="33905"/>
                </a:lnTo>
                <a:lnTo>
                  <a:pt x="130326" y="29011"/>
                </a:lnTo>
                <a:lnTo>
                  <a:pt x="135077" y="17908"/>
                </a:lnTo>
                <a:lnTo>
                  <a:pt x="131296" y="6572"/>
                </a:lnTo>
                <a:lnTo>
                  <a:pt x="129945" y="5109"/>
                </a:lnTo>
                <a:lnTo>
                  <a:pt x="118756" y="386"/>
                </a:lnTo>
                <a:lnTo>
                  <a:pt x="107402" y="4249"/>
                </a:lnTo>
                <a:lnTo>
                  <a:pt x="106450" y="5109"/>
                </a:lnTo>
                <a:lnTo>
                  <a:pt x="95705" y="14576"/>
                </a:lnTo>
                <a:lnTo>
                  <a:pt x="85282" y="21107"/>
                </a:lnTo>
                <a:lnTo>
                  <a:pt x="75061" y="24703"/>
                </a:lnTo>
                <a:lnTo>
                  <a:pt x="64927" y="25362"/>
                </a:lnTo>
                <a:lnTo>
                  <a:pt x="58698" y="58690"/>
                </a:lnTo>
                <a:lnTo>
                  <a:pt x="64667" y="59503"/>
                </a:lnTo>
                <a:lnTo>
                  <a:pt x="70763" y="59503"/>
                </a:lnTo>
                <a:lnTo>
                  <a:pt x="76732" y="58690"/>
                </a:lnTo>
                <a:lnTo>
                  <a:pt x="75970" y="64698"/>
                </a:lnTo>
                <a:lnTo>
                  <a:pt x="75970" y="70794"/>
                </a:lnTo>
                <a:lnTo>
                  <a:pt x="76732" y="76801"/>
                </a:lnTo>
                <a:lnTo>
                  <a:pt x="80678" y="112403"/>
                </a:lnTo>
                <a:lnTo>
                  <a:pt x="90997" y="117616"/>
                </a:lnTo>
                <a:lnTo>
                  <a:pt x="101585" y="125764"/>
                </a:lnTo>
                <a:lnTo>
                  <a:pt x="106450" y="130369"/>
                </a:lnTo>
                <a:lnTo>
                  <a:pt x="117357" y="135489"/>
                </a:lnTo>
                <a:lnTo>
                  <a:pt x="128808" y="132091"/>
                </a:lnTo>
                <a:lnTo>
                  <a:pt x="130326" y="130788"/>
                </a:lnTo>
                <a:lnTo>
                  <a:pt x="135430" y="119858"/>
                </a:lnTo>
                <a:lnTo>
                  <a:pt x="131996" y="108398"/>
                </a:lnTo>
                <a:lnTo>
                  <a:pt x="130326" y="106481"/>
                </a:lnTo>
                <a:close/>
              </a:path>
            </a:pathLst>
          </a:custGeom>
          <a:solidFill>
            <a:srgbClr val="DF0304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6567653" y="9586755"/>
            <a:ext cx="135430" cy="135489"/>
          </a:xfrm>
          <a:custGeom>
            <a:avLst/>
            <a:gdLst/>
            <a:ahLst/>
            <a:cxnLst/>
            <a:rect b="b" l="l" r="r" t="t"/>
            <a:pathLst>
              <a:path h="135489" w="135430">
                <a:moveTo>
                  <a:pt x="58698" y="58690"/>
                </a:moveTo>
                <a:lnTo>
                  <a:pt x="64667" y="59503"/>
                </a:lnTo>
                <a:lnTo>
                  <a:pt x="70763" y="59503"/>
                </a:lnTo>
                <a:lnTo>
                  <a:pt x="76859" y="58690"/>
                </a:lnTo>
                <a:lnTo>
                  <a:pt x="75970" y="64698"/>
                </a:lnTo>
                <a:lnTo>
                  <a:pt x="75970" y="70794"/>
                </a:lnTo>
                <a:lnTo>
                  <a:pt x="76859" y="76801"/>
                </a:lnTo>
                <a:lnTo>
                  <a:pt x="80678" y="112403"/>
                </a:lnTo>
                <a:lnTo>
                  <a:pt x="90997" y="117616"/>
                </a:lnTo>
                <a:lnTo>
                  <a:pt x="101585" y="125764"/>
                </a:lnTo>
                <a:lnTo>
                  <a:pt x="106450" y="130369"/>
                </a:lnTo>
                <a:lnTo>
                  <a:pt x="117357" y="135489"/>
                </a:lnTo>
                <a:lnTo>
                  <a:pt x="128808" y="132091"/>
                </a:lnTo>
                <a:lnTo>
                  <a:pt x="130326" y="130788"/>
                </a:lnTo>
                <a:lnTo>
                  <a:pt x="135430" y="119862"/>
                </a:lnTo>
                <a:lnTo>
                  <a:pt x="131996" y="108401"/>
                </a:lnTo>
                <a:lnTo>
                  <a:pt x="130326" y="106481"/>
                </a:lnTo>
                <a:lnTo>
                  <a:pt x="120853" y="95745"/>
                </a:lnTo>
                <a:lnTo>
                  <a:pt x="114316" y="85323"/>
                </a:lnTo>
                <a:lnTo>
                  <a:pt x="110716" y="75101"/>
                </a:lnTo>
                <a:lnTo>
                  <a:pt x="110053" y="64963"/>
                </a:lnTo>
                <a:lnTo>
                  <a:pt x="112326" y="54795"/>
                </a:lnTo>
                <a:lnTo>
                  <a:pt x="117536" y="44480"/>
                </a:lnTo>
                <a:lnTo>
                  <a:pt x="125683" y="33904"/>
                </a:lnTo>
                <a:lnTo>
                  <a:pt x="130326" y="29011"/>
                </a:lnTo>
                <a:lnTo>
                  <a:pt x="133501" y="25836"/>
                </a:lnTo>
                <a:lnTo>
                  <a:pt x="135279" y="21543"/>
                </a:lnTo>
                <a:lnTo>
                  <a:pt x="135279" y="7725"/>
                </a:lnTo>
                <a:lnTo>
                  <a:pt x="127786" y="169"/>
                </a:lnTo>
                <a:lnTo>
                  <a:pt x="113943" y="169"/>
                </a:lnTo>
                <a:lnTo>
                  <a:pt x="109625" y="1947"/>
                </a:lnTo>
                <a:lnTo>
                  <a:pt x="106450" y="5109"/>
                </a:lnTo>
                <a:lnTo>
                  <a:pt x="95705" y="14576"/>
                </a:lnTo>
                <a:lnTo>
                  <a:pt x="85282" y="21107"/>
                </a:lnTo>
                <a:lnTo>
                  <a:pt x="75061" y="24703"/>
                </a:lnTo>
                <a:lnTo>
                  <a:pt x="64927" y="25362"/>
                </a:lnTo>
                <a:lnTo>
                  <a:pt x="54760" y="23086"/>
                </a:lnTo>
                <a:lnTo>
                  <a:pt x="58698" y="58690"/>
                </a:lnTo>
                <a:close/>
              </a:path>
              <a:path h="135489" w="135430">
                <a:moveTo>
                  <a:pt x="58698" y="58690"/>
                </a:moveTo>
                <a:lnTo>
                  <a:pt x="54760" y="23086"/>
                </a:lnTo>
                <a:lnTo>
                  <a:pt x="44442" y="17875"/>
                </a:lnTo>
                <a:lnTo>
                  <a:pt x="33857" y="9727"/>
                </a:lnTo>
                <a:lnTo>
                  <a:pt x="28980" y="5109"/>
                </a:lnTo>
                <a:lnTo>
                  <a:pt x="18070" y="0"/>
                </a:lnTo>
                <a:lnTo>
                  <a:pt x="6617" y="3404"/>
                </a:lnTo>
                <a:lnTo>
                  <a:pt x="5104" y="4703"/>
                </a:lnTo>
                <a:lnTo>
                  <a:pt x="0" y="15629"/>
                </a:lnTo>
                <a:lnTo>
                  <a:pt x="3433" y="27090"/>
                </a:lnTo>
                <a:lnTo>
                  <a:pt x="5104" y="29011"/>
                </a:lnTo>
                <a:lnTo>
                  <a:pt x="14577" y="39742"/>
                </a:lnTo>
                <a:lnTo>
                  <a:pt x="21114" y="50160"/>
                </a:lnTo>
                <a:lnTo>
                  <a:pt x="24714" y="60381"/>
                </a:lnTo>
                <a:lnTo>
                  <a:pt x="25377" y="70518"/>
                </a:lnTo>
                <a:lnTo>
                  <a:pt x="23104" y="80688"/>
                </a:lnTo>
                <a:lnTo>
                  <a:pt x="17894" y="91005"/>
                </a:lnTo>
                <a:lnTo>
                  <a:pt x="9747" y="101584"/>
                </a:lnTo>
                <a:lnTo>
                  <a:pt x="5104" y="106481"/>
                </a:lnTo>
                <a:lnTo>
                  <a:pt x="411" y="117560"/>
                </a:lnTo>
                <a:lnTo>
                  <a:pt x="4230" y="128872"/>
                </a:lnTo>
                <a:lnTo>
                  <a:pt x="5612" y="130369"/>
                </a:lnTo>
                <a:lnTo>
                  <a:pt x="16737" y="135103"/>
                </a:lnTo>
                <a:lnTo>
                  <a:pt x="28101" y="131169"/>
                </a:lnTo>
                <a:lnTo>
                  <a:pt x="28980" y="130369"/>
                </a:lnTo>
                <a:lnTo>
                  <a:pt x="39727" y="120906"/>
                </a:lnTo>
                <a:lnTo>
                  <a:pt x="50152" y="114377"/>
                </a:lnTo>
                <a:lnTo>
                  <a:pt x="60373" y="110784"/>
                </a:lnTo>
                <a:lnTo>
                  <a:pt x="70509" y="110126"/>
                </a:lnTo>
                <a:lnTo>
                  <a:pt x="80678" y="112403"/>
                </a:lnTo>
                <a:lnTo>
                  <a:pt x="76859" y="76801"/>
                </a:lnTo>
                <a:lnTo>
                  <a:pt x="70763" y="75988"/>
                </a:lnTo>
                <a:lnTo>
                  <a:pt x="64667" y="75988"/>
                </a:lnTo>
                <a:lnTo>
                  <a:pt x="58698" y="76801"/>
                </a:lnTo>
                <a:lnTo>
                  <a:pt x="59460" y="70794"/>
                </a:lnTo>
                <a:lnTo>
                  <a:pt x="59460" y="64698"/>
                </a:lnTo>
                <a:lnTo>
                  <a:pt x="58698" y="58690"/>
                </a:lnTo>
                <a:close/>
              </a:path>
            </a:pathLst>
          </a:custGeom>
          <a:solidFill>
            <a:srgbClr val="DF0304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396875" y="3911600"/>
            <a:ext cx="186156" cy="412750"/>
          </a:xfrm>
          <a:custGeom>
            <a:avLst/>
            <a:gdLst/>
            <a:ahLst/>
            <a:cxnLst/>
            <a:rect b="b" l="l" r="r" t="t"/>
            <a:pathLst>
              <a:path h="412750" w="186156">
                <a:moveTo>
                  <a:pt x="67362" y="2418"/>
                </a:moveTo>
                <a:lnTo>
                  <a:pt x="43278" y="10946"/>
                </a:lnTo>
                <a:lnTo>
                  <a:pt x="24345" y="25653"/>
                </a:lnTo>
                <a:lnTo>
                  <a:pt x="10850" y="45577"/>
                </a:lnTo>
                <a:lnTo>
                  <a:pt x="2764" y="69748"/>
                </a:lnTo>
                <a:lnTo>
                  <a:pt x="697" y="83574"/>
                </a:lnTo>
                <a:lnTo>
                  <a:pt x="0" y="98551"/>
                </a:lnTo>
                <a:lnTo>
                  <a:pt x="1" y="313456"/>
                </a:lnTo>
                <a:lnTo>
                  <a:pt x="759" y="328398"/>
                </a:lnTo>
                <a:lnTo>
                  <a:pt x="2890" y="342170"/>
                </a:lnTo>
                <a:lnTo>
                  <a:pt x="11110" y="366208"/>
                </a:lnTo>
                <a:lnTo>
                  <a:pt x="24345" y="385572"/>
                </a:lnTo>
                <a:lnTo>
                  <a:pt x="41219" y="399197"/>
                </a:lnTo>
                <a:lnTo>
                  <a:pt x="64610" y="408693"/>
                </a:lnTo>
                <a:lnTo>
                  <a:pt x="78210" y="411382"/>
                </a:lnTo>
                <a:lnTo>
                  <a:pt x="93078" y="412750"/>
                </a:lnTo>
                <a:lnTo>
                  <a:pt x="104820" y="412288"/>
                </a:lnTo>
                <a:lnTo>
                  <a:pt x="118794" y="410331"/>
                </a:lnTo>
                <a:lnTo>
                  <a:pt x="142878" y="401803"/>
                </a:lnTo>
                <a:lnTo>
                  <a:pt x="161810" y="387096"/>
                </a:lnTo>
                <a:lnTo>
                  <a:pt x="175311" y="367172"/>
                </a:lnTo>
                <a:lnTo>
                  <a:pt x="183394" y="343001"/>
                </a:lnTo>
                <a:lnTo>
                  <a:pt x="185459" y="329175"/>
                </a:lnTo>
                <a:lnTo>
                  <a:pt x="186156" y="314198"/>
                </a:lnTo>
                <a:lnTo>
                  <a:pt x="186156" y="257048"/>
                </a:lnTo>
                <a:lnTo>
                  <a:pt x="126022" y="257048"/>
                </a:lnTo>
                <a:lnTo>
                  <a:pt x="126022" y="317119"/>
                </a:lnTo>
                <a:lnTo>
                  <a:pt x="124589" y="331284"/>
                </a:lnTo>
                <a:lnTo>
                  <a:pt x="118989" y="343917"/>
                </a:lnTo>
                <a:lnTo>
                  <a:pt x="109014" y="351606"/>
                </a:lnTo>
                <a:lnTo>
                  <a:pt x="94513" y="354202"/>
                </a:lnTo>
                <a:lnTo>
                  <a:pt x="82132" y="352404"/>
                </a:lnTo>
                <a:lnTo>
                  <a:pt x="71405" y="345562"/>
                </a:lnTo>
                <a:lnTo>
                  <a:pt x="65079" y="333750"/>
                </a:lnTo>
                <a:lnTo>
                  <a:pt x="63004" y="317119"/>
                </a:lnTo>
                <a:lnTo>
                  <a:pt x="63004" y="94234"/>
                </a:lnTo>
                <a:lnTo>
                  <a:pt x="64437" y="80068"/>
                </a:lnTo>
                <a:lnTo>
                  <a:pt x="70036" y="67435"/>
                </a:lnTo>
                <a:lnTo>
                  <a:pt x="80012" y="59746"/>
                </a:lnTo>
                <a:lnTo>
                  <a:pt x="94513" y="57150"/>
                </a:lnTo>
                <a:lnTo>
                  <a:pt x="106894" y="58948"/>
                </a:lnTo>
                <a:lnTo>
                  <a:pt x="117621" y="65790"/>
                </a:lnTo>
                <a:lnTo>
                  <a:pt x="123946" y="77602"/>
                </a:lnTo>
                <a:lnTo>
                  <a:pt x="126022" y="94234"/>
                </a:lnTo>
                <a:lnTo>
                  <a:pt x="126022" y="141350"/>
                </a:lnTo>
                <a:lnTo>
                  <a:pt x="186156" y="141350"/>
                </a:lnTo>
                <a:lnTo>
                  <a:pt x="186154" y="97750"/>
                </a:lnTo>
                <a:lnTo>
                  <a:pt x="185386" y="82832"/>
                </a:lnTo>
                <a:lnTo>
                  <a:pt x="183251" y="69065"/>
                </a:lnTo>
                <a:lnTo>
                  <a:pt x="179788" y="56458"/>
                </a:lnTo>
                <a:lnTo>
                  <a:pt x="175034" y="45015"/>
                </a:lnTo>
                <a:lnTo>
                  <a:pt x="169029" y="34745"/>
                </a:lnTo>
                <a:lnTo>
                  <a:pt x="161810" y="25653"/>
                </a:lnTo>
                <a:lnTo>
                  <a:pt x="155070" y="19206"/>
                </a:lnTo>
                <a:lnTo>
                  <a:pt x="145247" y="12281"/>
                </a:lnTo>
                <a:lnTo>
                  <a:pt x="134137" y="6902"/>
                </a:lnTo>
                <a:lnTo>
                  <a:pt x="121738" y="3065"/>
                </a:lnTo>
                <a:lnTo>
                  <a:pt x="108052" y="765"/>
                </a:lnTo>
                <a:lnTo>
                  <a:pt x="93078" y="0"/>
                </a:lnTo>
                <a:lnTo>
                  <a:pt x="81336" y="461"/>
                </a:lnTo>
                <a:lnTo>
                  <a:pt x="67362" y="2418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672164" y="3911600"/>
            <a:ext cx="135695" cy="409955"/>
          </a:xfrm>
          <a:custGeom>
            <a:avLst/>
            <a:gdLst/>
            <a:ahLst/>
            <a:cxnLst/>
            <a:rect b="b" l="l" r="r" t="t"/>
            <a:pathLst>
              <a:path h="409955" w="135695">
                <a:moveTo>
                  <a:pt x="63944" y="344779"/>
                </a:moveTo>
                <a:lnTo>
                  <a:pt x="53716" y="351869"/>
                </a:lnTo>
                <a:lnTo>
                  <a:pt x="39746" y="354202"/>
                </a:lnTo>
                <a:lnTo>
                  <a:pt x="38495" y="354186"/>
                </a:lnTo>
                <a:lnTo>
                  <a:pt x="39746" y="409955"/>
                </a:lnTo>
                <a:lnTo>
                  <a:pt x="54804" y="409246"/>
                </a:lnTo>
                <a:lnTo>
                  <a:pt x="68746" y="407096"/>
                </a:lnTo>
                <a:lnTo>
                  <a:pt x="92761" y="398493"/>
                </a:lnTo>
                <a:lnTo>
                  <a:pt x="111349" y="384175"/>
                </a:lnTo>
                <a:lnTo>
                  <a:pt x="125202" y="363143"/>
                </a:lnTo>
                <a:lnTo>
                  <a:pt x="133022" y="338636"/>
                </a:lnTo>
                <a:lnTo>
                  <a:pt x="135021" y="324754"/>
                </a:lnTo>
                <a:lnTo>
                  <a:pt x="135695" y="309879"/>
                </a:lnTo>
                <a:lnTo>
                  <a:pt x="135678" y="97573"/>
                </a:lnTo>
                <a:lnTo>
                  <a:pt x="134795" y="82887"/>
                </a:lnTo>
                <a:lnTo>
                  <a:pt x="132593" y="69176"/>
                </a:lnTo>
                <a:lnTo>
                  <a:pt x="124384" y="44994"/>
                </a:lnTo>
                <a:lnTo>
                  <a:pt x="111349" y="25653"/>
                </a:lnTo>
                <a:lnTo>
                  <a:pt x="91912" y="11425"/>
                </a:lnTo>
                <a:lnTo>
                  <a:pt x="67906" y="2851"/>
                </a:lnTo>
                <a:lnTo>
                  <a:pt x="54325" y="712"/>
                </a:lnTo>
                <a:lnTo>
                  <a:pt x="39746" y="0"/>
                </a:lnTo>
                <a:lnTo>
                  <a:pt x="26605" y="575"/>
                </a:lnTo>
                <a:lnTo>
                  <a:pt x="12726" y="2618"/>
                </a:lnTo>
                <a:lnTo>
                  <a:pt x="0" y="6144"/>
                </a:lnTo>
                <a:lnTo>
                  <a:pt x="6827" y="95573"/>
                </a:lnTo>
                <a:lnTo>
                  <a:pt x="8975" y="78561"/>
                </a:lnTo>
                <a:lnTo>
                  <a:pt x="15008" y="66576"/>
                </a:lnTo>
                <a:lnTo>
                  <a:pt x="25181" y="59484"/>
                </a:lnTo>
                <a:lnTo>
                  <a:pt x="39746" y="57150"/>
                </a:lnTo>
                <a:lnTo>
                  <a:pt x="41089" y="57165"/>
                </a:lnTo>
                <a:lnTo>
                  <a:pt x="55291" y="59876"/>
                </a:lnTo>
                <a:lnTo>
                  <a:pt x="65125" y="67356"/>
                </a:lnTo>
                <a:lnTo>
                  <a:pt x="70841" y="79737"/>
                </a:lnTo>
                <a:lnTo>
                  <a:pt x="72690" y="97154"/>
                </a:lnTo>
                <a:lnTo>
                  <a:pt x="72677" y="315791"/>
                </a:lnTo>
                <a:lnTo>
                  <a:pt x="70307" y="332798"/>
                </a:lnTo>
                <a:lnTo>
                  <a:pt x="63944" y="344779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617397" y="3917744"/>
            <a:ext cx="94513" cy="403811"/>
          </a:xfrm>
          <a:custGeom>
            <a:avLst/>
            <a:gdLst/>
            <a:ahLst/>
            <a:cxnLst/>
            <a:rect b="b" l="l" r="r" t="t"/>
            <a:pathLst>
              <a:path h="403811" w="94513">
                <a:moveTo>
                  <a:pt x="63625" y="324834"/>
                </a:moveTo>
                <a:lnTo>
                  <a:pt x="61582" y="308053"/>
                </a:lnTo>
                <a:lnTo>
                  <a:pt x="61593" y="89428"/>
                </a:lnTo>
                <a:lnTo>
                  <a:pt x="54766" y="0"/>
                </a:lnTo>
                <a:lnTo>
                  <a:pt x="33108" y="11513"/>
                </a:lnTo>
                <a:lnTo>
                  <a:pt x="23161" y="20830"/>
                </a:lnTo>
                <a:lnTo>
                  <a:pt x="10492" y="40570"/>
                </a:lnTo>
                <a:lnTo>
                  <a:pt x="2672" y="65104"/>
                </a:lnTo>
                <a:lnTo>
                  <a:pt x="674" y="78972"/>
                </a:lnTo>
                <a:lnTo>
                  <a:pt x="0" y="93804"/>
                </a:lnTo>
                <a:lnTo>
                  <a:pt x="14" y="307493"/>
                </a:lnTo>
                <a:lnTo>
                  <a:pt x="888" y="322199"/>
                </a:lnTo>
                <a:lnTo>
                  <a:pt x="3084" y="335914"/>
                </a:lnTo>
                <a:lnTo>
                  <a:pt x="11294" y="360084"/>
                </a:lnTo>
                <a:lnTo>
                  <a:pt x="24345" y="379427"/>
                </a:lnTo>
                <a:lnTo>
                  <a:pt x="41476" y="392801"/>
                </a:lnTo>
                <a:lnTo>
                  <a:pt x="65155" y="401165"/>
                </a:lnTo>
                <a:lnTo>
                  <a:pt x="79103" y="403163"/>
                </a:lnTo>
                <a:lnTo>
                  <a:pt x="94513" y="403811"/>
                </a:lnTo>
                <a:lnTo>
                  <a:pt x="93262" y="348041"/>
                </a:lnTo>
                <a:lnTo>
                  <a:pt x="79592" y="345098"/>
                </a:lnTo>
                <a:lnTo>
                  <a:pt x="69671" y="337272"/>
                </a:lnTo>
                <a:lnTo>
                  <a:pt x="63625" y="324834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853681" y="3917315"/>
            <a:ext cx="193319" cy="399923"/>
          </a:xfrm>
          <a:custGeom>
            <a:avLst/>
            <a:gdLst/>
            <a:ahLst/>
            <a:cxnLst/>
            <a:rect b="b" l="l" r="r" t="t"/>
            <a:pathLst>
              <a:path h="399923" w="193319">
                <a:moveTo>
                  <a:pt x="153959" y="16147"/>
                </a:moveTo>
                <a:lnTo>
                  <a:pt x="132948" y="5680"/>
                </a:lnTo>
                <a:lnTo>
                  <a:pt x="106069" y="616"/>
                </a:lnTo>
                <a:lnTo>
                  <a:pt x="90220" y="0"/>
                </a:lnTo>
                <a:lnTo>
                  <a:pt x="0" y="0"/>
                </a:lnTo>
                <a:lnTo>
                  <a:pt x="0" y="398525"/>
                </a:lnTo>
                <a:lnTo>
                  <a:pt x="63004" y="398525"/>
                </a:lnTo>
                <a:lnTo>
                  <a:pt x="63004" y="227075"/>
                </a:lnTo>
                <a:lnTo>
                  <a:pt x="84493" y="227075"/>
                </a:lnTo>
                <a:lnTo>
                  <a:pt x="97208" y="169738"/>
                </a:lnTo>
                <a:lnTo>
                  <a:pt x="83058" y="171323"/>
                </a:lnTo>
                <a:lnTo>
                  <a:pt x="61582" y="171323"/>
                </a:lnTo>
                <a:lnTo>
                  <a:pt x="61582" y="57150"/>
                </a:lnTo>
                <a:lnTo>
                  <a:pt x="91421" y="57160"/>
                </a:lnTo>
                <a:lnTo>
                  <a:pt x="104957" y="59625"/>
                </a:lnTo>
                <a:lnTo>
                  <a:pt x="114566" y="67183"/>
                </a:lnTo>
                <a:lnTo>
                  <a:pt x="117073" y="72061"/>
                </a:lnTo>
                <a:lnTo>
                  <a:pt x="120468" y="83533"/>
                </a:lnTo>
                <a:lnTo>
                  <a:pt x="121716" y="98551"/>
                </a:lnTo>
                <a:lnTo>
                  <a:pt x="121716" y="128524"/>
                </a:lnTo>
                <a:lnTo>
                  <a:pt x="121105" y="139748"/>
                </a:lnTo>
                <a:lnTo>
                  <a:pt x="117944" y="152200"/>
                </a:lnTo>
                <a:lnTo>
                  <a:pt x="114566" y="238506"/>
                </a:lnTo>
                <a:lnTo>
                  <a:pt x="119612" y="248340"/>
                </a:lnTo>
                <a:lnTo>
                  <a:pt x="122267" y="260932"/>
                </a:lnTo>
                <a:lnTo>
                  <a:pt x="123151" y="277113"/>
                </a:lnTo>
                <a:lnTo>
                  <a:pt x="123162" y="358430"/>
                </a:lnTo>
                <a:lnTo>
                  <a:pt x="123457" y="372281"/>
                </a:lnTo>
                <a:lnTo>
                  <a:pt x="124587" y="381381"/>
                </a:lnTo>
                <a:lnTo>
                  <a:pt x="124587" y="387096"/>
                </a:lnTo>
                <a:lnTo>
                  <a:pt x="126022" y="392811"/>
                </a:lnTo>
                <a:lnTo>
                  <a:pt x="128879" y="399923"/>
                </a:lnTo>
                <a:lnTo>
                  <a:pt x="193319" y="399923"/>
                </a:lnTo>
                <a:lnTo>
                  <a:pt x="190461" y="392811"/>
                </a:lnTo>
                <a:lnTo>
                  <a:pt x="189026" y="385572"/>
                </a:lnTo>
                <a:lnTo>
                  <a:pt x="187591" y="378460"/>
                </a:lnTo>
                <a:lnTo>
                  <a:pt x="187323" y="377015"/>
                </a:lnTo>
                <a:lnTo>
                  <a:pt x="186302" y="365586"/>
                </a:lnTo>
                <a:lnTo>
                  <a:pt x="186156" y="351282"/>
                </a:lnTo>
                <a:lnTo>
                  <a:pt x="186156" y="282829"/>
                </a:lnTo>
                <a:lnTo>
                  <a:pt x="185962" y="273992"/>
                </a:lnTo>
                <a:lnTo>
                  <a:pt x="184754" y="259716"/>
                </a:lnTo>
                <a:lnTo>
                  <a:pt x="182593" y="246969"/>
                </a:lnTo>
                <a:lnTo>
                  <a:pt x="179661" y="235655"/>
                </a:lnTo>
                <a:lnTo>
                  <a:pt x="176136" y="225679"/>
                </a:lnTo>
                <a:lnTo>
                  <a:pt x="173283" y="220462"/>
                </a:lnTo>
                <a:lnTo>
                  <a:pt x="165463" y="210113"/>
                </a:lnTo>
                <a:lnTo>
                  <a:pt x="155579" y="202271"/>
                </a:lnTo>
                <a:lnTo>
                  <a:pt x="143205" y="197104"/>
                </a:lnTo>
                <a:lnTo>
                  <a:pt x="143205" y="195707"/>
                </a:lnTo>
                <a:lnTo>
                  <a:pt x="154076" y="189922"/>
                </a:lnTo>
                <a:lnTo>
                  <a:pt x="163338" y="182361"/>
                </a:lnTo>
                <a:lnTo>
                  <a:pt x="170973" y="172999"/>
                </a:lnTo>
                <a:lnTo>
                  <a:pt x="176955" y="161814"/>
                </a:lnTo>
                <a:lnTo>
                  <a:pt x="181260" y="148782"/>
                </a:lnTo>
                <a:lnTo>
                  <a:pt x="183861" y="133883"/>
                </a:lnTo>
                <a:lnTo>
                  <a:pt x="184734" y="117094"/>
                </a:lnTo>
                <a:lnTo>
                  <a:pt x="184734" y="92837"/>
                </a:lnTo>
                <a:lnTo>
                  <a:pt x="184253" y="80367"/>
                </a:lnTo>
                <a:lnTo>
                  <a:pt x="182340" y="66068"/>
                </a:lnTo>
                <a:lnTo>
                  <a:pt x="179051" y="53211"/>
                </a:lnTo>
                <a:lnTo>
                  <a:pt x="174476" y="41753"/>
                </a:lnTo>
                <a:lnTo>
                  <a:pt x="168704" y="31650"/>
                </a:lnTo>
                <a:lnTo>
                  <a:pt x="161823" y="22860"/>
                </a:lnTo>
                <a:lnTo>
                  <a:pt x="153959" y="16147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938174" y="4069515"/>
            <a:ext cx="33451" cy="86305"/>
          </a:xfrm>
          <a:custGeom>
            <a:avLst/>
            <a:gdLst/>
            <a:ahLst/>
            <a:cxnLst/>
            <a:rect b="b" l="l" r="r" t="t"/>
            <a:pathLst>
              <a:path h="86305" w="33451">
                <a:moveTo>
                  <a:pt x="0" y="74875"/>
                </a:moveTo>
                <a:lnTo>
                  <a:pt x="8469" y="75435"/>
                </a:lnTo>
                <a:lnTo>
                  <a:pt x="21279" y="79283"/>
                </a:lnTo>
                <a:lnTo>
                  <a:pt x="30073" y="86305"/>
                </a:lnTo>
                <a:lnTo>
                  <a:pt x="33451" y="0"/>
                </a:lnTo>
                <a:lnTo>
                  <a:pt x="27203" y="9216"/>
                </a:lnTo>
                <a:lnTo>
                  <a:pt x="23602" y="12336"/>
                </a:lnTo>
                <a:lnTo>
                  <a:pt x="12715" y="17538"/>
                </a:lnTo>
                <a:lnTo>
                  <a:pt x="0" y="74875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1140688" y="4242577"/>
            <a:ext cx="32334" cy="78978"/>
          </a:xfrm>
          <a:custGeom>
            <a:avLst/>
            <a:gdLst/>
            <a:ahLst/>
            <a:cxnLst/>
            <a:rect b="b" l="l" r="r" t="t"/>
            <a:pathLst>
              <a:path h="78978" w="32334">
                <a:moveTo>
                  <a:pt x="29638" y="23209"/>
                </a:moveTo>
                <a:lnTo>
                  <a:pt x="15970" y="20263"/>
                </a:lnTo>
                <a:lnTo>
                  <a:pt x="6048" y="12437"/>
                </a:lnTo>
                <a:lnTo>
                  <a:pt x="0" y="0"/>
                </a:lnTo>
                <a:lnTo>
                  <a:pt x="3069" y="76429"/>
                </a:lnTo>
                <a:lnTo>
                  <a:pt x="17075" y="78354"/>
                </a:lnTo>
                <a:lnTo>
                  <a:pt x="32334" y="78978"/>
                </a:lnTo>
                <a:lnTo>
                  <a:pt x="30899" y="23225"/>
                </a:lnTo>
                <a:lnTo>
                  <a:pt x="29638" y="23209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1077074" y="3911600"/>
            <a:ext cx="191884" cy="409955"/>
          </a:xfrm>
          <a:custGeom>
            <a:avLst/>
            <a:gdLst/>
            <a:ahLst/>
            <a:cxnLst/>
            <a:rect b="b" l="l" r="r" t="t"/>
            <a:pathLst>
              <a:path h="409955" w="191884">
                <a:moveTo>
                  <a:pt x="0" y="99949"/>
                </a:moveTo>
                <a:lnTo>
                  <a:pt x="14" y="313638"/>
                </a:lnTo>
                <a:lnTo>
                  <a:pt x="888" y="328343"/>
                </a:lnTo>
                <a:lnTo>
                  <a:pt x="3084" y="342059"/>
                </a:lnTo>
                <a:lnTo>
                  <a:pt x="6565" y="354711"/>
                </a:lnTo>
                <a:lnTo>
                  <a:pt x="11294" y="366229"/>
                </a:lnTo>
                <a:lnTo>
                  <a:pt x="17233" y="376540"/>
                </a:lnTo>
                <a:lnTo>
                  <a:pt x="24345" y="385572"/>
                </a:lnTo>
                <a:lnTo>
                  <a:pt x="32587" y="393072"/>
                </a:lnTo>
                <a:lnTo>
                  <a:pt x="42591" y="399352"/>
                </a:lnTo>
                <a:lnTo>
                  <a:pt x="53971" y="404105"/>
                </a:lnTo>
                <a:lnTo>
                  <a:pt x="66684" y="407406"/>
                </a:lnTo>
                <a:lnTo>
                  <a:pt x="63614" y="330977"/>
                </a:lnTo>
                <a:lnTo>
                  <a:pt x="61569" y="314198"/>
                </a:lnTo>
                <a:lnTo>
                  <a:pt x="61583" y="95561"/>
                </a:lnTo>
                <a:lnTo>
                  <a:pt x="63955" y="78554"/>
                </a:lnTo>
                <a:lnTo>
                  <a:pt x="70320" y="66573"/>
                </a:lnTo>
                <a:lnTo>
                  <a:pt x="80549" y="59483"/>
                </a:lnTo>
                <a:lnTo>
                  <a:pt x="94513" y="57150"/>
                </a:lnTo>
                <a:lnTo>
                  <a:pt x="95764" y="57166"/>
                </a:lnTo>
                <a:lnTo>
                  <a:pt x="109434" y="60090"/>
                </a:lnTo>
                <a:lnTo>
                  <a:pt x="119355" y="67886"/>
                </a:lnTo>
                <a:lnTo>
                  <a:pt x="125401" y="80320"/>
                </a:lnTo>
                <a:lnTo>
                  <a:pt x="127444" y="97154"/>
                </a:lnTo>
                <a:lnTo>
                  <a:pt x="127431" y="315779"/>
                </a:lnTo>
                <a:lnTo>
                  <a:pt x="125063" y="332791"/>
                </a:lnTo>
                <a:lnTo>
                  <a:pt x="118702" y="344776"/>
                </a:lnTo>
                <a:lnTo>
                  <a:pt x="108477" y="351868"/>
                </a:lnTo>
                <a:lnTo>
                  <a:pt x="94513" y="354202"/>
                </a:lnTo>
                <a:lnTo>
                  <a:pt x="95948" y="409955"/>
                </a:lnTo>
                <a:lnTo>
                  <a:pt x="111000" y="409246"/>
                </a:lnTo>
                <a:lnTo>
                  <a:pt x="124939" y="407096"/>
                </a:lnTo>
                <a:lnTo>
                  <a:pt x="148954" y="398493"/>
                </a:lnTo>
                <a:lnTo>
                  <a:pt x="167551" y="384175"/>
                </a:lnTo>
                <a:lnTo>
                  <a:pt x="181399" y="363146"/>
                </a:lnTo>
                <a:lnTo>
                  <a:pt x="189214" y="338637"/>
                </a:lnTo>
                <a:lnTo>
                  <a:pt x="191210" y="324755"/>
                </a:lnTo>
                <a:lnTo>
                  <a:pt x="191884" y="309879"/>
                </a:lnTo>
                <a:lnTo>
                  <a:pt x="191867" y="97578"/>
                </a:lnTo>
                <a:lnTo>
                  <a:pt x="190985" y="82891"/>
                </a:lnTo>
                <a:lnTo>
                  <a:pt x="188786" y="69179"/>
                </a:lnTo>
                <a:lnTo>
                  <a:pt x="180583" y="44995"/>
                </a:lnTo>
                <a:lnTo>
                  <a:pt x="167551" y="25653"/>
                </a:lnTo>
                <a:lnTo>
                  <a:pt x="148422" y="11425"/>
                </a:lnTo>
                <a:lnTo>
                  <a:pt x="124737" y="2851"/>
                </a:lnTo>
                <a:lnTo>
                  <a:pt x="111020" y="712"/>
                </a:lnTo>
                <a:lnTo>
                  <a:pt x="95948" y="0"/>
                </a:lnTo>
                <a:lnTo>
                  <a:pt x="80931" y="696"/>
                </a:lnTo>
                <a:lnTo>
                  <a:pt x="66978" y="2820"/>
                </a:lnTo>
                <a:lnTo>
                  <a:pt x="42946" y="11361"/>
                </a:lnTo>
                <a:lnTo>
                  <a:pt x="24345" y="25653"/>
                </a:lnTo>
                <a:lnTo>
                  <a:pt x="10492" y="46715"/>
                </a:lnTo>
                <a:lnTo>
                  <a:pt x="2672" y="71249"/>
                </a:lnTo>
                <a:lnTo>
                  <a:pt x="674" y="85117"/>
                </a:lnTo>
                <a:lnTo>
                  <a:pt x="0" y="99949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1310513" y="3917315"/>
            <a:ext cx="197612" cy="399923"/>
          </a:xfrm>
          <a:custGeom>
            <a:avLst/>
            <a:gdLst/>
            <a:ahLst/>
            <a:cxnLst/>
            <a:rect b="b" l="l" r="r" t="t"/>
            <a:pathLst>
              <a:path h="399923" w="197612">
                <a:moveTo>
                  <a:pt x="0" y="0"/>
                </a:moveTo>
                <a:lnTo>
                  <a:pt x="0" y="399923"/>
                </a:lnTo>
                <a:lnTo>
                  <a:pt x="55880" y="399923"/>
                </a:lnTo>
                <a:lnTo>
                  <a:pt x="55880" y="108585"/>
                </a:lnTo>
                <a:lnTo>
                  <a:pt x="57277" y="108585"/>
                </a:lnTo>
                <a:lnTo>
                  <a:pt x="133096" y="399923"/>
                </a:lnTo>
                <a:lnTo>
                  <a:pt x="197612" y="399923"/>
                </a:lnTo>
                <a:lnTo>
                  <a:pt x="197612" y="0"/>
                </a:lnTo>
                <a:lnTo>
                  <a:pt x="141731" y="0"/>
                </a:lnTo>
                <a:lnTo>
                  <a:pt x="141731" y="239902"/>
                </a:lnTo>
                <a:lnTo>
                  <a:pt x="140334" y="239902"/>
                </a:lnTo>
                <a:lnTo>
                  <a:pt x="78740" y="0"/>
                </a:lnTo>
                <a:lnTo>
                  <a:pt x="0" y="0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1539621" y="3917315"/>
            <a:ext cx="150367" cy="399923"/>
          </a:xfrm>
          <a:custGeom>
            <a:avLst/>
            <a:gdLst/>
            <a:ahLst/>
            <a:cxnLst/>
            <a:rect b="b" l="l" r="r" t="t"/>
            <a:pathLst>
              <a:path h="399923" w="150367">
                <a:moveTo>
                  <a:pt x="150367" y="0"/>
                </a:moveTo>
                <a:lnTo>
                  <a:pt x="64388" y="0"/>
                </a:lnTo>
                <a:lnTo>
                  <a:pt x="103123" y="69976"/>
                </a:lnTo>
                <a:lnTo>
                  <a:pt x="104521" y="69976"/>
                </a:lnTo>
                <a:lnTo>
                  <a:pt x="133222" y="267081"/>
                </a:lnTo>
                <a:lnTo>
                  <a:pt x="150367" y="0"/>
                </a:lnTo>
                <a:close/>
              </a:path>
              <a:path h="399923" w="150367">
                <a:moveTo>
                  <a:pt x="0" y="399923"/>
                </a:moveTo>
                <a:lnTo>
                  <a:pt x="58673" y="399923"/>
                </a:lnTo>
                <a:lnTo>
                  <a:pt x="70103" y="321310"/>
                </a:lnTo>
                <a:lnTo>
                  <a:pt x="141731" y="321310"/>
                </a:lnTo>
                <a:lnTo>
                  <a:pt x="141731" y="319913"/>
                </a:lnTo>
                <a:lnTo>
                  <a:pt x="153161" y="399923"/>
                </a:lnTo>
                <a:lnTo>
                  <a:pt x="216280" y="399923"/>
                </a:lnTo>
                <a:lnTo>
                  <a:pt x="150367" y="0"/>
                </a:lnTo>
                <a:lnTo>
                  <a:pt x="133222" y="267081"/>
                </a:lnTo>
                <a:lnTo>
                  <a:pt x="75945" y="267081"/>
                </a:lnTo>
                <a:lnTo>
                  <a:pt x="103123" y="69976"/>
                </a:lnTo>
                <a:lnTo>
                  <a:pt x="64388" y="0"/>
                </a:lnTo>
                <a:lnTo>
                  <a:pt x="0" y="399923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1860423" y="3917315"/>
            <a:ext cx="204724" cy="399923"/>
          </a:xfrm>
          <a:custGeom>
            <a:avLst/>
            <a:gdLst/>
            <a:ahLst/>
            <a:cxnLst/>
            <a:rect b="b" l="l" r="r" t="t"/>
            <a:pathLst>
              <a:path h="399923" w="204724">
                <a:moveTo>
                  <a:pt x="144525" y="399923"/>
                </a:moveTo>
                <a:lnTo>
                  <a:pt x="204724" y="0"/>
                </a:lnTo>
                <a:lnTo>
                  <a:pt x="147446" y="0"/>
                </a:lnTo>
                <a:lnTo>
                  <a:pt x="105918" y="309880"/>
                </a:lnTo>
                <a:lnTo>
                  <a:pt x="104520" y="309880"/>
                </a:lnTo>
                <a:lnTo>
                  <a:pt x="62991" y="0"/>
                </a:lnTo>
                <a:lnTo>
                  <a:pt x="0" y="0"/>
                </a:lnTo>
                <a:lnTo>
                  <a:pt x="61594" y="399923"/>
                </a:lnTo>
                <a:lnTo>
                  <a:pt x="144525" y="399923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2095245" y="3917340"/>
            <a:ext cx="63008" cy="399897"/>
          </a:xfrm>
          <a:custGeom>
            <a:avLst/>
            <a:gdLst/>
            <a:ahLst/>
            <a:cxnLst/>
            <a:rect b="b" l="l" r="r" t="t"/>
            <a:pathLst>
              <a:path h="399897" w="63008">
                <a:moveTo>
                  <a:pt x="0" y="399897"/>
                </a:moveTo>
                <a:lnTo>
                  <a:pt x="63008" y="399897"/>
                </a:lnTo>
                <a:lnTo>
                  <a:pt x="63008" y="0"/>
                </a:lnTo>
                <a:lnTo>
                  <a:pt x="0" y="0"/>
                </a:lnTo>
                <a:lnTo>
                  <a:pt x="0" y="399897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412115" y="4470400"/>
            <a:ext cx="131251" cy="247396"/>
          </a:xfrm>
          <a:custGeom>
            <a:avLst/>
            <a:gdLst/>
            <a:ahLst/>
            <a:cxnLst/>
            <a:rect b="b" l="l" r="r" t="t"/>
            <a:pathLst>
              <a:path h="247396" w="131251">
                <a:moveTo>
                  <a:pt x="131251" y="77599"/>
                </a:moveTo>
                <a:lnTo>
                  <a:pt x="125785" y="89363"/>
                </a:lnTo>
                <a:lnTo>
                  <a:pt x="117405" y="98980"/>
                </a:lnTo>
                <a:lnTo>
                  <a:pt x="105968" y="106183"/>
                </a:lnTo>
                <a:lnTo>
                  <a:pt x="91328" y="110702"/>
                </a:lnTo>
                <a:lnTo>
                  <a:pt x="73342" y="112267"/>
                </a:lnTo>
                <a:lnTo>
                  <a:pt x="0" y="112267"/>
                </a:lnTo>
                <a:lnTo>
                  <a:pt x="0" y="0"/>
                </a:lnTo>
                <a:lnTo>
                  <a:pt x="0" y="247396"/>
                </a:lnTo>
                <a:lnTo>
                  <a:pt x="0" y="131317"/>
                </a:lnTo>
                <a:lnTo>
                  <a:pt x="71437" y="131317"/>
                </a:lnTo>
                <a:lnTo>
                  <a:pt x="87544" y="130318"/>
                </a:lnTo>
                <a:lnTo>
                  <a:pt x="102604" y="127267"/>
                </a:lnTo>
                <a:lnTo>
                  <a:pt x="116067" y="122244"/>
                </a:lnTo>
                <a:lnTo>
                  <a:pt x="127806" y="115328"/>
                </a:lnTo>
                <a:lnTo>
                  <a:pt x="131251" y="77599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391160" y="4451350"/>
            <a:ext cx="177165" cy="266446"/>
          </a:xfrm>
          <a:custGeom>
            <a:avLst/>
            <a:gdLst/>
            <a:ahLst/>
            <a:cxnLst/>
            <a:rect b="b" l="l" r="r" t="t"/>
            <a:pathLst>
              <a:path h="266446" w="177165">
                <a:moveTo>
                  <a:pt x="96202" y="19050"/>
                </a:moveTo>
                <a:lnTo>
                  <a:pt x="102903" y="19299"/>
                </a:lnTo>
                <a:lnTo>
                  <a:pt x="117727" y="21922"/>
                </a:lnTo>
                <a:lnTo>
                  <a:pt x="130488" y="27333"/>
                </a:lnTo>
                <a:lnTo>
                  <a:pt x="140902" y="35448"/>
                </a:lnTo>
                <a:lnTo>
                  <a:pt x="148690" y="46184"/>
                </a:lnTo>
                <a:lnTo>
                  <a:pt x="153568" y="59457"/>
                </a:lnTo>
                <a:lnTo>
                  <a:pt x="155257" y="75184"/>
                </a:lnTo>
                <a:lnTo>
                  <a:pt x="154902" y="83007"/>
                </a:lnTo>
                <a:lnTo>
                  <a:pt x="152206" y="96649"/>
                </a:lnTo>
                <a:lnTo>
                  <a:pt x="148761" y="134378"/>
                </a:lnTo>
                <a:lnTo>
                  <a:pt x="158649" y="125648"/>
                </a:lnTo>
                <a:lnTo>
                  <a:pt x="166560" y="115183"/>
                </a:lnTo>
                <a:lnTo>
                  <a:pt x="172367" y="103062"/>
                </a:lnTo>
                <a:lnTo>
                  <a:pt x="175944" y="89364"/>
                </a:lnTo>
                <a:lnTo>
                  <a:pt x="177165" y="74167"/>
                </a:lnTo>
                <a:lnTo>
                  <a:pt x="176525" y="63095"/>
                </a:lnTo>
                <a:lnTo>
                  <a:pt x="173477" y="48742"/>
                </a:lnTo>
                <a:lnTo>
                  <a:pt x="168068" y="36130"/>
                </a:lnTo>
                <a:lnTo>
                  <a:pt x="160462" y="25311"/>
                </a:lnTo>
                <a:lnTo>
                  <a:pt x="150824" y="16341"/>
                </a:lnTo>
                <a:lnTo>
                  <a:pt x="139319" y="9271"/>
                </a:lnTo>
                <a:lnTo>
                  <a:pt x="126112" y="4156"/>
                </a:lnTo>
                <a:lnTo>
                  <a:pt x="111367" y="1047"/>
                </a:lnTo>
                <a:lnTo>
                  <a:pt x="95249" y="0"/>
                </a:lnTo>
                <a:lnTo>
                  <a:pt x="0" y="0"/>
                </a:lnTo>
                <a:lnTo>
                  <a:pt x="0" y="266446"/>
                </a:lnTo>
                <a:lnTo>
                  <a:pt x="20955" y="266446"/>
                </a:lnTo>
                <a:lnTo>
                  <a:pt x="20955" y="19050"/>
                </a:lnTo>
                <a:lnTo>
                  <a:pt x="96202" y="19050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622617" y="4593082"/>
            <a:ext cx="175260" cy="267335"/>
          </a:xfrm>
          <a:custGeom>
            <a:avLst/>
            <a:gdLst/>
            <a:ahLst/>
            <a:cxnLst/>
            <a:rect b="b" l="l" r="r" t="t"/>
            <a:pathLst>
              <a:path h="267335" w="175260">
                <a:moveTo>
                  <a:pt x="86677" y="1904"/>
                </a:moveTo>
                <a:lnTo>
                  <a:pt x="20954" y="0"/>
                </a:lnTo>
                <a:lnTo>
                  <a:pt x="20954" y="1904"/>
                </a:lnTo>
                <a:lnTo>
                  <a:pt x="86677" y="1904"/>
                </a:lnTo>
                <a:close/>
              </a:path>
              <a:path h="267335" w="175260">
                <a:moveTo>
                  <a:pt x="104738" y="-20160"/>
                </a:moveTo>
                <a:lnTo>
                  <a:pt x="85725" y="-19050"/>
                </a:lnTo>
                <a:lnTo>
                  <a:pt x="20954" y="-19050"/>
                </a:lnTo>
                <a:lnTo>
                  <a:pt x="20954" y="-122682"/>
                </a:lnTo>
                <a:lnTo>
                  <a:pt x="91440" y="-122682"/>
                </a:lnTo>
                <a:lnTo>
                  <a:pt x="98868" y="-122471"/>
                </a:lnTo>
                <a:lnTo>
                  <a:pt x="115807" y="-120039"/>
                </a:lnTo>
                <a:lnTo>
                  <a:pt x="129666" y="-114995"/>
                </a:lnTo>
                <a:lnTo>
                  <a:pt x="140445" y="-107472"/>
                </a:lnTo>
                <a:lnTo>
                  <a:pt x="148145" y="-97604"/>
                </a:lnTo>
                <a:lnTo>
                  <a:pt x="152765" y="-85527"/>
                </a:lnTo>
                <a:lnTo>
                  <a:pt x="154304" y="-71374"/>
                </a:lnTo>
                <a:lnTo>
                  <a:pt x="153406" y="-59764"/>
                </a:lnTo>
                <a:lnTo>
                  <a:pt x="149676" y="-47222"/>
                </a:lnTo>
                <a:lnTo>
                  <a:pt x="142999" y="-37015"/>
                </a:lnTo>
                <a:lnTo>
                  <a:pt x="142717" y="-14591"/>
                </a:lnTo>
                <a:lnTo>
                  <a:pt x="153762" y="-21803"/>
                </a:lnTo>
                <a:lnTo>
                  <a:pt x="162790" y="-31151"/>
                </a:lnTo>
                <a:lnTo>
                  <a:pt x="169550" y="-42572"/>
                </a:lnTo>
                <a:lnTo>
                  <a:pt x="173790" y="-56000"/>
                </a:lnTo>
                <a:lnTo>
                  <a:pt x="175260" y="-71374"/>
                </a:lnTo>
                <a:lnTo>
                  <a:pt x="175081" y="-77104"/>
                </a:lnTo>
                <a:lnTo>
                  <a:pt x="173000" y="-90976"/>
                </a:lnTo>
                <a:lnTo>
                  <a:pt x="168604" y="-103505"/>
                </a:lnTo>
                <a:lnTo>
                  <a:pt x="161922" y="-114535"/>
                </a:lnTo>
                <a:lnTo>
                  <a:pt x="152984" y="-123909"/>
                </a:lnTo>
                <a:lnTo>
                  <a:pt x="141819" y="-131472"/>
                </a:lnTo>
                <a:lnTo>
                  <a:pt x="128455" y="-137068"/>
                </a:lnTo>
                <a:lnTo>
                  <a:pt x="112923" y="-140540"/>
                </a:lnTo>
                <a:lnTo>
                  <a:pt x="95250" y="-141732"/>
                </a:lnTo>
                <a:lnTo>
                  <a:pt x="0" y="-141732"/>
                </a:lnTo>
                <a:lnTo>
                  <a:pt x="0" y="124713"/>
                </a:lnTo>
                <a:lnTo>
                  <a:pt x="20954" y="124713"/>
                </a:lnTo>
                <a:lnTo>
                  <a:pt x="20954" y="0"/>
                </a:lnTo>
                <a:lnTo>
                  <a:pt x="86677" y="1904"/>
                </a:lnTo>
                <a:lnTo>
                  <a:pt x="106073" y="3027"/>
                </a:lnTo>
                <a:lnTo>
                  <a:pt x="104738" y="-20160"/>
                </a:lnTo>
                <a:close/>
              </a:path>
              <a:path h="267335" w="175260">
                <a:moveTo>
                  <a:pt x="156872" y="9285"/>
                </a:moveTo>
                <a:lnTo>
                  <a:pt x="148129" y="1203"/>
                </a:lnTo>
                <a:lnTo>
                  <a:pt x="137687" y="-4621"/>
                </a:lnTo>
                <a:lnTo>
                  <a:pt x="125729" y="-8509"/>
                </a:lnTo>
                <a:lnTo>
                  <a:pt x="129905" y="-9579"/>
                </a:lnTo>
                <a:lnTo>
                  <a:pt x="142717" y="-14591"/>
                </a:lnTo>
                <a:lnTo>
                  <a:pt x="142999" y="-37015"/>
                </a:lnTo>
                <a:lnTo>
                  <a:pt x="133320" y="-29119"/>
                </a:lnTo>
                <a:lnTo>
                  <a:pt x="120585" y="-23508"/>
                </a:lnTo>
                <a:lnTo>
                  <a:pt x="104738" y="-20160"/>
                </a:lnTo>
                <a:lnTo>
                  <a:pt x="106073" y="3027"/>
                </a:lnTo>
                <a:lnTo>
                  <a:pt x="121384" y="6494"/>
                </a:lnTo>
                <a:lnTo>
                  <a:pt x="132975" y="12442"/>
                </a:lnTo>
                <a:lnTo>
                  <a:pt x="141265" y="21006"/>
                </a:lnTo>
                <a:lnTo>
                  <a:pt x="146671" y="32322"/>
                </a:lnTo>
                <a:lnTo>
                  <a:pt x="149608" y="46526"/>
                </a:lnTo>
                <a:lnTo>
                  <a:pt x="150495" y="63753"/>
                </a:lnTo>
                <a:lnTo>
                  <a:pt x="150419" y="91036"/>
                </a:lnTo>
                <a:lnTo>
                  <a:pt x="150716" y="104627"/>
                </a:lnTo>
                <a:lnTo>
                  <a:pt x="151850" y="116336"/>
                </a:lnTo>
                <a:lnTo>
                  <a:pt x="154304" y="125602"/>
                </a:lnTo>
                <a:lnTo>
                  <a:pt x="175260" y="125602"/>
                </a:lnTo>
                <a:lnTo>
                  <a:pt x="174135" y="123125"/>
                </a:lnTo>
                <a:lnTo>
                  <a:pt x="171891" y="112676"/>
                </a:lnTo>
                <a:lnTo>
                  <a:pt x="171170" y="99567"/>
                </a:lnTo>
                <a:lnTo>
                  <a:pt x="171261" y="85299"/>
                </a:lnTo>
                <a:lnTo>
                  <a:pt x="171450" y="71373"/>
                </a:lnTo>
                <a:lnTo>
                  <a:pt x="171450" y="60959"/>
                </a:lnTo>
                <a:lnTo>
                  <a:pt x="171074" y="50279"/>
                </a:lnTo>
                <a:lnTo>
                  <a:pt x="168527" y="33503"/>
                </a:lnTo>
                <a:lnTo>
                  <a:pt x="163732" y="19945"/>
                </a:lnTo>
                <a:lnTo>
                  <a:pt x="156872" y="9285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846455" y="4501012"/>
            <a:ext cx="240029" cy="224817"/>
          </a:xfrm>
          <a:custGeom>
            <a:avLst/>
            <a:gdLst/>
            <a:ahLst/>
            <a:cxnLst/>
            <a:rect b="b" l="l" r="r" t="t"/>
            <a:pathLst>
              <a:path h="224817" w="240029">
                <a:moveTo>
                  <a:pt x="24676" y="112179"/>
                </a:moveTo>
                <a:lnTo>
                  <a:pt x="22602" y="97513"/>
                </a:lnTo>
                <a:lnTo>
                  <a:pt x="21907" y="82544"/>
                </a:lnTo>
                <a:lnTo>
                  <a:pt x="21505" y="0"/>
                </a:lnTo>
                <a:lnTo>
                  <a:pt x="14974" y="12066"/>
                </a:lnTo>
                <a:lnTo>
                  <a:pt x="9609" y="25006"/>
                </a:lnTo>
                <a:lnTo>
                  <a:pt x="5419" y="38724"/>
                </a:lnTo>
                <a:lnTo>
                  <a:pt x="2415" y="53120"/>
                </a:lnTo>
                <a:lnTo>
                  <a:pt x="605" y="68098"/>
                </a:lnTo>
                <a:lnTo>
                  <a:pt x="0" y="83560"/>
                </a:lnTo>
                <a:lnTo>
                  <a:pt x="55" y="88233"/>
                </a:lnTo>
                <a:lnTo>
                  <a:pt x="1067" y="103813"/>
                </a:lnTo>
                <a:lnTo>
                  <a:pt x="3334" y="118827"/>
                </a:lnTo>
                <a:lnTo>
                  <a:pt x="6828" y="133182"/>
                </a:lnTo>
                <a:lnTo>
                  <a:pt x="11525" y="146783"/>
                </a:lnTo>
                <a:lnTo>
                  <a:pt x="17400" y="159535"/>
                </a:lnTo>
                <a:lnTo>
                  <a:pt x="24427" y="171345"/>
                </a:lnTo>
                <a:lnTo>
                  <a:pt x="24676" y="112179"/>
                </a:lnTo>
                <a:close/>
              </a:path>
              <a:path h="224817" w="240029">
                <a:moveTo>
                  <a:pt x="89356" y="217138"/>
                </a:moveTo>
                <a:lnTo>
                  <a:pt x="103735" y="219714"/>
                </a:lnTo>
                <a:lnTo>
                  <a:pt x="119062" y="220593"/>
                </a:lnTo>
                <a:lnTo>
                  <a:pt x="127470" y="220353"/>
                </a:lnTo>
                <a:lnTo>
                  <a:pt x="143186" y="218507"/>
                </a:lnTo>
                <a:lnTo>
                  <a:pt x="157692" y="214940"/>
                </a:lnTo>
                <a:lnTo>
                  <a:pt x="170994" y="209773"/>
                </a:lnTo>
                <a:lnTo>
                  <a:pt x="183100" y="203126"/>
                </a:lnTo>
                <a:lnTo>
                  <a:pt x="194018" y="195119"/>
                </a:lnTo>
                <a:lnTo>
                  <a:pt x="203755" y="185871"/>
                </a:lnTo>
                <a:lnTo>
                  <a:pt x="212318" y="175503"/>
                </a:lnTo>
                <a:lnTo>
                  <a:pt x="219715" y="164135"/>
                </a:lnTo>
                <a:lnTo>
                  <a:pt x="225953" y="151888"/>
                </a:lnTo>
                <a:lnTo>
                  <a:pt x="231041" y="138881"/>
                </a:lnTo>
                <a:lnTo>
                  <a:pt x="234985" y="125234"/>
                </a:lnTo>
                <a:lnTo>
                  <a:pt x="237792" y="111067"/>
                </a:lnTo>
                <a:lnTo>
                  <a:pt x="239471" y="96501"/>
                </a:lnTo>
                <a:lnTo>
                  <a:pt x="240029" y="81655"/>
                </a:lnTo>
                <a:lnTo>
                  <a:pt x="240007" y="78675"/>
                </a:lnTo>
                <a:lnTo>
                  <a:pt x="239089" y="62601"/>
                </a:lnTo>
                <a:lnTo>
                  <a:pt x="236851" y="47245"/>
                </a:lnTo>
                <a:lnTo>
                  <a:pt x="233332" y="32683"/>
                </a:lnTo>
                <a:lnTo>
                  <a:pt x="228571" y="18991"/>
                </a:lnTo>
                <a:lnTo>
                  <a:pt x="222604" y="6243"/>
                </a:lnTo>
                <a:lnTo>
                  <a:pt x="215471" y="-5482"/>
                </a:lnTo>
                <a:lnTo>
                  <a:pt x="207209" y="-16112"/>
                </a:lnTo>
                <a:lnTo>
                  <a:pt x="197856" y="-25570"/>
                </a:lnTo>
                <a:lnTo>
                  <a:pt x="187450" y="-33781"/>
                </a:lnTo>
                <a:lnTo>
                  <a:pt x="176030" y="-40668"/>
                </a:lnTo>
                <a:lnTo>
                  <a:pt x="163634" y="-46156"/>
                </a:lnTo>
                <a:lnTo>
                  <a:pt x="150299" y="-50170"/>
                </a:lnTo>
                <a:lnTo>
                  <a:pt x="136064" y="-52634"/>
                </a:lnTo>
                <a:lnTo>
                  <a:pt x="120967" y="-53472"/>
                </a:lnTo>
                <a:lnTo>
                  <a:pt x="114579" y="-53335"/>
                </a:lnTo>
                <a:lnTo>
                  <a:pt x="99065" y="-51779"/>
                </a:lnTo>
                <a:lnTo>
                  <a:pt x="84640" y="-48567"/>
                </a:lnTo>
                <a:lnTo>
                  <a:pt x="71315" y="-43797"/>
                </a:lnTo>
                <a:lnTo>
                  <a:pt x="59097" y="-37568"/>
                </a:lnTo>
                <a:lnTo>
                  <a:pt x="47998" y="-29975"/>
                </a:lnTo>
                <a:lnTo>
                  <a:pt x="38027" y="-21118"/>
                </a:lnTo>
                <a:lnTo>
                  <a:pt x="29192" y="-11094"/>
                </a:lnTo>
                <a:lnTo>
                  <a:pt x="21505" y="0"/>
                </a:lnTo>
                <a:lnTo>
                  <a:pt x="21907" y="82544"/>
                </a:lnTo>
                <a:lnTo>
                  <a:pt x="21907" y="82233"/>
                </a:lnTo>
                <a:lnTo>
                  <a:pt x="22552" y="67369"/>
                </a:lnTo>
                <a:lnTo>
                  <a:pt x="24456" y="52817"/>
                </a:lnTo>
                <a:lnTo>
                  <a:pt x="27652" y="38765"/>
                </a:lnTo>
                <a:lnTo>
                  <a:pt x="32174" y="25398"/>
                </a:lnTo>
                <a:lnTo>
                  <a:pt x="38055" y="12903"/>
                </a:lnTo>
                <a:lnTo>
                  <a:pt x="45326" y="1469"/>
                </a:lnTo>
                <a:lnTo>
                  <a:pt x="54022" y="-8718"/>
                </a:lnTo>
                <a:lnTo>
                  <a:pt x="64175" y="-17473"/>
                </a:lnTo>
                <a:lnTo>
                  <a:pt x="75817" y="-24608"/>
                </a:lnTo>
                <a:lnTo>
                  <a:pt x="88983" y="-29936"/>
                </a:lnTo>
                <a:lnTo>
                  <a:pt x="103704" y="-33269"/>
                </a:lnTo>
                <a:lnTo>
                  <a:pt x="120014" y="-34422"/>
                </a:lnTo>
                <a:lnTo>
                  <a:pt x="135085" y="-33384"/>
                </a:lnTo>
                <a:lnTo>
                  <a:pt x="149335" y="-30233"/>
                </a:lnTo>
                <a:lnTo>
                  <a:pt x="162235" y="-25131"/>
                </a:lnTo>
                <a:lnTo>
                  <a:pt x="173788" y="-18241"/>
                </a:lnTo>
                <a:lnTo>
                  <a:pt x="183997" y="-9727"/>
                </a:lnTo>
                <a:lnTo>
                  <a:pt x="192866" y="248"/>
                </a:lnTo>
                <a:lnTo>
                  <a:pt x="200398" y="11522"/>
                </a:lnTo>
                <a:lnTo>
                  <a:pt x="206596" y="23931"/>
                </a:lnTo>
                <a:lnTo>
                  <a:pt x="211465" y="37312"/>
                </a:lnTo>
                <a:lnTo>
                  <a:pt x="215006" y="51502"/>
                </a:lnTo>
                <a:lnTo>
                  <a:pt x="217224" y="66337"/>
                </a:lnTo>
                <a:lnTo>
                  <a:pt x="218122" y="81655"/>
                </a:lnTo>
                <a:lnTo>
                  <a:pt x="218099" y="84752"/>
                </a:lnTo>
                <a:lnTo>
                  <a:pt x="217259" y="100172"/>
                </a:lnTo>
                <a:lnTo>
                  <a:pt x="215190" y="115092"/>
                </a:lnTo>
                <a:lnTo>
                  <a:pt x="211862" y="129353"/>
                </a:lnTo>
                <a:lnTo>
                  <a:pt x="207242" y="142793"/>
                </a:lnTo>
                <a:lnTo>
                  <a:pt x="201299" y="155253"/>
                </a:lnTo>
                <a:lnTo>
                  <a:pt x="194002" y="166572"/>
                </a:lnTo>
                <a:lnTo>
                  <a:pt x="185319" y="176589"/>
                </a:lnTo>
                <a:lnTo>
                  <a:pt x="175219" y="185145"/>
                </a:lnTo>
                <a:lnTo>
                  <a:pt x="163670" y="192078"/>
                </a:lnTo>
                <a:lnTo>
                  <a:pt x="150640" y="197230"/>
                </a:lnTo>
                <a:lnTo>
                  <a:pt x="136099" y="200438"/>
                </a:lnTo>
                <a:lnTo>
                  <a:pt x="120014" y="201543"/>
                </a:lnTo>
                <a:lnTo>
                  <a:pt x="117759" y="201519"/>
                </a:lnTo>
                <a:lnTo>
                  <a:pt x="102771" y="200044"/>
                </a:lnTo>
                <a:lnTo>
                  <a:pt x="89003" y="196420"/>
                </a:lnTo>
                <a:lnTo>
                  <a:pt x="76470" y="190830"/>
                </a:lnTo>
                <a:lnTo>
                  <a:pt x="65189" y="183459"/>
                </a:lnTo>
                <a:lnTo>
                  <a:pt x="55175" y="174492"/>
                </a:lnTo>
                <a:lnTo>
                  <a:pt x="46445" y="164114"/>
                </a:lnTo>
                <a:lnTo>
                  <a:pt x="39013" y="152509"/>
                </a:lnTo>
                <a:lnTo>
                  <a:pt x="32898" y="139862"/>
                </a:lnTo>
                <a:lnTo>
                  <a:pt x="28113" y="126357"/>
                </a:lnTo>
                <a:lnTo>
                  <a:pt x="24676" y="112179"/>
                </a:lnTo>
                <a:lnTo>
                  <a:pt x="24427" y="171345"/>
                </a:lnTo>
                <a:lnTo>
                  <a:pt x="32581" y="182118"/>
                </a:lnTo>
                <a:lnTo>
                  <a:pt x="41835" y="191761"/>
                </a:lnTo>
                <a:lnTo>
                  <a:pt x="52165" y="200178"/>
                </a:lnTo>
                <a:lnTo>
                  <a:pt x="63546" y="207276"/>
                </a:lnTo>
                <a:lnTo>
                  <a:pt x="75951" y="212961"/>
                </a:lnTo>
                <a:lnTo>
                  <a:pt x="89356" y="217138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1103630" y="4451350"/>
            <a:ext cx="200025" cy="266446"/>
          </a:xfrm>
          <a:custGeom>
            <a:avLst/>
            <a:gdLst/>
            <a:ahLst/>
            <a:cxnLst/>
            <a:rect b="b" l="l" r="r" t="t"/>
            <a:pathLst>
              <a:path h="266446" w="200025">
                <a:moveTo>
                  <a:pt x="89534" y="19050"/>
                </a:moveTo>
                <a:lnTo>
                  <a:pt x="89534" y="266446"/>
                </a:lnTo>
                <a:lnTo>
                  <a:pt x="110489" y="266446"/>
                </a:lnTo>
                <a:lnTo>
                  <a:pt x="110489" y="19050"/>
                </a:lnTo>
                <a:lnTo>
                  <a:pt x="200025" y="19050"/>
                </a:lnTo>
                <a:lnTo>
                  <a:pt x="200025" y="0"/>
                </a:lnTo>
                <a:lnTo>
                  <a:pt x="0" y="0"/>
                </a:lnTo>
                <a:lnTo>
                  <a:pt x="0" y="19050"/>
                </a:lnTo>
                <a:lnTo>
                  <a:pt x="89534" y="19050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1343660" y="4451350"/>
            <a:ext cx="168656" cy="266446"/>
          </a:xfrm>
          <a:custGeom>
            <a:avLst/>
            <a:gdLst/>
            <a:ahLst/>
            <a:cxnLst/>
            <a:rect b="b" l="l" r="r" t="t"/>
            <a:pathLst>
              <a:path h="266446" w="168656">
                <a:moveTo>
                  <a:pt x="156209" y="135127"/>
                </a:moveTo>
                <a:lnTo>
                  <a:pt x="157226" y="135127"/>
                </a:lnTo>
                <a:lnTo>
                  <a:pt x="157226" y="116077"/>
                </a:lnTo>
                <a:lnTo>
                  <a:pt x="20955" y="116077"/>
                </a:lnTo>
                <a:lnTo>
                  <a:pt x="20955" y="19050"/>
                </a:lnTo>
                <a:lnTo>
                  <a:pt x="163830" y="19050"/>
                </a:lnTo>
                <a:lnTo>
                  <a:pt x="163830" y="0"/>
                </a:lnTo>
                <a:lnTo>
                  <a:pt x="0" y="0"/>
                </a:lnTo>
                <a:lnTo>
                  <a:pt x="0" y="266446"/>
                </a:lnTo>
                <a:lnTo>
                  <a:pt x="165734" y="266446"/>
                </a:lnTo>
                <a:lnTo>
                  <a:pt x="168656" y="247396"/>
                </a:lnTo>
                <a:lnTo>
                  <a:pt x="20065" y="247396"/>
                </a:lnTo>
                <a:lnTo>
                  <a:pt x="20065" y="135127"/>
                </a:lnTo>
                <a:lnTo>
                  <a:pt x="156209" y="135127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1547495" y="4447540"/>
            <a:ext cx="217169" cy="273050"/>
          </a:xfrm>
          <a:custGeom>
            <a:avLst/>
            <a:gdLst/>
            <a:ahLst/>
            <a:cxnLst/>
            <a:rect b="b" l="l" r="r" t="t"/>
            <a:pathLst>
              <a:path h="273050" w="217169">
                <a:moveTo>
                  <a:pt x="28833" y="42436"/>
                </a:moveTo>
                <a:lnTo>
                  <a:pt x="21218" y="53708"/>
                </a:lnTo>
                <a:lnTo>
                  <a:pt x="14759" y="65926"/>
                </a:lnTo>
                <a:lnTo>
                  <a:pt x="9461" y="78971"/>
                </a:lnTo>
                <a:lnTo>
                  <a:pt x="5331" y="92723"/>
                </a:lnTo>
                <a:lnTo>
                  <a:pt x="2373" y="107064"/>
                </a:lnTo>
                <a:lnTo>
                  <a:pt x="594" y="121873"/>
                </a:lnTo>
                <a:lnTo>
                  <a:pt x="0" y="137033"/>
                </a:lnTo>
                <a:lnTo>
                  <a:pt x="11" y="139238"/>
                </a:lnTo>
                <a:lnTo>
                  <a:pt x="794" y="154892"/>
                </a:lnTo>
                <a:lnTo>
                  <a:pt x="2795" y="170002"/>
                </a:lnTo>
                <a:lnTo>
                  <a:pt x="6000" y="184471"/>
                </a:lnTo>
                <a:lnTo>
                  <a:pt x="10397" y="198200"/>
                </a:lnTo>
                <a:lnTo>
                  <a:pt x="15974" y="211089"/>
                </a:lnTo>
                <a:lnTo>
                  <a:pt x="22719" y="223040"/>
                </a:lnTo>
                <a:lnTo>
                  <a:pt x="30619" y="233955"/>
                </a:lnTo>
                <a:lnTo>
                  <a:pt x="39662" y="243735"/>
                </a:lnTo>
                <a:lnTo>
                  <a:pt x="49835" y="252281"/>
                </a:lnTo>
                <a:lnTo>
                  <a:pt x="61126" y="259495"/>
                </a:lnTo>
                <a:lnTo>
                  <a:pt x="73522" y="265277"/>
                </a:lnTo>
                <a:lnTo>
                  <a:pt x="87012" y="269529"/>
                </a:lnTo>
                <a:lnTo>
                  <a:pt x="101582" y="272153"/>
                </a:lnTo>
                <a:lnTo>
                  <a:pt x="117221" y="273050"/>
                </a:lnTo>
                <a:lnTo>
                  <a:pt x="130480" y="272414"/>
                </a:lnTo>
                <a:lnTo>
                  <a:pt x="145693" y="269914"/>
                </a:lnTo>
                <a:lnTo>
                  <a:pt x="159430" y="265654"/>
                </a:lnTo>
                <a:lnTo>
                  <a:pt x="171725" y="259781"/>
                </a:lnTo>
                <a:lnTo>
                  <a:pt x="182613" y="252443"/>
                </a:lnTo>
                <a:lnTo>
                  <a:pt x="192130" y="243784"/>
                </a:lnTo>
                <a:lnTo>
                  <a:pt x="200308" y="233952"/>
                </a:lnTo>
                <a:lnTo>
                  <a:pt x="207185" y="223093"/>
                </a:lnTo>
                <a:lnTo>
                  <a:pt x="212794" y="211354"/>
                </a:lnTo>
                <a:lnTo>
                  <a:pt x="217169" y="198882"/>
                </a:lnTo>
                <a:lnTo>
                  <a:pt x="195325" y="198882"/>
                </a:lnTo>
                <a:lnTo>
                  <a:pt x="192039" y="206257"/>
                </a:lnTo>
                <a:lnTo>
                  <a:pt x="185672" y="217816"/>
                </a:lnTo>
                <a:lnTo>
                  <a:pt x="178118" y="228103"/>
                </a:lnTo>
                <a:lnTo>
                  <a:pt x="169196" y="236934"/>
                </a:lnTo>
                <a:lnTo>
                  <a:pt x="158725" y="244123"/>
                </a:lnTo>
                <a:lnTo>
                  <a:pt x="146523" y="249487"/>
                </a:lnTo>
                <a:lnTo>
                  <a:pt x="132410" y="252841"/>
                </a:lnTo>
                <a:lnTo>
                  <a:pt x="116205" y="254000"/>
                </a:lnTo>
                <a:lnTo>
                  <a:pt x="101878" y="253043"/>
                </a:lnTo>
                <a:lnTo>
                  <a:pt x="87106" y="249755"/>
                </a:lnTo>
                <a:lnTo>
                  <a:pt x="73948" y="244339"/>
                </a:lnTo>
                <a:lnTo>
                  <a:pt x="62360" y="237021"/>
                </a:lnTo>
                <a:lnTo>
                  <a:pt x="52299" y="228027"/>
                </a:lnTo>
                <a:lnTo>
                  <a:pt x="43721" y="217582"/>
                </a:lnTo>
                <a:lnTo>
                  <a:pt x="36583" y="205910"/>
                </a:lnTo>
                <a:lnTo>
                  <a:pt x="30840" y="193237"/>
                </a:lnTo>
                <a:lnTo>
                  <a:pt x="26450" y="179787"/>
                </a:lnTo>
                <a:lnTo>
                  <a:pt x="23368" y="165786"/>
                </a:lnTo>
                <a:lnTo>
                  <a:pt x="21551" y="151460"/>
                </a:lnTo>
                <a:lnTo>
                  <a:pt x="20955" y="137033"/>
                </a:lnTo>
                <a:lnTo>
                  <a:pt x="21430" y="124087"/>
                </a:lnTo>
                <a:lnTo>
                  <a:pt x="23110" y="109690"/>
                </a:lnTo>
                <a:lnTo>
                  <a:pt x="26039" y="95573"/>
                </a:lnTo>
                <a:lnTo>
                  <a:pt x="30260" y="81965"/>
                </a:lnTo>
                <a:lnTo>
                  <a:pt x="35811" y="69097"/>
                </a:lnTo>
                <a:lnTo>
                  <a:pt x="42733" y="57199"/>
                </a:lnTo>
                <a:lnTo>
                  <a:pt x="51066" y="46500"/>
                </a:lnTo>
                <a:lnTo>
                  <a:pt x="60852" y="37231"/>
                </a:lnTo>
                <a:lnTo>
                  <a:pt x="72129" y="29622"/>
                </a:lnTo>
                <a:lnTo>
                  <a:pt x="84938" y="23902"/>
                </a:lnTo>
                <a:lnTo>
                  <a:pt x="99321" y="20301"/>
                </a:lnTo>
                <a:lnTo>
                  <a:pt x="115316" y="19050"/>
                </a:lnTo>
                <a:lnTo>
                  <a:pt x="128800" y="19748"/>
                </a:lnTo>
                <a:lnTo>
                  <a:pt x="143761" y="22540"/>
                </a:lnTo>
                <a:lnTo>
                  <a:pt x="156628" y="27328"/>
                </a:lnTo>
                <a:lnTo>
                  <a:pt x="167592" y="33965"/>
                </a:lnTo>
                <a:lnTo>
                  <a:pt x="176843" y="42304"/>
                </a:lnTo>
                <a:lnTo>
                  <a:pt x="184570" y="52199"/>
                </a:lnTo>
                <a:lnTo>
                  <a:pt x="190964" y="63504"/>
                </a:lnTo>
                <a:lnTo>
                  <a:pt x="196215" y="76073"/>
                </a:lnTo>
                <a:lnTo>
                  <a:pt x="217169" y="76073"/>
                </a:lnTo>
                <a:lnTo>
                  <a:pt x="214247" y="64565"/>
                </a:lnTo>
                <a:lnTo>
                  <a:pt x="209486" y="52409"/>
                </a:lnTo>
                <a:lnTo>
                  <a:pt x="203178" y="41193"/>
                </a:lnTo>
                <a:lnTo>
                  <a:pt x="195340" y="31049"/>
                </a:lnTo>
                <a:lnTo>
                  <a:pt x="185992" y="22106"/>
                </a:lnTo>
                <a:lnTo>
                  <a:pt x="175151" y="14497"/>
                </a:lnTo>
                <a:lnTo>
                  <a:pt x="162835" y="8350"/>
                </a:lnTo>
                <a:lnTo>
                  <a:pt x="149062" y="3798"/>
                </a:lnTo>
                <a:lnTo>
                  <a:pt x="133852" y="971"/>
                </a:lnTo>
                <a:lnTo>
                  <a:pt x="117221" y="0"/>
                </a:lnTo>
                <a:lnTo>
                  <a:pt x="113993" y="38"/>
                </a:lnTo>
                <a:lnTo>
                  <a:pt x="98455" y="1348"/>
                </a:lnTo>
                <a:lnTo>
                  <a:pt x="84031" y="4440"/>
                </a:lnTo>
                <a:lnTo>
                  <a:pt x="70727" y="9193"/>
                </a:lnTo>
                <a:lnTo>
                  <a:pt x="58550" y="15489"/>
                </a:lnTo>
                <a:lnTo>
                  <a:pt x="47504" y="23207"/>
                </a:lnTo>
                <a:lnTo>
                  <a:pt x="37597" y="32229"/>
                </a:lnTo>
                <a:lnTo>
                  <a:pt x="28833" y="42436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1789430" y="4451350"/>
            <a:ext cx="200025" cy="266446"/>
          </a:xfrm>
          <a:custGeom>
            <a:avLst/>
            <a:gdLst/>
            <a:ahLst/>
            <a:cxnLst/>
            <a:rect b="b" l="l" r="r" t="t"/>
            <a:pathLst>
              <a:path h="266446" w="200025">
                <a:moveTo>
                  <a:pt x="89534" y="19050"/>
                </a:moveTo>
                <a:lnTo>
                  <a:pt x="89534" y="266446"/>
                </a:lnTo>
                <a:lnTo>
                  <a:pt x="110489" y="266446"/>
                </a:lnTo>
                <a:lnTo>
                  <a:pt x="110489" y="19050"/>
                </a:lnTo>
                <a:lnTo>
                  <a:pt x="200025" y="19050"/>
                </a:lnTo>
                <a:lnTo>
                  <a:pt x="200025" y="0"/>
                </a:lnTo>
                <a:lnTo>
                  <a:pt x="0" y="0"/>
                </a:lnTo>
                <a:lnTo>
                  <a:pt x="0" y="19050"/>
                </a:lnTo>
                <a:lnTo>
                  <a:pt x="89534" y="19050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2039937" y="4451400"/>
            <a:ext cx="0" cy="266395"/>
          </a:xfrm>
          <a:custGeom>
            <a:avLst/>
            <a:gdLst/>
            <a:ahLst/>
            <a:cxnLst/>
            <a:rect b="b" l="l" r="r" t="t"/>
            <a:pathLst>
              <a:path h="266395" w="0">
                <a:moveTo>
                  <a:pt x="0" y="0"/>
                </a:moveTo>
                <a:lnTo>
                  <a:pt x="0" y="266395"/>
                </a:lnTo>
              </a:path>
            </a:pathLst>
          </a:custGeom>
          <a:ln w="22225">
            <a:solidFill>
              <a:srgbClr val="01232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2092325" y="4451350"/>
            <a:ext cx="225806" cy="266446"/>
          </a:xfrm>
          <a:custGeom>
            <a:avLst/>
            <a:gdLst/>
            <a:ahLst/>
            <a:cxnLst/>
            <a:rect b="b" l="l" r="r" t="t"/>
            <a:pathLst>
              <a:path h="266446" w="225806">
                <a:moveTo>
                  <a:pt x="108332" y="238396"/>
                </a:moveTo>
                <a:lnTo>
                  <a:pt x="105388" y="228605"/>
                </a:lnTo>
                <a:lnTo>
                  <a:pt x="101850" y="217612"/>
                </a:lnTo>
                <a:lnTo>
                  <a:pt x="97810" y="205642"/>
                </a:lnTo>
                <a:lnTo>
                  <a:pt x="93363" y="192918"/>
                </a:lnTo>
                <a:lnTo>
                  <a:pt x="88605" y="179662"/>
                </a:lnTo>
                <a:lnTo>
                  <a:pt x="83630" y="166097"/>
                </a:lnTo>
                <a:lnTo>
                  <a:pt x="78532" y="152448"/>
                </a:lnTo>
                <a:lnTo>
                  <a:pt x="73406" y="138937"/>
                </a:lnTo>
                <a:lnTo>
                  <a:pt x="21970" y="0"/>
                </a:lnTo>
                <a:lnTo>
                  <a:pt x="0" y="0"/>
                </a:lnTo>
                <a:lnTo>
                  <a:pt x="99060" y="266446"/>
                </a:lnTo>
                <a:lnTo>
                  <a:pt x="122936" y="266446"/>
                </a:lnTo>
                <a:lnTo>
                  <a:pt x="225806" y="0"/>
                </a:lnTo>
                <a:lnTo>
                  <a:pt x="203835" y="0"/>
                </a:lnTo>
                <a:lnTo>
                  <a:pt x="150494" y="140842"/>
                </a:lnTo>
                <a:lnTo>
                  <a:pt x="145997" y="152367"/>
                </a:lnTo>
                <a:lnTo>
                  <a:pt x="140671" y="166076"/>
                </a:lnTo>
                <a:lnTo>
                  <a:pt x="135375" y="179818"/>
                </a:lnTo>
                <a:lnTo>
                  <a:pt x="130238" y="193297"/>
                </a:lnTo>
                <a:lnTo>
                  <a:pt x="125390" y="206216"/>
                </a:lnTo>
                <a:lnTo>
                  <a:pt x="120963" y="218279"/>
                </a:lnTo>
                <a:lnTo>
                  <a:pt x="117086" y="229192"/>
                </a:lnTo>
                <a:lnTo>
                  <a:pt x="113890" y="238657"/>
                </a:lnTo>
                <a:lnTo>
                  <a:pt x="111506" y="246379"/>
                </a:lnTo>
                <a:lnTo>
                  <a:pt x="110489" y="246379"/>
                </a:lnTo>
                <a:lnTo>
                  <a:pt x="108332" y="238396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2364740" y="4451350"/>
            <a:ext cx="169545" cy="266446"/>
          </a:xfrm>
          <a:custGeom>
            <a:avLst/>
            <a:gdLst/>
            <a:ahLst/>
            <a:cxnLst/>
            <a:rect b="b" l="l" r="r" t="t"/>
            <a:pathLst>
              <a:path h="266446" w="169545">
                <a:moveTo>
                  <a:pt x="156210" y="135127"/>
                </a:moveTo>
                <a:lnTo>
                  <a:pt x="157226" y="135127"/>
                </a:lnTo>
                <a:lnTo>
                  <a:pt x="157226" y="116077"/>
                </a:lnTo>
                <a:lnTo>
                  <a:pt x="20955" y="116077"/>
                </a:lnTo>
                <a:lnTo>
                  <a:pt x="20955" y="19050"/>
                </a:lnTo>
                <a:lnTo>
                  <a:pt x="163830" y="19050"/>
                </a:lnTo>
                <a:lnTo>
                  <a:pt x="163830" y="0"/>
                </a:lnTo>
                <a:lnTo>
                  <a:pt x="0" y="0"/>
                </a:lnTo>
                <a:lnTo>
                  <a:pt x="0" y="266446"/>
                </a:lnTo>
                <a:lnTo>
                  <a:pt x="166751" y="266446"/>
                </a:lnTo>
                <a:lnTo>
                  <a:pt x="169545" y="247396"/>
                </a:lnTo>
                <a:lnTo>
                  <a:pt x="20066" y="247396"/>
                </a:lnTo>
                <a:lnTo>
                  <a:pt x="20066" y="135127"/>
                </a:lnTo>
                <a:lnTo>
                  <a:pt x="156210" y="135127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2685796" y="4451350"/>
            <a:ext cx="251460" cy="266446"/>
          </a:xfrm>
          <a:custGeom>
            <a:avLst/>
            <a:gdLst/>
            <a:ahLst/>
            <a:cxnLst/>
            <a:rect b="b" l="l" r="r" t="t"/>
            <a:pathLst>
              <a:path h="266446" w="251460">
                <a:moveTo>
                  <a:pt x="30672" y="50460"/>
                </a:moveTo>
                <a:lnTo>
                  <a:pt x="34831" y="62206"/>
                </a:lnTo>
                <a:lnTo>
                  <a:pt x="39380" y="74845"/>
                </a:lnTo>
                <a:lnTo>
                  <a:pt x="44262" y="88236"/>
                </a:lnTo>
                <a:lnTo>
                  <a:pt x="49420" y="102238"/>
                </a:lnTo>
                <a:lnTo>
                  <a:pt x="54798" y="116709"/>
                </a:lnTo>
                <a:lnTo>
                  <a:pt x="60340" y="131508"/>
                </a:lnTo>
                <a:lnTo>
                  <a:pt x="65990" y="146494"/>
                </a:lnTo>
                <a:lnTo>
                  <a:pt x="71692" y="161525"/>
                </a:lnTo>
                <a:lnTo>
                  <a:pt x="77388" y="176460"/>
                </a:lnTo>
                <a:lnTo>
                  <a:pt x="83023" y="191158"/>
                </a:lnTo>
                <a:lnTo>
                  <a:pt x="88540" y="205478"/>
                </a:lnTo>
                <a:lnTo>
                  <a:pt x="93884" y="219277"/>
                </a:lnTo>
                <a:lnTo>
                  <a:pt x="98998" y="232414"/>
                </a:lnTo>
                <a:lnTo>
                  <a:pt x="103825" y="244749"/>
                </a:lnTo>
                <a:lnTo>
                  <a:pt x="108309" y="256140"/>
                </a:lnTo>
                <a:lnTo>
                  <a:pt x="112395" y="266446"/>
                </a:lnTo>
                <a:lnTo>
                  <a:pt x="132334" y="266446"/>
                </a:lnTo>
                <a:lnTo>
                  <a:pt x="137619" y="253534"/>
                </a:lnTo>
                <a:lnTo>
                  <a:pt x="143158" y="240017"/>
                </a:lnTo>
                <a:lnTo>
                  <a:pt x="148902" y="226002"/>
                </a:lnTo>
                <a:lnTo>
                  <a:pt x="154803" y="211596"/>
                </a:lnTo>
                <a:lnTo>
                  <a:pt x="160813" y="196905"/>
                </a:lnTo>
                <a:lnTo>
                  <a:pt x="166884" y="182037"/>
                </a:lnTo>
                <a:lnTo>
                  <a:pt x="172968" y="167099"/>
                </a:lnTo>
                <a:lnTo>
                  <a:pt x="179017" y="152198"/>
                </a:lnTo>
                <a:lnTo>
                  <a:pt x="184982" y="137441"/>
                </a:lnTo>
                <a:lnTo>
                  <a:pt x="190817" y="122936"/>
                </a:lnTo>
                <a:lnTo>
                  <a:pt x="196473" y="108788"/>
                </a:lnTo>
                <a:lnTo>
                  <a:pt x="201901" y="95105"/>
                </a:lnTo>
                <a:lnTo>
                  <a:pt x="207054" y="81995"/>
                </a:lnTo>
                <a:lnTo>
                  <a:pt x="211885" y="69564"/>
                </a:lnTo>
                <a:lnTo>
                  <a:pt x="216344" y="57919"/>
                </a:lnTo>
                <a:lnTo>
                  <a:pt x="220384" y="47168"/>
                </a:lnTo>
                <a:lnTo>
                  <a:pt x="223957" y="37418"/>
                </a:lnTo>
                <a:lnTo>
                  <a:pt x="227015" y="28775"/>
                </a:lnTo>
                <a:lnTo>
                  <a:pt x="229510" y="21346"/>
                </a:lnTo>
                <a:lnTo>
                  <a:pt x="231394" y="15239"/>
                </a:lnTo>
                <a:lnTo>
                  <a:pt x="232347" y="16127"/>
                </a:lnTo>
                <a:lnTo>
                  <a:pt x="231448" y="34738"/>
                </a:lnTo>
                <a:lnTo>
                  <a:pt x="231137" y="45738"/>
                </a:lnTo>
                <a:lnTo>
                  <a:pt x="230903" y="57714"/>
                </a:lnTo>
                <a:lnTo>
                  <a:pt x="230735" y="70552"/>
                </a:lnTo>
                <a:lnTo>
                  <a:pt x="230554" y="98351"/>
                </a:lnTo>
                <a:lnTo>
                  <a:pt x="230505" y="266446"/>
                </a:lnTo>
                <a:lnTo>
                  <a:pt x="251460" y="266446"/>
                </a:lnTo>
                <a:lnTo>
                  <a:pt x="251460" y="0"/>
                </a:lnTo>
                <a:lnTo>
                  <a:pt x="220980" y="0"/>
                </a:lnTo>
                <a:lnTo>
                  <a:pt x="215158" y="13592"/>
                </a:lnTo>
                <a:lnTo>
                  <a:pt x="209155" y="27734"/>
                </a:lnTo>
                <a:lnTo>
                  <a:pt x="203018" y="42307"/>
                </a:lnTo>
                <a:lnTo>
                  <a:pt x="196794" y="57191"/>
                </a:lnTo>
                <a:lnTo>
                  <a:pt x="190529" y="72268"/>
                </a:lnTo>
                <a:lnTo>
                  <a:pt x="184272" y="87420"/>
                </a:lnTo>
                <a:lnTo>
                  <a:pt x="178069" y="102526"/>
                </a:lnTo>
                <a:lnTo>
                  <a:pt x="171968" y="117467"/>
                </a:lnTo>
                <a:lnTo>
                  <a:pt x="166015" y="132126"/>
                </a:lnTo>
                <a:lnTo>
                  <a:pt x="160258" y="146383"/>
                </a:lnTo>
                <a:lnTo>
                  <a:pt x="154743" y="160119"/>
                </a:lnTo>
                <a:lnTo>
                  <a:pt x="149519" y="173214"/>
                </a:lnTo>
                <a:lnTo>
                  <a:pt x="144632" y="185551"/>
                </a:lnTo>
                <a:lnTo>
                  <a:pt x="140129" y="197010"/>
                </a:lnTo>
                <a:lnTo>
                  <a:pt x="136058" y="207472"/>
                </a:lnTo>
                <a:lnTo>
                  <a:pt x="132466" y="216818"/>
                </a:lnTo>
                <a:lnTo>
                  <a:pt x="126905" y="231687"/>
                </a:lnTo>
                <a:lnTo>
                  <a:pt x="123825" y="240664"/>
                </a:lnTo>
                <a:lnTo>
                  <a:pt x="122809" y="240664"/>
                </a:lnTo>
                <a:lnTo>
                  <a:pt x="118886" y="229232"/>
                </a:lnTo>
                <a:lnTo>
                  <a:pt x="113023" y="213087"/>
                </a:lnTo>
                <a:lnTo>
                  <a:pt x="109454" y="203471"/>
                </a:lnTo>
                <a:lnTo>
                  <a:pt x="105506" y="192945"/>
                </a:lnTo>
                <a:lnTo>
                  <a:pt x="101215" y="181599"/>
                </a:lnTo>
                <a:lnTo>
                  <a:pt x="96618" y="169520"/>
                </a:lnTo>
                <a:lnTo>
                  <a:pt x="91749" y="156799"/>
                </a:lnTo>
                <a:lnTo>
                  <a:pt x="86645" y="143525"/>
                </a:lnTo>
                <a:lnTo>
                  <a:pt x="81341" y="129788"/>
                </a:lnTo>
                <a:lnTo>
                  <a:pt x="75872" y="115675"/>
                </a:lnTo>
                <a:lnTo>
                  <a:pt x="70275" y="101277"/>
                </a:lnTo>
                <a:lnTo>
                  <a:pt x="64584" y="86683"/>
                </a:lnTo>
                <a:lnTo>
                  <a:pt x="58836" y="71983"/>
                </a:lnTo>
                <a:lnTo>
                  <a:pt x="53066" y="57264"/>
                </a:lnTo>
                <a:lnTo>
                  <a:pt x="47310" y="42618"/>
                </a:lnTo>
                <a:lnTo>
                  <a:pt x="41603" y="28132"/>
                </a:lnTo>
                <a:lnTo>
                  <a:pt x="35981" y="13896"/>
                </a:lnTo>
                <a:lnTo>
                  <a:pt x="30480" y="0"/>
                </a:lnTo>
                <a:lnTo>
                  <a:pt x="0" y="0"/>
                </a:lnTo>
                <a:lnTo>
                  <a:pt x="0" y="266446"/>
                </a:lnTo>
                <a:lnTo>
                  <a:pt x="20955" y="266446"/>
                </a:lnTo>
                <a:lnTo>
                  <a:pt x="20745" y="114548"/>
                </a:lnTo>
                <a:lnTo>
                  <a:pt x="20575" y="100445"/>
                </a:lnTo>
                <a:lnTo>
                  <a:pt x="20355" y="86382"/>
                </a:lnTo>
                <a:lnTo>
                  <a:pt x="20087" y="72580"/>
                </a:lnTo>
                <a:lnTo>
                  <a:pt x="19770" y="59262"/>
                </a:lnTo>
                <a:lnTo>
                  <a:pt x="19406" y="46647"/>
                </a:lnTo>
                <a:lnTo>
                  <a:pt x="18995" y="34958"/>
                </a:lnTo>
                <a:lnTo>
                  <a:pt x="18537" y="24415"/>
                </a:lnTo>
                <a:lnTo>
                  <a:pt x="18034" y="15239"/>
                </a:lnTo>
                <a:lnTo>
                  <a:pt x="19050" y="15239"/>
                </a:lnTo>
                <a:lnTo>
                  <a:pt x="21090" y="21998"/>
                </a:lnTo>
                <a:lnTo>
                  <a:pt x="23745" y="30215"/>
                </a:lnTo>
                <a:lnTo>
                  <a:pt x="26957" y="39749"/>
                </a:lnTo>
                <a:lnTo>
                  <a:pt x="30672" y="50460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3015361" y="4451350"/>
            <a:ext cx="169544" cy="266446"/>
          </a:xfrm>
          <a:custGeom>
            <a:avLst/>
            <a:gdLst/>
            <a:ahLst/>
            <a:cxnLst/>
            <a:rect b="b" l="l" r="r" t="t"/>
            <a:pathLst>
              <a:path h="266446" w="169544">
                <a:moveTo>
                  <a:pt x="20955" y="247396"/>
                </a:moveTo>
                <a:lnTo>
                  <a:pt x="20955" y="135127"/>
                </a:lnTo>
                <a:lnTo>
                  <a:pt x="157099" y="135127"/>
                </a:lnTo>
                <a:lnTo>
                  <a:pt x="157099" y="116077"/>
                </a:lnTo>
                <a:lnTo>
                  <a:pt x="20955" y="116077"/>
                </a:lnTo>
                <a:lnTo>
                  <a:pt x="20955" y="19050"/>
                </a:lnTo>
                <a:lnTo>
                  <a:pt x="163830" y="19050"/>
                </a:lnTo>
                <a:lnTo>
                  <a:pt x="163830" y="0"/>
                </a:lnTo>
                <a:lnTo>
                  <a:pt x="0" y="0"/>
                </a:lnTo>
                <a:lnTo>
                  <a:pt x="0" y="266446"/>
                </a:lnTo>
                <a:lnTo>
                  <a:pt x="166624" y="266446"/>
                </a:lnTo>
                <a:lnTo>
                  <a:pt x="169544" y="247396"/>
                </a:lnTo>
                <a:lnTo>
                  <a:pt x="20955" y="247396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3215386" y="4451350"/>
            <a:ext cx="224789" cy="266446"/>
          </a:xfrm>
          <a:custGeom>
            <a:avLst/>
            <a:gdLst/>
            <a:ahLst/>
            <a:cxnLst/>
            <a:rect b="b" l="l" r="r" t="t"/>
            <a:pathLst>
              <a:path h="266446" w="224789">
                <a:moveTo>
                  <a:pt x="110489" y="19938"/>
                </a:moveTo>
                <a:lnTo>
                  <a:pt x="112953" y="27331"/>
                </a:lnTo>
                <a:lnTo>
                  <a:pt x="115320" y="33993"/>
                </a:lnTo>
                <a:lnTo>
                  <a:pt x="118174" y="41781"/>
                </a:lnTo>
                <a:lnTo>
                  <a:pt x="121537" y="50783"/>
                </a:lnTo>
                <a:lnTo>
                  <a:pt x="125426" y="61085"/>
                </a:lnTo>
                <a:lnTo>
                  <a:pt x="129862" y="72774"/>
                </a:lnTo>
                <a:lnTo>
                  <a:pt x="134864" y="85937"/>
                </a:lnTo>
                <a:lnTo>
                  <a:pt x="140450" y="100661"/>
                </a:lnTo>
                <a:lnTo>
                  <a:pt x="146640" y="117032"/>
                </a:lnTo>
                <a:lnTo>
                  <a:pt x="153453" y="135139"/>
                </a:lnTo>
                <a:lnTo>
                  <a:pt x="160909" y="155066"/>
                </a:lnTo>
                <a:lnTo>
                  <a:pt x="62864" y="155066"/>
                </a:lnTo>
                <a:lnTo>
                  <a:pt x="55244" y="174116"/>
                </a:lnTo>
                <a:lnTo>
                  <a:pt x="167639" y="174116"/>
                </a:lnTo>
                <a:lnTo>
                  <a:pt x="201929" y="266446"/>
                </a:lnTo>
                <a:lnTo>
                  <a:pt x="224789" y="266446"/>
                </a:lnTo>
                <a:lnTo>
                  <a:pt x="122809" y="0"/>
                </a:lnTo>
                <a:lnTo>
                  <a:pt x="98043" y="0"/>
                </a:lnTo>
                <a:lnTo>
                  <a:pt x="99572" y="51300"/>
                </a:lnTo>
                <a:lnTo>
                  <a:pt x="102982" y="41628"/>
                </a:lnTo>
                <a:lnTo>
                  <a:pt x="105949" y="33156"/>
                </a:lnTo>
                <a:lnTo>
                  <a:pt x="110489" y="19938"/>
                </a:lnTo>
                <a:close/>
              </a:path>
              <a:path h="266446" w="224789">
                <a:moveTo>
                  <a:pt x="98043" y="0"/>
                </a:moveTo>
                <a:lnTo>
                  <a:pt x="0" y="266446"/>
                </a:lnTo>
                <a:lnTo>
                  <a:pt x="20955" y="266446"/>
                </a:lnTo>
                <a:lnTo>
                  <a:pt x="55244" y="174116"/>
                </a:lnTo>
                <a:lnTo>
                  <a:pt x="62864" y="155066"/>
                </a:lnTo>
                <a:lnTo>
                  <a:pt x="64630" y="150047"/>
                </a:lnTo>
                <a:lnTo>
                  <a:pt x="70696" y="132830"/>
                </a:lnTo>
                <a:lnTo>
                  <a:pt x="76431" y="116598"/>
                </a:lnTo>
                <a:lnTo>
                  <a:pt x="81818" y="101383"/>
                </a:lnTo>
                <a:lnTo>
                  <a:pt x="86842" y="87215"/>
                </a:lnTo>
                <a:lnTo>
                  <a:pt x="91486" y="74124"/>
                </a:lnTo>
                <a:lnTo>
                  <a:pt x="95735" y="62143"/>
                </a:lnTo>
                <a:lnTo>
                  <a:pt x="99572" y="51300"/>
                </a:lnTo>
                <a:lnTo>
                  <a:pt x="98043" y="0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3469640" y="4448429"/>
            <a:ext cx="186689" cy="274066"/>
          </a:xfrm>
          <a:custGeom>
            <a:avLst/>
            <a:gdLst/>
            <a:ahLst/>
            <a:cxnLst/>
            <a:rect b="b" l="l" r="r" t="t"/>
            <a:pathLst>
              <a:path h="274066" w="186689">
                <a:moveTo>
                  <a:pt x="35480" y="78697"/>
                </a:moveTo>
                <a:lnTo>
                  <a:pt x="34289" y="66675"/>
                </a:lnTo>
                <a:lnTo>
                  <a:pt x="35943" y="53197"/>
                </a:lnTo>
                <a:lnTo>
                  <a:pt x="41015" y="41419"/>
                </a:lnTo>
                <a:lnTo>
                  <a:pt x="49398" y="31922"/>
                </a:lnTo>
                <a:lnTo>
                  <a:pt x="60985" y="24899"/>
                </a:lnTo>
                <a:lnTo>
                  <a:pt x="75670" y="20544"/>
                </a:lnTo>
                <a:lnTo>
                  <a:pt x="93345" y="19050"/>
                </a:lnTo>
                <a:lnTo>
                  <a:pt x="103265" y="19471"/>
                </a:lnTo>
                <a:lnTo>
                  <a:pt x="119273" y="22361"/>
                </a:lnTo>
                <a:lnTo>
                  <a:pt x="132389" y="27751"/>
                </a:lnTo>
                <a:lnTo>
                  <a:pt x="142818" y="35354"/>
                </a:lnTo>
                <a:lnTo>
                  <a:pt x="150763" y="44883"/>
                </a:lnTo>
                <a:lnTo>
                  <a:pt x="156429" y="56054"/>
                </a:lnTo>
                <a:lnTo>
                  <a:pt x="160020" y="68580"/>
                </a:lnTo>
                <a:lnTo>
                  <a:pt x="180975" y="68580"/>
                </a:lnTo>
                <a:lnTo>
                  <a:pt x="179867" y="60720"/>
                </a:lnTo>
                <a:lnTo>
                  <a:pt x="176720" y="49466"/>
                </a:lnTo>
                <a:lnTo>
                  <a:pt x="171636" y="38530"/>
                </a:lnTo>
                <a:lnTo>
                  <a:pt x="164506" y="28276"/>
                </a:lnTo>
                <a:lnTo>
                  <a:pt x="155221" y="19069"/>
                </a:lnTo>
                <a:lnTo>
                  <a:pt x="143673" y="11273"/>
                </a:lnTo>
                <a:lnTo>
                  <a:pt x="129753" y="5253"/>
                </a:lnTo>
                <a:lnTo>
                  <a:pt x="113352" y="1374"/>
                </a:lnTo>
                <a:lnTo>
                  <a:pt x="94361" y="0"/>
                </a:lnTo>
                <a:lnTo>
                  <a:pt x="85991" y="241"/>
                </a:lnTo>
                <a:lnTo>
                  <a:pt x="68057" y="2629"/>
                </a:lnTo>
                <a:lnTo>
                  <a:pt x="52697" y="7334"/>
                </a:lnTo>
                <a:lnTo>
                  <a:pt x="39854" y="14058"/>
                </a:lnTo>
                <a:lnTo>
                  <a:pt x="29471" y="22504"/>
                </a:lnTo>
                <a:lnTo>
                  <a:pt x="21494" y="32374"/>
                </a:lnTo>
                <a:lnTo>
                  <a:pt x="15865" y="43372"/>
                </a:lnTo>
                <a:lnTo>
                  <a:pt x="12529" y="55201"/>
                </a:lnTo>
                <a:lnTo>
                  <a:pt x="11430" y="67563"/>
                </a:lnTo>
                <a:lnTo>
                  <a:pt x="11647" y="73557"/>
                </a:lnTo>
                <a:lnTo>
                  <a:pt x="13667" y="85545"/>
                </a:lnTo>
                <a:lnTo>
                  <a:pt x="17862" y="96086"/>
                </a:lnTo>
                <a:lnTo>
                  <a:pt x="24300" y="105342"/>
                </a:lnTo>
                <a:lnTo>
                  <a:pt x="33046" y="113477"/>
                </a:lnTo>
                <a:lnTo>
                  <a:pt x="44168" y="120652"/>
                </a:lnTo>
                <a:lnTo>
                  <a:pt x="57733" y="127031"/>
                </a:lnTo>
                <a:lnTo>
                  <a:pt x="73806" y="132776"/>
                </a:lnTo>
                <a:lnTo>
                  <a:pt x="92456" y="138049"/>
                </a:lnTo>
                <a:lnTo>
                  <a:pt x="104357" y="141140"/>
                </a:lnTo>
                <a:lnTo>
                  <a:pt x="123118" y="147290"/>
                </a:lnTo>
                <a:lnTo>
                  <a:pt x="137736" y="154028"/>
                </a:lnTo>
                <a:lnTo>
                  <a:pt x="148670" y="161476"/>
                </a:lnTo>
                <a:lnTo>
                  <a:pt x="156378" y="169755"/>
                </a:lnTo>
                <a:lnTo>
                  <a:pt x="161317" y="178985"/>
                </a:lnTo>
                <a:lnTo>
                  <a:pt x="163944" y="189289"/>
                </a:lnTo>
                <a:lnTo>
                  <a:pt x="164719" y="200787"/>
                </a:lnTo>
                <a:lnTo>
                  <a:pt x="163950" y="210445"/>
                </a:lnTo>
                <a:lnTo>
                  <a:pt x="160598" y="222110"/>
                </a:lnTo>
                <a:lnTo>
                  <a:pt x="154401" y="232559"/>
                </a:lnTo>
                <a:lnTo>
                  <a:pt x="145159" y="241389"/>
                </a:lnTo>
                <a:lnTo>
                  <a:pt x="132671" y="248196"/>
                </a:lnTo>
                <a:lnTo>
                  <a:pt x="116736" y="252577"/>
                </a:lnTo>
                <a:lnTo>
                  <a:pt x="97155" y="254126"/>
                </a:lnTo>
                <a:lnTo>
                  <a:pt x="90416" y="253954"/>
                </a:lnTo>
                <a:lnTo>
                  <a:pt x="74547" y="251952"/>
                </a:lnTo>
                <a:lnTo>
                  <a:pt x="60797" y="247786"/>
                </a:lnTo>
                <a:lnTo>
                  <a:pt x="49113" y="241555"/>
                </a:lnTo>
                <a:lnTo>
                  <a:pt x="39441" y="233360"/>
                </a:lnTo>
                <a:lnTo>
                  <a:pt x="31728" y="223302"/>
                </a:lnTo>
                <a:lnTo>
                  <a:pt x="25922" y="211479"/>
                </a:lnTo>
                <a:lnTo>
                  <a:pt x="21971" y="197993"/>
                </a:lnTo>
                <a:lnTo>
                  <a:pt x="21971" y="199898"/>
                </a:lnTo>
                <a:lnTo>
                  <a:pt x="0" y="199898"/>
                </a:lnTo>
                <a:lnTo>
                  <a:pt x="1058" y="206119"/>
                </a:lnTo>
                <a:lnTo>
                  <a:pt x="4044" y="217246"/>
                </a:lnTo>
                <a:lnTo>
                  <a:pt x="8569" y="228163"/>
                </a:lnTo>
                <a:lnTo>
                  <a:pt x="14785" y="238578"/>
                </a:lnTo>
                <a:lnTo>
                  <a:pt x="22844" y="248197"/>
                </a:lnTo>
                <a:lnTo>
                  <a:pt x="32900" y="256726"/>
                </a:lnTo>
                <a:lnTo>
                  <a:pt x="45105" y="263872"/>
                </a:lnTo>
                <a:lnTo>
                  <a:pt x="59611" y="269339"/>
                </a:lnTo>
                <a:lnTo>
                  <a:pt x="76571" y="272835"/>
                </a:lnTo>
                <a:lnTo>
                  <a:pt x="96138" y="274066"/>
                </a:lnTo>
                <a:lnTo>
                  <a:pt x="99594" y="274029"/>
                </a:lnTo>
                <a:lnTo>
                  <a:pt x="118274" y="272447"/>
                </a:lnTo>
                <a:lnTo>
                  <a:pt x="134615" y="268689"/>
                </a:lnTo>
                <a:lnTo>
                  <a:pt x="148656" y="262985"/>
                </a:lnTo>
                <a:lnTo>
                  <a:pt x="160434" y="255566"/>
                </a:lnTo>
                <a:lnTo>
                  <a:pt x="169986" y="246660"/>
                </a:lnTo>
                <a:lnTo>
                  <a:pt x="177350" y="236500"/>
                </a:lnTo>
                <a:lnTo>
                  <a:pt x="182564" y="225314"/>
                </a:lnTo>
                <a:lnTo>
                  <a:pt x="185664" y="213333"/>
                </a:lnTo>
                <a:lnTo>
                  <a:pt x="186689" y="200787"/>
                </a:lnTo>
                <a:lnTo>
                  <a:pt x="186659" y="197852"/>
                </a:lnTo>
                <a:lnTo>
                  <a:pt x="185951" y="187562"/>
                </a:lnTo>
                <a:lnTo>
                  <a:pt x="183993" y="177548"/>
                </a:lnTo>
                <a:lnTo>
                  <a:pt x="180378" y="167866"/>
                </a:lnTo>
                <a:lnTo>
                  <a:pt x="174695" y="158571"/>
                </a:lnTo>
                <a:lnTo>
                  <a:pt x="166536" y="149721"/>
                </a:lnTo>
                <a:lnTo>
                  <a:pt x="155493" y="141372"/>
                </a:lnTo>
                <a:lnTo>
                  <a:pt x="141155" y="133579"/>
                </a:lnTo>
                <a:lnTo>
                  <a:pt x="123116" y="126398"/>
                </a:lnTo>
                <a:lnTo>
                  <a:pt x="100964" y="119887"/>
                </a:lnTo>
                <a:lnTo>
                  <a:pt x="86191" y="115950"/>
                </a:lnTo>
                <a:lnTo>
                  <a:pt x="69075" y="110299"/>
                </a:lnTo>
                <a:lnTo>
                  <a:pt x="55748" y="104122"/>
                </a:lnTo>
                <a:lnTo>
                  <a:pt x="45907" y="97047"/>
                </a:lnTo>
                <a:lnTo>
                  <a:pt x="39252" y="88696"/>
                </a:lnTo>
                <a:lnTo>
                  <a:pt x="35480" y="78697"/>
                </a:lnTo>
                <a:close/>
              </a:path>
            </a:pathLst>
          </a:custGeom>
          <a:solidFill>
            <a:srgbClr val="01232C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365125" y="5067300"/>
            <a:ext cx="596265" cy="596264"/>
          </a:xfrm>
          <a:custGeom>
            <a:avLst/>
            <a:gdLst/>
            <a:ahLst/>
            <a:cxnLst/>
            <a:rect b="b" l="l" r="r" t="t"/>
            <a:pathLst>
              <a:path h="596264" w="596265">
                <a:moveTo>
                  <a:pt x="0" y="596264"/>
                </a:moveTo>
                <a:lnTo>
                  <a:pt x="596265" y="596264"/>
                </a:lnTo>
                <a:lnTo>
                  <a:pt x="596265" y="0"/>
                </a:lnTo>
                <a:lnTo>
                  <a:pt x="0" y="0"/>
                </a:lnTo>
                <a:lnTo>
                  <a:pt x="0" y="596264"/>
                </a:lnTo>
                <a:close/>
              </a:path>
            </a:pathLst>
          </a:custGeom>
          <a:solidFill>
            <a:srgbClr val="DF0304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747941" y="5403596"/>
            <a:ext cx="28892" cy="18414"/>
          </a:xfrm>
          <a:custGeom>
            <a:avLst/>
            <a:gdLst/>
            <a:ahLst/>
            <a:cxnLst/>
            <a:rect b="b" l="l" r="r" t="t"/>
            <a:pathLst>
              <a:path h="18414" w="28892">
                <a:moveTo>
                  <a:pt x="2908" y="14731"/>
                </a:moveTo>
                <a:lnTo>
                  <a:pt x="5486" y="17017"/>
                </a:lnTo>
                <a:lnTo>
                  <a:pt x="9410" y="16890"/>
                </a:lnTo>
                <a:lnTo>
                  <a:pt x="13411" y="14096"/>
                </a:lnTo>
                <a:lnTo>
                  <a:pt x="16586" y="14731"/>
                </a:lnTo>
                <a:lnTo>
                  <a:pt x="19939" y="18414"/>
                </a:lnTo>
                <a:lnTo>
                  <a:pt x="25984" y="18414"/>
                </a:lnTo>
                <a:lnTo>
                  <a:pt x="28892" y="15493"/>
                </a:lnTo>
                <a:lnTo>
                  <a:pt x="28892" y="11811"/>
                </a:lnTo>
                <a:lnTo>
                  <a:pt x="28740" y="10413"/>
                </a:lnTo>
                <a:lnTo>
                  <a:pt x="27406" y="5968"/>
                </a:lnTo>
                <a:lnTo>
                  <a:pt x="23647" y="2539"/>
                </a:lnTo>
                <a:lnTo>
                  <a:pt x="19062" y="1777"/>
                </a:lnTo>
                <a:lnTo>
                  <a:pt x="13246" y="0"/>
                </a:lnTo>
                <a:lnTo>
                  <a:pt x="6883" y="1396"/>
                </a:lnTo>
                <a:lnTo>
                  <a:pt x="2374" y="5461"/>
                </a:lnTo>
                <a:lnTo>
                  <a:pt x="0" y="8127"/>
                </a:lnTo>
                <a:lnTo>
                  <a:pt x="241" y="12318"/>
                </a:lnTo>
                <a:lnTo>
                  <a:pt x="2908" y="14731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830338" y="5476494"/>
            <a:ext cx="38341" cy="21843"/>
          </a:xfrm>
          <a:custGeom>
            <a:avLst/>
            <a:gdLst/>
            <a:ahLst/>
            <a:cxnLst/>
            <a:rect b="b" l="l" r="r" t="t"/>
            <a:pathLst>
              <a:path h="21843" w="38341">
                <a:moveTo>
                  <a:pt x="31851" y="21843"/>
                </a:moveTo>
                <a:lnTo>
                  <a:pt x="35433" y="21843"/>
                </a:lnTo>
                <a:lnTo>
                  <a:pt x="38341" y="18922"/>
                </a:lnTo>
                <a:lnTo>
                  <a:pt x="38341" y="12191"/>
                </a:lnTo>
                <a:lnTo>
                  <a:pt x="36017" y="9397"/>
                </a:lnTo>
                <a:lnTo>
                  <a:pt x="32867" y="8889"/>
                </a:lnTo>
                <a:lnTo>
                  <a:pt x="25095" y="7619"/>
                </a:lnTo>
                <a:lnTo>
                  <a:pt x="17551" y="5206"/>
                </a:lnTo>
                <a:lnTo>
                  <a:pt x="10426" y="1777"/>
                </a:lnTo>
                <a:lnTo>
                  <a:pt x="7264" y="0"/>
                </a:lnTo>
                <a:lnTo>
                  <a:pt x="3340" y="1269"/>
                </a:lnTo>
                <a:lnTo>
                  <a:pt x="1676" y="4444"/>
                </a:lnTo>
                <a:lnTo>
                  <a:pt x="0" y="7619"/>
                </a:lnTo>
                <a:lnTo>
                  <a:pt x="1219" y="11683"/>
                </a:lnTo>
                <a:lnTo>
                  <a:pt x="4381" y="13334"/>
                </a:lnTo>
                <a:lnTo>
                  <a:pt x="16175" y="18123"/>
                </a:lnTo>
                <a:lnTo>
                  <a:pt x="28476" y="21392"/>
                </a:lnTo>
                <a:lnTo>
                  <a:pt x="31178" y="21843"/>
                </a:lnTo>
                <a:lnTo>
                  <a:pt x="31851" y="21843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789533" y="5546344"/>
            <a:ext cx="29044" cy="40258"/>
          </a:xfrm>
          <a:custGeom>
            <a:avLst/>
            <a:gdLst/>
            <a:ahLst/>
            <a:cxnLst/>
            <a:rect b="b" l="l" r="r" t="t"/>
            <a:pathLst>
              <a:path h="40258" w="29044">
                <a:moveTo>
                  <a:pt x="0" y="5460"/>
                </a:moveTo>
                <a:lnTo>
                  <a:pt x="203" y="9651"/>
                </a:lnTo>
                <a:lnTo>
                  <a:pt x="2857" y="12064"/>
                </a:lnTo>
                <a:lnTo>
                  <a:pt x="9910" y="21577"/>
                </a:lnTo>
                <a:lnTo>
                  <a:pt x="15682" y="34016"/>
                </a:lnTo>
                <a:lnTo>
                  <a:pt x="17551" y="38607"/>
                </a:lnTo>
                <a:lnTo>
                  <a:pt x="19926" y="40258"/>
                </a:lnTo>
                <a:lnTo>
                  <a:pt x="26149" y="40258"/>
                </a:lnTo>
                <a:lnTo>
                  <a:pt x="29044" y="37337"/>
                </a:lnTo>
                <a:lnTo>
                  <a:pt x="29044" y="33781"/>
                </a:lnTo>
                <a:lnTo>
                  <a:pt x="28575" y="31241"/>
                </a:lnTo>
                <a:lnTo>
                  <a:pt x="23140" y="18868"/>
                </a:lnTo>
                <a:lnTo>
                  <a:pt x="16569" y="7925"/>
                </a:lnTo>
                <a:lnTo>
                  <a:pt x="11557" y="2412"/>
                </a:lnTo>
                <a:lnTo>
                  <a:pt x="8915" y="0"/>
                </a:lnTo>
                <a:lnTo>
                  <a:pt x="4813" y="126"/>
                </a:lnTo>
                <a:lnTo>
                  <a:pt x="2412" y="2793"/>
                </a:lnTo>
                <a:lnTo>
                  <a:pt x="0" y="546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683666" y="5312918"/>
            <a:ext cx="57010" cy="21014"/>
          </a:xfrm>
          <a:custGeom>
            <a:avLst/>
            <a:gdLst/>
            <a:ahLst/>
            <a:cxnLst/>
            <a:rect b="b" l="l" r="r" t="t"/>
            <a:pathLst>
              <a:path h="21014" w="57010">
                <a:moveTo>
                  <a:pt x="3035" y="10795"/>
                </a:moveTo>
                <a:lnTo>
                  <a:pt x="14238" y="16624"/>
                </a:lnTo>
                <a:lnTo>
                  <a:pt x="26242" y="20046"/>
                </a:lnTo>
                <a:lnTo>
                  <a:pt x="38680" y="21014"/>
                </a:lnTo>
                <a:lnTo>
                  <a:pt x="51181" y="19480"/>
                </a:lnTo>
                <a:lnTo>
                  <a:pt x="51396" y="19431"/>
                </a:lnTo>
                <a:lnTo>
                  <a:pt x="54825" y="18542"/>
                </a:lnTo>
                <a:lnTo>
                  <a:pt x="57010" y="15112"/>
                </a:lnTo>
                <a:lnTo>
                  <a:pt x="56527" y="11557"/>
                </a:lnTo>
                <a:lnTo>
                  <a:pt x="56057" y="7874"/>
                </a:lnTo>
                <a:lnTo>
                  <a:pt x="52819" y="5207"/>
                </a:lnTo>
                <a:lnTo>
                  <a:pt x="49110" y="5334"/>
                </a:lnTo>
                <a:lnTo>
                  <a:pt x="36434" y="5688"/>
                </a:lnTo>
                <a:lnTo>
                  <a:pt x="23826" y="4548"/>
                </a:lnTo>
                <a:lnTo>
                  <a:pt x="14312" y="2667"/>
                </a:lnTo>
                <a:lnTo>
                  <a:pt x="6324" y="0"/>
                </a:lnTo>
                <a:lnTo>
                  <a:pt x="2857" y="1651"/>
                </a:lnTo>
                <a:lnTo>
                  <a:pt x="0" y="6350"/>
                </a:lnTo>
                <a:lnTo>
                  <a:pt x="736" y="9398"/>
                </a:lnTo>
                <a:lnTo>
                  <a:pt x="3035" y="10795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799706" y="5339842"/>
            <a:ext cx="47891" cy="20955"/>
          </a:xfrm>
          <a:custGeom>
            <a:avLst/>
            <a:gdLst/>
            <a:ahLst/>
            <a:cxnLst/>
            <a:rect b="b" l="l" r="r" t="t"/>
            <a:pathLst>
              <a:path h="20955" w="47891">
                <a:moveTo>
                  <a:pt x="44488" y="19685"/>
                </a:moveTo>
                <a:lnTo>
                  <a:pt x="46774" y="19177"/>
                </a:lnTo>
                <a:lnTo>
                  <a:pt x="47891" y="14732"/>
                </a:lnTo>
                <a:lnTo>
                  <a:pt x="45110" y="10033"/>
                </a:lnTo>
                <a:lnTo>
                  <a:pt x="37922" y="9779"/>
                </a:lnTo>
                <a:lnTo>
                  <a:pt x="33435" y="9099"/>
                </a:lnTo>
                <a:lnTo>
                  <a:pt x="21073" y="6048"/>
                </a:lnTo>
                <a:lnTo>
                  <a:pt x="9245" y="1270"/>
                </a:lnTo>
                <a:lnTo>
                  <a:pt x="6337" y="0"/>
                </a:lnTo>
                <a:lnTo>
                  <a:pt x="2933" y="1270"/>
                </a:lnTo>
                <a:lnTo>
                  <a:pt x="1447" y="4063"/>
                </a:lnTo>
                <a:lnTo>
                  <a:pt x="0" y="6731"/>
                </a:lnTo>
                <a:lnTo>
                  <a:pt x="749" y="10033"/>
                </a:lnTo>
                <a:lnTo>
                  <a:pt x="3200" y="11937"/>
                </a:lnTo>
                <a:lnTo>
                  <a:pt x="7941" y="14769"/>
                </a:lnTo>
                <a:lnTo>
                  <a:pt x="19613" y="19286"/>
                </a:lnTo>
                <a:lnTo>
                  <a:pt x="31963" y="20955"/>
                </a:lnTo>
                <a:lnTo>
                  <a:pt x="44488" y="19685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672515" y="5361603"/>
            <a:ext cx="49504" cy="26625"/>
          </a:xfrm>
          <a:custGeom>
            <a:avLst/>
            <a:gdLst/>
            <a:ahLst/>
            <a:cxnLst/>
            <a:rect b="b" l="l" r="r" t="t"/>
            <a:pathLst>
              <a:path h="26625" w="49504">
                <a:moveTo>
                  <a:pt x="4711" y="1860"/>
                </a:moveTo>
                <a:lnTo>
                  <a:pt x="1447" y="3384"/>
                </a:lnTo>
                <a:lnTo>
                  <a:pt x="0" y="7321"/>
                </a:lnTo>
                <a:lnTo>
                  <a:pt x="1460" y="10496"/>
                </a:lnTo>
                <a:lnTo>
                  <a:pt x="2882" y="13798"/>
                </a:lnTo>
                <a:lnTo>
                  <a:pt x="6540" y="15195"/>
                </a:lnTo>
                <a:lnTo>
                  <a:pt x="9753" y="13925"/>
                </a:lnTo>
                <a:lnTo>
                  <a:pt x="19698" y="13004"/>
                </a:lnTo>
                <a:lnTo>
                  <a:pt x="32976" y="17670"/>
                </a:lnTo>
                <a:lnTo>
                  <a:pt x="37223" y="22942"/>
                </a:lnTo>
                <a:lnTo>
                  <a:pt x="40563" y="26625"/>
                </a:lnTo>
                <a:lnTo>
                  <a:pt x="46609" y="26625"/>
                </a:lnTo>
                <a:lnTo>
                  <a:pt x="49504" y="23704"/>
                </a:lnTo>
                <a:lnTo>
                  <a:pt x="49504" y="20021"/>
                </a:lnTo>
                <a:lnTo>
                  <a:pt x="48831" y="17100"/>
                </a:lnTo>
                <a:lnTo>
                  <a:pt x="38926" y="5834"/>
                </a:lnTo>
                <a:lnTo>
                  <a:pt x="26090" y="711"/>
                </a:lnTo>
                <a:lnTo>
                  <a:pt x="13530" y="0"/>
                </a:lnTo>
                <a:lnTo>
                  <a:pt x="4711" y="186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787488" y="5380421"/>
            <a:ext cx="43700" cy="20380"/>
          </a:xfrm>
          <a:custGeom>
            <a:avLst/>
            <a:gdLst/>
            <a:ahLst/>
            <a:cxnLst/>
            <a:rect b="b" l="l" r="r" t="t"/>
            <a:pathLst>
              <a:path h="20380" w="43700">
                <a:moveTo>
                  <a:pt x="19575" y="525"/>
                </a:moveTo>
                <a:lnTo>
                  <a:pt x="6833" y="5770"/>
                </a:lnTo>
                <a:lnTo>
                  <a:pt x="2692" y="9077"/>
                </a:lnTo>
                <a:lnTo>
                  <a:pt x="101" y="11617"/>
                </a:lnTo>
                <a:lnTo>
                  <a:pt x="0" y="15681"/>
                </a:lnTo>
                <a:lnTo>
                  <a:pt x="2463" y="18348"/>
                </a:lnTo>
                <a:lnTo>
                  <a:pt x="5384" y="20380"/>
                </a:lnTo>
                <a:lnTo>
                  <a:pt x="7150" y="20380"/>
                </a:lnTo>
                <a:lnTo>
                  <a:pt x="10414" y="19745"/>
                </a:lnTo>
                <a:lnTo>
                  <a:pt x="11620" y="18475"/>
                </a:lnTo>
                <a:lnTo>
                  <a:pt x="17271" y="13649"/>
                </a:lnTo>
                <a:lnTo>
                  <a:pt x="24904" y="11617"/>
                </a:lnTo>
                <a:lnTo>
                  <a:pt x="32194" y="13268"/>
                </a:lnTo>
                <a:lnTo>
                  <a:pt x="34823" y="15808"/>
                </a:lnTo>
                <a:lnTo>
                  <a:pt x="38912" y="15554"/>
                </a:lnTo>
                <a:lnTo>
                  <a:pt x="41351" y="12887"/>
                </a:lnTo>
                <a:lnTo>
                  <a:pt x="43700" y="10347"/>
                </a:lnTo>
                <a:lnTo>
                  <a:pt x="43637" y="6410"/>
                </a:lnTo>
                <a:lnTo>
                  <a:pt x="41211" y="3997"/>
                </a:lnTo>
                <a:lnTo>
                  <a:pt x="32246" y="0"/>
                </a:lnTo>
                <a:lnTo>
                  <a:pt x="19575" y="525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730224" y="5443474"/>
            <a:ext cx="36563" cy="41783"/>
          </a:xfrm>
          <a:custGeom>
            <a:avLst/>
            <a:gdLst/>
            <a:ahLst/>
            <a:cxnLst/>
            <a:rect b="b" l="l" r="r" t="t"/>
            <a:pathLst>
              <a:path h="41783" w="36563">
                <a:moveTo>
                  <a:pt x="36563" y="18161"/>
                </a:moveTo>
                <a:lnTo>
                  <a:pt x="35458" y="12573"/>
                </a:lnTo>
                <a:lnTo>
                  <a:pt x="34124" y="7492"/>
                </a:lnTo>
                <a:lnTo>
                  <a:pt x="30238" y="3428"/>
                </a:lnTo>
                <a:lnTo>
                  <a:pt x="25196" y="1904"/>
                </a:lnTo>
                <a:lnTo>
                  <a:pt x="19773" y="0"/>
                </a:lnTo>
                <a:lnTo>
                  <a:pt x="14465" y="16637"/>
                </a:lnTo>
                <a:lnTo>
                  <a:pt x="17741" y="14224"/>
                </a:lnTo>
                <a:lnTo>
                  <a:pt x="21551" y="12953"/>
                </a:lnTo>
                <a:lnTo>
                  <a:pt x="22491" y="15493"/>
                </a:lnTo>
                <a:lnTo>
                  <a:pt x="21361" y="18541"/>
                </a:lnTo>
                <a:lnTo>
                  <a:pt x="18059" y="21971"/>
                </a:lnTo>
                <a:lnTo>
                  <a:pt x="19939" y="27812"/>
                </a:lnTo>
                <a:lnTo>
                  <a:pt x="17348" y="28448"/>
                </a:lnTo>
                <a:lnTo>
                  <a:pt x="14643" y="29083"/>
                </a:lnTo>
                <a:lnTo>
                  <a:pt x="18846" y="41528"/>
                </a:lnTo>
                <a:lnTo>
                  <a:pt x="22123" y="41783"/>
                </a:lnTo>
                <a:lnTo>
                  <a:pt x="25361" y="40639"/>
                </a:lnTo>
                <a:lnTo>
                  <a:pt x="29794" y="36067"/>
                </a:lnTo>
                <a:lnTo>
                  <a:pt x="30721" y="33020"/>
                </a:lnTo>
                <a:lnTo>
                  <a:pt x="30340" y="29972"/>
                </a:lnTo>
                <a:lnTo>
                  <a:pt x="30657" y="27686"/>
                </a:lnTo>
                <a:lnTo>
                  <a:pt x="34747" y="23875"/>
                </a:lnTo>
                <a:lnTo>
                  <a:pt x="36563" y="18161"/>
                </a:lnTo>
                <a:close/>
              </a:path>
              <a:path h="41783" w="36563">
                <a:moveTo>
                  <a:pt x="0" y="21971"/>
                </a:moveTo>
                <a:lnTo>
                  <a:pt x="5" y="23027"/>
                </a:lnTo>
                <a:lnTo>
                  <a:pt x="2844" y="34384"/>
                </a:lnTo>
                <a:lnTo>
                  <a:pt x="18846" y="41528"/>
                </a:lnTo>
                <a:lnTo>
                  <a:pt x="14643" y="29083"/>
                </a:lnTo>
                <a:lnTo>
                  <a:pt x="12941" y="27177"/>
                </a:lnTo>
                <a:lnTo>
                  <a:pt x="12941" y="21971"/>
                </a:lnTo>
                <a:lnTo>
                  <a:pt x="13106" y="19176"/>
                </a:lnTo>
                <a:lnTo>
                  <a:pt x="14465" y="16637"/>
                </a:lnTo>
                <a:lnTo>
                  <a:pt x="19773" y="0"/>
                </a:lnTo>
                <a:lnTo>
                  <a:pt x="13754" y="888"/>
                </a:lnTo>
                <a:lnTo>
                  <a:pt x="9144" y="4317"/>
                </a:lnTo>
                <a:lnTo>
                  <a:pt x="3530" y="8381"/>
                </a:lnTo>
                <a:lnTo>
                  <a:pt x="139" y="14986"/>
                </a:lnTo>
                <a:lnTo>
                  <a:pt x="0" y="21971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532612" y="5372862"/>
            <a:ext cx="34226" cy="26924"/>
          </a:xfrm>
          <a:custGeom>
            <a:avLst/>
            <a:gdLst/>
            <a:ahLst/>
            <a:cxnLst/>
            <a:rect b="b" l="l" r="r" t="t"/>
            <a:pathLst>
              <a:path h="26924" w="34226">
                <a:moveTo>
                  <a:pt x="444" y="7238"/>
                </a:moveTo>
                <a:lnTo>
                  <a:pt x="889" y="10795"/>
                </a:lnTo>
                <a:lnTo>
                  <a:pt x="4127" y="13335"/>
                </a:lnTo>
                <a:lnTo>
                  <a:pt x="7670" y="12953"/>
                </a:lnTo>
                <a:lnTo>
                  <a:pt x="13538" y="12446"/>
                </a:lnTo>
                <a:lnTo>
                  <a:pt x="18961" y="16001"/>
                </a:lnTo>
                <a:lnTo>
                  <a:pt x="20815" y="21716"/>
                </a:lnTo>
                <a:lnTo>
                  <a:pt x="21450" y="24764"/>
                </a:lnTo>
                <a:lnTo>
                  <a:pt x="24079" y="26797"/>
                </a:lnTo>
                <a:lnTo>
                  <a:pt x="27139" y="26924"/>
                </a:lnTo>
                <a:lnTo>
                  <a:pt x="28498" y="26670"/>
                </a:lnTo>
                <a:lnTo>
                  <a:pt x="32003" y="25908"/>
                </a:lnTo>
                <a:lnTo>
                  <a:pt x="34226" y="22478"/>
                </a:lnTo>
                <a:lnTo>
                  <a:pt x="33489" y="18923"/>
                </a:lnTo>
                <a:lnTo>
                  <a:pt x="28914" y="9380"/>
                </a:lnTo>
                <a:lnTo>
                  <a:pt x="17938" y="1665"/>
                </a:lnTo>
                <a:lnTo>
                  <a:pt x="6146" y="0"/>
                </a:lnTo>
                <a:lnTo>
                  <a:pt x="2527" y="380"/>
                </a:lnTo>
                <a:lnTo>
                  <a:pt x="0" y="3683"/>
                </a:lnTo>
                <a:lnTo>
                  <a:pt x="444" y="7238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830351" y="5476494"/>
            <a:ext cx="38811" cy="21843"/>
          </a:xfrm>
          <a:custGeom>
            <a:avLst/>
            <a:gdLst/>
            <a:ahLst/>
            <a:cxnLst/>
            <a:rect b="b" l="l" r="r" t="t"/>
            <a:pathLst>
              <a:path h="21843" w="38811">
                <a:moveTo>
                  <a:pt x="31838" y="21843"/>
                </a:moveTo>
                <a:lnTo>
                  <a:pt x="35051" y="21843"/>
                </a:lnTo>
                <a:lnTo>
                  <a:pt x="37769" y="19557"/>
                </a:lnTo>
                <a:lnTo>
                  <a:pt x="38265" y="16382"/>
                </a:lnTo>
                <a:lnTo>
                  <a:pt x="38811" y="12826"/>
                </a:lnTo>
                <a:lnTo>
                  <a:pt x="36398" y="9525"/>
                </a:lnTo>
                <a:lnTo>
                  <a:pt x="32867" y="8889"/>
                </a:lnTo>
                <a:lnTo>
                  <a:pt x="25095" y="7619"/>
                </a:lnTo>
                <a:lnTo>
                  <a:pt x="17551" y="5206"/>
                </a:lnTo>
                <a:lnTo>
                  <a:pt x="10426" y="1777"/>
                </a:lnTo>
                <a:lnTo>
                  <a:pt x="7264" y="0"/>
                </a:lnTo>
                <a:lnTo>
                  <a:pt x="3340" y="1269"/>
                </a:lnTo>
                <a:lnTo>
                  <a:pt x="1676" y="4444"/>
                </a:lnTo>
                <a:lnTo>
                  <a:pt x="0" y="7619"/>
                </a:lnTo>
                <a:lnTo>
                  <a:pt x="1219" y="11683"/>
                </a:lnTo>
                <a:lnTo>
                  <a:pt x="4381" y="13334"/>
                </a:lnTo>
                <a:lnTo>
                  <a:pt x="6541" y="14350"/>
                </a:lnTo>
                <a:lnTo>
                  <a:pt x="18438" y="18850"/>
                </a:lnTo>
                <a:lnTo>
                  <a:pt x="30822" y="21843"/>
                </a:lnTo>
                <a:lnTo>
                  <a:pt x="31838" y="21843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789482" y="5546217"/>
            <a:ext cx="30010" cy="41402"/>
          </a:xfrm>
          <a:custGeom>
            <a:avLst/>
            <a:gdLst/>
            <a:ahLst/>
            <a:cxnLst/>
            <a:rect b="b" l="l" r="r" t="t"/>
            <a:pathLst>
              <a:path h="41402" w="30010">
                <a:moveTo>
                  <a:pt x="11607" y="2540"/>
                </a:moveTo>
                <a:lnTo>
                  <a:pt x="11468" y="2412"/>
                </a:lnTo>
                <a:lnTo>
                  <a:pt x="8750" y="0"/>
                </a:lnTo>
                <a:lnTo>
                  <a:pt x="4660" y="381"/>
                </a:lnTo>
                <a:lnTo>
                  <a:pt x="2336" y="3175"/>
                </a:lnTo>
                <a:lnTo>
                  <a:pt x="0" y="5842"/>
                </a:lnTo>
                <a:lnTo>
                  <a:pt x="317" y="10033"/>
                </a:lnTo>
                <a:lnTo>
                  <a:pt x="3035" y="12319"/>
                </a:lnTo>
                <a:lnTo>
                  <a:pt x="4307" y="13555"/>
                </a:lnTo>
                <a:lnTo>
                  <a:pt x="11024" y="23718"/>
                </a:lnTo>
                <a:lnTo>
                  <a:pt x="16611" y="36322"/>
                </a:lnTo>
                <a:lnTo>
                  <a:pt x="18059" y="39750"/>
                </a:lnTo>
                <a:lnTo>
                  <a:pt x="21843" y="41402"/>
                </a:lnTo>
                <a:lnTo>
                  <a:pt x="25146" y="40005"/>
                </a:lnTo>
                <a:lnTo>
                  <a:pt x="28447" y="38608"/>
                </a:lnTo>
                <a:lnTo>
                  <a:pt x="30010" y="34798"/>
                </a:lnTo>
                <a:lnTo>
                  <a:pt x="28625" y="31369"/>
                </a:lnTo>
                <a:lnTo>
                  <a:pt x="25272" y="23415"/>
                </a:lnTo>
                <a:lnTo>
                  <a:pt x="19177" y="11773"/>
                </a:lnTo>
                <a:lnTo>
                  <a:pt x="11607" y="254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826117" y="5407152"/>
            <a:ext cx="48597" cy="63680"/>
          </a:xfrm>
          <a:custGeom>
            <a:avLst/>
            <a:gdLst/>
            <a:ahLst/>
            <a:cxnLst/>
            <a:rect b="b" l="l" r="r" t="t"/>
            <a:pathLst>
              <a:path h="63680" w="48597">
                <a:moveTo>
                  <a:pt x="16909" y="37243"/>
                </a:moveTo>
                <a:lnTo>
                  <a:pt x="5249" y="36681"/>
                </a:lnTo>
                <a:lnTo>
                  <a:pt x="0" y="63680"/>
                </a:lnTo>
                <a:lnTo>
                  <a:pt x="5033" y="51943"/>
                </a:lnTo>
                <a:lnTo>
                  <a:pt x="5465" y="50673"/>
                </a:lnTo>
                <a:lnTo>
                  <a:pt x="8132" y="50419"/>
                </a:lnTo>
                <a:lnTo>
                  <a:pt x="16149" y="50546"/>
                </a:lnTo>
                <a:lnTo>
                  <a:pt x="28662" y="47994"/>
                </a:lnTo>
                <a:lnTo>
                  <a:pt x="39755" y="41528"/>
                </a:lnTo>
                <a:lnTo>
                  <a:pt x="45649" y="34272"/>
                </a:lnTo>
                <a:lnTo>
                  <a:pt x="48597" y="22688"/>
                </a:lnTo>
                <a:lnTo>
                  <a:pt x="45711" y="10795"/>
                </a:lnTo>
                <a:lnTo>
                  <a:pt x="44116" y="8061"/>
                </a:lnTo>
                <a:lnTo>
                  <a:pt x="34132" y="941"/>
                </a:lnTo>
                <a:lnTo>
                  <a:pt x="20489" y="0"/>
                </a:lnTo>
                <a:lnTo>
                  <a:pt x="25163" y="12826"/>
                </a:lnTo>
                <a:lnTo>
                  <a:pt x="29519" y="12826"/>
                </a:lnTo>
                <a:lnTo>
                  <a:pt x="32783" y="13843"/>
                </a:lnTo>
                <a:lnTo>
                  <a:pt x="34103" y="16510"/>
                </a:lnTo>
                <a:lnTo>
                  <a:pt x="36948" y="21717"/>
                </a:lnTo>
                <a:lnTo>
                  <a:pt x="35716" y="28067"/>
                </a:lnTo>
                <a:lnTo>
                  <a:pt x="31195" y="31750"/>
                </a:lnTo>
                <a:lnTo>
                  <a:pt x="26150" y="34958"/>
                </a:lnTo>
                <a:lnTo>
                  <a:pt x="16909" y="37243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598157" y="5476748"/>
            <a:ext cx="276161" cy="138175"/>
          </a:xfrm>
          <a:custGeom>
            <a:avLst/>
            <a:gdLst/>
            <a:ahLst/>
            <a:cxnLst/>
            <a:rect b="b" l="l" r="r" t="t"/>
            <a:pathLst>
              <a:path h="138175" w="276161">
                <a:moveTo>
                  <a:pt x="18657" y="31194"/>
                </a:moveTo>
                <a:lnTo>
                  <a:pt x="9713" y="42222"/>
                </a:lnTo>
                <a:lnTo>
                  <a:pt x="2559" y="53680"/>
                </a:lnTo>
                <a:lnTo>
                  <a:pt x="0" y="63500"/>
                </a:lnTo>
                <a:lnTo>
                  <a:pt x="736" y="67310"/>
                </a:lnTo>
                <a:lnTo>
                  <a:pt x="3251" y="70485"/>
                </a:lnTo>
                <a:lnTo>
                  <a:pt x="6731" y="72009"/>
                </a:lnTo>
                <a:lnTo>
                  <a:pt x="11480" y="74422"/>
                </a:lnTo>
                <a:lnTo>
                  <a:pt x="16560" y="76073"/>
                </a:lnTo>
                <a:lnTo>
                  <a:pt x="15633" y="61594"/>
                </a:lnTo>
                <a:lnTo>
                  <a:pt x="15417" y="61467"/>
                </a:lnTo>
                <a:lnTo>
                  <a:pt x="14528" y="58547"/>
                </a:lnTo>
                <a:lnTo>
                  <a:pt x="16533" y="55329"/>
                </a:lnTo>
                <a:lnTo>
                  <a:pt x="23944" y="44979"/>
                </a:lnTo>
                <a:lnTo>
                  <a:pt x="32321" y="35432"/>
                </a:lnTo>
                <a:lnTo>
                  <a:pt x="36526" y="38413"/>
                </a:lnTo>
                <a:lnTo>
                  <a:pt x="46510" y="44830"/>
                </a:lnTo>
                <a:lnTo>
                  <a:pt x="57339" y="50816"/>
                </a:lnTo>
                <a:lnTo>
                  <a:pt x="68936" y="56167"/>
                </a:lnTo>
                <a:lnTo>
                  <a:pt x="81223" y="60682"/>
                </a:lnTo>
                <a:lnTo>
                  <a:pt x="94125" y="64159"/>
                </a:lnTo>
                <a:lnTo>
                  <a:pt x="107564" y="66393"/>
                </a:lnTo>
                <a:lnTo>
                  <a:pt x="121462" y="67182"/>
                </a:lnTo>
                <a:lnTo>
                  <a:pt x="124739" y="67138"/>
                </a:lnTo>
                <a:lnTo>
                  <a:pt x="137421" y="66119"/>
                </a:lnTo>
                <a:lnTo>
                  <a:pt x="149923" y="63753"/>
                </a:lnTo>
                <a:lnTo>
                  <a:pt x="157297" y="61510"/>
                </a:lnTo>
                <a:lnTo>
                  <a:pt x="169099" y="56590"/>
                </a:lnTo>
                <a:lnTo>
                  <a:pt x="180191" y="50246"/>
                </a:lnTo>
                <a:lnTo>
                  <a:pt x="190436" y="42544"/>
                </a:lnTo>
                <a:lnTo>
                  <a:pt x="191636" y="43946"/>
                </a:lnTo>
                <a:lnTo>
                  <a:pt x="199766" y="53682"/>
                </a:lnTo>
                <a:lnTo>
                  <a:pt x="207696" y="63605"/>
                </a:lnTo>
                <a:lnTo>
                  <a:pt x="215423" y="73702"/>
                </a:lnTo>
                <a:lnTo>
                  <a:pt x="222947" y="83959"/>
                </a:lnTo>
                <a:lnTo>
                  <a:pt x="230265" y="94363"/>
                </a:lnTo>
                <a:lnTo>
                  <a:pt x="237375" y="104901"/>
                </a:lnTo>
                <a:lnTo>
                  <a:pt x="235379" y="112237"/>
                </a:lnTo>
                <a:lnTo>
                  <a:pt x="237193" y="124069"/>
                </a:lnTo>
                <a:lnTo>
                  <a:pt x="244767" y="133603"/>
                </a:lnTo>
                <a:lnTo>
                  <a:pt x="249047" y="136651"/>
                </a:lnTo>
                <a:lnTo>
                  <a:pt x="254177" y="138175"/>
                </a:lnTo>
                <a:lnTo>
                  <a:pt x="265226" y="138175"/>
                </a:lnTo>
                <a:lnTo>
                  <a:pt x="270891" y="136271"/>
                </a:lnTo>
                <a:lnTo>
                  <a:pt x="275564" y="132841"/>
                </a:lnTo>
                <a:lnTo>
                  <a:pt x="276161" y="118490"/>
                </a:lnTo>
                <a:lnTo>
                  <a:pt x="271398" y="119125"/>
                </a:lnTo>
                <a:lnTo>
                  <a:pt x="268097" y="122174"/>
                </a:lnTo>
                <a:lnTo>
                  <a:pt x="263563" y="125729"/>
                </a:lnTo>
                <a:lnTo>
                  <a:pt x="257327" y="126111"/>
                </a:lnTo>
                <a:lnTo>
                  <a:pt x="252412" y="123062"/>
                </a:lnTo>
                <a:lnTo>
                  <a:pt x="248285" y="120014"/>
                </a:lnTo>
                <a:lnTo>
                  <a:pt x="247015" y="114426"/>
                </a:lnTo>
                <a:lnTo>
                  <a:pt x="249428" y="109854"/>
                </a:lnTo>
                <a:lnTo>
                  <a:pt x="251256" y="106299"/>
                </a:lnTo>
                <a:lnTo>
                  <a:pt x="251040" y="102107"/>
                </a:lnTo>
                <a:lnTo>
                  <a:pt x="248856" y="98678"/>
                </a:lnTo>
                <a:lnTo>
                  <a:pt x="244956" y="92816"/>
                </a:lnTo>
                <a:lnTo>
                  <a:pt x="239189" y="84448"/>
                </a:lnTo>
                <a:lnTo>
                  <a:pt x="231740" y="73978"/>
                </a:lnTo>
                <a:lnTo>
                  <a:pt x="223052" y="62204"/>
                </a:lnTo>
                <a:lnTo>
                  <a:pt x="213568" y="49924"/>
                </a:lnTo>
                <a:lnTo>
                  <a:pt x="203729" y="37937"/>
                </a:lnTo>
                <a:lnTo>
                  <a:pt x="193979" y="27041"/>
                </a:lnTo>
                <a:lnTo>
                  <a:pt x="184759" y="18034"/>
                </a:lnTo>
                <a:lnTo>
                  <a:pt x="181739" y="15937"/>
                </a:lnTo>
                <a:lnTo>
                  <a:pt x="179311" y="15748"/>
                </a:lnTo>
                <a:lnTo>
                  <a:pt x="175437" y="18541"/>
                </a:lnTo>
                <a:lnTo>
                  <a:pt x="173088" y="21336"/>
                </a:lnTo>
                <a:lnTo>
                  <a:pt x="173380" y="25400"/>
                </a:lnTo>
                <a:lnTo>
                  <a:pt x="176072" y="27812"/>
                </a:lnTo>
                <a:lnTo>
                  <a:pt x="177800" y="29337"/>
                </a:lnTo>
                <a:lnTo>
                  <a:pt x="180688" y="33575"/>
                </a:lnTo>
                <a:lnTo>
                  <a:pt x="170264" y="41043"/>
                </a:lnTo>
                <a:lnTo>
                  <a:pt x="158919" y="46878"/>
                </a:lnTo>
                <a:lnTo>
                  <a:pt x="146824" y="51053"/>
                </a:lnTo>
                <a:lnTo>
                  <a:pt x="131420" y="53647"/>
                </a:lnTo>
                <a:lnTo>
                  <a:pt x="116833" y="53963"/>
                </a:lnTo>
                <a:lnTo>
                  <a:pt x="102714" y="52408"/>
                </a:lnTo>
                <a:lnTo>
                  <a:pt x="89177" y="49278"/>
                </a:lnTo>
                <a:lnTo>
                  <a:pt x="76336" y="44867"/>
                </a:lnTo>
                <a:lnTo>
                  <a:pt x="64304" y="39471"/>
                </a:lnTo>
                <a:lnTo>
                  <a:pt x="53196" y="33385"/>
                </a:lnTo>
                <a:lnTo>
                  <a:pt x="43127" y="26903"/>
                </a:lnTo>
                <a:lnTo>
                  <a:pt x="34209" y="20321"/>
                </a:lnTo>
                <a:lnTo>
                  <a:pt x="26557" y="13933"/>
                </a:lnTo>
                <a:lnTo>
                  <a:pt x="20285" y="8035"/>
                </a:lnTo>
                <a:lnTo>
                  <a:pt x="15506" y="2921"/>
                </a:lnTo>
                <a:lnTo>
                  <a:pt x="13144" y="253"/>
                </a:lnTo>
                <a:lnTo>
                  <a:pt x="9055" y="0"/>
                </a:lnTo>
                <a:lnTo>
                  <a:pt x="6362" y="2286"/>
                </a:lnTo>
                <a:lnTo>
                  <a:pt x="3657" y="4699"/>
                </a:lnTo>
                <a:lnTo>
                  <a:pt x="3378" y="8889"/>
                </a:lnTo>
                <a:lnTo>
                  <a:pt x="5727" y="11556"/>
                </a:lnTo>
                <a:lnTo>
                  <a:pt x="10769" y="17272"/>
                </a:lnTo>
                <a:lnTo>
                  <a:pt x="16217" y="22605"/>
                </a:lnTo>
                <a:lnTo>
                  <a:pt x="22047" y="27431"/>
                </a:lnTo>
                <a:lnTo>
                  <a:pt x="18657" y="31194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388061" y="5095968"/>
            <a:ext cx="543729" cy="542958"/>
          </a:xfrm>
          <a:custGeom>
            <a:avLst/>
            <a:gdLst/>
            <a:ahLst/>
            <a:cxnLst/>
            <a:rect b="b" l="l" r="r" t="t"/>
            <a:pathLst>
              <a:path h="542958" w="543729">
                <a:moveTo>
                  <a:pt x="512432" y="430309"/>
                </a:moveTo>
                <a:lnTo>
                  <a:pt x="512381" y="435135"/>
                </a:lnTo>
                <a:lnTo>
                  <a:pt x="515505" y="439453"/>
                </a:lnTo>
                <a:lnTo>
                  <a:pt x="520103" y="440850"/>
                </a:lnTo>
                <a:lnTo>
                  <a:pt x="527507" y="443009"/>
                </a:lnTo>
                <a:lnTo>
                  <a:pt x="532130" y="450375"/>
                </a:lnTo>
                <a:lnTo>
                  <a:pt x="530860" y="458122"/>
                </a:lnTo>
                <a:lnTo>
                  <a:pt x="530085" y="464980"/>
                </a:lnTo>
                <a:lnTo>
                  <a:pt x="524979" y="470441"/>
                </a:lnTo>
                <a:lnTo>
                  <a:pt x="518261" y="471838"/>
                </a:lnTo>
                <a:lnTo>
                  <a:pt x="515124" y="472346"/>
                </a:lnTo>
                <a:lnTo>
                  <a:pt x="512381" y="474251"/>
                </a:lnTo>
                <a:lnTo>
                  <a:pt x="510806" y="477045"/>
                </a:lnTo>
                <a:lnTo>
                  <a:pt x="509181" y="479839"/>
                </a:lnTo>
                <a:lnTo>
                  <a:pt x="508914" y="483268"/>
                </a:lnTo>
                <a:lnTo>
                  <a:pt x="510057" y="486316"/>
                </a:lnTo>
                <a:lnTo>
                  <a:pt x="511086" y="489364"/>
                </a:lnTo>
                <a:lnTo>
                  <a:pt x="510844" y="492666"/>
                </a:lnTo>
                <a:lnTo>
                  <a:pt x="509397" y="495587"/>
                </a:lnTo>
                <a:lnTo>
                  <a:pt x="508038" y="498635"/>
                </a:lnTo>
                <a:lnTo>
                  <a:pt x="505574" y="501048"/>
                </a:lnTo>
                <a:lnTo>
                  <a:pt x="502488" y="502445"/>
                </a:lnTo>
                <a:lnTo>
                  <a:pt x="498411" y="503842"/>
                </a:lnTo>
                <a:lnTo>
                  <a:pt x="493979" y="503334"/>
                </a:lnTo>
                <a:lnTo>
                  <a:pt x="490207" y="501302"/>
                </a:lnTo>
                <a:lnTo>
                  <a:pt x="486257" y="499270"/>
                </a:lnTo>
                <a:lnTo>
                  <a:pt x="485660" y="513621"/>
                </a:lnTo>
                <a:lnTo>
                  <a:pt x="492226" y="516669"/>
                </a:lnTo>
                <a:lnTo>
                  <a:pt x="499706" y="517050"/>
                </a:lnTo>
                <a:lnTo>
                  <a:pt x="506590" y="514891"/>
                </a:lnTo>
                <a:lnTo>
                  <a:pt x="513054" y="512351"/>
                </a:lnTo>
                <a:lnTo>
                  <a:pt x="518274" y="507398"/>
                </a:lnTo>
                <a:lnTo>
                  <a:pt x="521106" y="501048"/>
                </a:lnTo>
                <a:lnTo>
                  <a:pt x="523684" y="495841"/>
                </a:lnTo>
                <a:lnTo>
                  <a:pt x="524332" y="489872"/>
                </a:lnTo>
                <a:lnTo>
                  <a:pt x="522960" y="484157"/>
                </a:lnTo>
                <a:lnTo>
                  <a:pt x="529269" y="481501"/>
                </a:lnTo>
                <a:lnTo>
                  <a:pt x="538952" y="472524"/>
                </a:lnTo>
                <a:lnTo>
                  <a:pt x="543687" y="460027"/>
                </a:lnTo>
                <a:lnTo>
                  <a:pt x="543729" y="459742"/>
                </a:lnTo>
                <a:lnTo>
                  <a:pt x="542625" y="446820"/>
                </a:lnTo>
                <a:lnTo>
                  <a:pt x="536163" y="435954"/>
                </a:lnTo>
                <a:lnTo>
                  <a:pt x="525373" y="428912"/>
                </a:lnTo>
                <a:lnTo>
                  <a:pt x="525286" y="427175"/>
                </a:lnTo>
                <a:lnTo>
                  <a:pt x="520773" y="414773"/>
                </a:lnTo>
                <a:lnTo>
                  <a:pt x="510590" y="406306"/>
                </a:lnTo>
                <a:lnTo>
                  <a:pt x="503961" y="403512"/>
                </a:lnTo>
                <a:lnTo>
                  <a:pt x="496443" y="403385"/>
                </a:lnTo>
                <a:lnTo>
                  <a:pt x="489788" y="406306"/>
                </a:lnTo>
                <a:lnTo>
                  <a:pt x="483870" y="408973"/>
                </a:lnTo>
                <a:lnTo>
                  <a:pt x="479132" y="413672"/>
                </a:lnTo>
                <a:lnTo>
                  <a:pt x="476516" y="419641"/>
                </a:lnTo>
                <a:lnTo>
                  <a:pt x="470753" y="417648"/>
                </a:lnTo>
                <a:lnTo>
                  <a:pt x="458821" y="413277"/>
                </a:lnTo>
                <a:lnTo>
                  <a:pt x="446995" y="408627"/>
                </a:lnTo>
                <a:lnTo>
                  <a:pt x="435277" y="403715"/>
                </a:lnTo>
                <a:lnTo>
                  <a:pt x="423672" y="398559"/>
                </a:lnTo>
                <a:lnTo>
                  <a:pt x="425041" y="396701"/>
                </a:lnTo>
                <a:lnTo>
                  <a:pt x="432030" y="386079"/>
                </a:lnTo>
                <a:lnTo>
                  <a:pt x="438056" y="374864"/>
                </a:lnTo>
                <a:lnTo>
                  <a:pt x="443305" y="347865"/>
                </a:lnTo>
                <a:lnTo>
                  <a:pt x="429657" y="343894"/>
                </a:lnTo>
                <a:lnTo>
                  <a:pt x="414451" y="335948"/>
                </a:lnTo>
                <a:lnTo>
                  <a:pt x="420039" y="334678"/>
                </a:lnTo>
                <a:lnTo>
                  <a:pt x="426110" y="332900"/>
                </a:lnTo>
                <a:lnTo>
                  <a:pt x="432485" y="330868"/>
                </a:lnTo>
                <a:lnTo>
                  <a:pt x="438284" y="328948"/>
                </a:lnTo>
                <a:lnTo>
                  <a:pt x="450623" y="325859"/>
                </a:lnTo>
                <a:lnTo>
                  <a:pt x="463219" y="324010"/>
                </a:lnTo>
                <a:lnTo>
                  <a:pt x="458546" y="311183"/>
                </a:lnTo>
                <a:lnTo>
                  <a:pt x="460003" y="305117"/>
                </a:lnTo>
                <a:lnTo>
                  <a:pt x="463169" y="291238"/>
                </a:lnTo>
                <a:lnTo>
                  <a:pt x="466668" y="275411"/>
                </a:lnTo>
                <a:lnTo>
                  <a:pt x="469969" y="260222"/>
                </a:lnTo>
                <a:lnTo>
                  <a:pt x="472544" y="248254"/>
                </a:lnTo>
                <a:lnTo>
                  <a:pt x="473862" y="242095"/>
                </a:lnTo>
                <a:lnTo>
                  <a:pt x="476037" y="243713"/>
                </a:lnTo>
                <a:lnTo>
                  <a:pt x="500176" y="249842"/>
                </a:lnTo>
                <a:lnTo>
                  <a:pt x="514637" y="243893"/>
                </a:lnTo>
                <a:lnTo>
                  <a:pt x="527812" y="220886"/>
                </a:lnTo>
                <a:lnTo>
                  <a:pt x="528619" y="207843"/>
                </a:lnTo>
                <a:lnTo>
                  <a:pt x="527728" y="196426"/>
                </a:lnTo>
                <a:lnTo>
                  <a:pt x="521991" y="170283"/>
                </a:lnTo>
                <a:lnTo>
                  <a:pt x="517156" y="155608"/>
                </a:lnTo>
                <a:lnTo>
                  <a:pt x="511073" y="140729"/>
                </a:lnTo>
                <a:lnTo>
                  <a:pt x="499271" y="117860"/>
                </a:lnTo>
                <a:lnTo>
                  <a:pt x="485104" y="96476"/>
                </a:lnTo>
                <a:lnTo>
                  <a:pt x="468708" y="76759"/>
                </a:lnTo>
                <a:lnTo>
                  <a:pt x="450219" y="58891"/>
                </a:lnTo>
                <a:lnTo>
                  <a:pt x="437224" y="48390"/>
                </a:lnTo>
                <a:lnTo>
                  <a:pt x="424375" y="39332"/>
                </a:lnTo>
                <a:lnTo>
                  <a:pt x="407669" y="29253"/>
                </a:lnTo>
                <a:lnTo>
                  <a:pt x="387377" y="19225"/>
                </a:lnTo>
                <a:lnTo>
                  <a:pt x="363774" y="10319"/>
                </a:lnTo>
                <a:lnTo>
                  <a:pt x="337132" y="3608"/>
                </a:lnTo>
                <a:lnTo>
                  <a:pt x="307726" y="163"/>
                </a:lnTo>
                <a:lnTo>
                  <a:pt x="292071" y="0"/>
                </a:lnTo>
                <a:lnTo>
                  <a:pt x="275827" y="1055"/>
                </a:lnTo>
                <a:lnTo>
                  <a:pt x="259029" y="3462"/>
                </a:lnTo>
                <a:lnTo>
                  <a:pt x="236193" y="8652"/>
                </a:lnTo>
                <a:lnTo>
                  <a:pt x="210122" y="17404"/>
                </a:lnTo>
                <a:lnTo>
                  <a:pt x="186208" y="28729"/>
                </a:lnTo>
                <a:lnTo>
                  <a:pt x="164554" y="42557"/>
                </a:lnTo>
                <a:lnTo>
                  <a:pt x="145262" y="58815"/>
                </a:lnTo>
                <a:lnTo>
                  <a:pt x="128434" y="77430"/>
                </a:lnTo>
                <a:lnTo>
                  <a:pt x="114172" y="98331"/>
                </a:lnTo>
                <a:lnTo>
                  <a:pt x="106207" y="113428"/>
                </a:lnTo>
                <a:lnTo>
                  <a:pt x="97173" y="135937"/>
                </a:lnTo>
                <a:lnTo>
                  <a:pt x="90728" y="159620"/>
                </a:lnTo>
                <a:lnTo>
                  <a:pt x="86896" y="184180"/>
                </a:lnTo>
                <a:lnTo>
                  <a:pt x="85702" y="209322"/>
                </a:lnTo>
                <a:lnTo>
                  <a:pt x="86102" y="222018"/>
                </a:lnTo>
                <a:lnTo>
                  <a:pt x="88911" y="247477"/>
                </a:lnTo>
                <a:lnTo>
                  <a:pt x="94421" y="272777"/>
                </a:lnTo>
                <a:lnTo>
                  <a:pt x="101241" y="294288"/>
                </a:lnTo>
                <a:lnTo>
                  <a:pt x="111637" y="317605"/>
                </a:lnTo>
                <a:lnTo>
                  <a:pt x="125082" y="339274"/>
                </a:lnTo>
                <a:lnTo>
                  <a:pt x="132892" y="349410"/>
                </a:lnTo>
                <a:lnTo>
                  <a:pt x="130467" y="348648"/>
                </a:lnTo>
                <a:lnTo>
                  <a:pt x="127914" y="348013"/>
                </a:lnTo>
                <a:lnTo>
                  <a:pt x="125120" y="347505"/>
                </a:lnTo>
                <a:lnTo>
                  <a:pt x="124748" y="347427"/>
                </a:lnTo>
                <a:lnTo>
                  <a:pt x="112193" y="345705"/>
                </a:lnTo>
                <a:lnTo>
                  <a:pt x="99553" y="345698"/>
                </a:lnTo>
                <a:lnTo>
                  <a:pt x="86994" y="347378"/>
                </a:lnTo>
                <a:lnTo>
                  <a:pt x="79095" y="350508"/>
                </a:lnTo>
                <a:lnTo>
                  <a:pt x="68566" y="358843"/>
                </a:lnTo>
                <a:lnTo>
                  <a:pt x="61628" y="370294"/>
                </a:lnTo>
                <a:lnTo>
                  <a:pt x="59093" y="383827"/>
                </a:lnTo>
                <a:lnTo>
                  <a:pt x="59207" y="386984"/>
                </a:lnTo>
                <a:lnTo>
                  <a:pt x="62898" y="400646"/>
                </a:lnTo>
                <a:lnTo>
                  <a:pt x="71028" y="411716"/>
                </a:lnTo>
                <a:lnTo>
                  <a:pt x="82569" y="419156"/>
                </a:lnTo>
                <a:lnTo>
                  <a:pt x="96494" y="421927"/>
                </a:lnTo>
                <a:lnTo>
                  <a:pt x="99745" y="421927"/>
                </a:lnTo>
                <a:lnTo>
                  <a:pt x="102984" y="421419"/>
                </a:lnTo>
                <a:lnTo>
                  <a:pt x="111794" y="418701"/>
                </a:lnTo>
                <a:lnTo>
                  <a:pt x="122389" y="413180"/>
                </a:lnTo>
                <a:lnTo>
                  <a:pt x="133248" y="405239"/>
                </a:lnTo>
                <a:lnTo>
                  <a:pt x="143299" y="395276"/>
                </a:lnTo>
                <a:lnTo>
                  <a:pt x="151471" y="383688"/>
                </a:lnTo>
                <a:lnTo>
                  <a:pt x="156692" y="370873"/>
                </a:lnTo>
                <a:lnTo>
                  <a:pt x="158432" y="372016"/>
                </a:lnTo>
                <a:lnTo>
                  <a:pt x="161416" y="373794"/>
                </a:lnTo>
                <a:lnTo>
                  <a:pt x="159689" y="377223"/>
                </a:lnTo>
                <a:lnTo>
                  <a:pt x="157886" y="380779"/>
                </a:lnTo>
                <a:lnTo>
                  <a:pt x="156070" y="383954"/>
                </a:lnTo>
                <a:lnTo>
                  <a:pt x="151469" y="391874"/>
                </a:lnTo>
                <a:lnTo>
                  <a:pt x="143664" y="401947"/>
                </a:lnTo>
                <a:lnTo>
                  <a:pt x="134404" y="410751"/>
                </a:lnTo>
                <a:lnTo>
                  <a:pt x="128206" y="415450"/>
                </a:lnTo>
                <a:lnTo>
                  <a:pt x="121056" y="418625"/>
                </a:lnTo>
                <a:lnTo>
                  <a:pt x="113487" y="420276"/>
                </a:lnTo>
                <a:lnTo>
                  <a:pt x="109540" y="421257"/>
                </a:lnTo>
                <a:lnTo>
                  <a:pt x="102029" y="423547"/>
                </a:lnTo>
                <a:lnTo>
                  <a:pt x="93819" y="426689"/>
                </a:lnTo>
                <a:lnTo>
                  <a:pt x="85037" y="430816"/>
                </a:lnTo>
                <a:lnTo>
                  <a:pt x="75811" y="436059"/>
                </a:lnTo>
                <a:lnTo>
                  <a:pt x="66268" y="442549"/>
                </a:lnTo>
                <a:lnTo>
                  <a:pt x="56537" y="450417"/>
                </a:lnTo>
                <a:lnTo>
                  <a:pt x="46744" y="459796"/>
                </a:lnTo>
                <a:lnTo>
                  <a:pt x="37017" y="470816"/>
                </a:lnTo>
                <a:lnTo>
                  <a:pt x="27484" y="483609"/>
                </a:lnTo>
                <a:lnTo>
                  <a:pt x="18271" y="498307"/>
                </a:lnTo>
                <a:lnTo>
                  <a:pt x="9508" y="515040"/>
                </a:lnTo>
                <a:lnTo>
                  <a:pt x="1320" y="533941"/>
                </a:lnTo>
                <a:lnTo>
                  <a:pt x="0" y="537370"/>
                </a:lnTo>
                <a:lnTo>
                  <a:pt x="1638" y="541053"/>
                </a:lnTo>
                <a:lnTo>
                  <a:pt x="4965" y="542450"/>
                </a:lnTo>
                <a:lnTo>
                  <a:pt x="7404" y="542831"/>
                </a:lnTo>
                <a:lnTo>
                  <a:pt x="69480" y="542685"/>
                </a:lnTo>
                <a:lnTo>
                  <a:pt x="320359" y="542821"/>
                </a:lnTo>
                <a:lnTo>
                  <a:pt x="333019" y="542958"/>
                </a:lnTo>
                <a:lnTo>
                  <a:pt x="335838" y="541942"/>
                </a:lnTo>
                <a:lnTo>
                  <a:pt x="338747" y="540164"/>
                </a:lnTo>
                <a:lnTo>
                  <a:pt x="339788" y="536354"/>
                </a:lnTo>
                <a:lnTo>
                  <a:pt x="338277" y="533179"/>
                </a:lnTo>
                <a:lnTo>
                  <a:pt x="334632" y="525356"/>
                </a:lnTo>
                <a:lnTo>
                  <a:pt x="328715" y="513360"/>
                </a:lnTo>
                <a:lnTo>
                  <a:pt x="322241" y="501399"/>
                </a:lnTo>
                <a:lnTo>
                  <a:pt x="315217" y="489925"/>
                </a:lnTo>
                <a:lnTo>
                  <a:pt x="307652" y="479391"/>
                </a:lnTo>
                <a:lnTo>
                  <a:pt x="299554" y="470248"/>
                </a:lnTo>
                <a:lnTo>
                  <a:pt x="290931" y="462948"/>
                </a:lnTo>
                <a:lnTo>
                  <a:pt x="281516" y="457269"/>
                </a:lnTo>
                <a:lnTo>
                  <a:pt x="269805" y="452074"/>
                </a:lnTo>
                <a:lnTo>
                  <a:pt x="257518" y="448493"/>
                </a:lnTo>
                <a:lnTo>
                  <a:pt x="244817" y="446565"/>
                </a:lnTo>
                <a:lnTo>
                  <a:pt x="238315" y="445930"/>
                </a:lnTo>
                <a:lnTo>
                  <a:pt x="231914" y="444533"/>
                </a:lnTo>
                <a:lnTo>
                  <a:pt x="225729" y="442374"/>
                </a:lnTo>
                <a:lnTo>
                  <a:pt x="226656" y="456852"/>
                </a:lnTo>
                <a:lnTo>
                  <a:pt x="231876" y="457741"/>
                </a:lnTo>
                <a:lnTo>
                  <a:pt x="233616" y="457868"/>
                </a:lnTo>
                <a:lnTo>
                  <a:pt x="236296" y="458376"/>
                </a:lnTo>
                <a:lnTo>
                  <a:pt x="238937" y="458757"/>
                </a:lnTo>
                <a:lnTo>
                  <a:pt x="239255" y="466924"/>
                </a:lnTo>
                <a:lnTo>
                  <a:pt x="235262" y="474266"/>
                </a:lnTo>
                <a:lnTo>
                  <a:pt x="227418" y="478819"/>
                </a:lnTo>
                <a:lnTo>
                  <a:pt x="216772" y="480795"/>
                </a:lnTo>
                <a:lnTo>
                  <a:pt x="204374" y="480404"/>
                </a:lnTo>
                <a:lnTo>
                  <a:pt x="191274" y="477857"/>
                </a:lnTo>
                <a:lnTo>
                  <a:pt x="178523" y="473365"/>
                </a:lnTo>
                <a:lnTo>
                  <a:pt x="167170" y="467139"/>
                </a:lnTo>
                <a:lnTo>
                  <a:pt x="163912" y="464951"/>
                </a:lnTo>
                <a:lnTo>
                  <a:pt x="153751" y="457221"/>
                </a:lnTo>
                <a:lnTo>
                  <a:pt x="144329" y="448621"/>
                </a:lnTo>
                <a:lnTo>
                  <a:pt x="135703" y="439208"/>
                </a:lnTo>
                <a:lnTo>
                  <a:pt x="127927" y="429039"/>
                </a:lnTo>
                <a:lnTo>
                  <a:pt x="133096" y="427134"/>
                </a:lnTo>
                <a:lnTo>
                  <a:pt x="137960" y="424467"/>
                </a:lnTo>
                <a:lnTo>
                  <a:pt x="142366" y="421038"/>
                </a:lnTo>
                <a:lnTo>
                  <a:pt x="152685" y="411326"/>
                </a:lnTo>
                <a:lnTo>
                  <a:pt x="160672" y="401376"/>
                </a:lnTo>
                <a:lnTo>
                  <a:pt x="167297" y="390431"/>
                </a:lnTo>
                <a:lnTo>
                  <a:pt x="170467" y="384435"/>
                </a:lnTo>
                <a:lnTo>
                  <a:pt x="176090" y="373028"/>
                </a:lnTo>
                <a:lnTo>
                  <a:pt x="181275" y="361438"/>
                </a:lnTo>
                <a:lnTo>
                  <a:pt x="186016" y="349664"/>
                </a:lnTo>
                <a:lnTo>
                  <a:pt x="187375" y="346362"/>
                </a:lnTo>
                <a:lnTo>
                  <a:pt x="187058" y="342679"/>
                </a:lnTo>
                <a:lnTo>
                  <a:pt x="185178" y="339758"/>
                </a:lnTo>
                <a:lnTo>
                  <a:pt x="182778" y="336075"/>
                </a:lnTo>
                <a:lnTo>
                  <a:pt x="178333" y="334551"/>
                </a:lnTo>
                <a:lnTo>
                  <a:pt x="174205" y="335694"/>
                </a:lnTo>
                <a:lnTo>
                  <a:pt x="169884" y="336267"/>
                </a:lnTo>
                <a:lnTo>
                  <a:pt x="159589" y="332990"/>
                </a:lnTo>
                <a:lnTo>
                  <a:pt x="149690" y="324996"/>
                </a:lnTo>
                <a:lnTo>
                  <a:pt x="141376" y="314334"/>
                </a:lnTo>
                <a:lnTo>
                  <a:pt x="135839" y="303055"/>
                </a:lnTo>
                <a:lnTo>
                  <a:pt x="134081" y="296476"/>
                </a:lnTo>
                <a:lnTo>
                  <a:pt x="133699" y="284001"/>
                </a:lnTo>
                <a:lnTo>
                  <a:pt x="137032" y="271940"/>
                </a:lnTo>
                <a:lnTo>
                  <a:pt x="139839" y="265463"/>
                </a:lnTo>
                <a:lnTo>
                  <a:pt x="145351" y="260510"/>
                </a:lnTo>
                <a:lnTo>
                  <a:pt x="152107" y="258351"/>
                </a:lnTo>
                <a:lnTo>
                  <a:pt x="159881" y="256997"/>
                </a:lnTo>
                <a:lnTo>
                  <a:pt x="172587" y="258984"/>
                </a:lnTo>
                <a:lnTo>
                  <a:pt x="181446" y="265350"/>
                </a:lnTo>
                <a:lnTo>
                  <a:pt x="187756" y="273464"/>
                </a:lnTo>
                <a:lnTo>
                  <a:pt x="190258" y="277147"/>
                </a:lnTo>
                <a:lnTo>
                  <a:pt x="194881" y="278798"/>
                </a:lnTo>
                <a:lnTo>
                  <a:pt x="199110" y="277401"/>
                </a:lnTo>
                <a:lnTo>
                  <a:pt x="200688" y="276844"/>
                </a:lnTo>
                <a:lnTo>
                  <a:pt x="210472" y="271303"/>
                </a:lnTo>
                <a:lnTo>
                  <a:pt x="219769" y="262494"/>
                </a:lnTo>
                <a:lnTo>
                  <a:pt x="227698" y="250934"/>
                </a:lnTo>
                <a:lnTo>
                  <a:pt x="233375" y="237142"/>
                </a:lnTo>
                <a:lnTo>
                  <a:pt x="234518" y="232951"/>
                </a:lnTo>
                <a:lnTo>
                  <a:pt x="237477" y="229395"/>
                </a:lnTo>
                <a:lnTo>
                  <a:pt x="241427" y="227617"/>
                </a:lnTo>
                <a:lnTo>
                  <a:pt x="248296" y="224305"/>
                </a:lnTo>
                <a:lnTo>
                  <a:pt x="258125" y="218390"/>
                </a:lnTo>
                <a:lnTo>
                  <a:pt x="267920" y="211287"/>
                </a:lnTo>
                <a:lnTo>
                  <a:pt x="277875" y="203117"/>
                </a:lnTo>
                <a:lnTo>
                  <a:pt x="288182" y="194000"/>
                </a:lnTo>
                <a:lnTo>
                  <a:pt x="299034" y="184056"/>
                </a:lnTo>
                <a:lnTo>
                  <a:pt x="303447" y="180031"/>
                </a:lnTo>
                <a:lnTo>
                  <a:pt x="312700" y="171635"/>
                </a:lnTo>
                <a:lnTo>
                  <a:pt x="322541" y="162847"/>
                </a:lnTo>
                <a:lnTo>
                  <a:pt x="325208" y="159926"/>
                </a:lnTo>
                <a:lnTo>
                  <a:pt x="328980" y="158275"/>
                </a:lnTo>
                <a:lnTo>
                  <a:pt x="332930" y="158275"/>
                </a:lnTo>
                <a:lnTo>
                  <a:pt x="334657" y="158656"/>
                </a:lnTo>
                <a:lnTo>
                  <a:pt x="335813" y="161323"/>
                </a:lnTo>
                <a:lnTo>
                  <a:pt x="337136" y="164299"/>
                </a:lnTo>
                <a:lnTo>
                  <a:pt x="345361" y="181417"/>
                </a:lnTo>
                <a:lnTo>
                  <a:pt x="353128" y="195394"/>
                </a:lnTo>
                <a:lnTo>
                  <a:pt x="360505" y="206742"/>
                </a:lnTo>
                <a:lnTo>
                  <a:pt x="367555" y="215975"/>
                </a:lnTo>
                <a:lnTo>
                  <a:pt x="374347" y="223608"/>
                </a:lnTo>
                <a:lnTo>
                  <a:pt x="380944" y="230154"/>
                </a:lnTo>
                <a:lnTo>
                  <a:pt x="387413" y="236126"/>
                </a:lnTo>
                <a:lnTo>
                  <a:pt x="395752" y="243071"/>
                </a:lnTo>
                <a:lnTo>
                  <a:pt x="406973" y="249488"/>
                </a:lnTo>
                <a:lnTo>
                  <a:pt x="419202" y="253572"/>
                </a:lnTo>
                <a:lnTo>
                  <a:pt x="432092" y="255176"/>
                </a:lnTo>
                <a:lnTo>
                  <a:pt x="435216" y="255049"/>
                </a:lnTo>
                <a:lnTo>
                  <a:pt x="443776" y="254922"/>
                </a:lnTo>
                <a:lnTo>
                  <a:pt x="451929" y="251366"/>
                </a:lnTo>
                <a:lnTo>
                  <a:pt x="457758" y="245016"/>
                </a:lnTo>
                <a:lnTo>
                  <a:pt x="458876" y="243746"/>
                </a:lnTo>
                <a:lnTo>
                  <a:pt x="460870" y="240825"/>
                </a:lnTo>
                <a:lnTo>
                  <a:pt x="459858" y="245564"/>
                </a:lnTo>
                <a:lnTo>
                  <a:pt x="457507" y="256491"/>
                </a:lnTo>
                <a:lnTo>
                  <a:pt x="454324" y="271111"/>
                </a:lnTo>
                <a:lnTo>
                  <a:pt x="450783" y="287096"/>
                </a:lnTo>
                <a:lnTo>
                  <a:pt x="447355" y="302118"/>
                </a:lnTo>
                <a:lnTo>
                  <a:pt x="444512" y="313850"/>
                </a:lnTo>
                <a:lnTo>
                  <a:pt x="439242" y="315120"/>
                </a:lnTo>
                <a:lnTo>
                  <a:pt x="433870" y="316771"/>
                </a:lnTo>
                <a:lnTo>
                  <a:pt x="428688" y="318422"/>
                </a:lnTo>
                <a:lnTo>
                  <a:pt x="420769" y="320793"/>
                </a:lnTo>
                <a:lnTo>
                  <a:pt x="406805" y="324159"/>
                </a:lnTo>
                <a:lnTo>
                  <a:pt x="397878" y="323756"/>
                </a:lnTo>
                <a:lnTo>
                  <a:pt x="396417" y="322867"/>
                </a:lnTo>
                <a:lnTo>
                  <a:pt x="393141" y="321470"/>
                </a:lnTo>
                <a:lnTo>
                  <a:pt x="389318" y="322994"/>
                </a:lnTo>
                <a:lnTo>
                  <a:pt x="387896" y="326296"/>
                </a:lnTo>
                <a:lnTo>
                  <a:pt x="386689" y="329344"/>
                </a:lnTo>
                <a:lnTo>
                  <a:pt x="387756" y="332773"/>
                </a:lnTo>
                <a:lnTo>
                  <a:pt x="390436" y="334424"/>
                </a:lnTo>
                <a:lnTo>
                  <a:pt x="394246" y="336964"/>
                </a:lnTo>
                <a:lnTo>
                  <a:pt x="398780" y="338107"/>
                </a:lnTo>
                <a:lnTo>
                  <a:pt x="403288" y="337599"/>
                </a:lnTo>
                <a:lnTo>
                  <a:pt x="401967" y="340520"/>
                </a:lnTo>
                <a:lnTo>
                  <a:pt x="402958" y="344076"/>
                </a:lnTo>
                <a:lnTo>
                  <a:pt x="405625" y="345854"/>
                </a:lnTo>
                <a:lnTo>
                  <a:pt x="408091" y="347478"/>
                </a:lnTo>
                <a:lnTo>
                  <a:pt x="419222" y="353641"/>
                </a:lnTo>
                <a:lnTo>
                  <a:pt x="431025" y="358427"/>
                </a:lnTo>
                <a:lnTo>
                  <a:pt x="430579" y="359594"/>
                </a:lnTo>
                <a:lnTo>
                  <a:pt x="425402" y="371252"/>
                </a:lnTo>
                <a:lnTo>
                  <a:pt x="419106" y="382345"/>
                </a:lnTo>
                <a:lnTo>
                  <a:pt x="411734" y="392717"/>
                </a:lnTo>
                <a:lnTo>
                  <a:pt x="409041" y="391399"/>
                </a:lnTo>
                <a:lnTo>
                  <a:pt x="397946" y="385205"/>
                </a:lnTo>
                <a:lnTo>
                  <a:pt x="387375" y="378112"/>
                </a:lnTo>
                <a:lnTo>
                  <a:pt x="385965" y="377350"/>
                </a:lnTo>
                <a:lnTo>
                  <a:pt x="382689" y="375826"/>
                </a:lnTo>
                <a:lnTo>
                  <a:pt x="378879" y="377350"/>
                </a:lnTo>
                <a:lnTo>
                  <a:pt x="377444" y="380652"/>
                </a:lnTo>
                <a:lnTo>
                  <a:pt x="376288" y="383573"/>
                </a:lnTo>
                <a:lnTo>
                  <a:pt x="377215" y="386875"/>
                </a:lnTo>
                <a:lnTo>
                  <a:pt x="381608" y="390079"/>
                </a:lnTo>
                <a:lnTo>
                  <a:pt x="391117" y="396317"/>
                </a:lnTo>
                <a:lnTo>
                  <a:pt x="391835" y="396717"/>
                </a:lnTo>
                <a:lnTo>
                  <a:pt x="392658" y="396781"/>
                </a:lnTo>
                <a:lnTo>
                  <a:pt x="393734" y="397777"/>
                </a:lnTo>
                <a:lnTo>
                  <a:pt x="402470" y="402650"/>
                </a:lnTo>
                <a:lnTo>
                  <a:pt x="415045" y="408901"/>
                </a:lnTo>
                <a:lnTo>
                  <a:pt x="428222" y="414894"/>
                </a:lnTo>
                <a:lnTo>
                  <a:pt x="441382" y="420449"/>
                </a:lnTo>
                <a:lnTo>
                  <a:pt x="453903" y="425391"/>
                </a:lnTo>
                <a:lnTo>
                  <a:pt x="465165" y="429541"/>
                </a:lnTo>
                <a:lnTo>
                  <a:pt x="474548" y="432722"/>
                </a:lnTo>
                <a:lnTo>
                  <a:pt x="480009" y="434373"/>
                </a:lnTo>
                <a:lnTo>
                  <a:pt x="485851" y="431579"/>
                </a:lnTo>
                <a:lnTo>
                  <a:pt x="487845" y="426118"/>
                </a:lnTo>
                <a:lnTo>
                  <a:pt x="489026" y="422689"/>
                </a:lnTo>
                <a:lnTo>
                  <a:pt x="491591" y="419768"/>
                </a:lnTo>
                <a:lnTo>
                  <a:pt x="494919" y="418244"/>
                </a:lnTo>
                <a:lnTo>
                  <a:pt x="498348" y="416847"/>
                </a:lnTo>
                <a:lnTo>
                  <a:pt x="502196" y="416847"/>
                </a:lnTo>
                <a:lnTo>
                  <a:pt x="505587" y="418371"/>
                </a:lnTo>
                <a:lnTo>
                  <a:pt x="510082" y="420657"/>
                </a:lnTo>
                <a:lnTo>
                  <a:pt x="512800" y="425356"/>
                </a:lnTo>
                <a:lnTo>
                  <a:pt x="512432" y="430309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68300" y="5991225"/>
            <a:ext cx="596265" cy="596264"/>
          </a:xfrm>
          <a:custGeom>
            <a:avLst/>
            <a:gdLst/>
            <a:ahLst/>
            <a:cxnLst/>
            <a:rect b="b" l="l" r="r" t="t"/>
            <a:pathLst>
              <a:path h="596265" w="596265">
                <a:moveTo>
                  <a:pt x="0" y="596264"/>
                </a:moveTo>
                <a:lnTo>
                  <a:pt x="596265" y="596264"/>
                </a:lnTo>
                <a:lnTo>
                  <a:pt x="596265" y="0"/>
                </a:lnTo>
                <a:lnTo>
                  <a:pt x="0" y="0"/>
                </a:lnTo>
                <a:lnTo>
                  <a:pt x="0" y="596264"/>
                </a:lnTo>
                <a:close/>
              </a:path>
            </a:pathLst>
          </a:custGeom>
          <a:solidFill>
            <a:srgbClr val="DF0304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484238" y="6133397"/>
            <a:ext cx="436245" cy="352111"/>
          </a:xfrm>
          <a:custGeom>
            <a:avLst/>
            <a:gdLst/>
            <a:ahLst/>
            <a:cxnLst/>
            <a:rect b="b" l="l" r="r" t="t"/>
            <a:pathLst>
              <a:path h="352111" w="436245">
                <a:moveTo>
                  <a:pt x="153390" y="144974"/>
                </a:moveTo>
                <a:lnTo>
                  <a:pt x="156730" y="145863"/>
                </a:lnTo>
                <a:lnTo>
                  <a:pt x="161036" y="144847"/>
                </a:lnTo>
                <a:lnTo>
                  <a:pt x="162255" y="142815"/>
                </a:lnTo>
                <a:lnTo>
                  <a:pt x="164109" y="139767"/>
                </a:lnTo>
                <a:lnTo>
                  <a:pt x="163131" y="135830"/>
                </a:lnTo>
                <a:lnTo>
                  <a:pt x="160096" y="133925"/>
                </a:lnTo>
                <a:lnTo>
                  <a:pt x="18986" y="48073"/>
                </a:lnTo>
                <a:lnTo>
                  <a:pt x="17257" y="33096"/>
                </a:lnTo>
                <a:lnTo>
                  <a:pt x="22300" y="25757"/>
                </a:lnTo>
                <a:lnTo>
                  <a:pt x="23545" y="24832"/>
                </a:lnTo>
                <a:lnTo>
                  <a:pt x="35775" y="23572"/>
                </a:lnTo>
                <a:lnTo>
                  <a:pt x="47453" y="27631"/>
                </a:lnTo>
                <a:lnTo>
                  <a:pt x="50444" y="29277"/>
                </a:lnTo>
                <a:lnTo>
                  <a:pt x="53072" y="31456"/>
                </a:lnTo>
                <a:lnTo>
                  <a:pt x="56476" y="34181"/>
                </a:lnTo>
                <a:lnTo>
                  <a:pt x="63048" y="38609"/>
                </a:lnTo>
                <a:lnTo>
                  <a:pt x="73985" y="45391"/>
                </a:lnTo>
                <a:lnTo>
                  <a:pt x="90484" y="55178"/>
                </a:lnTo>
                <a:lnTo>
                  <a:pt x="113744" y="68621"/>
                </a:lnTo>
                <a:lnTo>
                  <a:pt x="118008" y="71060"/>
                </a:lnTo>
                <a:lnTo>
                  <a:pt x="134346" y="80355"/>
                </a:lnTo>
                <a:lnTo>
                  <a:pt x="149649" y="88979"/>
                </a:lnTo>
                <a:lnTo>
                  <a:pt x="162874" y="96383"/>
                </a:lnTo>
                <a:lnTo>
                  <a:pt x="172977" y="102019"/>
                </a:lnTo>
                <a:lnTo>
                  <a:pt x="178916" y="105335"/>
                </a:lnTo>
                <a:lnTo>
                  <a:pt x="180047" y="105985"/>
                </a:lnTo>
                <a:lnTo>
                  <a:pt x="183172" y="107636"/>
                </a:lnTo>
                <a:lnTo>
                  <a:pt x="187096" y="106493"/>
                </a:lnTo>
                <a:lnTo>
                  <a:pt x="188823" y="103445"/>
                </a:lnTo>
                <a:lnTo>
                  <a:pt x="190550" y="100270"/>
                </a:lnTo>
                <a:lnTo>
                  <a:pt x="189420" y="96333"/>
                </a:lnTo>
                <a:lnTo>
                  <a:pt x="186296" y="94682"/>
                </a:lnTo>
                <a:lnTo>
                  <a:pt x="174004" y="87854"/>
                </a:lnTo>
                <a:lnTo>
                  <a:pt x="160794" y="80469"/>
                </a:lnTo>
                <a:lnTo>
                  <a:pt x="147046" y="72734"/>
                </a:lnTo>
                <a:lnTo>
                  <a:pt x="133137" y="64856"/>
                </a:lnTo>
                <a:lnTo>
                  <a:pt x="119448" y="57044"/>
                </a:lnTo>
                <a:lnTo>
                  <a:pt x="106358" y="49504"/>
                </a:lnTo>
                <a:lnTo>
                  <a:pt x="94244" y="42444"/>
                </a:lnTo>
                <a:lnTo>
                  <a:pt x="83487" y="36072"/>
                </a:lnTo>
                <a:lnTo>
                  <a:pt x="74465" y="30596"/>
                </a:lnTo>
                <a:lnTo>
                  <a:pt x="67556" y="26222"/>
                </a:lnTo>
                <a:lnTo>
                  <a:pt x="62382" y="22546"/>
                </a:lnTo>
                <a:lnTo>
                  <a:pt x="61214" y="19752"/>
                </a:lnTo>
                <a:lnTo>
                  <a:pt x="61658" y="16958"/>
                </a:lnTo>
                <a:lnTo>
                  <a:pt x="62636" y="14291"/>
                </a:lnTo>
                <a:lnTo>
                  <a:pt x="63233" y="13910"/>
                </a:lnTo>
                <a:lnTo>
                  <a:pt x="67373" y="11497"/>
                </a:lnTo>
                <a:lnTo>
                  <a:pt x="78181" y="13656"/>
                </a:lnTo>
                <a:lnTo>
                  <a:pt x="84328" y="15815"/>
                </a:lnTo>
                <a:lnTo>
                  <a:pt x="242735" y="88840"/>
                </a:lnTo>
                <a:lnTo>
                  <a:pt x="224559" y="92668"/>
                </a:lnTo>
                <a:lnTo>
                  <a:pt x="212216" y="96375"/>
                </a:lnTo>
                <a:lnTo>
                  <a:pt x="208356" y="97730"/>
                </a:lnTo>
                <a:lnTo>
                  <a:pt x="207530" y="98111"/>
                </a:lnTo>
                <a:lnTo>
                  <a:pt x="199847" y="102556"/>
                </a:lnTo>
                <a:lnTo>
                  <a:pt x="195491" y="110303"/>
                </a:lnTo>
                <a:lnTo>
                  <a:pt x="195300" y="119955"/>
                </a:lnTo>
                <a:lnTo>
                  <a:pt x="195160" y="126559"/>
                </a:lnTo>
                <a:lnTo>
                  <a:pt x="196977" y="131893"/>
                </a:lnTo>
                <a:lnTo>
                  <a:pt x="197218" y="132528"/>
                </a:lnTo>
                <a:lnTo>
                  <a:pt x="204853" y="140940"/>
                </a:lnTo>
                <a:lnTo>
                  <a:pt x="208902" y="126813"/>
                </a:lnTo>
                <a:lnTo>
                  <a:pt x="205270" y="114748"/>
                </a:lnTo>
                <a:lnTo>
                  <a:pt x="213537" y="109668"/>
                </a:lnTo>
                <a:lnTo>
                  <a:pt x="219532" y="107554"/>
                </a:lnTo>
                <a:lnTo>
                  <a:pt x="231082" y="104281"/>
                </a:lnTo>
                <a:lnTo>
                  <a:pt x="246353" y="101288"/>
                </a:lnTo>
                <a:lnTo>
                  <a:pt x="263131" y="100016"/>
                </a:lnTo>
                <a:lnTo>
                  <a:pt x="261137" y="87189"/>
                </a:lnTo>
                <a:lnTo>
                  <a:pt x="257086" y="87316"/>
                </a:lnTo>
                <a:lnTo>
                  <a:pt x="257390" y="83633"/>
                </a:lnTo>
                <a:lnTo>
                  <a:pt x="256349" y="81982"/>
                </a:lnTo>
                <a:lnTo>
                  <a:pt x="249164" y="70097"/>
                </a:lnTo>
                <a:lnTo>
                  <a:pt x="242319" y="57261"/>
                </a:lnTo>
                <a:lnTo>
                  <a:pt x="237890" y="46609"/>
                </a:lnTo>
                <a:lnTo>
                  <a:pt x="237299" y="44009"/>
                </a:lnTo>
                <a:lnTo>
                  <a:pt x="235648" y="21911"/>
                </a:lnTo>
                <a:lnTo>
                  <a:pt x="228828" y="25467"/>
                </a:lnTo>
                <a:lnTo>
                  <a:pt x="225031" y="32833"/>
                </a:lnTo>
                <a:lnTo>
                  <a:pt x="224383" y="43755"/>
                </a:lnTo>
                <a:lnTo>
                  <a:pt x="224383" y="44644"/>
                </a:lnTo>
                <a:lnTo>
                  <a:pt x="227372" y="55437"/>
                </a:lnTo>
                <a:lnTo>
                  <a:pt x="233302" y="68096"/>
                </a:lnTo>
                <a:lnTo>
                  <a:pt x="234823" y="70933"/>
                </a:lnTo>
                <a:lnTo>
                  <a:pt x="89496" y="4004"/>
                </a:lnTo>
                <a:lnTo>
                  <a:pt x="89052" y="3877"/>
                </a:lnTo>
                <a:lnTo>
                  <a:pt x="80655" y="1344"/>
                </a:lnTo>
                <a:lnTo>
                  <a:pt x="67027" y="0"/>
                </a:lnTo>
                <a:lnTo>
                  <a:pt x="56692" y="2861"/>
                </a:lnTo>
                <a:lnTo>
                  <a:pt x="52514" y="5274"/>
                </a:lnTo>
                <a:lnTo>
                  <a:pt x="49860" y="9211"/>
                </a:lnTo>
                <a:lnTo>
                  <a:pt x="49009" y="14164"/>
                </a:lnTo>
                <a:lnTo>
                  <a:pt x="38281" y="10975"/>
                </a:lnTo>
                <a:lnTo>
                  <a:pt x="25831" y="10589"/>
                </a:lnTo>
                <a:lnTo>
                  <a:pt x="16827" y="13783"/>
                </a:lnTo>
                <a:lnTo>
                  <a:pt x="13911" y="16038"/>
                </a:lnTo>
                <a:lnTo>
                  <a:pt x="8241" y="22594"/>
                </a:lnTo>
                <a:lnTo>
                  <a:pt x="3968" y="33399"/>
                </a:lnTo>
                <a:lnTo>
                  <a:pt x="5243" y="48398"/>
                </a:lnTo>
                <a:lnTo>
                  <a:pt x="8305" y="55693"/>
                </a:lnTo>
                <a:lnTo>
                  <a:pt x="8953" y="56709"/>
                </a:lnTo>
                <a:lnTo>
                  <a:pt x="5054" y="61154"/>
                </a:lnTo>
                <a:lnTo>
                  <a:pt x="698" y="68012"/>
                </a:lnTo>
                <a:lnTo>
                  <a:pt x="317" y="75632"/>
                </a:lnTo>
                <a:lnTo>
                  <a:pt x="0" y="81982"/>
                </a:lnTo>
                <a:lnTo>
                  <a:pt x="2438" y="87824"/>
                </a:lnTo>
                <a:lnTo>
                  <a:pt x="7340" y="92650"/>
                </a:lnTo>
                <a:lnTo>
                  <a:pt x="13105" y="98037"/>
                </a:lnTo>
                <a:lnTo>
                  <a:pt x="13373" y="80458"/>
                </a:lnTo>
                <a:lnTo>
                  <a:pt x="13207" y="76267"/>
                </a:lnTo>
                <a:lnTo>
                  <a:pt x="13411" y="71822"/>
                </a:lnTo>
                <a:lnTo>
                  <a:pt x="16916" y="66996"/>
                </a:lnTo>
                <a:lnTo>
                  <a:pt x="19900" y="63821"/>
                </a:lnTo>
                <a:lnTo>
                  <a:pt x="153390" y="144974"/>
                </a:lnTo>
                <a:close/>
              </a:path>
              <a:path h="352111" w="436245">
                <a:moveTo>
                  <a:pt x="237045" y="291786"/>
                </a:moveTo>
                <a:lnTo>
                  <a:pt x="235940" y="288357"/>
                </a:lnTo>
                <a:lnTo>
                  <a:pt x="234823" y="285055"/>
                </a:lnTo>
                <a:lnTo>
                  <a:pt x="231178" y="283150"/>
                </a:lnTo>
                <a:lnTo>
                  <a:pt x="227799" y="284293"/>
                </a:lnTo>
                <a:lnTo>
                  <a:pt x="127901" y="316932"/>
                </a:lnTo>
                <a:lnTo>
                  <a:pt x="113801" y="317231"/>
                </a:lnTo>
                <a:lnTo>
                  <a:pt x="99184" y="316945"/>
                </a:lnTo>
                <a:lnTo>
                  <a:pt x="87302" y="315915"/>
                </a:lnTo>
                <a:lnTo>
                  <a:pt x="83261" y="315027"/>
                </a:lnTo>
                <a:lnTo>
                  <a:pt x="81546" y="313757"/>
                </a:lnTo>
                <a:lnTo>
                  <a:pt x="75450" y="308804"/>
                </a:lnTo>
                <a:lnTo>
                  <a:pt x="74358" y="301819"/>
                </a:lnTo>
                <a:lnTo>
                  <a:pt x="222796" y="258258"/>
                </a:lnTo>
                <a:lnTo>
                  <a:pt x="226212" y="257242"/>
                </a:lnTo>
                <a:lnTo>
                  <a:pt x="228168" y="253686"/>
                </a:lnTo>
                <a:lnTo>
                  <a:pt x="227164" y="250257"/>
                </a:lnTo>
                <a:lnTo>
                  <a:pt x="226161" y="246828"/>
                </a:lnTo>
                <a:lnTo>
                  <a:pt x="222580" y="244796"/>
                </a:lnTo>
                <a:lnTo>
                  <a:pt x="219151" y="245812"/>
                </a:lnTo>
                <a:lnTo>
                  <a:pt x="66700" y="290643"/>
                </a:lnTo>
                <a:lnTo>
                  <a:pt x="63055" y="290897"/>
                </a:lnTo>
                <a:lnTo>
                  <a:pt x="54229" y="290770"/>
                </a:lnTo>
                <a:lnTo>
                  <a:pt x="49961" y="286706"/>
                </a:lnTo>
                <a:lnTo>
                  <a:pt x="48018" y="284801"/>
                </a:lnTo>
                <a:lnTo>
                  <a:pt x="47180" y="282134"/>
                </a:lnTo>
                <a:lnTo>
                  <a:pt x="47409" y="278451"/>
                </a:lnTo>
                <a:lnTo>
                  <a:pt x="49921" y="271727"/>
                </a:lnTo>
                <a:lnTo>
                  <a:pt x="64530" y="260270"/>
                </a:lnTo>
                <a:lnTo>
                  <a:pt x="72609" y="257433"/>
                </a:lnTo>
                <a:lnTo>
                  <a:pt x="83190" y="253948"/>
                </a:lnTo>
                <a:lnTo>
                  <a:pt x="96464" y="249677"/>
                </a:lnTo>
                <a:lnTo>
                  <a:pt x="111683" y="244847"/>
                </a:lnTo>
                <a:lnTo>
                  <a:pt x="128100" y="239683"/>
                </a:lnTo>
                <a:lnTo>
                  <a:pt x="144967" y="234410"/>
                </a:lnTo>
                <a:lnTo>
                  <a:pt x="161536" y="229255"/>
                </a:lnTo>
                <a:lnTo>
                  <a:pt x="177061" y="224441"/>
                </a:lnTo>
                <a:lnTo>
                  <a:pt x="190794" y="220196"/>
                </a:lnTo>
                <a:lnTo>
                  <a:pt x="201987" y="216745"/>
                </a:lnTo>
                <a:lnTo>
                  <a:pt x="209893" y="214312"/>
                </a:lnTo>
                <a:lnTo>
                  <a:pt x="217424" y="212030"/>
                </a:lnTo>
                <a:lnTo>
                  <a:pt x="219341" y="208474"/>
                </a:lnTo>
                <a:lnTo>
                  <a:pt x="218300" y="205045"/>
                </a:lnTo>
                <a:lnTo>
                  <a:pt x="217246" y="201616"/>
                </a:lnTo>
                <a:lnTo>
                  <a:pt x="213639" y="199711"/>
                </a:lnTo>
                <a:lnTo>
                  <a:pt x="210235" y="200727"/>
                </a:lnTo>
                <a:lnTo>
                  <a:pt x="206946" y="201747"/>
                </a:lnTo>
                <a:lnTo>
                  <a:pt x="199953" y="203906"/>
                </a:lnTo>
                <a:lnTo>
                  <a:pt x="189890" y="207013"/>
                </a:lnTo>
                <a:lnTo>
                  <a:pt x="177391" y="210876"/>
                </a:lnTo>
                <a:lnTo>
                  <a:pt x="163089" y="215305"/>
                </a:lnTo>
                <a:lnTo>
                  <a:pt x="147618" y="220111"/>
                </a:lnTo>
                <a:lnTo>
                  <a:pt x="131612" y="225101"/>
                </a:lnTo>
                <a:lnTo>
                  <a:pt x="115705" y="230085"/>
                </a:lnTo>
                <a:lnTo>
                  <a:pt x="100531" y="234873"/>
                </a:lnTo>
                <a:lnTo>
                  <a:pt x="86723" y="239274"/>
                </a:lnTo>
                <a:lnTo>
                  <a:pt x="74916" y="243098"/>
                </a:lnTo>
                <a:lnTo>
                  <a:pt x="67500" y="245558"/>
                </a:lnTo>
                <a:lnTo>
                  <a:pt x="66065" y="242256"/>
                </a:lnTo>
                <a:lnTo>
                  <a:pt x="63398" y="238827"/>
                </a:lnTo>
                <a:lnTo>
                  <a:pt x="64325" y="234890"/>
                </a:lnTo>
                <a:lnTo>
                  <a:pt x="65303" y="230826"/>
                </a:lnTo>
                <a:lnTo>
                  <a:pt x="69862" y="226635"/>
                </a:lnTo>
                <a:lnTo>
                  <a:pt x="77495" y="223079"/>
                </a:lnTo>
                <a:lnTo>
                  <a:pt x="243014" y="152213"/>
                </a:lnTo>
                <a:lnTo>
                  <a:pt x="245630" y="151070"/>
                </a:lnTo>
                <a:lnTo>
                  <a:pt x="247205" y="148403"/>
                </a:lnTo>
                <a:lnTo>
                  <a:pt x="246900" y="145609"/>
                </a:lnTo>
                <a:lnTo>
                  <a:pt x="246583" y="142688"/>
                </a:lnTo>
                <a:lnTo>
                  <a:pt x="244449" y="140402"/>
                </a:lnTo>
                <a:lnTo>
                  <a:pt x="241655" y="139894"/>
                </a:lnTo>
                <a:lnTo>
                  <a:pt x="225507" y="135909"/>
                </a:lnTo>
                <a:lnTo>
                  <a:pt x="213309" y="131135"/>
                </a:lnTo>
                <a:lnTo>
                  <a:pt x="209321" y="128083"/>
                </a:lnTo>
                <a:lnTo>
                  <a:pt x="208902" y="126813"/>
                </a:lnTo>
                <a:lnTo>
                  <a:pt x="204853" y="140940"/>
                </a:lnTo>
                <a:lnTo>
                  <a:pt x="217718" y="147027"/>
                </a:lnTo>
                <a:lnTo>
                  <a:pt x="220294" y="147895"/>
                </a:lnTo>
                <a:lnTo>
                  <a:pt x="109194" y="195520"/>
                </a:lnTo>
                <a:lnTo>
                  <a:pt x="108597" y="194885"/>
                </a:lnTo>
                <a:lnTo>
                  <a:pt x="99873" y="188146"/>
                </a:lnTo>
                <a:lnTo>
                  <a:pt x="88780" y="179438"/>
                </a:lnTo>
                <a:lnTo>
                  <a:pt x="76633" y="169741"/>
                </a:lnTo>
                <a:lnTo>
                  <a:pt x="64745" y="160035"/>
                </a:lnTo>
                <a:lnTo>
                  <a:pt x="54431" y="151301"/>
                </a:lnTo>
                <a:lnTo>
                  <a:pt x="47004" y="144517"/>
                </a:lnTo>
                <a:lnTo>
                  <a:pt x="44691" y="142053"/>
                </a:lnTo>
                <a:lnTo>
                  <a:pt x="40208" y="136592"/>
                </a:lnTo>
                <a:lnTo>
                  <a:pt x="41948" y="129607"/>
                </a:lnTo>
                <a:lnTo>
                  <a:pt x="44094" y="124781"/>
                </a:lnTo>
                <a:lnTo>
                  <a:pt x="53708" y="131016"/>
                </a:lnTo>
                <a:lnTo>
                  <a:pt x="65894" y="138750"/>
                </a:lnTo>
                <a:lnTo>
                  <a:pt x="79353" y="147196"/>
                </a:lnTo>
                <a:lnTo>
                  <a:pt x="92788" y="155570"/>
                </a:lnTo>
                <a:lnTo>
                  <a:pt x="104901" y="163085"/>
                </a:lnTo>
                <a:lnTo>
                  <a:pt x="114395" y="168956"/>
                </a:lnTo>
                <a:lnTo>
                  <a:pt x="119971" y="172396"/>
                </a:lnTo>
                <a:lnTo>
                  <a:pt x="123571" y="173549"/>
                </a:lnTo>
                <a:lnTo>
                  <a:pt x="127850" y="172406"/>
                </a:lnTo>
                <a:lnTo>
                  <a:pt x="129070" y="170374"/>
                </a:lnTo>
                <a:lnTo>
                  <a:pt x="130937" y="167326"/>
                </a:lnTo>
                <a:lnTo>
                  <a:pt x="129984" y="163389"/>
                </a:lnTo>
                <a:lnTo>
                  <a:pt x="126949" y="161484"/>
                </a:lnTo>
                <a:lnTo>
                  <a:pt x="114397" y="153735"/>
                </a:lnTo>
                <a:lnTo>
                  <a:pt x="100918" y="145377"/>
                </a:lnTo>
                <a:lnTo>
                  <a:pt x="87315" y="136902"/>
                </a:lnTo>
                <a:lnTo>
                  <a:pt x="74390" y="128802"/>
                </a:lnTo>
                <a:lnTo>
                  <a:pt x="62945" y="121566"/>
                </a:lnTo>
                <a:lnTo>
                  <a:pt x="53783" y="115688"/>
                </a:lnTo>
                <a:lnTo>
                  <a:pt x="47706" y="111658"/>
                </a:lnTo>
                <a:lnTo>
                  <a:pt x="36144" y="101773"/>
                </a:lnTo>
                <a:lnTo>
                  <a:pt x="24156" y="90711"/>
                </a:lnTo>
                <a:lnTo>
                  <a:pt x="16688" y="83695"/>
                </a:lnTo>
                <a:lnTo>
                  <a:pt x="13373" y="80458"/>
                </a:lnTo>
                <a:lnTo>
                  <a:pt x="13105" y="98037"/>
                </a:lnTo>
                <a:lnTo>
                  <a:pt x="24459" y="108551"/>
                </a:lnTo>
                <a:lnTo>
                  <a:pt x="33604" y="116780"/>
                </a:lnTo>
                <a:lnTo>
                  <a:pt x="31496" y="121098"/>
                </a:lnTo>
                <a:lnTo>
                  <a:pt x="30619" y="123892"/>
                </a:lnTo>
                <a:lnTo>
                  <a:pt x="29069" y="136744"/>
                </a:lnTo>
                <a:lnTo>
                  <a:pt x="33041" y="147908"/>
                </a:lnTo>
                <a:lnTo>
                  <a:pt x="34734" y="150181"/>
                </a:lnTo>
                <a:lnTo>
                  <a:pt x="40572" y="156126"/>
                </a:lnTo>
                <a:lnTo>
                  <a:pt x="49802" y="164302"/>
                </a:lnTo>
                <a:lnTo>
                  <a:pt x="61077" y="173729"/>
                </a:lnTo>
                <a:lnTo>
                  <a:pt x="73054" y="183429"/>
                </a:lnTo>
                <a:lnTo>
                  <a:pt x="84388" y="192424"/>
                </a:lnTo>
                <a:lnTo>
                  <a:pt x="93734" y="199734"/>
                </a:lnTo>
                <a:lnTo>
                  <a:pt x="95669" y="201235"/>
                </a:lnTo>
                <a:lnTo>
                  <a:pt x="72313" y="211268"/>
                </a:lnTo>
                <a:lnTo>
                  <a:pt x="59591" y="219387"/>
                </a:lnTo>
                <a:lnTo>
                  <a:pt x="52664" y="229050"/>
                </a:lnTo>
                <a:lnTo>
                  <a:pt x="51701" y="232223"/>
                </a:lnTo>
                <a:lnTo>
                  <a:pt x="49695" y="241367"/>
                </a:lnTo>
                <a:lnTo>
                  <a:pt x="54406" y="248225"/>
                </a:lnTo>
                <a:lnTo>
                  <a:pt x="55791" y="250130"/>
                </a:lnTo>
                <a:lnTo>
                  <a:pt x="40445" y="262613"/>
                </a:lnTo>
                <a:lnTo>
                  <a:pt x="35124" y="274024"/>
                </a:lnTo>
                <a:lnTo>
                  <a:pt x="34518" y="277689"/>
                </a:lnTo>
                <a:lnTo>
                  <a:pt x="33947" y="287214"/>
                </a:lnTo>
                <a:lnTo>
                  <a:pt x="37782" y="292929"/>
                </a:lnTo>
                <a:lnTo>
                  <a:pt x="41109" y="296104"/>
                </a:lnTo>
                <a:lnTo>
                  <a:pt x="47078" y="301692"/>
                </a:lnTo>
                <a:lnTo>
                  <a:pt x="55549" y="303216"/>
                </a:lnTo>
                <a:lnTo>
                  <a:pt x="61556" y="303597"/>
                </a:lnTo>
                <a:lnTo>
                  <a:pt x="68980" y="319231"/>
                </a:lnTo>
                <a:lnTo>
                  <a:pt x="76508" y="326017"/>
                </a:lnTo>
                <a:lnTo>
                  <a:pt x="88093" y="328970"/>
                </a:lnTo>
                <a:lnTo>
                  <a:pt x="101901" y="329964"/>
                </a:lnTo>
                <a:lnTo>
                  <a:pt x="112636" y="330140"/>
                </a:lnTo>
                <a:lnTo>
                  <a:pt x="121932" y="330140"/>
                </a:lnTo>
                <a:lnTo>
                  <a:pt x="122516" y="332807"/>
                </a:lnTo>
                <a:lnTo>
                  <a:pt x="123088" y="334204"/>
                </a:lnTo>
                <a:lnTo>
                  <a:pt x="133700" y="346130"/>
                </a:lnTo>
                <a:lnTo>
                  <a:pt x="143525" y="351513"/>
                </a:lnTo>
                <a:lnTo>
                  <a:pt x="146418" y="352111"/>
                </a:lnTo>
                <a:lnTo>
                  <a:pt x="147243" y="352111"/>
                </a:lnTo>
                <a:lnTo>
                  <a:pt x="150017" y="351740"/>
                </a:lnTo>
                <a:lnTo>
                  <a:pt x="157293" y="350793"/>
                </a:lnTo>
                <a:lnTo>
                  <a:pt x="168202" y="349385"/>
                </a:lnTo>
                <a:lnTo>
                  <a:pt x="181875" y="347633"/>
                </a:lnTo>
                <a:lnTo>
                  <a:pt x="197442" y="345651"/>
                </a:lnTo>
                <a:lnTo>
                  <a:pt x="214033" y="343555"/>
                </a:lnTo>
                <a:lnTo>
                  <a:pt x="230779" y="341460"/>
                </a:lnTo>
                <a:lnTo>
                  <a:pt x="246810" y="339482"/>
                </a:lnTo>
                <a:lnTo>
                  <a:pt x="254711" y="338522"/>
                </a:lnTo>
                <a:lnTo>
                  <a:pt x="272928" y="335198"/>
                </a:lnTo>
                <a:lnTo>
                  <a:pt x="289943" y="330305"/>
                </a:lnTo>
                <a:lnTo>
                  <a:pt x="305170" y="324608"/>
                </a:lnTo>
                <a:lnTo>
                  <a:pt x="318019" y="318868"/>
                </a:lnTo>
                <a:lnTo>
                  <a:pt x="327903" y="313850"/>
                </a:lnTo>
                <a:lnTo>
                  <a:pt x="334233" y="310317"/>
                </a:lnTo>
                <a:lnTo>
                  <a:pt x="336524" y="308931"/>
                </a:lnTo>
                <a:lnTo>
                  <a:pt x="351655" y="299294"/>
                </a:lnTo>
                <a:lnTo>
                  <a:pt x="366163" y="290821"/>
                </a:lnTo>
                <a:lnTo>
                  <a:pt x="379845" y="283484"/>
                </a:lnTo>
                <a:lnTo>
                  <a:pt x="392495" y="277255"/>
                </a:lnTo>
                <a:lnTo>
                  <a:pt x="403908" y="272107"/>
                </a:lnTo>
                <a:lnTo>
                  <a:pt x="413881" y="268011"/>
                </a:lnTo>
                <a:lnTo>
                  <a:pt x="422208" y="264940"/>
                </a:lnTo>
                <a:lnTo>
                  <a:pt x="428684" y="262867"/>
                </a:lnTo>
                <a:lnTo>
                  <a:pt x="432485" y="261814"/>
                </a:lnTo>
                <a:lnTo>
                  <a:pt x="434416" y="259274"/>
                </a:lnTo>
                <a:lnTo>
                  <a:pt x="434454" y="256353"/>
                </a:lnTo>
                <a:lnTo>
                  <a:pt x="436206" y="129226"/>
                </a:lnTo>
                <a:lnTo>
                  <a:pt x="436245" y="126305"/>
                </a:lnTo>
                <a:lnTo>
                  <a:pt x="434327" y="123765"/>
                </a:lnTo>
                <a:lnTo>
                  <a:pt x="431520" y="122876"/>
                </a:lnTo>
                <a:lnTo>
                  <a:pt x="427091" y="121961"/>
                </a:lnTo>
                <a:lnTo>
                  <a:pt x="415400" y="120666"/>
                </a:lnTo>
                <a:lnTo>
                  <a:pt x="397124" y="120820"/>
                </a:lnTo>
                <a:lnTo>
                  <a:pt x="389966" y="121479"/>
                </a:lnTo>
                <a:lnTo>
                  <a:pt x="377518" y="121075"/>
                </a:lnTo>
                <a:lnTo>
                  <a:pt x="366296" y="117332"/>
                </a:lnTo>
                <a:lnTo>
                  <a:pt x="355473" y="111954"/>
                </a:lnTo>
                <a:lnTo>
                  <a:pt x="350570" y="109414"/>
                </a:lnTo>
                <a:lnTo>
                  <a:pt x="345287" y="106620"/>
                </a:lnTo>
                <a:lnTo>
                  <a:pt x="339140" y="103826"/>
                </a:lnTo>
                <a:lnTo>
                  <a:pt x="338366" y="101159"/>
                </a:lnTo>
                <a:lnTo>
                  <a:pt x="335146" y="95445"/>
                </a:lnTo>
                <a:lnTo>
                  <a:pt x="327776" y="83468"/>
                </a:lnTo>
                <a:lnTo>
                  <a:pt x="318232" y="70176"/>
                </a:lnTo>
                <a:lnTo>
                  <a:pt x="311531" y="62932"/>
                </a:lnTo>
                <a:lnTo>
                  <a:pt x="264363" y="25848"/>
                </a:lnTo>
                <a:lnTo>
                  <a:pt x="263728" y="25340"/>
                </a:lnTo>
                <a:lnTo>
                  <a:pt x="256631" y="21988"/>
                </a:lnTo>
                <a:lnTo>
                  <a:pt x="243247" y="19799"/>
                </a:lnTo>
                <a:lnTo>
                  <a:pt x="235648" y="21911"/>
                </a:lnTo>
                <a:lnTo>
                  <a:pt x="237299" y="44009"/>
                </a:lnTo>
                <a:lnTo>
                  <a:pt x="237591" y="39945"/>
                </a:lnTo>
                <a:lnTo>
                  <a:pt x="238594" y="34865"/>
                </a:lnTo>
                <a:lnTo>
                  <a:pt x="241617" y="33341"/>
                </a:lnTo>
                <a:lnTo>
                  <a:pt x="245630" y="31182"/>
                </a:lnTo>
                <a:lnTo>
                  <a:pt x="253314" y="34230"/>
                </a:lnTo>
                <a:lnTo>
                  <a:pt x="256717" y="36262"/>
                </a:lnTo>
                <a:lnTo>
                  <a:pt x="303060" y="72711"/>
                </a:lnTo>
                <a:lnTo>
                  <a:pt x="310716" y="81557"/>
                </a:lnTo>
                <a:lnTo>
                  <a:pt x="318432" y="92791"/>
                </a:lnTo>
                <a:lnTo>
                  <a:pt x="321132" y="97095"/>
                </a:lnTo>
                <a:lnTo>
                  <a:pt x="302032" y="92088"/>
                </a:lnTo>
                <a:lnTo>
                  <a:pt x="285543" y="89135"/>
                </a:lnTo>
                <a:lnTo>
                  <a:pt x="272874" y="87695"/>
                </a:lnTo>
                <a:lnTo>
                  <a:pt x="265237" y="87227"/>
                </a:lnTo>
                <a:lnTo>
                  <a:pt x="261137" y="87189"/>
                </a:lnTo>
                <a:lnTo>
                  <a:pt x="263131" y="100016"/>
                </a:lnTo>
                <a:lnTo>
                  <a:pt x="263474" y="100016"/>
                </a:lnTo>
                <a:lnTo>
                  <a:pt x="267150" y="100181"/>
                </a:lnTo>
                <a:lnTo>
                  <a:pt x="276904" y="101050"/>
                </a:lnTo>
                <a:lnTo>
                  <a:pt x="291343" y="103186"/>
                </a:lnTo>
                <a:lnTo>
                  <a:pt x="309072" y="107150"/>
                </a:lnTo>
                <a:lnTo>
                  <a:pt x="321221" y="110811"/>
                </a:lnTo>
                <a:lnTo>
                  <a:pt x="334273" y="115848"/>
                </a:lnTo>
                <a:lnTo>
                  <a:pt x="345199" y="121152"/>
                </a:lnTo>
                <a:lnTo>
                  <a:pt x="349478" y="123384"/>
                </a:lnTo>
                <a:lnTo>
                  <a:pt x="360542" y="128947"/>
                </a:lnTo>
                <a:lnTo>
                  <a:pt x="371787" y="133045"/>
                </a:lnTo>
                <a:lnTo>
                  <a:pt x="384274" y="134706"/>
                </a:lnTo>
                <a:lnTo>
                  <a:pt x="391439" y="134306"/>
                </a:lnTo>
                <a:lnTo>
                  <a:pt x="407314" y="133326"/>
                </a:lnTo>
                <a:lnTo>
                  <a:pt x="418973" y="133892"/>
                </a:lnTo>
                <a:lnTo>
                  <a:pt x="423227" y="134433"/>
                </a:lnTo>
                <a:lnTo>
                  <a:pt x="421614" y="251527"/>
                </a:lnTo>
                <a:lnTo>
                  <a:pt x="416036" y="253444"/>
                </a:lnTo>
                <a:lnTo>
                  <a:pt x="408525" y="256254"/>
                </a:lnTo>
                <a:lnTo>
                  <a:pt x="399237" y="260044"/>
                </a:lnTo>
                <a:lnTo>
                  <a:pt x="388328" y="264900"/>
                </a:lnTo>
                <a:lnTo>
                  <a:pt x="375955" y="270909"/>
                </a:lnTo>
                <a:lnTo>
                  <a:pt x="362273" y="278157"/>
                </a:lnTo>
                <a:lnTo>
                  <a:pt x="347438" y="286730"/>
                </a:lnTo>
                <a:lnTo>
                  <a:pt x="331608" y="296715"/>
                </a:lnTo>
                <a:lnTo>
                  <a:pt x="329463" y="298136"/>
                </a:lnTo>
                <a:lnTo>
                  <a:pt x="326255" y="299997"/>
                </a:lnTo>
                <a:lnTo>
                  <a:pt x="318755" y="304047"/>
                </a:lnTo>
                <a:lnTo>
                  <a:pt x="307681" y="309410"/>
                </a:lnTo>
                <a:lnTo>
                  <a:pt x="293750" y="315214"/>
                </a:lnTo>
                <a:lnTo>
                  <a:pt x="277678" y="320586"/>
                </a:lnTo>
                <a:lnTo>
                  <a:pt x="260185" y="324652"/>
                </a:lnTo>
                <a:lnTo>
                  <a:pt x="253136" y="325695"/>
                </a:lnTo>
                <a:lnTo>
                  <a:pt x="239051" y="327432"/>
                </a:lnTo>
                <a:lnTo>
                  <a:pt x="223908" y="329319"/>
                </a:lnTo>
                <a:lnTo>
                  <a:pt x="208391" y="331266"/>
                </a:lnTo>
                <a:lnTo>
                  <a:pt x="193186" y="333184"/>
                </a:lnTo>
                <a:lnTo>
                  <a:pt x="178977" y="334985"/>
                </a:lnTo>
                <a:lnTo>
                  <a:pt x="166447" y="336579"/>
                </a:lnTo>
                <a:lnTo>
                  <a:pt x="156283" y="337878"/>
                </a:lnTo>
                <a:lnTo>
                  <a:pt x="149168" y="338793"/>
                </a:lnTo>
                <a:lnTo>
                  <a:pt x="147345" y="339030"/>
                </a:lnTo>
                <a:lnTo>
                  <a:pt x="143294" y="337252"/>
                </a:lnTo>
                <a:lnTo>
                  <a:pt x="136690" y="333315"/>
                </a:lnTo>
                <a:lnTo>
                  <a:pt x="134988" y="329124"/>
                </a:lnTo>
                <a:lnTo>
                  <a:pt x="134708" y="328362"/>
                </a:lnTo>
                <a:lnTo>
                  <a:pt x="231813" y="296485"/>
                </a:lnTo>
                <a:lnTo>
                  <a:pt x="235191" y="295469"/>
                </a:lnTo>
                <a:lnTo>
                  <a:pt x="237045" y="291786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580199" y="6051042"/>
            <a:ext cx="48234" cy="48133"/>
          </a:xfrm>
          <a:custGeom>
            <a:avLst/>
            <a:gdLst/>
            <a:ahLst/>
            <a:cxnLst/>
            <a:rect b="b" l="l" r="r" t="t"/>
            <a:pathLst>
              <a:path h="48133" w="48234">
                <a:moveTo>
                  <a:pt x="17932" y="12827"/>
                </a:moveTo>
                <a:lnTo>
                  <a:pt x="30302" y="12827"/>
                </a:lnTo>
                <a:lnTo>
                  <a:pt x="35331" y="17907"/>
                </a:lnTo>
                <a:lnTo>
                  <a:pt x="35331" y="30225"/>
                </a:lnTo>
                <a:lnTo>
                  <a:pt x="30302" y="35306"/>
                </a:lnTo>
                <a:lnTo>
                  <a:pt x="24117" y="35306"/>
                </a:lnTo>
                <a:lnTo>
                  <a:pt x="24117" y="48133"/>
                </a:lnTo>
                <a:lnTo>
                  <a:pt x="37537" y="44057"/>
                </a:lnTo>
                <a:lnTo>
                  <a:pt x="46284" y="33573"/>
                </a:lnTo>
                <a:lnTo>
                  <a:pt x="48234" y="24130"/>
                </a:lnTo>
                <a:lnTo>
                  <a:pt x="44166" y="10719"/>
                </a:lnTo>
                <a:lnTo>
                  <a:pt x="33684" y="1976"/>
                </a:lnTo>
                <a:lnTo>
                  <a:pt x="24117" y="0"/>
                </a:lnTo>
                <a:lnTo>
                  <a:pt x="10727" y="4061"/>
                </a:lnTo>
                <a:lnTo>
                  <a:pt x="1979" y="14544"/>
                </a:lnTo>
                <a:lnTo>
                  <a:pt x="0" y="24130"/>
                </a:lnTo>
                <a:lnTo>
                  <a:pt x="4088" y="37475"/>
                </a:lnTo>
                <a:lnTo>
                  <a:pt x="14617" y="46188"/>
                </a:lnTo>
                <a:lnTo>
                  <a:pt x="12903" y="30225"/>
                </a:lnTo>
                <a:lnTo>
                  <a:pt x="12903" y="17907"/>
                </a:lnTo>
                <a:lnTo>
                  <a:pt x="17932" y="12827"/>
                </a:lnTo>
                <a:close/>
              </a:path>
              <a:path h="48133" w="48234">
                <a:moveTo>
                  <a:pt x="17932" y="35306"/>
                </a:moveTo>
                <a:lnTo>
                  <a:pt x="12903" y="30225"/>
                </a:lnTo>
                <a:lnTo>
                  <a:pt x="14617" y="46188"/>
                </a:lnTo>
                <a:lnTo>
                  <a:pt x="24117" y="48133"/>
                </a:lnTo>
                <a:lnTo>
                  <a:pt x="24117" y="35306"/>
                </a:lnTo>
                <a:lnTo>
                  <a:pt x="17932" y="35306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06399" y="6068695"/>
            <a:ext cx="53530" cy="53466"/>
          </a:xfrm>
          <a:custGeom>
            <a:avLst/>
            <a:gdLst/>
            <a:ahLst/>
            <a:cxnLst/>
            <a:rect b="b" l="l" r="r" t="t"/>
            <a:pathLst>
              <a:path h="53466" w="53530">
                <a:moveTo>
                  <a:pt x="40627" y="34416"/>
                </a:moveTo>
                <a:lnTo>
                  <a:pt x="34417" y="40639"/>
                </a:lnTo>
                <a:lnTo>
                  <a:pt x="19126" y="40639"/>
                </a:lnTo>
                <a:lnTo>
                  <a:pt x="12903" y="34416"/>
                </a:lnTo>
                <a:lnTo>
                  <a:pt x="12903" y="19050"/>
                </a:lnTo>
                <a:lnTo>
                  <a:pt x="19126" y="12826"/>
                </a:lnTo>
                <a:lnTo>
                  <a:pt x="26771" y="0"/>
                </a:lnTo>
                <a:lnTo>
                  <a:pt x="13202" y="3686"/>
                </a:lnTo>
                <a:lnTo>
                  <a:pt x="3580" y="13385"/>
                </a:lnTo>
                <a:lnTo>
                  <a:pt x="0" y="26796"/>
                </a:lnTo>
                <a:lnTo>
                  <a:pt x="3719" y="40356"/>
                </a:lnTo>
                <a:lnTo>
                  <a:pt x="13468" y="49939"/>
                </a:lnTo>
                <a:lnTo>
                  <a:pt x="26771" y="53466"/>
                </a:lnTo>
                <a:lnTo>
                  <a:pt x="40368" y="49767"/>
                </a:lnTo>
                <a:lnTo>
                  <a:pt x="40627" y="34416"/>
                </a:lnTo>
                <a:close/>
              </a:path>
              <a:path h="53466" w="53530">
                <a:moveTo>
                  <a:pt x="19126" y="12826"/>
                </a:moveTo>
                <a:lnTo>
                  <a:pt x="34417" y="12826"/>
                </a:lnTo>
                <a:lnTo>
                  <a:pt x="40627" y="19050"/>
                </a:lnTo>
                <a:lnTo>
                  <a:pt x="40627" y="34416"/>
                </a:lnTo>
                <a:lnTo>
                  <a:pt x="40368" y="49767"/>
                </a:lnTo>
                <a:lnTo>
                  <a:pt x="49989" y="40057"/>
                </a:lnTo>
                <a:lnTo>
                  <a:pt x="53530" y="26796"/>
                </a:lnTo>
                <a:lnTo>
                  <a:pt x="49829" y="13173"/>
                </a:lnTo>
                <a:lnTo>
                  <a:pt x="40123" y="3561"/>
                </a:lnTo>
                <a:lnTo>
                  <a:pt x="26771" y="0"/>
                </a:lnTo>
                <a:lnTo>
                  <a:pt x="19126" y="12826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626389" y="6098794"/>
            <a:ext cx="53898" cy="53975"/>
          </a:xfrm>
          <a:custGeom>
            <a:avLst/>
            <a:gdLst/>
            <a:ahLst/>
            <a:cxnLst/>
            <a:rect b="b" l="l" r="r" t="t"/>
            <a:pathLst>
              <a:path h="53975" w="53898">
                <a:moveTo>
                  <a:pt x="40995" y="34670"/>
                </a:moveTo>
                <a:lnTo>
                  <a:pt x="34696" y="41020"/>
                </a:lnTo>
                <a:lnTo>
                  <a:pt x="19202" y="41020"/>
                </a:lnTo>
                <a:lnTo>
                  <a:pt x="12903" y="34670"/>
                </a:lnTo>
                <a:lnTo>
                  <a:pt x="12903" y="19176"/>
                </a:lnTo>
                <a:lnTo>
                  <a:pt x="19202" y="12953"/>
                </a:lnTo>
                <a:lnTo>
                  <a:pt x="26949" y="0"/>
                </a:lnTo>
                <a:lnTo>
                  <a:pt x="13356" y="3679"/>
                </a:lnTo>
                <a:lnTo>
                  <a:pt x="3682" y="13343"/>
                </a:lnTo>
                <a:lnTo>
                  <a:pt x="0" y="26923"/>
                </a:lnTo>
                <a:lnTo>
                  <a:pt x="3669" y="40514"/>
                </a:lnTo>
                <a:lnTo>
                  <a:pt x="13305" y="50232"/>
                </a:lnTo>
                <a:lnTo>
                  <a:pt x="26949" y="53975"/>
                </a:lnTo>
                <a:lnTo>
                  <a:pt x="40513" y="50279"/>
                </a:lnTo>
                <a:lnTo>
                  <a:pt x="40995" y="34670"/>
                </a:lnTo>
                <a:close/>
              </a:path>
              <a:path h="53975" w="53898">
                <a:moveTo>
                  <a:pt x="19202" y="12953"/>
                </a:moveTo>
                <a:lnTo>
                  <a:pt x="34696" y="12953"/>
                </a:lnTo>
                <a:lnTo>
                  <a:pt x="40995" y="19176"/>
                </a:lnTo>
                <a:lnTo>
                  <a:pt x="40995" y="34670"/>
                </a:lnTo>
                <a:lnTo>
                  <a:pt x="40513" y="50279"/>
                </a:lnTo>
                <a:lnTo>
                  <a:pt x="50182" y="40594"/>
                </a:lnTo>
                <a:lnTo>
                  <a:pt x="53898" y="26923"/>
                </a:lnTo>
                <a:lnTo>
                  <a:pt x="50212" y="13337"/>
                </a:lnTo>
                <a:lnTo>
                  <a:pt x="40536" y="3676"/>
                </a:lnTo>
                <a:lnTo>
                  <a:pt x="26949" y="0"/>
                </a:lnTo>
                <a:lnTo>
                  <a:pt x="19202" y="12953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411835" y="6436995"/>
            <a:ext cx="49021" cy="49021"/>
          </a:xfrm>
          <a:custGeom>
            <a:avLst/>
            <a:gdLst/>
            <a:ahLst/>
            <a:cxnLst/>
            <a:rect b="b" l="l" r="r" t="t"/>
            <a:pathLst>
              <a:path h="49021" w="49021">
                <a:moveTo>
                  <a:pt x="18110" y="12826"/>
                </a:moveTo>
                <a:lnTo>
                  <a:pt x="30911" y="12826"/>
                </a:lnTo>
                <a:lnTo>
                  <a:pt x="36118" y="18033"/>
                </a:lnTo>
                <a:lnTo>
                  <a:pt x="36118" y="30860"/>
                </a:lnTo>
                <a:lnTo>
                  <a:pt x="30911" y="36067"/>
                </a:lnTo>
                <a:lnTo>
                  <a:pt x="24510" y="36067"/>
                </a:lnTo>
                <a:lnTo>
                  <a:pt x="24510" y="49021"/>
                </a:lnTo>
                <a:lnTo>
                  <a:pt x="37933" y="44997"/>
                </a:lnTo>
                <a:lnTo>
                  <a:pt x="46827" y="34622"/>
                </a:lnTo>
                <a:lnTo>
                  <a:pt x="49021" y="24510"/>
                </a:lnTo>
                <a:lnTo>
                  <a:pt x="45010" y="11054"/>
                </a:lnTo>
                <a:lnTo>
                  <a:pt x="34644" y="2182"/>
                </a:lnTo>
                <a:lnTo>
                  <a:pt x="24510" y="0"/>
                </a:lnTo>
                <a:lnTo>
                  <a:pt x="11088" y="3992"/>
                </a:lnTo>
                <a:lnTo>
                  <a:pt x="2194" y="14345"/>
                </a:lnTo>
                <a:lnTo>
                  <a:pt x="0" y="24510"/>
                </a:lnTo>
                <a:lnTo>
                  <a:pt x="4011" y="37911"/>
                </a:lnTo>
                <a:lnTo>
                  <a:pt x="14377" y="46819"/>
                </a:lnTo>
                <a:lnTo>
                  <a:pt x="12915" y="30860"/>
                </a:lnTo>
                <a:lnTo>
                  <a:pt x="12915" y="18033"/>
                </a:lnTo>
                <a:lnTo>
                  <a:pt x="18110" y="12826"/>
                </a:lnTo>
                <a:close/>
              </a:path>
              <a:path h="49021" w="49021">
                <a:moveTo>
                  <a:pt x="18110" y="36067"/>
                </a:moveTo>
                <a:lnTo>
                  <a:pt x="12915" y="30860"/>
                </a:lnTo>
                <a:lnTo>
                  <a:pt x="14377" y="46819"/>
                </a:lnTo>
                <a:lnTo>
                  <a:pt x="24510" y="49021"/>
                </a:lnTo>
                <a:lnTo>
                  <a:pt x="24510" y="36067"/>
                </a:lnTo>
                <a:lnTo>
                  <a:pt x="18110" y="36067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472922" y="6293993"/>
            <a:ext cx="59867" cy="59817"/>
          </a:xfrm>
          <a:custGeom>
            <a:avLst/>
            <a:gdLst/>
            <a:ahLst/>
            <a:cxnLst/>
            <a:rect b="b" l="l" r="r" t="t"/>
            <a:pathLst>
              <a:path h="59817" w="59867">
                <a:moveTo>
                  <a:pt x="3357" y="43717"/>
                </a:moveTo>
                <a:lnTo>
                  <a:pt x="12303" y="54090"/>
                </a:lnTo>
                <a:lnTo>
                  <a:pt x="25150" y="59437"/>
                </a:lnTo>
                <a:lnTo>
                  <a:pt x="20548" y="46990"/>
                </a:lnTo>
                <a:lnTo>
                  <a:pt x="12915" y="39370"/>
                </a:lnTo>
                <a:lnTo>
                  <a:pt x="12915" y="20574"/>
                </a:lnTo>
                <a:lnTo>
                  <a:pt x="20548" y="12954"/>
                </a:lnTo>
                <a:lnTo>
                  <a:pt x="39319" y="12954"/>
                </a:lnTo>
                <a:lnTo>
                  <a:pt x="46964" y="20574"/>
                </a:lnTo>
                <a:lnTo>
                  <a:pt x="46964" y="39370"/>
                </a:lnTo>
                <a:lnTo>
                  <a:pt x="39319" y="46990"/>
                </a:lnTo>
                <a:lnTo>
                  <a:pt x="29933" y="46990"/>
                </a:lnTo>
                <a:lnTo>
                  <a:pt x="43699" y="56481"/>
                </a:lnTo>
                <a:lnTo>
                  <a:pt x="54110" y="47576"/>
                </a:lnTo>
                <a:lnTo>
                  <a:pt x="59485" y="34755"/>
                </a:lnTo>
                <a:lnTo>
                  <a:pt x="59867" y="29972"/>
                </a:lnTo>
                <a:lnTo>
                  <a:pt x="56526" y="16224"/>
                </a:lnTo>
                <a:lnTo>
                  <a:pt x="47616" y="5805"/>
                </a:lnTo>
                <a:lnTo>
                  <a:pt x="34810" y="397"/>
                </a:lnTo>
                <a:lnTo>
                  <a:pt x="29933" y="0"/>
                </a:lnTo>
                <a:lnTo>
                  <a:pt x="16200" y="3349"/>
                </a:lnTo>
                <a:lnTo>
                  <a:pt x="5795" y="12275"/>
                </a:lnTo>
                <a:lnTo>
                  <a:pt x="397" y="25094"/>
                </a:lnTo>
                <a:lnTo>
                  <a:pt x="0" y="29972"/>
                </a:lnTo>
                <a:lnTo>
                  <a:pt x="3357" y="43717"/>
                </a:lnTo>
                <a:close/>
              </a:path>
              <a:path h="59817" w="59867">
                <a:moveTo>
                  <a:pt x="29933" y="46990"/>
                </a:moveTo>
                <a:lnTo>
                  <a:pt x="20548" y="46990"/>
                </a:lnTo>
                <a:lnTo>
                  <a:pt x="25150" y="59437"/>
                </a:lnTo>
                <a:lnTo>
                  <a:pt x="29933" y="59817"/>
                </a:lnTo>
                <a:lnTo>
                  <a:pt x="43699" y="56481"/>
                </a:lnTo>
                <a:lnTo>
                  <a:pt x="29933" y="46990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447954" y="6220587"/>
            <a:ext cx="19050" cy="38100"/>
          </a:xfrm>
          <a:custGeom>
            <a:avLst/>
            <a:gdLst/>
            <a:ahLst/>
            <a:cxnLst/>
            <a:rect b="b" l="l" r="r" t="t"/>
            <a:pathLst>
              <a:path h="38100" w="19050">
                <a:moveTo>
                  <a:pt x="19050" y="25146"/>
                </a:moveTo>
                <a:lnTo>
                  <a:pt x="15659" y="25146"/>
                </a:lnTo>
                <a:lnTo>
                  <a:pt x="17268" y="38017"/>
                </a:lnTo>
                <a:lnTo>
                  <a:pt x="19050" y="38100"/>
                </a:lnTo>
                <a:lnTo>
                  <a:pt x="19050" y="25146"/>
                </a:lnTo>
                <a:close/>
              </a:path>
              <a:path h="38100" w="19050">
                <a:moveTo>
                  <a:pt x="12903" y="22351"/>
                </a:moveTo>
                <a:lnTo>
                  <a:pt x="12903" y="15621"/>
                </a:lnTo>
                <a:lnTo>
                  <a:pt x="15659" y="12826"/>
                </a:lnTo>
                <a:lnTo>
                  <a:pt x="22440" y="12826"/>
                </a:lnTo>
                <a:lnTo>
                  <a:pt x="25196" y="15621"/>
                </a:lnTo>
                <a:lnTo>
                  <a:pt x="25196" y="22351"/>
                </a:lnTo>
                <a:lnTo>
                  <a:pt x="22440" y="25146"/>
                </a:lnTo>
                <a:lnTo>
                  <a:pt x="19050" y="25146"/>
                </a:lnTo>
                <a:lnTo>
                  <a:pt x="19050" y="38100"/>
                </a:lnTo>
                <a:lnTo>
                  <a:pt x="31908" y="33105"/>
                </a:lnTo>
                <a:lnTo>
                  <a:pt x="38017" y="20837"/>
                </a:lnTo>
                <a:lnTo>
                  <a:pt x="38100" y="19050"/>
                </a:lnTo>
                <a:lnTo>
                  <a:pt x="33092" y="6175"/>
                </a:lnTo>
                <a:lnTo>
                  <a:pt x="20831" y="82"/>
                </a:lnTo>
                <a:lnTo>
                  <a:pt x="19050" y="0"/>
                </a:lnTo>
                <a:lnTo>
                  <a:pt x="6191" y="4994"/>
                </a:lnTo>
                <a:lnTo>
                  <a:pt x="82" y="17262"/>
                </a:lnTo>
                <a:lnTo>
                  <a:pt x="0" y="19050"/>
                </a:lnTo>
                <a:lnTo>
                  <a:pt x="5007" y="31924"/>
                </a:lnTo>
                <a:lnTo>
                  <a:pt x="17268" y="38017"/>
                </a:lnTo>
                <a:lnTo>
                  <a:pt x="15659" y="25146"/>
                </a:lnTo>
                <a:lnTo>
                  <a:pt x="12903" y="22351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512013" y="6079109"/>
            <a:ext cx="43040" cy="43052"/>
          </a:xfrm>
          <a:custGeom>
            <a:avLst/>
            <a:gdLst/>
            <a:ahLst/>
            <a:cxnLst/>
            <a:rect b="b" l="l" r="r" t="t"/>
            <a:pathLst>
              <a:path h="43052" w="43040">
                <a:moveTo>
                  <a:pt x="38551" y="8390"/>
                </a:moveTo>
                <a:lnTo>
                  <a:pt x="27237" y="769"/>
                </a:lnTo>
                <a:lnTo>
                  <a:pt x="21526" y="0"/>
                </a:lnTo>
                <a:lnTo>
                  <a:pt x="16776" y="12953"/>
                </a:lnTo>
                <a:lnTo>
                  <a:pt x="26276" y="12953"/>
                </a:lnTo>
                <a:lnTo>
                  <a:pt x="30137" y="16763"/>
                </a:lnTo>
                <a:lnTo>
                  <a:pt x="30137" y="26288"/>
                </a:lnTo>
                <a:lnTo>
                  <a:pt x="34697" y="38542"/>
                </a:lnTo>
                <a:lnTo>
                  <a:pt x="42292" y="27199"/>
                </a:lnTo>
                <a:lnTo>
                  <a:pt x="43040" y="21589"/>
                </a:lnTo>
                <a:lnTo>
                  <a:pt x="38551" y="8390"/>
                </a:lnTo>
                <a:close/>
              </a:path>
              <a:path h="43052" w="43040">
                <a:moveTo>
                  <a:pt x="30137" y="26288"/>
                </a:moveTo>
                <a:lnTo>
                  <a:pt x="26276" y="30225"/>
                </a:lnTo>
                <a:lnTo>
                  <a:pt x="16776" y="30225"/>
                </a:lnTo>
                <a:lnTo>
                  <a:pt x="12903" y="26288"/>
                </a:lnTo>
                <a:lnTo>
                  <a:pt x="12903" y="16763"/>
                </a:lnTo>
                <a:lnTo>
                  <a:pt x="16776" y="12953"/>
                </a:lnTo>
                <a:lnTo>
                  <a:pt x="21526" y="0"/>
                </a:lnTo>
                <a:lnTo>
                  <a:pt x="8381" y="4492"/>
                </a:lnTo>
                <a:lnTo>
                  <a:pt x="771" y="15838"/>
                </a:lnTo>
                <a:lnTo>
                  <a:pt x="0" y="21589"/>
                </a:lnTo>
                <a:lnTo>
                  <a:pt x="4512" y="34716"/>
                </a:lnTo>
                <a:lnTo>
                  <a:pt x="15882" y="42303"/>
                </a:lnTo>
                <a:lnTo>
                  <a:pt x="21526" y="43052"/>
                </a:lnTo>
                <a:lnTo>
                  <a:pt x="34697" y="38542"/>
                </a:lnTo>
                <a:lnTo>
                  <a:pt x="30137" y="26288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473900" y="6455029"/>
            <a:ext cx="44361" cy="44323"/>
          </a:xfrm>
          <a:custGeom>
            <a:avLst/>
            <a:gdLst/>
            <a:ahLst/>
            <a:cxnLst/>
            <a:rect b="b" l="l" r="r" t="t"/>
            <a:pathLst>
              <a:path h="44323" w="44361">
                <a:moveTo>
                  <a:pt x="39982" y="8955"/>
                </a:moveTo>
                <a:lnTo>
                  <a:pt x="28884" y="1031"/>
                </a:lnTo>
                <a:lnTo>
                  <a:pt x="22186" y="0"/>
                </a:lnTo>
                <a:lnTo>
                  <a:pt x="17068" y="12954"/>
                </a:lnTo>
                <a:lnTo>
                  <a:pt x="27292" y="12954"/>
                </a:lnTo>
                <a:lnTo>
                  <a:pt x="31445" y="17018"/>
                </a:lnTo>
                <a:lnTo>
                  <a:pt x="31445" y="27305"/>
                </a:lnTo>
                <a:lnTo>
                  <a:pt x="35426" y="39940"/>
                </a:lnTo>
                <a:lnTo>
                  <a:pt x="43349" y="28829"/>
                </a:lnTo>
                <a:lnTo>
                  <a:pt x="44361" y="22225"/>
                </a:lnTo>
                <a:lnTo>
                  <a:pt x="39982" y="8955"/>
                </a:lnTo>
                <a:close/>
              </a:path>
              <a:path h="44323" w="44361">
                <a:moveTo>
                  <a:pt x="31445" y="27305"/>
                </a:moveTo>
                <a:lnTo>
                  <a:pt x="27292" y="31496"/>
                </a:lnTo>
                <a:lnTo>
                  <a:pt x="17068" y="31496"/>
                </a:lnTo>
                <a:lnTo>
                  <a:pt x="12915" y="27305"/>
                </a:lnTo>
                <a:lnTo>
                  <a:pt x="12915" y="17018"/>
                </a:lnTo>
                <a:lnTo>
                  <a:pt x="17068" y="12954"/>
                </a:lnTo>
                <a:lnTo>
                  <a:pt x="22186" y="0"/>
                </a:lnTo>
                <a:lnTo>
                  <a:pt x="8972" y="4364"/>
                </a:lnTo>
                <a:lnTo>
                  <a:pt x="1038" y="15476"/>
                </a:lnTo>
                <a:lnTo>
                  <a:pt x="0" y="22225"/>
                </a:lnTo>
                <a:lnTo>
                  <a:pt x="4400" y="35422"/>
                </a:lnTo>
                <a:lnTo>
                  <a:pt x="15552" y="43314"/>
                </a:lnTo>
                <a:lnTo>
                  <a:pt x="22186" y="44323"/>
                </a:lnTo>
                <a:lnTo>
                  <a:pt x="35426" y="39940"/>
                </a:lnTo>
                <a:lnTo>
                  <a:pt x="31445" y="27305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592823" y="6486525"/>
            <a:ext cx="45415" cy="45338"/>
          </a:xfrm>
          <a:custGeom>
            <a:avLst/>
            <a:gdLst/>
            <a:ahLst/>
            <a:cxnLst/>
            <a:rect b="b" l="l" r="r" t="t"/>
            <a:pathLst>
              <a:path h="45338" w="45415">
                <a:moveTo>
                  <a:pt x="41103" y="9374"/>
                </a:moveTo>
                <a:lnTo>
                  <a:pt x="30123" y="1239"/>
                </a:lnTo>
                <a:lnTo>
                  <a:pt x="22707" y="0"/>
                </a:lnTo>
                <a:lnTo>
                  <a:pt x="17310" y="12826"/>
                </a:lnTo>
                <a:lnTo>
                  <a:pt x="28105" y="12826"/>
                </a:lnTo>
                <a:lnTo>
                  <a:pt x="32499" y="17272"/>
                </a:lnTo>
                <a:lnTo>
                  <a:pt x="32499" y="28066"/>
                </a:lnTo>
                <a:lnTo>
                  <a:pt x="35976" y="41055"/>
                </a:lnTo>
                <a:lnTo>
                  <a:pt x="44146" y="30119"/>
                </a:lnTo>
                <a:lnTo>
                  <a:pt x="45415" y="22605"/>
                </a:lnTo>
                <a:lnTo>
                  <a:pt x="41103" y="9374"/>
                </a:lnTo>
                <a:close/>
              </a:path>
              <a:path h="45338" w="45415">
                <a:moveTo>
                  <a:pt x="32499" y="28066"/>
                </a:moveTo>
                <a:lnTo>
                  <a:pt x="28105" y="32512"/>
                </a:lnTo>
                <a:lnTo>
                  <a:pt x="17310" y="32512"/>
                </a:lnTo>
                <a:lnTo>
                  <a:pt x="12915" y="28066"/>
                </a:lnTo>
                <a:lnTo>
                  <a:pt x="12915" y="17272"/>
                </a:lnTo>
                <a:lnTo>
                  <a:pt x="17310" y="12826"/>
                </a:lnTo>
                <a:lnTo>
                  <a:pt x="22707" y="0"/>
                </a:lnTo>
                <a:lnTo>
                  <a:pt x="9407" y="4298"/>
                </a:lnTo>
                <a:lnTo>
                  <a:pt x="1242" y="15231"/>
                </a:lnTo>
                <a:lnTo>
                  <a:pt x="0" y="22605"/>
                </a:lnTo>
                <a:lnTo>
                  <a:pt x="4288" y="35905"/>
                </a:lnTo>
                <a:lnTo>
                  <a:pt x="15217" y="44072"/>
                </a:lnTo>
                <a:lnTo>
                  <a:pt x="22707" y="45338"/>
                </a:lnTo>
                <a:lnTo>
                  <a:pt x="35976" y="41055"/>
                </a:lnTo>
                <a:lnTo>
                  <a:pt x="32499" y="28066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450037" y="6368415"/>
            <a:ext cx="46532" cy="46609"/>
          </a:xfrm>
          <a:custGeom>
            <a:avLst/>
            <a:gdLst/>
            <a:ahLst/>
            <a:cxnLst/>
            <a:rect b="b" l="l" r="r" t="t"/>
            <a:pathLst>
              <a:path h="46609" w="46532">
                <a:moveTo>
                  <a:pt x="17551" y="12954"/>
                </a:moveTo>
                <a:lnTo>
                  <a:pt x="28981" y="12954"/>
                </a:lnTo>
                <a:lnTo>
                  <a:pt x="33616" y="17652"/>
                </a:lnTo>
                <a:lnTo>
                  <a:pt x="33616" y="29083"/>
                </a:lnTo>
                <a:lnTo>
                  <a:pt x="28981" y="33655"/>
                </a:lnTo>
                <a:lnTo>
                  <a:pt x="23266" y="33655"/>
                </a:lnTo>
                <a:lnTo>
                  <a:pt x="23266" y="46609"/>
                </a:lnTo>
                <a:lnTo>
                  <a:pt x="36595" y="42410"/>
                </a:lnTo>
                <a:lnTo>
                  <a:pt x="45005" y="31657"/>
                </a:lnTo>
                <a:lnTo>
                  <a:pt x="46532" y="23368"/>
                </a:lnTo>
                <a:lnTo>
                  <a:pt x="42347" y="10036"/>
                </a:lnTo>
                <a:lnTo>
                  <a:pt x="31631" y="1568"/>
                </a:lnTo>
                <a:lnTo>
                  <a:pt x="23266" y="0"/>
                </a:lnTo>
                <a:lnTo>
                  <a:pt x="9968" y="4218"/>
                </a:lnTo>
                <a:lnTo>
                  <a:pt x="1555" y="14989"/>
                </a:lnTo>
                <a:lnTo>
                  <a:pt x="0" y="23368"/>
                </a:lnTo>
                <a:lnTo>
                  <a:pt x="4207" y="36688"/>
                </a:lnTo>
                <a:lnTo>
                  <a:pt x="14973" y="45084"/>
                </a:lnTo>
                <a:lnTo>
                  <a:pt x="12915" y="29083"/>
                </a:lnTo>
                <a:lnTo>
                  <a:pt x="12915" y="17652"/>
                </a:lnTo>
                <a:lnTo>
                  <a:pt x="17551" y="12954"/>
                </a:lnTo>
                <a:close/>
              </a:path>
              <a:path h="46609" w="46532">
                <a:moveTo>
                  <a:pt x="17551" y="33655"/>
                </a:moveTo>
                <a:lnTo>
                  <a:pt x="12915" y="29083"/>
                </a:lnTo>
                <a:lnTo>
                  <a:pt x="14973" y="45084"/>
                </a:lnTo>
                <a:lnTo>
                  <a:pt x="23266" y="46609"/>
                </a:lnTo>
                <a:lnTo>
                  <a:pt x="23266" y="33655"/>
                </a:lnTo>
                <a:lnTo>
                  <a:pt x="17551" y="33655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64490" y="6917690"/>
            <a:ext cx="596265" cy="596265"/>
          </a:xfrm>
          <a:custGeom>
            <a:avLst/>
            <a:gdLst/>
            <a:ahLst/>
            <a:cxnLst/>
            <a:rect b="b" l="l" r="r" t="t"/>
            <a:pathLst>
              <a:path h="596265" w="596265">
                <a:moveTo>
                  <a:pt x="0" y="596264"/>
                </a:moveTo>
                <a:lnTo>
                  <a:pt x="596265" y="596264"/>
                </a:lnTo>
                <a:lnTo>
                  <a:pt x="596265" y="0"/>
                </a:lnTo>
                <a:lnTo>
                  <a:pt x="0" y="0"/>
                </a:lnTo>
                <a:lnTo>
                  <a:pt x="0" y="596264"/>
                </a:lnTo>
                <a:close/>
              </a:path>
            </a:pathLst>
          </a:custGeom>
          <a:solidFill>
            <a:srgbClr val="DF0304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410209" y="6967220"/>
            <a:ext cx="502462" cy="502412"/>
          </a:xfrm>
          <a:custGeom>
            <a:avLst/>
            <a:gdLst/>
            <a:ahLst/>
            <a:cxnLst/>
            <a:rect b="b" l="l" r="r" t="t"/>
            <a:pathLst>
              <a:path h="502412" w="502462">
                <a:moveTo>
                  <a:pt x="87734" y="441966"/>
                </a:moveTo>
                <a:lnTo>
                  <a:pt x="102859" y="453965"/>
                </a:lnTo>
                <a:lnTo>
                  <a:pt x="96391" y="428695"/>
                </a:lnTo>
                <a:lnTo>
                  <a:pt x="90284" y="423163"/>
                </a:lnTo>
                <a:lnTo>
                  <a:pt x="423125" y="90296"/>
                </a:lnTo>
                <a:lnTo>
                  <a:pt x="435755" y="104936"/>
                </a:lnTo>
                <a:lnTo>
                  <a:pt x="446981" y="120301"/>
                </a:lnTo>
                <a:lnTo>
                  <a:pt x="456805" y="136303"/>
                </a:lnTo>
                <a:lnTo>
                  <a:pt x="465230" y="152859"/>
                </a:lnTo>
                <a:lnTo>
                  <a:pt x="472260" y="169882"/>
                </a:lnTo>
                <a:lnTo>
                  <a:pt x="477896" y="187287"/>
                </a:lnTo>
                <a:lnTo>
                  <a:pt x="482647" y="153465"/>
                </a:lnTo>
                <a:lnTo>
                  <a:pt x="474343" y="135809"/>
                </a:lnTo>
                <a:lnTo>
                  <a:pt x="464741" y="118935"/>
                </a:lnTo>
                <a:lnTo>
                  <a:pt x="453908" y="102906"/>
                </a:lnTo>
                <a:lnTo>
                  <a:pt x="441906" y="87788"/>
                </a:lnTo>
                <a:lnTo>
                  <a:pt x="428801" y="73644"/>
                </a:lnTo>
                <a:lnTo>
                  <a:pt x="414656" y="60539"/>
                </a:lnTo>
                <a:lnTo>
                  <a:pt x="399537" y="48538"/>
                </a:lnTo>
                <a:lnTo>
                  <a:pt x="383508" y="37705"/>
                </a:lnTo>
                <a:lnTo>
                  <a:pt x="366633" y="28105"/>
                </a:lnTo>
                <a:lnTo>
                  <a:pt x="348977" y="19802"/>
                </a:lnTo>
                <a:lnTo>
                  <a:pt x="330604" y="12860"/>
                </a:lnTo>
                <a:lnTo>
                  <a:pt x="311578" y="7345"/>
                </a:lnTo>
                <a:lnTo>
                  <a:pt x="291965" y="3320"/>
                </a:lnTo>
                <a:lnTo>
                  <a:pt x="271827" y="850"/>
                </a:lnTo>
                <a:lnTo>
                  <a:pt x="251231" y="0"/>
                </a:lnTo>
                <a:lnTo>
                  <a:pt x="230627" y="833"/>
                </a:lnTo>
                <a:lnTo>
                  <a:pt x="210481" y="3289"/>
                </a:lnTo>
                <a:lnTo>
                  <a:pt x="190858" y="7303"/>
                </a:lnTo>
                <a:lnTo>
                  <a:pt x="171824" y="12811"/>
                </a:lnTo>
                <a:lnTo>
                  <a:pt x="153442" y="19748"/>
                </a:lnTo>
                <a:lnTo>
                  <a:pt x="135777" y="28049"/>
                </a:lnTo>
                <a:lnTo>
                  <a:pt x="118895" y="37649"/>
                </a:lnTo>
                <a:lnTo>
                  <a:pt x="102859" y="48483"/>
                </a:lnTo>
                <a:lnTo>
                  <a:pt x="87734" y="60487"/>
                </a:lnTo>
                <a:lnTo>
                  <a:pt x="73585" y="73596"/>
                </a:lnTo>
                <a:lnTo>
                  <a:pt x="60477" y="87745"/>
                </a:lnTo>
                <a:lnTo>
                  <a:pt x="48474" y="102869"/>
                </a:lnTo>
                <a:lnTo>
                  <a:pt x="37641" y="118905"/>
                </a:lnTo>
                <a:lnTo>
                  <a:pt x="28042" y="135785"/>
                </a:lnTo>
                <a:lnTo>
                  <a:pt x="19743" y="153447"/>
                </a:lnTo>
                <a:lnTo>
                  <a:pt x="12808" y="171825"/>
                </a:lnTo>
                <a:lnTo>
                  <a:pt x="7301" y="190855"/>
                </a:lnTo>
                <a:lnTo>
                  <a:pt x="3288" y="210472"/>
                </a:lnTo>
                <a:lnTo>
                  <a:pt x="832" y="230610"/>
                </a:lnTo>
                <a:lnTo>
                  <a:pt x="0" y="251205"/>
                </a:lnTo>
                <a:lnTo>
                  <a:pt x="832" y="271818"/>
                </a:lnTo>
                <a:lnTo>
                  <a:pt x="3288" y="291970"/>
                </a:lnTo>
                <a:lnTo>
                  <a:pt x="7301" y="311597"/>
                </a:lnTo>
                <a:lnTo>
                  <a:pt x="12808" y="330634"/>
                </a:lnTo>
                <a:lnTo>
                  <a:pt x="19743" y="349017"/>
                </a:lnTo>
                <a:lnTo>
                  <a:pt x="20320" y="297479"/>
                </a:lnTo>
                <a:lnTo>
                  <a:pt x="17461" y="279565"/>
                </a:lnTo>
                <a:lnTo>
                  <a:pt x="15987" y="261524"/>
                </a:lnTo>
                <a:lnTo>
                  <a:pt x="15895" y="243443"/>
                </a:lnTo>
                <a:lnTo>
                  <a:pt x="17182" y="225406"/>
                </a:lnTo>
                <a:lnTo>
                  <a:pt x="19845" y="207499"/>
                </a:lnTo>
                <a:lnTo>
                  <a:pt x="23881" y="189809"/>
                </a:lnTo>
                <a:lnTo>
                  <a:pt x="29287" y="172421"/>
                </a:lnTo>
                <a:lnTo>
                  <a:pt x="36061" y="155422"/>
                </a:lnTo>
                <a:lnTo>
                  <a:pt x="44200" y="138896"/>
                </a:lnTo>
                <a:lnTo>
                  <a:pt x="53701" y="122930"/>
                </a:lnTo>
                <a:lnTo>
                  <a:pt x="64561" y="107609"/>
                </a:lnTo>
                <a:lnTo>
                  <a:pt x="76778" y="93020"/>
                </a:lnTo>
                <a:lnTo>
                  <a:pt x="90347" y="79247"/>
                </a:lnTo>
                <a:lnTo>
                  <a:pt x="110428" y="62469"/>
                </a:lnTo>
                <a:lnTo>
                  <a:pt x="132083" y="48113"/>
                </a:lnTo>
                <a:lnTo>
                  <a:pt x="155093" y="36269"/>
                </a:lnTo>
                <a:lnTo>
                  <a:pt x="179235" y="27027"/>
                </a:lnTo>
                <a:lnTo>
                  <a:pt x="204290" y="20475"/>
                </a:lnTo>
                <a:lnTo>
                  <a:pt x="230035" y="16703"/>
                </a:lnTo>
                <a:lnTo>
                  <a:pt x="251231" y="15747"/>
                </a:lnTo>
                <a:lnTo>
                  <a:pt x="264346" y="16087"/>
                </a:lnTo>
                <a:lnTo>
                  <a:pt x="290250" y="18935"/>
                </a:lnTo>
                <a:lnTo>
                  <a:pt x="315533" y="24605"/>
                </a:lnTo>
                <a:lnTo>
                  <a:pt x="339972" y="33009"/>
                </a:lnTo>
                <a:lnTo>
                  <a:pt x="363345" y="44062"/>
                </a:lnTo>
                <a:lnTo>
                  <a:pt x="385429" y="57676"/>
                </a:lnTo>
                <a:lnTo>
                  <a:pt x="406001" y="73765"/>
                </a:lnTo>
                <a:lnTo>
                  <a:pt x="412178" y="79374"/>
                </a:lnTo>
                <a:lnTo>
                  <a:pt x="79336" y="412114"/>
                </a:lnTo>
                <a:lnTo>
                  <a:pt x="66706" y="397492"/>
                </a:lnTo>
                <a:lnTo>
                  <a:pt x="55481" y="382141"/>
                </a:lnTo>
                <a:lnTo>
                  <a:pt x="45657" y="366149"/>
                </a:lnTo>
                <a:lnTo>
                  <a:pt x="37232" y="349601"/>
                </a:lnTo>
                <a:lnTo>
                  <a:pt x="30202" y="332583"/>
                </a:lnTo>
                <a:lnTo>
                  <a:pt x="37641" y="383563"/>
                </a:lnTo>
                <a:lnTo>
                  <a:pt x="48474" y="399596"/>
                </a:lnTo>
                <a:lnTo>
                  <a:pt x="60477" y="414718"/>
                </a:lnTo>
                <a:lnTo>
                  <a:pt x="73585" y="428863"/>
                </a:lnTo>
                <a:lnTo>
                  <a:pt x="87734" y="441966"/>
                </a:lnTo>
                <a:close/>
              </a:path>
              <a:path h="502412" w="502462">
                <a:moveTo>
                  <a:pt x="28042" y="366682"/>
                </a:moveTo>
                <a:lnTo>
                  <a:pt x="37641" y="383563"/>
                </a:lnTo>
                <a:lnTo>
                  <a:pt x="30202" y="332583"/>
                </a:lnTo>
                <a:lnTo>
                  <a:pt x="24566" y="315180"/>
                </a:lnTo>
                <a:lnTo>
                  <a:pt x="20320" y="297479"/>
                </a:lnTo>
                <a:lnTo>
                  <a:pt x="19743" y="349017"/>
                </a:lnTo>
                <a:lnTo>
                  <a:pt x="28042" y="366682"/>
                </a:lnTo>
                <a:close/>
              </a:path>
              <a:path h="502412" w="502462">
                <a:moveTo>
                  <a:pt x="116969" y="444759"/>
                </a:moveTo>
                <a:lnTo>
                  <a:pt x="106477" y="437029"/>
                </a:lnTo>
                <a:lnTo>
                  <a:pt x="96391" y="428695"/>
                </a:lnTo>
                <a:lnTo>
                  <a:pt x="102859" y="453965"/>
                </a:lnTo>
                <a:lnTo>
                  <a:pt x="118895" y="464793"/>
                </a:lnTo>
                <a:lnTo>
                  <a:pt x="135777" y="474386"/>
                </a:lnTo>
                <a:lnTo>
                  <a:pt x="153442" y="482681"/>
                </a:lnTo>
                <a:lnTo>
                  <a:pt x="171824" y="489612"/>
                </a:lnTo>
                <a:lnTo>
                  <a:pt x="190858" y="495115"/>
                </a:lnTo>
                <a:lnTo>
                  <a:pt x="210481" y="499126"/>
                </a:lnTo>
                <a:lnTo>
                  <a:pt x="230627" y="501579"/>
                </a:lnTo>
                <a:lnTo>
                  <a:pt x="251231" y="502411"/>
                </a:lnTo>
                <a:lnTo>
                  <a:pt x="271835" y="501579"/>
                </a:lnTo>
                <a:lnTo>
                  <a:pt x="291981" y="499126"/>
                </a:lnTo>
                <a:lnTo>
                  <a:pt x="311603" y="495115"/>
                </a:lnTo>
                <a:lnTo>
                  <a:pt x="330638" y="489612"/>
                </a:lnTo>
                <a:lnTo>
                  <a:pt x="349020" y="482681"/>
                </a:lnTo>
                <a:lnTo>
                  <a:pt x="366685" y="474386"/>
                </a:lnTo>
                <a:lnTo>
                  <a:pt x="383567" y="464793"/>
                </a:lnTo>
                <a:lnTo>
                  <a:pt x="399603" y="453965"/>
                </a:lnTo>
                <a:lnTo>
                  <a:pt x="414728" y="441966"/>
                </a:lnTo>
                <a:lnTo>
                  <a:pt x="428877" y="428863"/>
                </a:lnTo>
                <a:lnTo>
                  <a:pt x="441985" y="414718"/>
                </a:lnTo>
                <a:lnTo>
                  <a:pt x="453988" y="399596"/>
                </a:lnTo>
                <a:lnTo>
                  <a:pt x="464821" y="383563"/>
                </a:lnTo>
                <a:lnTo>
                  <a:pt x="474420" y="366682"/>
                </a:lnTo>
                <a:lnTo>
                  <a:pt x="482719" y="349017"/>
                </a:lnTo>
                <a:lnTo>
                  <a:pt x="489654" y="330634"/>
                </a:lnTo>
                <a:lnTo>
                  <a:pt x="495161" y="311597"/>
                </a:lnTo>
                <a:lnTo>
                  <a:pt x="499174" y="291970"/>
                </a:lnTo>
                <a:lnTo>
                  <a:pt x="501629" y="271818"/>
                </a:lnTo>
                <a:lnTo>
                  <a:pt x="502462" y="251205"/>
                </a:lnTo>
                <a:lnTo>
                  <a:pt x="501608" y="230611"/>
                </a:lnTo>
                <a:lnTo>
                  <a:pt x="499136" y="210475"/>
                </a:lnTo>
                <a:lnTo>
                  <a:pt x="495108" y="190862"/>
                </a:lnTo>
                <a:lnTo>
                  <a:pt x="489591" y="171838"/>
                </a:lnTo>
                <a:lnTo>
                  <a:pt x="482647" y="153465"/>
                </a:lnTo>
                <a:lnTo>
                  <a:pt x="477896" y="187287"/>
                </a:lnTo>
                <a:lnTo>
                  <a:pt x="482142" y="204988"/>
                </a:lnTo>
                <a:lnTo>
                  <a:pt x="485000" y="222901"/>
                </a:lnTo>
                <a:lnTo>
                  <a:pt x="486474" y="240938"/>
                </a:lnTo>
                <a:lnTo>
                  <a:pt x="486567" y="259016"/>
                </a:lnTo>
                <a:lnTo>
                  <a:pt x="485280" y="277048"/>
                </a:lnTo>
                <a:lnTo>
                  <a:pt x="482617" y="294948"/>
                </a:lnTo>
                <a:lnTo>
                  <a:pt x="478581" y="312632"/>
                </a:lnTo>
                <a:lnTo>
                  <a:pt x="473175" y="330014"/>
                </a:lnTo>
                <a:lnTo>
                  <a:pt x="466400" y="347007"/>
                </a:lnTo>
                <a:lnTo>
                  <a:pt x="458262" y="363527"/>
                </a:lnTo>
                <a:lnTo>
                  <a:pt x="448761" y="379489"/>
                </a:lnTo>
                <a:lnTo>
                  <a:pt x="437901" y="394805"/>
                </a:lnTo>
                <a:lnTo>
                  <a:pt x="425684" y="409392"/>
                </a:lnTo>
                <a:lnTo>
                  <a:pt x="412115" y="423163"/>
                </a:lnTo>
                <a:lnTo>
                  <a:pt x="402288" y="431874"/>
                </a:lnTo>
                <a:lnTo>
                  <a:pt x="392040" y="439986"/>
                </a:lnTo>
                <a:lnTo>
                  <a:pt x="381398" y="447489"/>
                </a:lnTo>
                <a:lnTo>
                  <a:pt x="370391" y="454373"/>
                </a:lnTo>
                <a:lnTo>
                  <a:pt x="359045" y="460626"/>
                </a:lnTo>
                <a:lnTo>
                  <a:pt x="347388" y="466238"/>
                </a:lnTo>
                <a:lnTo>
                  <a:pt x="335448" y="471197"/>
                </a:lnTo>
                <a:lnTo>
                  <a:pt x="323253" y="475494"/>
                </a:lnTo>
                <a:lnTo>
                  <a:pt x="310830" y="479116"/>
                </a:lnTo>
                <a:lnTo>
                  <a:pt x="298206" y="482053"/>
                </a:lnTo>
                <a:lnTo>
                  <a:pt x="285410" y="484295"/>
                </a:lnTo>
                <a:lnTo>
                  <a:pt x="272469" y="485831"/>
                </a:lnTo>
                <a:lnTo>
                  <a:pt x="259410" y="486648"/>
                </a:lnTo>
                <a:lnTo>
                  <a:pt x="251231" y="486790"/>
                </a:lnTo>
                <a:lnTo>
                  <a:pt x="238109" y="486425"/>
                </a:lnTo>
                <a:lnTo>
                  <a:pt x="225086" y="485336"/>
                </a:lnTo>
                <a:lnTo>
                  <a:pt x="212191" y="483534"/>
                </a:lnTo>
                <a:lnTo>
                  <a:pt x="199451" y="481030"/>
                </a:lnTo>
                <a:lnTo>
                  <a:pt x="186895" y="477835"/>
                </a:lnTo>
                <a:lnTo>
                  <a:pt x="174550" y="473960"/>
                </a:lnTo>
                <a:lnTo>
                  <a:pt x="162444" y="469415"/>
                </a:lnTo>
                <a:lnTo>
                  <a:pt x="150605" y="464212"/>
                </a:lnTo>
                <a:lnTo>
                  <a:pt x="139061" y="458361"/>
                </a:lnTo>
                <a:lnTo>
                  <a:pt x="127840" y="451873"/>
                </a:lnTo>
                <a:lnTo>
                  <a:pt x="116969" y="444759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431330" y="7083806"/>
            <a:ext cx="454672" cy="277761"/>
          </a:xfrm>
          <a:custGeom>
            <a:avLst/>
            <a:gdLst/>
            <a:ahLst/>
            <a:cxnLst/>
            <a:rect b="b" l="l" r="r" t="t"/>
            <a:pathLst>
              <a:path h="277761" w="454672">
                <a:moveTo>
                  <a:pt x="139509" y="230378"/>
                </a:moveTo>
                <a:lnTo>
                  <a:pt x="141668" y="211455"/>
                </a:lnTo>
                <a:lnTo>
                  <a:pt x="132283" y="218567"/>
                </a:lnTo>
                <a:lnTo>
                  <a:pt x="124637" y="216662"/>
                </a:lnTo>
                <a:lnTo>
                  <a:pt x="117513" y="215265"/>
                </a:lnTo>
                <a:lnTo>
                  <a:pt x="111480" y="210566"/>
                </a:lnTo>
                <a:lnTo>
                  <a:pt x="108419" y="204089"/>
                </a:lnTo>
                <a:lnTo>
                  <a:pt x="107645" y="201041"/>
                </a:lnTo>
                <a:lnTo>
                  <a:pt x="112327" y="228983"/>
                </a:lnTo>
                <a:lnTo>
                  <a:pt x="120980" y="231902"/>
                </a:lnTo>
                <a:lnTo>
                  <a:pt x="127165" y="233426"/>
                </a:lnTo>
                <a:lnTo>
                  <a:pt x="133654" y="232791"/>
                </a:lnTo>
                <a:lnTo>
                  <a:pt x="139509" y="230378"/>
                </a:lnTo>
                <a:close/>
              </a:path>
              <a:path h="277761" w="454672">
                <a:moveTo>
                  <a:pt x="67304" y="161334"/>
                </a:moveTo>
                <a:lnTo>
                  <a:pt x="73482" y="187071"/>
                </a:lnTo>
                <a:lnTo>
                  <a:pt x="73406" y="184404"/>
                </a:lnTo>
                <a:lnTo>
                  <a:pt x="74117" y="181610"/>
                </a:lnTo>
                <a:lnTo>
                  <a:pt x="75526" y="179324"/>
                </a:lnTo>
                <a:lnTo>
                  <a:pt x="76654" y="137703"/>
                </a:lnTo>
                <a:lnTo>
                  <a:pt x="72250" y="149613"/>
                </a:lnTo>
                <a:lnTo>
                  <a:pt x="67304" y="161334"/>
                </a:lnTo>
                <a:close/>
              </a:path>
              <a:path h="277761" w="454672">
                <a:moveTo>
                  <a:pt x="163889" y="238146"/>
                </a:moveTo>
                <a:lnTo>
                  <a:pt x="170735" y="256644"/>
                </a:lnTo>
                <a:lnTo>
                  <a:pt x="182105" y="255270"/>
                </a:lnTo>
                <a:lnTo>
                  <a:pt x="184327" y="261112"/>
                </a:lnTo>
                <a:lnTo>
                  <a:pt x="217906" y="202057"/>
                </a:lnTo>
                <a:lnTo>
                  <a:pt x="182333" y="237617"/>
                </a:lnTo>
                <a:lnTo>
                  <a:pt x="175783" y="240603"/>
                </a:lnTo>
                <a:lnTo>
                  <a:pt x="163889" y="238146"/>
                </a:lnTo>
                <a:close/>
              </a:path>
              <a:path h="277761" w="454672">
                <a:moveTo>
                  <a:pt x="178219" y="42418"/>
                </a:moveTo>
                <a:lnTo>
                  <a:pt x="180568" y="39751"/>
                </a:lnTo>
                <a:lnTo>
                  <a:pt x="189319" y="30729"/>
                </a:lnTo>
                <a:lnTo>
                  <a:pt x="201108" y="21711"/>
                </a:lnTo>
                <a:lnTo>
                  <a:pt x="213064" y="14188"/>
                </a:lnTo>
                <a:lnTo>
                  <a:pt x="222314" y="9652"/>
                </a:lnTo>
                <a:lnTo>
                  <a:pt x="235379" y="7543"/>
                </a:lnTo>
                <a:lnTo>
                  <a:pt x="248939" y="8895"/>
                </a:lnTo>
                <a:lnTo>
                  <a:pt x="255981" y="11684"/>
                </a:lnTo>
                <a:lnTo>
                  <a:pt x="259905" y="14478"/>
                </a:lnTo>
                <a:lnTo>
                  <a:pt x="266585" y="18161"/>
                </a:lnTo>
                <a:lnTo>
                  <a:pt x="274078" y="22352"/>
                </a:lnTo>
                <a:lnTo>
                  <a:pt x="285197" y="28513"/>
                </a:lnTo>
                <a:lnTo>
                  <a:pt x="296063" y="35100"/>
                </a:lnTo>
                <a:lnTo>
                  <a:pt x="305485" y="41275"/>
                </a:lnTo>
                <a:lnTo>
                  <a:pt x="309880" y="44577"/>
                </a:lnTo>
                <a:lnTo>
                  <a:pt x="321688" y="52876"/>
                </a:lnTo>
                <a:lnTo>
                  <a:pt x="332638" y="56120"/>
                </a:lnTo>
                <a:lnTo>
                  <a:pt x="333438" y="56134"/>
                </a:lnTo>
                <a:lnTo>
                  <a:pt x="338276" y="56498"/>
                </a:lnTo>
                <a:lnTo>
                  <a:pt x="348746" y="58862"/>
                </a:lnTo>
                <a:lnTo>
                  <a:pt x="361679" y="65136"/>
                </a:lnTo>
                <a:lnTo>
                  <a:pt x="373903" y="77225"/>
                </a:lnTo>
                <a:lnTo>
                  <a:pt x="382104" y="96393"/>
                </a:lnTo>
                <a:lnTo>
                  <a:pt x="385770" y="114755"/>
                </a:lnTo>
                <a:lnTo>
                  <a:pt x="388178" y="131893"/>
                </a:lnTo>
                <a:lnTo>
                  <a:pt x="389483" y="147335"/>
                </a:lnTo>
                <a:lnTo>
                  <a:pt x="389838" y="160613"/>
                </a:lnTo>
                <a:lnTo>
                  <a:pt x="389397" y="171256"/>
                </a:lnTo>
                <a:lnTo>
                  <a:pt x="388313" y="178795"/>
                </a:lnTo>
                <a:lnTo>
                  <a:pt x="384340" y="186055"/>
                </a:lnTo>
                <a:lnTo>
                  <a:pt x="380339" y="188341"/>
                </a:lnTo>
                <a:lnTo>
                  <a:pt x="375945" y="188722"/>
                </a:lnTo>
                <a:lnTo>
                  <a:pt x="371449" y="188722"/>
                </a:lnTo>
                <a:lnTo>
                  <a:pt x="369277" y="188214"/>
                </a:lnTo>
                <a:lnTo>
                  <a:pt x="373230" y="176566"/>
                </a:lnTo>
                <a:lnTo>
                  <a:pt x="372323" y="164531"/>
                </a:lnTo>
                <a:lnTo>
                  <a:pt x="366718" y="153620"/>
                </a:lnTo>
                <a:lnTo>
                  <a:pt x="361820" y="148774"/>
                </a:lnTo>
                <a:lnTo>
                  <a:pt x="355169" y="142893"/>
                </a:lnTo>
                <a:lnTo>
                  <a:pt x="346000" y="134902"/>
                </a:lnTo>
                <a:lnTo>
                  <a:pt x="334924" y="125326"/>
                </a:lnTo>
                <a:lnTo>
                  <a:pt x="322554" y="114689"/>
                </a:lnTo>
                <a:lnTo>
                  <a:pt x="309500" y="103518"/>
                </a:lnTo>
                <a:lnTo>
                  <a:pt x="296374" y="92337"/>
                </a:lnTo>
                <a:lnTo>
                  <a:pt x="283788" y="81671"/>
                </a:lnTo>
                <a:lnTo>
                  <a:pt x="272354" y="72045"/>
                </a:lnTo>
                <a:lnTo>
                  <a:pt x="262683" y="63985"/>
                </a:lnTo>
                <a:lnTo>
                  <a:pt x="255387" y="58015"/>
                </a:lnTo>
                <a:lnTo>
                  <a:pt x="238960" y="48567"/>
                </a:lnTo>
                <a:lnTo>
                  <a:pt x="227506" y="47639"/>
                </a:lnTo>
                <a:lnTo>
                  <a:pt x="217517" y="50547"/>
                </a:lnTo>
                <a:lnTo>
                  <a:pt x="209588" y="54991"/>
                </a:lnTo>
                <a:lnTo>
                  <a:pt x="200792" y="63853"/>
                </a:lnTo>
                <a:lnTo>
                  <a:pt x="192173" y="75861"/>
                </a:lnTo>
                <a:lnTo>
                  <a:pt x="187172" y="84328"/>
                </a:lnTo>
                <a:lnTo>
                  <a:pt x="179037" y="90832"/>
                </a:lnTo>
                <a:lnTo>
                  <a:pt x="165203" y="96525"/>
                </a:lnTo>
                <a:lnTo>
                  <a:pt x="160985" y="96901"/>
                </a:lnTo>
                <a:lnTo>
                  <a:pt x="156806" y="96901"/>
                </a:lnTo>
                <a:lnTo>
                  <a:pt x="158324" y="112556"/>
                </a:lnTo>
                <a:lnTo>
                  <a:pt x="162242" y="112649"/>
                </a:lnTo>
                <a:lnTo>
                  <a:pt x="176753" y="109406"/>
                </a:lnTo>
                <a:lnTo>
                  <a:pt x="189714" y="102553"/>
                </a:lnTo>
                <a:lnTo>
                  <a:pt x="198778" y="94755"/>
                </a:lnTo>
                <a:lnTo>
                  <a:pt x="201066" y="91440"/>
                </a:lnTo>
                <a:lnTo>
                  <a:pt x="208368" y="79756"/>
                </a:lnTo>
                <a:lnTo>
                  <a:pt x="216641" y="69405"/>
                </a:lnTo>
                <a:lnTo>
                  <a:pt x="218300" y="67945"/>
                </a:lnTo>
                <a:lnTo>
                  <a:pt x="228933" y="63119"/>
                </a:lnTo>
                <a:lnTo>
                  <a:pt x="239749" y="65892"/>
                </a:lnTo>
                <a:lnTo>
                  <a:pt x="247360" y="71687"/>
                </a:lnTo>
                <a:lnTo>
                  <a:pt x="255297" y="78243"/>
                </a:lnTo>
                <a:lnTo>
                  <a:pt x="265523" y="86809"/>
                </a:lnTo>
                <a:lnTo>
                  <a:pt x="277395" y="96834"/>
                </a:lnTo>
                <a:lnTo>
                  <a:pt x="290269" y="107769"/>
                </a:lnTo>
                <a:lnTo>
                  <a:pt x="303504" y="119064"/>
                </a:lnTo>
                <a:lnTo>
                  <a:pt x="316457" y="130169"/>
                </a:lnTo>
                <a:lnTo>
                  <a:pt x="328485" y="140535"/>
                </a:lnTo>
                <a:lnTo>
                  <a:pt x="338946" y="149611"/>
                </a:lnTo>
                <a:lnTo>
                  <a:pt x="347197" y="156849"/>
                </a:lnTo>
                <a:lnTo>
                  <a:pt x="352596" y="161697"/>
                </a:lnTo>
                <a:lnTo>
                  <a:pt x="358609" y="168656"/>
                </a:lnTo>
                <a:lnTo>
                  <a:pt x="358609" y="176403"/>
                </a:lnTo>
                <a:lnTo>
                  <a:pt x="354164" y="181864"/>
                </a:lnTo>
                <a:lnTo>
                  <a:pt x="347370" y="188595"/>
                </a:lnTo>
                <a:lnTo>
                  <a:pt x="334848" y="186309"/>
                </a:lnTo>
                <a:lnTo>
                  <a:pt x="334378" y="186309"/>
                </a:lnTo>
                <a:lnTo>
                  <a:pt x="275221" y="138303"/>
                </a:lnTo>
                <a:lnTo>
                  <a:pt x="271500" y="136017"/>
                </a:lnTo>
                <a:lnTo>
                  <a:pt x="266674" y="137287"/>
                </a:lnTo>
                <a:lnTo>
                  <a:pt x="264452" y="140970"/>
                </a:lnTo>
                <a:lnTo>
                  <a:pt x="262648" y="144018"/>
                </a:lnTo>
                <a:lnTo>
                  <a:pt x="263055" y="147828"/>
                </a:lnTo>
                <a:lnTo>
                  <a:pt x="265442" y="150368"/>
                </a:lnTo>
                <a:lnTo>
                  <a:pt x="328485" y="201803"/>
                </a:lnTo>
                <a:lnTo>
                  <a:pt x="328726" y="202057"/>
                </a:lnTo>
                <a:lnTo>
                  <a:pt x="328853" y="205740"/>
                </a:lnTo>
                <a:lnTo>
                  <a:pt x="327228" y="209296"/>
                </a:lnTo>
                <a:lnTo>
                  <a:pt x="324319" y="211709"/>
                </a:lnTo>
                <a:lnTo>
                  <a:pt x="319138" y="216916"/>
                </a:lnTo>
                <a:lnTo>
                  <a:pt x="309448" y="214249"/>
                </a:lnTo>
                <a:lnTo>
                  <a:pt x="306933" y="213487"/>
                </a:lnTo>
                <a:lnTo>
                  <a:pt x="248056" y="174244"/>
                </a:lnTo>
                <a:lnTo>
                  <a:pt x="244449" y="171831"/>
                </a:lnTo>
                <a:lnTo>
                  <a:pt x="239585" y="172720"/>
                </a:lnTo>
                <a:lnTo>
                  <a:pt x="237172" y="176403"/>
                </a:lnTo>
                <a:lnTo>
                  <a:pt x="234772" y="179959"/>
                </a:lnTo>
                <a:lnTo>
                  <a:pt x="235737" y="184912"/>
                </a:lnTo>
                <a:lnTo>
                  <a:pt x="239344" y="187325"/>
                </a:lnTo>
                <a:lnTo>
                  <a:pt x="294919" y="224282"/>
                </a:lnTo>
                <a:lnTo>
                  <a:pt x="294195" y="228092"/>
                </a:lnTo>
                <a:lnTo>
                  <a:pt x="292087" y="231521"/>
                </a:lnTo>
                <a:lnTo>
                  <a:pt x="289001" y="233934"/>
                </a:lnTo>
                <a:lnTo>
                  <a:pt x="283222" y="237871"/>
                </a:lnTo>
                <a:lnTo>
                  <a:pt x="272237" y="236728"/>
                </a:lnTo>
                <a:lnTo>
                  <a:pt x="268579" y="236093"/>
                </a:lnTo>
                <a:lnTo>
                  <a:pt x="256806" y="227965"/>
                </a:lnTo>
                <a:lnTo>
                  <a:pt x="257161" y="215564"/>
                </a:lnTo>
                <a:lnTo>
                  <a:pt x="251744" y="204523"/>
                </a:lnTo>
                <a:lnTo>
                  <a:pt x="249224" y="201930"/>
                </a:lnTo>
                <a:lnTo>
                  <a:pt x="245567" y="197993"/>
                </a:lnTo>
                <a:lnTo>
                  <a:pt x="240588" y="195580"/>
                </a:lnTo>
                <a:lnTo>
                  <a:pt x="235254" y="195199"/>
                </a:lnTo>
                <a:lnTo>
                  <a:pt x="234861" y="187706"/>
                </a:lnTo>
                <a:lnTo>
                  <a:pt x="234988" y="210058"/>
                </a:lnTo>
                <a:lnTo>
                  <a:pt x="237756" y="212217"/>
                </a:lnTo>
                <a:lnTo>
                  <a:pt x="238315" y="212852"/>
                </a:lnTo>
                <a:lnTo>
                  <a:pt x="244601" y="219075"/>
                </a:lnTo>
                <a:lnTo>
                  <a:pt x="241769" y="224663"/>
                </a:lnTo>
                <a:lnTo>
                  <a:pt x="240868" y="225933"/>
                </a:lnTo>
                <a:lnTo>
                  <a:pt x="241338" y="251079"/>
                </a:lnTo>
                <a:lnTo>
                  <a:pt x="241338" y="250825"/>
                </a:lnTo>
                <a:lnTo>
                  <a:pt x="244119" y="247777"/>
                </a:lnTo>
                <a:lnTo>
                  <a:pt x="246735" y="244602"/>
                </a:lnTo>
                <a:lnTo>
                  <a:pt x="249186" y="241300"/>
                </a:lnTo>
                <a:lnTo>
                  <a:pt x="257390" y="247015"/>
                </a:lnTo>
                <a:lnTo>
                  <a:pt x="256108" y="249682"/>
                </a:lnTo>
                <a:lnTo>
                  <a:pt x="253911" y="251714"/>
                </a:lnTo>
                <a:lnTo>
                  <a:pt x="251345" y="252857"/>
                </a:lnTo>
                <a:lnTo>
                  <a:pt x="245935" y="269494"/>
                </a:lnTo>
                <a:lnTo>
                  <a:pt x="249389" y="269494"/>
                </a:lnTo>
                <a:lnTo>
                  <a:pt x="252806" y="268859"/>
                </a:lnTo>
                <a:lnTo>
                  <a:pt x="256057" y="267716"/>
                </a:lnTo>
                <a:lnTo>
                  <a:pt x="263270" y="265049"/>
                </a:lnTo>
                <a:lnTo>
                  <a:pt x="269062" y="259461"/>
                </a:lnTo>
                <a:lnTo>
                  <a:pt x="272110" y="252349"/>
                </a:lnTo>
                <a:lnTo>
                  <a:pt x="284748" y="251914"/>
                </a:lnTo>
                <a:lnTo>
                  <a:pt x="296662" y="247763"/>
                </a:lnTo>
                <a:lnTo>
                  <a:pt x="297789" y="247142"/>
                </a:lnTo>
                <a:lnTo>
                  <a:pt x="303580" y="243078"/>
                </a:lnTo>
                <a:lnTo>
                  <a:pt x="307746" y="237109"/>
                </a:lnTo>
                <a:lnTo>
                  <a:pt x="309562" y="230251"/>
                </a:lnTo>
                <a:lnTo>
                  <a:pt x="322090" y="229983"/>
                </a:lnTo>
                <a:lnTo>
                  <a:pt x="333338" y="224576"/>
                </a:lnTo>
                <a:lnTo>
                  <a:pt x="335318" y="222885"/>
                </a:lnTo>
                <a:lnTo>
                  <a:pt x="341274" y="217805"/>
                </a:lnTo>
                <a:lnTo>
                  <a:pt x="344639" y="210185"/>
                </a:lnTo>
                <a:lnTo>
                  <a:pt x="344500" y="202311"/>
                </a:lnTo>
                <a:lnTo>
                  <a:pt x="349427" y="201422"/>
                </a:lnTo>
                <a:lnTo>
                  <a:pt x="351802" y="200787"/>
                </a:lnTo>
                <a:lnTo>
                  <a:pt x="358965" y="211576"/>
                </a:lnTo>
                <a:lnTo>
                  <a:pt x="368772" y="219930"/>
                </a:lnTo>
                <a:lnTo>
                  <a:pt x="375043" y="223266"/>
                </a:lnTo>
                <a:lnTo>
                  <a:pt x="374535" y="204470"/>
                </a:lnTo>
                <a:lnTo>
                  <a:pt x="376224" y="204470"/>
                </a:lnTo>
                <a:lnTo>
                  <a:pt x="388717" y="200887"/>
                </a:lnTo>
                <a:lnTo>
                  <a:pt x="398681" y="192567"/>
                </a:lnTo>
                <a:lnTo>
                  <a:pt x="402103" y="185937"/>
                </a:lnTo>
                <a:lnTo>
                  <a:pt x="404145" y="176777"/>
                </a:lnTo>
                <a:lnTo>
                  <a:pt x="405122" y="165344"/>
                </a:lnTo>
                <a:lnTo>
                  <a:pt x="405125" y="152181"/>
                </a:lnTo>
                <a:lnTo>
                  <a:pt x="404245" y="137835"/>
                </a:lnTo>
                <a:lnTo>
                  <a:pt x="402572" y="122849"/>
                </a:lnTo>
                <a:lnTo>
                  <a:pt x="400197" y="107768"/>
                </a:lnTo>
                <a:lnTo>
                  <a:pt x="397211" y="93138"/>
                </a:lnTo>
                <a:lnTo>
                  <a:pt x="393329" y="80206"/>
                </a:lnTo>
                <a:lnTo>
                  <a:pt x="387074" y="68768"/>
                </a:lnTo>
                <a:lnTo>
                  <a:pt x="378628" y="58860"/>
                </a:lnTo>
                <a:lnTo>
                  <a:pt x="368240" y="50820"/>
                </a:lnTo>
                <a:lnTo>
                  <a:pt x="364439" y="48641"/>
                </a:lnTo>
                <a:lnTo>
                  <a:pt x="371381" y="48087"/>
                </a:lnTo>
                <a:lnTo>
                  <a:pt x="381116" y="49047"/>
                </a:lnTo>
                <a:lnTo>
                  <a:pt x="392267" y="53033"/>
                </a:lnTo>
                <a:lnTo>
                  <a:pt x="403462" y="61558"/>
                </a:lnTo>
                <a:lnTo>
                  <a:pt x="413326" y="76136"/>
                </a:lnTo>
                <a:lnTo>
                  <a:pt x="418541" y="90170"/>
                </a:lnTo>
                <a:lnTo>
                  <a:pt x="422126" y="103902"/>
                </a:lnTo>
                <a:lnTo>
                  <a:pt x="425291" y="118015"/>
                </a:lnTo>
                <a:lnTo>
                  <a:pt x="427840" y="132209"/>
                </a:lnTo>
                <a:lnTo>
                  <a:pt x="428181" y="70934"/>
                </a:lnTo>
                <a:lnTo>
                  <a:pt x="421439" y="58901"/>
                </a:lnTo>
                <a:lnTo>
                  <a:pt x="413736" y="49636"/>
                </a:lnTo>
                <a:lnTo>
                  <a:pt x="405415" y="42766"/>
                </a:lnTo>
                <a:lnTo>
                  <a:pt x="403110" y="41275"/>
                </a:lnTo>
                <a:lnTo>
                  <a:pt x="447548" y="32639"/>
                </a:lnTo>
                <a:lnTo>
                  <a:pt x="451815" y="31877"/>
                </a:lnTo>
                <a:lnTo>
                  <a:pt x="454672" y="27813"/>
                </a:lnTo>
                <a:lnTo>
                  <a:pt x="453923" y="23495"/>
                </a:lnTo>
                <a:lnTo>
                  <a:pt x="453872" y="23241"/>
                </a:lnTo>
                <a:lnTo>
                  <a:pt x="453123" y="18923"/>
                </a:lnTo>
                <a:lnTo>
                  <a:pt x="449046" y="16129"/>
                </a:lnTo>
                <a:lnTo>
                  <a:pt x="444779" y="16764"/>
                </a:lnTo>
                <a:lnTo>
                  <a:pt x="444487" y="16891"/>
                </a:lnTo>
                <a:lnTo>
                  <a:pt x="364998" y="32639"/>
                </a:lnTo>
                <a:lnTo>
                  <a:pt x="361594" y="33274"/>
                </a:lnTo>
                <a:lnTo>
                  <a:pt x="357454" y="34036"/>
                </a:lnTo>
                <a:lnTo>
                  <a:pt x="336105" y="40386"/>
                </a:lnTo>
                <a:lnTo>
                  <a:pt x="330327" y="40386"/>
                </a:lnTo>
                <a:lnTo>
                  <a:pt x="327075" y="38100"/>
                </a:lnTo>
                <a:lnTo>
                  <a:pt x="319303" y="32131"/>
                </a:lnTo>
                <a:lnTo>
                  <a:pt x="314706" y="28702"/>
                </a:lnTo>
                <a:lnTo>
                  <a:pt x="304143" y="21648"/>
                </a:lnTo>
                <a:lnTo>
                  <a:pt x="293314" y="15006"/>
                </a:lnTo>
                <a:lnTo>
                  <a:pt x="282232" y="8775"/>
                </a:lnTo>
                <a:lnTo>
                  <a:pt x="281736" y="8509"/>
                </a:lnTo>
                <a:lnTo>
                  <a:pt x="274866" y="4572"/>
                </a:lnTo>
                <a:lnTo>
                  <a:pt x="268351" y="1016"/>
                </a:lnTo>
                <a:lnTo>
                  <a:pt x="264655" y="-1396"/>
                </a:lnTo>
                <a:lnTo>
                  <a:pt x="252908" y="-6328"/>
                </a:lnTo>
                <a:lnTo>
                  <a:pt x="239350" y="-8140"/>
                </a:lnTo>
                <a:lnTo>
                  <a:pt x="226398" y="-7514"/>
                </a:lnTo>
                <a:lnTo>
                  <a:pt x="218097" y="-5714"/>
                </a:lnTo>
                <a:lnTo>
                  <a:pt x="206602" y="-157"/>
                </a:lnTo>
                <a:lnTo>
                  <a:pt x="195635" y="6331"/>
                </a:lnTo>
                <a:lnTo>
                  <a:pt x="185252" y="13707"/>
                </a:lnTo>
                <a:lnTo>
                  <a:pt x="178219" y="42418"/>
                </a:lnTo>
                <a:close/>
              </a:path>
              <a:path h="277761" w="454672">
                <a:moveTo>
                  <a:pt x="97768" y="120043"/>
                </a:moveTo>
                <a:lnTo>
                  <a:pt x="99743" y="107436"/>
                </a:lnTo>
                <a:lnTo>
                  <a:pt x="101432" y="93284"/>
                </a:lnTo>
                <a:lnTo>
                  <a:pt x="102838" y="78645"/>
                </a:lnTo>
                <a:lnTo>
                  <a:pt x="103965" y="64576"/>
                </a:lnTo>
                <a:lnTo>
                  <a:pt x="104815" y="52137"/>
                </a:lnTo>
                <a:lnTo>
                  <a:pt x="105321" y="43688"/>
                </a:lnTo>
                <a:lnTo>
                  <a:pt x="118033" y="43362"/>
                </a:lnTo>
                <a:lnTo>
                  <a:pt x="130684" y="42149"/>
                </a:lnTo>
                <a:lnTo>
                  <a:pt x="143228" y="40048"/>
                </a:lnTo>
                <a:lnTo>
                  <a:pt x="145834" y="39497"/>
                </a:lnTo>
                <a:lnTo>
                  <a:pt x="150850" y="38481"/>
                </a:lnTo>
                <a:lnTo>
                  <a:pt x="157378" y="37592"/>
                </a:lnTo>
                <a:lnTo>
                  <a:pt x="163423" y="36957"/>
                </a:lnTo>
                <a:lnTo>
                  <a:pt x="161074" y="41783"/>
                </a:lnTo>
                <a:lnTo>
                  <a:pt x="160312" y="44450"/>
                </a:lnTo>
                <a:lnTo>
                  <a:pt x="158864" y="49022"/>
                </a:lnTo>
                <a:lnTo>
                  <a:pt x="156781" y="53467"/>
                </a:lnTo>
                <a:lnTo>
                  <a:pt x="154114" y="57531"/>
                </a:lnTo>
                <a:lnTo>
                  <a:pt x="151371" y="61976"/>
                </a:lnTo>
                <a:lnTo>
                  <a:pt x="148399" y="66421"/>
                </a:lnTo>
                <a:lnTo>
                  <a:pt x="145199" y="70485"/>
                </a:lnTo>
                <a:lnTo>
                  <a:pt x="138216" y="80888"/>
                </a:lnTo>
                <a:lnTo>
                  <a:pt x="135269" y="91319"/>
                </a:lnTo>
                <a:lnTo>
                  <a:pt x="137350" y="98552"/>
                </a:lnTo>
                <a:lnTo>
                  <a:pt x="146125" y="108224"/>
                </a:lnTo>
                <a:lnTo>
                  <a:pt x="158324" y="112556"/>
                </a:lnTo>
                <a:lnTo>
                  <a:pt x="156806" y="96901"/>
                </a:lnTo>
                <a:lnTo>
                  <a:pt x="152996" y="94488"/>
                </a:lnTo>
                <a:lnTo>
                  <a:pt x="151168" y="90805"/>
                </a:lnTo>
                <a:lnTo>
                  <a:pt x="151168" y="89027"/>
                </a:lnTo>
                <a:lnTo>
                  <a:pt x="155092" y="83693"/>
                </a:lnTo>
                <a:lnTo>
                  <a:pt x="157924" y="79756"/>
                </a:lnTo>
                <a:lnTo>
                  <a:pt x="161417" y="75184"/>
                </a:lnTo>
                <a:lnTo>
                  <a:pt x="164655" y="70485"/>
                </a:lnTo>
                <a:lnTo>
                  <a:pt x="167652" y="65532"/>
                </a:lnTo>
                <a:lnTo>
                  <a:pt x="171018" y="60452"/>
                </a:lnTo>
                <a:lnTo>
                  <a:pt x="173659" y="54864"/>
                </a:lnTo>
                <a:lnTo>
                  <a:pt x="175514" y="49022"/>
                </a:lnTo>
                <a:lnTo>
                  <a:pt x="176491" y="45593"/>
                </a:lnTo>
                <a:lnTo>
                  <a:pt x="178219" y="42418"/>
                </a:lnTo>
                <a:lnTo>
                  <a:pt x="185252" y="13707"/>
                </a:lnTo>
                <a:lnTo>
                  <a:pt x="177863" y="19812"/>
                </a:lnTo>
                <a:lnTo>
                  <a:pt x="165200" y="20875"/>
                </a:lnTo>
                <a:lnTo>
                  <a:pt x="152588" y="22397"/>
                </a:lnTo>
                <a:lnTo>
                  <a:pt x="142811" y="23876"/>
                </a:lnTo>
                <a:lnTo>
                  <a:pt x="120807" y="27247"/>
                </a:lnTo>
                <a:lnTo>
                  <a:pt x="106962" y="27869"/>
                </a:lnTo>
                <a:lnTo>
                  <a:pt x="100551" y="27415"/>
                </a:lnTo>
                <a:lnTo>
                  <a:pt x="99898" y="27305"/>
                </a:lnTo>
                <a:lnTo>
                  <a:pt x="57581" y="17653"/>
                </a:lnTo>
                <a:lnTo>
                  <a:pt x="25514" y="1905"/>
                </a:lnTo>
                <a:lnTo>
                  <a:pt x="21615" y="0"/>
                </a:lnTo>
                <a:lnTo>
                  <a:pt x="16903" y="1651"/>
                </a:lnTo>
                <a:lnTo>
                  <a:pt x="14998" y="5588"/>
                </a:lnTo>
                <a:lnTo>
                  <a:pt x="13081" y="9398"/>
                </a:lnTo>
                <a:lnTo>
                  <a:pt x="14706" y="14097"/>
                </a:lnTo>
                <a:lnTo>
                  <a:pt x="18605" y="16002"/>
                </a:lnTo>
                <a:lnTo>
                  <a:pt x="45618" y="29337"/>
                </a:lnTo>
                <a:lnTo>
                  <a:pt x="41983" y="42748"/>
                </a:lnTo>
                <a:lnTo>
                  <a:pt x="38045" y="57262"/>
                </a:lnTo>
                <a:lnTo>
                  <a:pt x="33896" y="72532"/>
                </a:lnTo>
                <a:lnTo>
                  <a:pt x="29631" y="88216"/>
                </a:lnTo>
                <a:lnTo>
                  <a:pt x="25340" y="103966"/>
                </a:lnTo>
                <a:lnTo>
                  <a:pt x="21117" y="119440"/>
                </a:lnTo>
                <a:lnTo>
                  <a:pt x="17055" y="134291"/>
                </a:lnTo>
                <a:lnTo>
                  <a:pt x="13246" y="148175"/>
                </a:lnTo>
                <a:lnTo>
                  <a:pt x="9784" y="160747"/>
                </a:lnTo>
                <a:lnTo>
                  <a:pt x="6761" y="171663"/>
                </a:lnTo>
                <a:lnTo>
                  <a:pt x="4269" y="180577"/>
                </a:lnTo>
                <a:lnTo>
                  <a:pt x="2402" y="187144"/>
                </a:lnTo>
                <a:lnTo>
                  <a:pt x="0" y="194818"/>
                </a:lnTo>
                <a:lnTo>
                  <a:pt x="495" y="198501"/>
                </a:lnTo>
                <a:lnTo>
                  <a:pt x="2438" y="201422"/>
                </a:lnTo>
                <a:lnTo>
                  <a:pt x="10590" y="208237"/>
                </a:lnTo>
                <a:lnTo>
                  <a:pt x="16954" y="193802"/>
                </a:lnTo>
                <a:lnTo>
                  <a:pt x="18729" y="187644"/>
                </a:lnTo>
                <a:lnTo>
                  <a:pt x="21222" y="178787"/>
                </a:lnTo>
                <a:lnTo>
                  <a:pt x="24307" y="167690"/>
                </a:lnTo>
                <a:lnTo>
                  <a:pt x="27863" y="154812"/>
                </a:lnTo>
                <a:lnTo>
                  <a:pt x="31765" y="140611"/>
                </a:lnTo>
                <a:lnTo>
                  <a:pt x="35890" y="125548"/>
                </a:lnTo>
                <a:lnTo>
                  <a:pt x="40116" y="110082"/>
                </a:lnTo>
                <a:lnTo>
                  <a:pt x="44319" y="94670"/>
                </a:lnTo>
                <a:lnTo>
                  <a:pt x="48375" y="79773"/>
                </a:lnTo>
                <a:lnTo>
                  <a:pt x="52161" y="65850"/>
                </a:lnTo>
                <a:lnTo>
                  <a:pt x="55554" y="53359"/>
                </a:lnTo>
                <a:lnTo>
                  <a:pt x="58430" y="42761"/>
                </a:lnTo>
                <a:lnTo>
                  <a:pt x="60693" y="34417"/>
                </a:lnTo>
                <a:lnTo>
                  <a:pt x="89966" y="41148"/>
                </a:lnTo>
                <a:lnTo>
                  <a:pt x="89310" y="50981"/>
                </a:lnTo>
                <a:lnTo>
                  <a:pt x="88387" y="63719"/>
                </a:lnTo>
                <a:lnTo>
                  <a:pt x="92081" y="141026"/>
                </a:lnTo>
                <a:lnTo>
                  <a:pt x="95503" y="130048"/>
                </a:lnTo>
                <a:lnTo>
                  <a:pt x="97768" y="120043"/>
                </a:lnTo>
                <a:close/>
              </a:path>
              <a:path h="277761" w="454672">
                <a:moveTo>
                  <a:pt x="381838" y="209042"/>
                </a:moveTo>
                <a:lnTo>
                  <a:pt x="379222" y="207772"/>
                </a:lnTo>
                <a:lnTo>
                  <a:pt x="374535" y="204470"/>
                </a:lnTo>
                <a:lnTo>
                  <a:pt x="375043" y="223266"/>
                </a:lnTo>
                <a:lnTo>
                  <a:pt x="382142" y="226568"/>
                </a:lnTo>
                <a:lnTo>
                  <a:pt x="389877" y="228219"/>
                </a:lnTo>
                <a:lnTo>
                  <a:pt x="397687" y="228219"/>
                </a:lnTo>
                <a:lnTo>
                  <a:pt x="404114" y="228473"/>
                </a:lnTo>
                <a:lnTo>
                  <a:pt x="410489" y="227076"/>
                </a:lnTo>
                <a:lnTo>
                  <a:pt x="416305" y="224282"/>
                </a:lnTo>
                <a:lnTo>
                  <a:pt x="424056" y="219520"/>
                </a:lnTo>
                <a:lnTo>
                  <a:pt x="430643" y="213518"/>
                </a:lnTo>
                <a:lnTo>
                  <a:pt x="436068" y="206268"/>
                </a:lnTo>
                <a:lnTo>
                  <a:pt x="440334" y="197760"/>
                </a:lnTo>
                <a:lnTo>
                  <a:pt x="443440" y="187986"/>
                </a:lnTo>
                <a:lnTo>
                  <a:pt x="445388" y="176935"/>
                </a:lnTo>
                <a:lnTo>
                  <a:pt x="446179" y="164599"/>
                </a:lnTo>
                <a:lnTo>
                  <a:pt x="445816" y="150968"/>
                </a:lnTo>
                <a:lnTo>
                  <a:pt x="444298" y="136034"/>
                </a:lnTo>
                <a:lnTo>
                  <a:pt x="441628" y="119787"/>
                </a:lnTo>
                <a:lnTo>
                  <a:pt x="437806" y="102219"/>
                </a:lnTo>
                <a:lnTo>
                  <a:pt x="433616" y="86106"/>
                </a:lnTo>
                <a:lnTo>
                  <a:pt x="428181" y="70934"/>
                </a:lnTo>
                <a:lnTo>
                  <a:pt x="427840" y="132209"/>
                </a:lnTo>
                <a:lnTo>
                  <a:pt x="429578" y="146184"/>
                </a:lnTo>
                <a:lnTo>
                  <a:pt x="430311" y="159639"/>
                </a:lnTo>
                <a:lnTo>
                  <a:pt x="429841" y="172276"/>
                </a:lnTo>
                <a:lnTo>
                  <a:pt x="427975" y="183794"/>
                </a:lnTo>
                <a:lnTo>
                  <a:pt x="424517" y="193893"/>
                </a:lnTo>
                <a:lnTo>
                  <a:pt x="419271" y="202275"/>
                </a:lnTo>
                <a:lnTo>
                  <a:pt x="412042" y="208638"/>
                </a:lnTo>
                <a:lnTo>
                  <a:pt x="409308" y="210185"/>
                </a:lnTo>
                <a:lnTo>
                  <a:pt x="397057" y="212551"/>
                </a:lnTo>
                <a:lnTo>
                  <a:pt x="384837" y="210335"/>
                </a:lnTo>
                <a:lnTo>
                  <a:pt x="381838" y="209042"/>
                </a:lnTo>
                <a:close/>
              </a:path>
              <a:path h="277761" w="454672">
                <a:moveTo>
                  <a:pt x="196037" y="249301"/>
                </a:moveTo>
                <a:lnTo>
                  <a:pt x="195808" y="246634"/>
                </a:lnTo>
                <a:lnTo>
                  <a:pt x="229489" y="212852"/>
                </a:lnTo>
                <a:lnTo>
                  <a:pt x="231432" y="210439"/>
                </a:lnTo>
                <a:lnTo>
                  <a:pt x="234988" y="210058"/>
                </a:lnTo>
                <a:lnTo>
                  <a:pt x="234861" y="187706"/>
                </a:lnTo>
                <a:lnTo>
                  <a:pt x="231546" y="180594"/>
                </a:lnTo>
                <a:lnTo>
                  <a:pt x="226034" y="175514"/>
                </a:lnTo>
                <a:lnTo>
                  <a:pt x="215452" y="167701"/>
                </a:lnTo>
                <a:lnTo>
                  <a:pt x="204052" y="164069"/>
                </a:lnTo>
                <a:lnTo>
                  <a:pt x="192569" y="164618"/>
                </a:lnTo>
                <a:lnTo>
                  <a:pt x="181737" y="169347"/>
                </a:lnTo>
                <a:lnTo>
                  <a:pt x="176060" y="173990"/>
                </a:lnTo>
                <a:lnTo>
                  <a:pt x="174015" y="176149"/>
                </a:lnTo>
                <a:lnTo>
                  <a:pt x="172148" y="172212"/>
                </a:lnTo>
                <a:lnTo>
                  <a:pt x="169570" y="168656"/>
                </a:lnTo>
                <a:lnTo>
                  <a:pt x="166395" y="165608"/>
                </a:lnTo>
                <a:lnTo>
                  <a:pt x="160667" y="159131"/>
                </a:lnTo>
                <a:lnTo>
                  <a:pt x="152920" y="154813"/>
                </a:lnTo>
                <a:lnTo>
                  <a:pt x="144424" y="153416"/>
                </a:lnTo>
                <a:lnTo>
                  <a:pt x="132915" y="154417"/>
                </a:lnTo>
                <a:lnTo>
                  <a:pt x="121622" y="160315"/>
                </a:lnTo>
                <a:lnTo>
                  <a:pt x="115570" y="165608"/>
                </a:lnTo>
                <a:lnTo>
                  <a:pt x="103593" y="177419"/>
                </a:lnTo>
                <a:lnTo>
                  <a:pt x="100520" y="172466"/>
                </a:lnTo>
                <a:lnTo>
                  <a:pt x="95884" y="168783"/>
                </a:lnTo>
                <a:lnTo>
                  <a:pt x="90436" y="166878"/>
                </a:lnTo>
                <a:lnTo>
                  <a:pt x="85483" y="165354"/>
                </a:lnTo>
                <a:lnTo>
                  <a:pt x="82943" y="164719"/>
                </a:lnTo>
                <a:lnTo>
                  <a:pt x="87780" y="153006"/>
                </a:lnTo>
                <a:lnTo>
                  <a:pt x="92081" y="141026"/>
                </a:lnTo>
                <a:lnTo>
                  <a:pt x="88387" y="63719"/>
                </a:lnTo>
                <a:lnTo>
                  <a:pt x="87199" y="78131"/>
                </a:lnTo>
                <a:lnTo>
                  <a:pt x="85745" y="92985"/>
                </a:lnTo>
                <a:lnTo>
                  <a:pt x="84023" y="107051"/>
                </a:lnTo>
                <a:lnTo>
                  <a:pt x="82036" y="119098"/>
                </a:lnTo>
                <a:lnTo>
                  <a:pt x="80505" y="125603"/>
                </a:lnTo>
                <a:lnTo>
                  <a:pt x="76654" y="137703"/>
                </a:lnTo>
                <a:lnTo>
                  <a:pt x="75526" y="179324"/>
                </a:lnTo>
                <a:lnTo>
                  <a:pt x="78943" y="179832"/>
                </a:lnTo>
                <a:lnTo>
                  <a:pt x="82295" y="180594"/>
                </a:lnTo>
                <a:lnTo>
                  <a:pt x="85572" y="181737"/>
                </a:lnTo>
                <a:lnTo>
                  <a:pt x="88430" y="183134"/>
                </a:lnTo>
                <a:lnTo>
                  <a:pt x="90690" y="185420"/>
                </a:lnTo>
                <a:lnTo>
                  <a:pt x="91935" y="188341"/>
                </a:lnTo>
                <a:lnTo>
                  <a:pt x="87769" y="191262"/>
                </a:lnTo>
                <a:lnTo>
                  <a:pt x="80937" y="194691"/>
                </a:lnTo>
                <a:lnTo>
                  <a:pt x="76187" y="191008"/>
                </a:lnTo>
                <a:lnTo>
                  <a:pt x="73482" y="187071"/>
                </a:lnTo>
                <a:lnTo>
                  <a:pt x="67304" y="161334"/>
                </a:lnTo>
                <a:lnTo>
                  <a:pt x="64808" y="166751"/>
                </a:lnTo>
                <a:lnTo>
                  <a:pt x="62064" y="170434"/>
                </a:lnTo>
                <a:lnTo>
                  <a:pt x="60007" y="174752"/>
                </a:lnTo>
                <a:lnTo>
                  <a:pt x="58762" y="179197"/>
                </a:lnTo>
                <a:lnTo>
                  <a:pt x="58254" y="179959"/>
                </a:lnTo>
                <a:lnTo>
                  <a:pt x="44437" y="201930"/>
                </a:lnTo>
                <a:lnTo>
                  <a:pt x="31980" y="199271"/>
                </a:lnTo>
                <a:lnTo>
                  <a:pt x="19955" y="195100"/>
                </a:lnTo>
                <a:lnTo>
                  <a:pt x="16954" y="193802"/>
                </a:lnTo>
                <a:lnTo>
                  <a:pt x="10590" y="208237"/>
                </a:lnTo>
                <a:lnTo>
                  <a:pt x="23349" y="213272"/>
                </a:lnTo>
                <a:lnTo>
                  <a:pt x="37461" y="216725"/>
                </a:lnTo>
                <a:lnTo>
                  <a:pt x="47256" y="218440"/>
                </a:lnTo>
                <a:lnTo>
                  <a:pt x="51155" y="218440"/>
                </a:lnTo>
                <a:lnTo>
                  <a:pt x="55117" y="214757"/>
                </a:lnTo>
                <a:lnTo>
                  <a:pt x="63830" y="200914"/>
                </a:lnTo>
                <a:lnTo>
                  <a:pt x="66928" y="203708"/>
                </a:lnTo>
                <a:lnTo>
                  <a:pt x="78334" y="208271"/>
                </a:lnTo>
                <a:lnTo>
                  <a:pt x="90488" y="206894"/>
                </a:lnTo>
                <a:lnTo>
                  <a:pt x="93154" y="207518"/>
                </a:lnTo>
                <a:lnTo>
                  <a:pt x="94284" y="210566"/>
                </a:lnTo>
                <a:lnTo>
                  <a:pt x="101744" y="221395"/>
                </a:lnTo>
                <a:lnTo>
                  <a:pt x="112327" y="228983"/>
                </a:lnTo>
                <a:lnTo>
                  <a:pt x="107645" y="201041"/>
                </a:lnTo>
                <a:lnTo>
                  <a:pt x="107645" y="197866"/>
                </a:lnTo>
                <a:lnTo>
                  <a:pt x="108419" y="194945"/>
                </a:lnTo>
                <a:lnTo>
                  <a:pt x="126911" y="176403"/>
                </a:lnTo>
                <a:lnTo>
                  <a:pt x="132714" y="170561"/>
                </a:lnTo>
                <a:lnTo>
                  <a:pt x="137896" y="168148"/>
                </a:lnTo>
                <a:lnTo>
                  <a:pt x="142608" y="168529"/>
                </a:lnTo>
                <a:lnTo>
                  <a:pt x="147624" y="169672"/>
                </a:lnTo>
                <a:lnTo>
                  <a:pt x="152120" y="172466"/>
                </a:lnTo>
                <a:lnTo>
                  <a:pt x="155409" y="176403"/>
                </a:lnTo>
                <a:lnTo>
                  <a:pt x="160155" y="182836"/>
                </a:lnTo>
                <a:lnTo>
                  <a:pt x="158358" y="191047"/>
                </a:lnTo>
                <a:lnTo>
                  <a:pt x="147789" y="204978"/>
                </a:lnTo>
                <a:lnTo>
                  <a:pt x="144856" y="208407"/>
                </a:lnTo>
                <a:lnTo>
                  <a:pt x="141668" y="211455"/>
                </a:lnTo>
                <a:lnTo>
                  <a:pt x="139509" y="230378"/>
                </a:lnTo>
                <a:lnTo>
                  <a:pt x="141122" y="236347"/>
                </a:lnTo>
                <a:lnTo>
                  <a:pt x="144386" y="241808"/>
                </a:lnTo>
                <a:lnTo>
                  <a:pt x="148932" y="246126"/>
                </a:lnTo>
                <a:lnTo>
                  <a:pt x="158887" y="253583"/>
                </a:lnTo>
                <a:lnTo>
                  <a:pt x="170735" y="256644"/>
                </a:lnTo>
                <a:lnTo>
                  <a:pt x="163889" y="238146"/>
                </a:lnTo>
                <a:lnTo>
                  <a:pt x="159842" y="234823"/>
                </a:lnTo>
                <a:lnTo>
                  <a:pt x="151714" y="226568"/>
                </a:lnTo>
                <a:lnTo>
                  <a:pt x="154736" y="221107"/>
                </a:lnTo>
                <a:lnTo>
                  <a:pt x="158153" y="217170"/>
                </a:lnTo>
                <a:lnTo>
                  <a:pt x="161493" y="213360"/>
                </a:lnTo>
                <a:lnTo>
                  <a:pt x="169987" y="203663"/>
                </a:lnTo>
                <a:lnTo>
                  <a:pt x="179456" y="193103"/>
                </a:lnTo>
                <a:lnTo>
                  <a:pt x="187108" y="184963"/>
                </a:lnTo>
                <a:lnTo>
                  <a:pt x="187286" y="184785"/>
                </a:lnTo>
                <a:lnTo>
                  <a:pt x="195628" y="179941"/>
                </a:lnTo>
                <a:lnTo>
                  <a:pt x="206698" y="180598"/>
                </a:lnTo>
                <a:lnTo>
                  <a:pt x="215074" y="186309"/>
                </a:lnTo>
                <a:lnTo>
                  <a:pt x="222338" y="193548"/>
                </a:lnTo>
                <a:lnTo>
                  <a:pt x="219316" y="200025"/>
                </a:lnTo>
                <a:lnTo>
                  <a:pt x="217906" y="202057"/>
                </a:lnTo>
                <a:lnTo>
                  <a:pt x="184327" y="261112"/>
                </a:lnTo>
                <a:lnTo>
                  <a:pt x="188950" y="265684"/>
                </a:lnTo>
                <a:lnTo>
                  <a:pt x="194779" y="267716"/>
                </a:lnTo>
                <a:lnTo>
                  <a:pt x="198323" y="268986"/>
                </a:lnTo>
                <a:lnTo>
                  <a:pt x="202031" y="269621"/>
                </a:lnTo>
                <a:lnTo>
                  <a:pt x="205778" y="269621"/>
                </a:lnTo>
                <a:lnTo>
                  <a:pt x="214210" y="269367"/>
                </a:lnTo>
                <a:lnTo>
                  <a:pt x="222364" y="266446"/>
                </a:lnTo>
                <a:lnTo>
                  <a:pt x="229057" y="261239"/>
                </a:lnTo>
                <a:lnTo>
                  <a:pt x="230886" y="263779"/>
                </a:lnTo>
                <a:lnTo>
                  <a:pt x="233286" y="265811"/>
                </a:lnTo>
                <a:lnTo>
                  <a:pt x="236080" y="267208"/>
                </a:lnTo>
                <a:lnTo>
                  <a:pt x="239128" y="268732"/>
                </a:lnTo>
                <a:lnTo>
                  <a:pt x="242519" y="269621"/>
                </a:lnTo>
                <a:lnTo>
                  <a:pt x="245935" y="269494"/>
                </a:lnTo>
                <a:lnTo>
                  <a:pt x="251345" y="252857"/>
                </a:lnTo>
                <a:lnTo>
                  <a:pt x="244284" y="255143"/>
                </a:lnTo>
                <a:lnTo>
                  <a:pt x="241338" y="251079"/>
                </a:lnTo>
                <a:lnTo>
                  <a:pt x="240868" y="225933"/>
                </a:lnTo>
                <a:lnTo>
                  <a:pt x="237197" y="231267"/>
                </a:lnTo>
                <a:lnTo>
                  <a:pt x="233083" y="236474"/>
                </a:lnTo>
                <a:lnTo>
                  <a:pt x="228587" y="241300"/>
                </a:lnTo>
                <a:lnTo>
                  <a:pt x="214562" y="251762"/>
                </a:lnTo>
                <a:lnTo>
                  <a:pt x="204467" y="253846"/>
                </a:lnTo>
                <a:lnTo>
                  <a:pt x="199847" y="252857"/>
                </a:lnTo>
                <a:lnTo>
                  <a:pt x="196037" y="249301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62585" y="7841615"/>
            <a:ext cx="596265" cy="596265"/>
          </a:xfrm>
          <a:custGeom>
            <a:avLst/>
            <a:gdLst/>
            <a:ahLst/>
            <a:cxnLst/>
            <a:rect b="b" l="l" r="r" t="t"/>
            <a:pathLst>
              <a:path h="596265" w="596265">
                <a:moveTo>
                  <a:pt x="0" y="596264"/>
                </a:moveTo>
                <a:lnTo>
                  <a:pt x="596265" y="596264"/>
                </a:lnTo>
                <a:lnTo>
                  <a:pt x="596265" y="0"/>
                </a:lnTo>
                <a:lnTo>
                  <a:pt x="0" y="0"/>
                </a:lnTo>
                <a:lnTo>
                  <a:pt x="0" y="596264"/>
                </a:lnTo>
                <a:close/>
              </a:path>
            </a:pathLst>
          </a:custGeom>
          <a:solidFill>
            <a:srgbClr val="DF0304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623586" y="8079860"/>
            <a:ext cx="71124" cy="71132"/>
          </a:xfrm>
          <a:custGeom>
            <a:avLst/>
            <a:gdLst/>
            <a:ahLst/>
            <a:cxnLst/>
            <a:rect b="b" l="l" r="r" t="t"/>
            <a:pathLst>
              <a:path h="71132" w="71124">
                <a:moveTo>
                  <a:pt x="68436" y="21977"/>
                </a:moveTo>
                <a:lnTo>
                  <a:pt x="65161" y="15830"/>
                </a:lnTo>
                <a:lnTo>
                  <a:pt x="56760" y="6999"/>
                </a:lnTo>
                <a:lnTo>
                  <a:pt x="46079" y="1582"/>
                </a:lnTo>
                <a:lnTo>
                  <a:pt x="34134" y="0"/>
                </a:lnTo>
                <a:lnTo>
                  <a:pt x="21941" y="2673"/>
                </a:lnTo>
                <a:lnTo>
                  <a:pt x="15806" y="5935"/>
                </a:lnTo>
                <a:lnTo>
                  <a:pt x="6981" y="14329"/>
                </a:lnTo>
                <a:lnTo>
                  <a:pt x="1571" y="25010"/>
                </a:lnTo>
                <a:lnTo>
                  <a:pt x="0" y="36959"/>
                </a:lnTo>
                <a:lnTo>
                  <a:pt x="2688" y="49155"/>
                </a:lnTo>
                <a:lnTo>
                  <a:pt x="5967" y="55302"/>
                </a:lnTo>
                <a:lnTo>
                  <a:pt x="14372" y="64133"/>
                </a:lnTo>
                <a:lnTo>
                  <a:pt x="25054" y="69550"/>
                </a:lnTo>
                <a:lnTo>
                  <a:pt x="36997" y="71132"/>
                </a:lnTo>
                <a:lnTo>
                  <a:pt x="49183" y="68459"/>
                </a:lnTo>
                <a:lnTo>
                  <a:pt x="55318" y="65197"/>
                </a:lnTo>
                <a:lnTo>
                  <a:pt x="64143" y="56803"/>
                </a:lnTo>
                <a:lnTo>
                  <a:pt x="69553" y="46122"/>
                </a:lnTo>
                <a:lnTo>
                  <a:pt x="71124" y="34173"/>
                </a:lnTo>
                <a:lnTo>
                  <a:pt x="68436" y="21977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569937" y="8107299"/>
            <a:ext cx="178282" cy="236981"/>
          </a:xfrm>
          <a:custGeom>
            <a:avLst/>
            <a:gdLst/>
            <a:ahLst/>
            <a:cxnLst/>
            <a:rect b="b" l="l" r="r" t="t"/>
            <a:pathLst>
              <a:path h="236981" w="178282">
                <a:moveTo>
                  <a:pt x="53200" y="174498"/>
                </a:moveTo>
                <a:lnTo>
                  <a:pt x="53200" y="221106"/>
                </a:lnTo>
                <a:lnTo>
                  <a:pt x="53352" y="229869"/>
                </a:lnTo>
                <a:lnTo>
                  <a:pt x="60502" y="236981"/>
                </a:lnTo>
                <a:lnTo>
                  <a:pt x="69265" y="236855"/>
                </a:lnTo>
                <a:lnTo>
                  <a:pt x="77723" y="236727"/>
                </a:lnTo>
                <a:lnTo>
                  <a:pt x="84556" y="229869"/>
                </a:lnTo>
                <a:lnTo>
                  <a:pt x="84708" y="221487"/>
                </a:lnTo>
                <a:lnTo>
                  <a:pt x="84708" y="174498"/>
                </a:lnTo>
                <a:lnTo>
                  <a:pt x="93256" y="174498"/>
                </a:lnTo>
                <a:lnTo>
                  <a:pt x="93370" y="229869"/>
                </a:lnTo>
                <a:lnTo>
                  <a:pt x="100507" y="236981"/>
                </a:lnTo>
                <a:lnTo>
                  <a:pt x="109258" y="236855"/>
                </a:lnTo>
                <a:lnTo>
                  <a:pt x="117716" y="236727"/>
                </a:lnTo>
                <a:lnTo>
                  <a:pt x="124548" y="229869"/>
                </a:lnTo>
                <a:lnTo>
                  <a:pt x="124701" y="221487"/>
                </a:lnTo>
                <a:lnTo>
                  <a:pt x="124701" y="174498"/>
                </a:lnTo>
                <a:lnTo>
                  <a:pt x="143522" y="174498"/>
                </a:lnTo>
                <a:lnTo>
                  <a:pt x="124561" y="75692"/>
                </a:lnTo>
                <a:lnTo>
                  <a:pt x="172199" y="27939"/>
                </a:lnTo>
                <a:lnTo>
                  <a:pt x="178257" y="21843"/>
                </a:lnTo>
                <a:lnTo>
                  <a:pt x="178282" y="12064"/>
                </a:lnTo>
                <a:lnTo>
                  <a:pt x="172275" y="6095"/>
                </a:lnTo>
                <a:lnTo>
                  <a:pt x="166255" y="0"/>
                </a:lnTo>
                <a:lnTo>
                  <a:pt x="156464" y="0"/>
                </a:lnTo>
                <a:lnTo>
                  <a:pt x="150418" y="5968"/>
                </a:lnTo>
                <a:lnTo>
                  <a:pt x="114147" y="42290"/>
                </a:lnTo>
                <a:lnTo>
                  <a:pt x="103871" y="49497"/>
                </a:lnTo>
                <a:lnTo>
                  <a:pt x="92189" y="52623"/>
                </a:lnTo>
                <a:lnTo>
                  <a:pt x="80212" y="51670"/>
                </a:lnTo>
                <a:lnTo>
                  <a:pt x="69049" y="46637"/>
                </a:lnTo>
                <a:lnTo>
                  <a:pt x="63817" y="42290"/>
                </a:lnTo>
                <a:lnTo>
                  <a:pt x="27749" y="6223"/>
                </a:lnTo>
                <a:lnTo>
                  <a:pt x="21843" y="381"/>
                </a:lnTo>
                <a:lnTo>
                  <a:pt x="12407" y="126"/>
                </a:lnTo>
                <a:lnTo>
                  <a:pt x="6235" y="5714"/>
                </a:lnTo>
                <a:lnTo>
                  <a:pt x="152" y="11683"/>
                </a:lnTo>
                <a:lnTo>
                  <a:pt x="0" y="21336"/>
                </a:lnTo>
                <a:lnTo>
                  <a:pt x="5918" y="27431"/>
                </a:lnTo>
                <a:lnTo>
                  <a:pt x="6235" y="27812"/>
                </a:lnTo>
                <a:lnTo>
                  <a:pt x="53886" y="75692"/>
                </a:lnTo>
                <a:lnTo>
                  <a:pt x="34442" y="174498"/>
                </a:lnTo>
                <a:lnTo>
                  <a:pt x="53200" y="174498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86458" y="7877302"/>
            <a:ext cx="261838" cy="524256"/>
          </a:xfrm>
          <a:custGeom>
            <a:avLst/>
            <a:gdLst/>
            <a:ahLst/>
            <a:cxnLst/>
            <a:rect b="b" l="l" r="r" t="t"/>
            <a:pathLst>
              <a:path h="524255" w="261838">
                <a:moveTo>
                  <a:pt x="84496" y="506856"/>
                </a:moveTo>
                <a:lnTo>
                  <a:pt x="84496" y="263779"/>
                </a:lnTo>
                <a:lnTo>
                  <a:pt x="71122" y="277114"/>
                </a:lnTo>
                <a:lnTo>
                  <a:pt x="71122" y="502031"/>
                </a:lnTo>
                <a:lnTo>
                  <a:pt x="76105" y="514580"/>
                </a:lnTo>
                <a:lnTo>
                  <a:pt x="86608" y="522521"/>
                </a:lnTo>
                <a:lnTo>
                  <a:pt x="97602" y="524256"/>
                </a:lnTo>
                <a:lnTo>
                  <a:pt x="90706" y="511048"/>
                </a:lnTo>
                <a:lnTo>
                  <a:pt x="84496" y="506856"/>
                </a:lnTo>
                <a:close/>
              </a:path>
              <a:path h="524255" w="261838">
                <a:moveTo>
                  <a:pt x="383047" y="98806"/>
                </a:moveTo>
                <a:lnTo>
                  <a:pt x="383047" y="62484"/>
                </a:lnTo>
                <a:lnTo>
                  <a:pt x="383987" y="58547"/>
                </a:lnTo>
                <a:lnTo>
                  <a:pt x="382628" y="54991"/>
                </a:lnTo>
                <a:lnTo>
                  <a:pt x="379898" y="52324"/>
                </a:lnTo>
                <a:lnTo>
                  <a:pt x="376494" y="51689"/>
                </a:lnTo>
                <a:lnTo>
                  <a:pt x="375529" y="48768"/>
                </a:lnTo>
                <a:lnTo>
                  <a:pt x="376913" y="45466"/>
                </a:lnTo>
                <a:lnTo>
                  <a:pt x="422074" y="45339"/>
                </a:lnTo>
                <a:lnTo>
                  <a:pt x="425351" y="46862"/>
                </a:lnTo>
                <a:lnTo>
                  <a:pt x="425414" y="50418"/>
                </a:lnTo>
                <a:lnTo>
                  <a:pt x="422697" y="52070"/>
                </a:lnTo>
                <a:lnTo>
                  <a:pt x="419141" y="53467"/>
                </a:lnTo>
                <a:lnTo>
                  <a:pt x="417070" y="56642"/>
                </a:lnTo>
                <a:lnTo>
                  <a:pt x="417248" y="60452"/>
                </a:lnTo>
                <a:lnTo>
                  <a:pt x="417655" y="62737"/>
                </a:lnTo>
                <a:lnTo>
                  <a:pt x="417655" y="145923"/>
                </a:lnTo>
                <a:lnTo>
                  <a:pt x="418379" y="149352"/>
                </a:lnTo>
                <a:lnTo>
                  <a:pt x="419585" y="150622"/>
                </a:lnTo>
                <a:lnTo>
                  <a:pt x="532666" y="263652"/>
                </a:lnTo>
                <a:lnTo>
                  <a:pt x="537643" y="274686"/>
                </a:lnTo>
                <a:lnTo>
                  <a:pt x="534057" y="286089"/>
                </a:lnTo>
                <a:lnTo>
                  <a:pt x="532602" y="287655"/>
                </a:lnTo>
                <a:lnTo>
                  <a:pt x="521580" y="292685"/>
                </a:lnTo>
                <a:lnTo>
                  <a:pt x="510133" y="289199"/>
                </a:lnTo>
                <a:lnTo>
                  <a:pt x="508472" y="287655"/>
                </a:lnTo>
                <a:lnTo>
                  <a:pt x="279834" y="59055"/>
                </a:lnTo>
                <a:lnTo>
                  <a:pt x="277180" y="56515"/>
                </a:lnTo>
                <a:lnTo>
                  <a:pt x="273040" y="56515"/>
                </a:lnTo>
                <a:lnTo>
                  <a:pt x="270385" y="59055"/>
                </a:lnTo>
                <a:lnTo>
                  <a:pt x="41684" y="287655"/>
                </a:lnTo>
                <a:lnTo>
                  <a:pt x="30655" y="292687"/>
                </a:lnTo>
                <a:lnTo>
                  <a:pt x="19240" y="289149"/>
                </a:lnTo>
                <a:lnTo>
                  <a:pt x="17681" y="287655"/>
                </a:lnTo>
                <a:lnTo>
                  <a:pt x="12679" y="276676"/>
                </a:lnTo>
                <a:lnTo>
                  <a:pt x="8232" y="254254"/>
                </a:lnTo>
                <a:lnTo>
                  <a:pt x="1738" y="264820"/>
                </a:lnTo>
                <a:lnTo>
                  <a:pt x="0" y="276669"/>
                </a:lnTo>
                <a:lnTo>
                  <a:pt x="2973" y="288303"/>
                </a:lnTo>
                <a:lnTo>
                  <a:pt x="9464" y="297180"/>
                </a:lnTo>
                <a:lnTo>
                  <a:pt x="20089" y="303703"/>
                </a:lnTo>
                <a:lnTo>
                  <a:pt x="32033" y="305417"/>
                </a:lnTo>
                <a:lnTo>
                  <a:pt x="43753" y="302322"/>
                </a:lnTo>
                <a:lnTo>
                  <a:pt x="51120" y="297180"/>
                </a:lnTo>
                <a:lnTo>
                  <a:pt x="71122" y="277114"/>
                </a:lnTo>
                <a:lnTo>
                  <a:pt x="84496" y="263779"/>
                </a:lnTo>
                <a:lnTo>
                  <a:pt x="275135" y="73152"/>
                </a:lnTo>
                <a:lnTo>
                  <a:pt x="465788" y="263906"/>
                </a:lnTo>
                <a:lnTo>
                  <a:pt x="465788" y="506856"/>
                </a:lnTo>
                <a:lnTo>
                  <a:pt x="459654" y="511048"/>
                </a:lnTo>
                <a:lnTo>
                  <a:pt x="90706" y="511048"/>
                </a:lnTo>
                <a:lnTo>
                  <a:pt x="97602" y="524256"/>
                </a:lnTo>
                <a:lnTo>
                  <a:pt x="452618" y="524256"/>
                </a:lnTo>
                <a:lnTo>
                  <a:pt x="467103" y="520582"/>
                </a:lnTo>
                <a:lnTo>
                  <a:pt x="476739" y="511117"/>
                </a:lnTo>
                <a:lnTo>
                  <a:pt x="479161" y="501777"/>
                </a:lnTo>
                <a:lnTo>
                  <a:pt x="479161" y="277241"/>
                </a:lnTo>
                <a:lnTo>
                  <a:pt x="499087" y="297180"/>
                </a:lnTo>
                <a:lnTo>
                  <a:pt x="509737" y="303487"/>
                </a:lnTo>
                <a:lnTo>
                  <a:pt x="521594" y="305050"/>
                </a:lnTo>
                <a:lnTo>
                  <a:pt x="533164" y="301946"/>
                </a:lnTo>
                <a:lnTo>
                  <a:pt x="542051" y="295275"/>
                </a:lnTo>
                <a:lnTo>
                  <a:pt x="548395" y="284527"/>
                </a:lnTo>
                <a:lnTo>
                  <a:pt x="549941" y="272561"/>
                </a:lnTo>
                <a:lnTo>
                  <a:pt x="546685" y="260866"/>
                </a:lnTo>
                <a:lnTo>
                  <a:pt x="542115" y="254254"/>
                </a:lnTo>
                <a:lnTo>
                  <a:pt x="431180" y="143129"/>
                </a:lnTo>
                <a:lnTo>
                  <a:pt x="431180" y="62737"/>
                </a:lnTo>
                <a:lnTo>
                  <a:pt x="438200" y="53144"/>
                </a:lnTo>
                <a:lnTo>
                  <a:pt x="437224" y="41450"/>
                </a:lnTo>
                <a:lnTo>
                  <a:pt x="436133" y="39497"/>
                </a:lnTo>
                <a:lnTo>
                  <a:pt x="433072" y="34798"/>
                </a:lnTo>
                <a:lnTo>
                  <a:pt x="427840" y="31877"/>
                </a:lnTo>
                <a:lnTo>
                  <a:pt x="369318" y="32004"/>
                </a:lnTo>
                <a:lnTo>
                  <a:pt x="361889" y="39497"/>
                </a:lnTo>
                <a:lnTo>
                  <a:pt x="362041" y="54356"/>
                </a:lnTo>
                <a:lnTo>
                  <a:pt x="364873" y="59562"/>
                </a:lnTo>
                <a:lnTo>
                  <a:pt x="369534" y="62611"/>
                </a:lnTo>
                <a:lnTo>
                  <a:pt x="369534" y="82423"/>
                </a:lnTo>
                <a:lnTo>
                  <a:pt x="297830" y="10160"/>
                </a:lnTo>
                <a:lnTo>
                  <a:pt x="296649" y="8890"/>
                </a:lnTo>
                <a:lnTo>
                  <a:pt x="290959" y="3175"/>
                </a:lnTo>
                <a:lnTo>
                  <a:pt x="283200" y="0"/>
                </a:lnTo>
                <a:lnTo>
                  <a:pt x="267096" y="0"/>
                </a:lnTo>
                <a:lnTo>
                  <a:pt x="259375" y="3302"/>
                </a:lnTo>
                <a:lnTo>
                  <a:pt x="261838" y="19431"/>
                </a:lnTo>
                <a:lnTo>
                  <a:pt x="262664" y="18161"/>
                </a:lnTo>
                <a:lnTo>
                  <a:pt x="265966" y="14859"/>
                </a:lnTo>
                <a:lnTo>
                  <a:pt x="270474" y="13081"/>
                </a:lnTo>
                <a:lnTo>
                  <a:pt x="275135" y="13208"/>
                </a:lnTo>
                <a:lnTo>
                  <a:pt x="279618" y="13208"/>
                </a:lnTo>
                <a:lnTo>
                  <a:pt x="283911" y="14986"/>
                </a:lnTo>
                <a:lnTo>
                  <a:pt x="287073" y="18161"/>
                </a:lnTo>
                <a:lnTo>
                  <a:pt x="287619" y="19177"/>
                </a:lnTo>
                <a:lnTo>
                  <a:pt x="371668" y="103505"/>
                </a:lnTo>
                <a:lnTo>
                  <a:pt x="373611" y="105410"/>
                </a:lnTo>
                <a:lnTo>
                  <a:pt x="376469" y="105918"/>
                </a:lnTo>
                <a:lnTo>
                  <a:pt x="381409" y="103886"/>
                </a:lnTo>
                <a:lnTo>
                  <a:pt x="382984" y="101473"/>
                </a:lnTo>
                <a:lnTo>
                  <a:pt x="383047" y="98806"/>
                </a:lnTo>
                <a:close/>
              </a:path>
              <a:path h="524255" w="261838">
                <a:moveTo>
                  <a:pt x="12679" y="276676"/>
                </a:moveTo>
                <a:lnTo>
                  <a:pt x="16278" y="265258"/>
                </a:lnTo>
                <a:lnTo>
                  <a:pt x="17681" y="263652"/>
                </a:lnTo>
                <a:lnTo>
                  <a:pt x="261838" y="19431"/>
                </a:lnTo>
                <a:lnTo>
                  <a:pt x="259375" y="3302"/>
                </a:lnTo>
                <a:lnTo>
                  <a:pt x="253698" y="8890"/>
                </a:lnTo>
                <a:lnTo>
                  <a:pt x="252390" y="10414"/>
                </a:lnTo>
                <a:lnTo>
                  <a:pt x="8232" y="254254"/>
                </a:lnTo>
                <a:lnTo>
                  <a:pt x="12679" y="276676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465834" y="706501"/>
            <a:ext cx="3813129" cy="1084199"/>
          </a:xfrm>
          <a:prstGeom prst="rect">
            <a:avLst/>
          </a:prstGeom>
        </p:spPr>
        <p:txBody>
          <a:bodyPr bIns="0" lIns="0" rIns="0" rtlCol="0" tIns="28892" wrap="square">
            <a:noAutofit/>
          </a:bodyPr>
          <a:lstStyle/>
          <a:p>
            <a:pPr algn="ctr" marL="669455" marR="685094">
              <a:lnSpc>
                <a:spcPts val="4550"/>
              </a:lnSpc>
            </a:pPr>
            <a:r>
              <a:rPr b="1" dirty="0" smtClean="0" spc="-14" sz="4600">
                <a:solidFill>
                  <a:srgbClr val="FFFFFF"/>
                </a:solidFill>
                <a:latin typeface="Calibri"/>
                <a:cs typeface="Calibri"/>
              </a:rPr>
              <a:t>COVI</a:t>
            </a:r>
            <a:r>
              <a:rPr b="1" dirty="0" smtClean="0" spc="-14" sz="460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b="1" dirty="0" smtClean="0" spc="-14" sz="460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b="1" dirty="0" smtClean="0" spc="-14" sz="4600">
                <a:solidFill>
                  <a:srgbClr val="FFFFFF"/>
                </a:solidFill>
                <a:latin typeface="Calibri"/>
                <a:cs typeface="Calibri"/>
              </a:rPr>
              <a:t>19</a:t>
            </a:r>
            <a:endParaRPr sz="4600">
              <a:latin typeface="Calibri"/>
              <a:cs typeface="Calibri"/>
            </a:endParaRPr>
          </a:p>
          <a:p>
            <a:pPr algn="ctr" marL="733577" marR="748411">
              <a:lnSpc>
                <a:spcPts val="1555"/>
              </a:lnSpc>
            </a:pPr>
            <a:r>
              <a:rPr b="1" dirty="0" smtClean="0" spc="0" sz="1700">
                <a:solidFill>
                  <a:srgbClr val="FFFF00"/>
                </a:solidFill>
                <a:latin typeface="Calibri"/>
                <a:cs typeface="Calibri"/>
              </a:rPr>
              <a:t>(</a:t>
            </a:r>
            <a:r>
              <a:rPr b="1" dirty="0" smtClean="0" spc="0" sz="1700">
                <a:solidFill>
                  <a:srgbClr val="FFFF00"/>
                </a:solidFill>
                <a:latin typeface="Calibri"/>
                <a:cs typeface="Calibri"/>
              </a:rPr>
              <a:t>2019</a:t>
            </a:r>
            <a:r>
              <a:rPr b="1" dirty="0" smtClean="0" spc="0" sz="170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b="1" dirty="0" smtClean="0" spc="0" sz="1700">
                <a:solidFill>
                  <a:srgbClr val="FFFF00"/>
                </a:solidFill>
                <a:latin typeface="Calibri"/>
                <a:cs typeface="Calibri"/>
              </a:rPr>
              <a:t>Nov</a:t>
            </a:r>
            <a:r>
              <a:rPr b="1" dirty="0" smtClean="0" spc="0" sz="1700">
                <a:solidFill>
                  <a:srgbClr val="FFFF00"/>
                </a:solidFill>
                <a:latin typeface="Calibri"/>
                <a:cs typeface="Calibri"/>
              </a:rPr>
              <a:t>e</a:t>
            </a:r>
            <a:r>
              <a:rPr b="1" dirty="0" smtClean="0" spc="0" sz="1700">
                <a:solidFill>
                  <a:srgbClr val="FFFF00"/>
                </a:solidFill>
                <a:latin typeface="Calibri"/>
                <a:cs typeface="Calibri"/>
              </a:rPr>
              <a:t>l</a:t>
            </a:r>
            <a:r>
              <a:rPr b="1" dirty="0" smtClean="0" spc="0" sz="170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b="1" dirty="0" smtClean="0" spc="0" sz="1700">
                <a:solidFill>
                  <a:srgbClr val="FFFF00"/>
                </a:solidFill>
                <a:latin typeface="Calibri"/>
                <a:cs typeface="Calibri"/>
              </a:rPr>
              <a:t>C</a:t>
            </a:r>
            <a:r>
              <a:rPr b="1" dirty="0" smtClean="0" spc="0" sz="1700">
                <a:solidFill>
                  <a:srgbClr val="FFFF00"/>
                </a:solidFill>
                <a:latin typeface="Calibri"/>
                <a:cs typeface="Calibri"/>
              </a:rPr>
              <a:t>o</a:t>
            </a:r>
            <a:r>
              <a:rPr b="1" dirty="0" smtClean="0" spc="0" sz="1700">
                <a:solidFill>
                  <a:srgbClr val="FFFF00"/>
                </a:solidFill>
                <a:latin typeface="Calibri"/>
                <a:cs typeface="Calibri"/>
              </a:rPr>
              <a:t>r</a:t>
            </a:r>
            <a:r>
              <a:rPr b="1" dirty="0" smtClean="0" spc="0" sz="1700">
                <a:solidFill>
                  <a:srgbClr val="FFFF00"/>
                </a:solidFill>
                <a:latin typeface="Calibri"/>
                <a:cs typeface="Calibri"/>
              </a:rPr>
              <a:t>o</a:t>
            </a:r>
            <a:r>
              <a:rPr b="1" dirty="0" smtClean="0" spc="0" sz="1700">
                <a:solidFill>
                  <a:srgbClr val="FFFF00"/>
                </a:solidFill>
                <a:latin typeface="Calibri"/>
                <a:cs typeface="Calibri"/>
              </a:rPr>
              <a:t>na</a:t>
            </a:r>
            <a:r>
              <a:rPr b="1" dirty="0" smtClean="0" spc="0" sz="1700">
                <a:solidFill>
                  <a:srgbClr val="FFFF00"/>
                </a:solidFill>
                <a:latin typeface="Calibri"/>
                <a:cs typeface="Calibri"/>
              </a:rPr>
              <a:t>v</a:t>
            </a:r>
            <a:r>
              <a:rPr b="1" dirty="0" smtClean="0" spc="0" sz="1700">
                <a:solidFill>
                  <a:srgbClr val="FFFF00"/>
                </a:solidFill>
                <a:latin typeface="Calibri"/>
                <a:cs typeface="Calibri"/>
              </a:rPr>
              <a:t>ir</a:t>
            </a:r>
            <a:r>
              <a:rPr b="1" dirty="0" smtClean="0" spc="0" sz="1700">
                <a:solidFill>
                  <a:srgbClr val="FFFF00"/>
                </a:solidFill>
                <a:latin typeface="Calibri"/>
                <a:cs typeface="Calibri"/>
              </a:rPr>
              <a:t>u</a:t>
            </a:r>
            <a:r>
              <a:rPr b="1" dirty="0" smtClean="0" spc="0" sz="1700">
                <a:solidFill>
                  <a:srgbClr val="FFFF00"/>
                </a:solidFill>
                <a:latin typeface="Calibri"/>
                <a:cs typeface="Calibri"/>
              </a:rPr>
              <a:t>s</a:t>
            </a:r>
            <a:r>
              <a:rPr b="1" dirty="0" smtClean="0" spc="0" sz="1700">
                <a:solidFill>
                  <a:srgbClr val="FFFF00"/>
                </a:solidFill>
                <a:latin typeface="Calibri"/>
                <a:cs typeface="Calibri"/>
              </a:rPr>
              <a:t>)</a:t>
            </a:r>
            <a:endParaRPr sz="170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</a:pPr>
            <a:r>
              <a:rPr b="1" dirty="0" smtClean="0" spc="-8" sz="1900">
                <a:solidFill>
                  <a:srgbClr val="FFFFFF"/>
                </a:solidFill>
                <a:latin typeface="Calibri"/>
                <a:cs typeface="Calibri"/>
              </a:rPr>
              <a:t>STAN</a:t>
            </a:r>
            <a:r>
              <a:rPr b="1" dirty="0" smtClean="0" spc="-8" sz="190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b="1" dirty="0" smtClean="0" spc="-8" sz="1900">
                <a:solidFill>
                  <a:srgbClr val="FFFFFF"/>
                </a:solidFill>
                <a:latin typeface="Calibri"/>
                <a:cs typeface="Calibri"/>
              </a:rPr>
              <a:t>ARD</a:t>
            </a:r>
            <a:r>
              <a:rPr b="1" dirty="0" smtClean="0" spc="-8" sz="19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b="1" dirty="0" smtClean="0" spc="-8" sz="190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b="1" dirty="0" smtClean="0" spc="-8" sz="1900">
                <a:solidFill>
                  <a:srgbClr val="FFFFFF"/>
                </a:solidFill>
                <a:latin typeface="Calibri"/>
                <a:cs typeface="Calibri"/>
              </a:rPr>
              <a:t>PERATING</a:t>
            </a:r>
            <a:r>
              <a:rPr b="1" dirty="0" smtClean="0" spc="-8" sz="19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b="1" dirty="0" smtClean="0" spc="-8" sz="190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b="1" dirty="0" smtClean="0" spc="-8" sz="1900">
                <a:solidFill>
                  <a:srgbClr val="FFFFFF"/>
                </a:solidFill>
                <a:latin typeface="Calibri"/>
                <a:cs typeface="Calibri"/>
              </a:rPr>
              <a:t>RO</a:t>
            </a:r>
            <a:r>
              <a:rPr b="1" dirty="0" smtClean="0" spc="-8" sz="190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b="1" dirty="0" smtClean="0" spc="-8" sz="1900">
                <a:solidFill>
                  <a:srgbClr val="FFFFFF"/>
                </a:solidFill>
                <a:latin typeface="Calibri"/>
                <a:cs typeface="Calibri"/>
              </a:rPr>
              <a:t>EDURES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95552" y="5192648"/>
            <a:ext cx="3273631" cy="451739"/>
          </a:xfrm>
          <a:prstGeom prst="rect">
            <a:avLst/>
          </a:prstGeom>
        </p:spPr>
        <p:txBody>
          <a:bodyPr bIns="0" lIns="0" rIns="0" rtlCol="0" tIns="8858" wrap="square">
            <a:noAutofit/>
          </a:bodyPr>
          <a:lstStyle/>
          <a:p>
            <a:pPr marL="12700" marR="18973">
              <a:lnSpc>
                <a:spcPts val="1395"/>
              </a:lnSpc>
            </a:pPr>
            <a:r>
              <a:rPr b="1" dirty="0" smtClean="0" spc="-2" sz="1300">
                <a:latin typeface="Calibri"/>
                <a:cs typeface="Calibri"/>
              </a:rPr>
              <a:t>COUGH</a:t>
            </a:r>
            <a:r>
              <a:rPr b="1" dirty="0" smtClean="0" spc="-2" sz="1300">
                <a:latin typeface="Calibri"/>
                <a:cs typeface="Calibri"/>
              </a:rPr>
              <a:t> </a:t>
            </a:r>
            <a:r>
              <a:rPr b="1" dirty="0" smtClean="0" spc="-2" sz="1300">
                <a:latin typeface="Calibri"/>
                <a:cs typeface="Calibri"/>
              </a:rPr>
              <a:t>OR</a:t>
            </a:r>
            <a:r>
              <a:rPr b="1" dirty="0" smtClean="0" spc="-2" sz="1300">
                <a:latin typeface="Calibri"/>
                <a:cs typeface="Calibri"/>
              </a:rPr>
              <a:t> </a:t>
            </a:r>
            <a:r>
              <a:rPr b="1" dirty="0" smtClean="0" spc="-2" sz="1300">
                <a:latin typeface="Calibri"/>
                <a:cs typeface="Calibri"/>
              </a:rPr>
              <a:t>S</a:t>
            </a:r>
            <a:r>
              <a:rPr b="1" dirty="0" smtClean="0" spc="-2" sz="1300">
                <a:latin typeface="Calibri"/>
                <a:cs typeface="Calibri"/>
              </a:rPr>
              <a:t>NE</a:t>
            </a:r>
            <a:r>
              <a:rPr b="1" dirty="0" smtClean="0" spc="-2" sz="1300">
                <a:latin typeface="Calibri"/>
                <a:cs typeface="Calibri"/>
              </a:rPr>
              <a:t>E</a:t>
            </a:r>
            <a:r>
              <a:rPr b="1" dirty="0" smtClean="0" spc="-2" sz="1300">
                <a:latin typeface="Calibri"/>
                <a:cs typeface="Calibri"/>
              </a:rPr>
              <a:t>Z</a:t>
            </a:r>
            <a:r>
              <a:rPr b="1" dirty="0" smtClean="0" spc="-2" sz="1300">
                <a:latin typeface="Calibri"/>
                <a:cs typeface="Calibri"/>
              </a:rPr>
              <a:t>E</a:t>
            </a:r>
            <a:r>
              <a:rPr b="1" dirty="0" smtClean="0" spc="-2" sz="1300">
                <a:latin typeface="Calibri"/>
                <a:cs typeface="Calibri"/>
              </a:rPr>
              <a:t> </a:t>
            </a:r>
            <a:r>
              <a:rPr b="1" dirty="0" smtClean="0" spc="-2" sz="1300">
                <a:latin typeface="Calibri"/>
                <a:cs typeface="Calibri"/>
              </a:rPr>
              <a:t>IN</a:t>
            </a:r>
            <a:r>
              <a:rPr b="1" dirty="0" smtClean="0" spc="-2" sz="1300">
                <a:latin typeface="Calibri"/>
                <a:cs typeface="Calibri"/>
              </a:rPr>
              <a:t> </a:t>
            </a:r>
            <a:r>
              <a:rPr b="1" dirty="0" smtClean="0" spc="-2" sz="1300">
                <a:latin typeface="Calibri"/>
                <a:cs typeface="Calibri"/>
              </a:rPr>
              <a:t>A</a:t>
            </a:r>
            <a:r>
              <a:rPr b="1" dirty="0" smtClean="0" spc="-2" sz="1300">
                <a:latin typeface="Calibri"/>
                <a:cs typeface="Calibri"/>
              </a:rPr>
              <a:t> </a:t>
            </a:r>
            <a:r>
              <a:rPr b="1" dirty="0" smtClean="0" spc="-2" sz="1300">
                <a:latin typeface="Calibri"/>
                <a:cs typeface="Calibri"/>
              </a:rPr>
              <a:t>T</a:t>
            </a:r>
            <a:r>
              <a:rPr b="1" dirty="0" smtClean="0" spc="-2" sz="1300">
                <a:latin typeface="Calibri"/>
                <a:cs typeface="Calibri"/>
              </a:rPr>
              <a:t>ISS</a:t>
            </a:r>
            <a:r>
              <a:rPr b="1" dirty="0" smtClean="0" spc="-2" sz="1300">
                <a:latin typeface="Calibri"/>
                <a:cs typeface="Calibri"/>
              </a:rPr>
              <a:t>U</a:t>
            </a:r>
            <a:r>
              <a:rPr b="1" dirty="0" smtClean="0" spc="-2" sz="1300">
                <a:latin typeface="Calibri"/>
                <a:cs typeface="Calibri"/>
              </a:rPr>
              <a:t>E</a:t>
            </a:r>
            <a:endParaRPr sz="1300">
              <a:latin typeface="Calibri"/>
              <a:cs typeface="Calibri"/>
            </a:endParaRPr>
          </a:p>
          <a:p>
            <a:pPr marL="12700">
              <a:lnSpc>
                <a:spcPts val="1040"/>
              </a:lnSpc>
            </a:pP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L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o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r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e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m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i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p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s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u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m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d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olor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s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it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a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m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e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t,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c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o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n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s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e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ctet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u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r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a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d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i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p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i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s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cing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e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lit,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s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e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d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d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o</a:t>
            </a:r>
            <a:endParaRPr sz="1000">
              <a:latin typeface="Calibri"/>
              <a:cs typeface="Calibri"/>
            </a:endParaRPr>
          </a:p>
          <a:p>
            <a:pPr marL="12700" marR="18973">
              <a:lnSpc>
                <a:spcPts val="1019"/>
              </a:lnSpc>
            </a:pP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e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i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u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s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m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od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t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e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m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p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or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i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n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cidi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d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u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n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t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u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t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la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b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ore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et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d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olore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mag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n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a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ali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q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u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a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95552" y="6104001"/>
            <a:ext cx="2868933" cy="489838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 marR="245804">
              <a:lnSpc>
                <a:spcPts val="1586"/>
              </a:lnSpc>
            </a:pPr>
            <a:r>
              <a:rPr b="1" dirty="0" smtClean="0" spc="-3" sz="1300">
                <a:latin typeface="Calibri"/>
                <a:cs typeface="Calibri"/>
              </a:rPr>
              <a:t>WA</a:t>
            </a:r>
            <a:r>
              <a:rPr b="1" dirty="0" smtClean="0" spc="-3" sz="1300">
                <a:latin typeface="Calibri"/>
                <a:cs typeface="Calibri"/>
              </a:rPr>
              <a:t>S</a:t>
            </a:r>
            <a:r>
              <a:rPr b="1" dirty="0" smtClean="0" spc="-3" sz="1300">
                <a:latin typeface="Calibri"/>
                <a:cs typeface="Calibri"/>
              </a:rPr>
              <a:t>H</a:t>
            </a:r>
            <a:r>
              <a:rPr b="1" dirty="0" smtClean="0" spc="-3" sz="1300">
                <a:latin typeface="Calibri"/>
                <a:cs typeface="Calibri"/>
              </a:rPr>
              <a:t> </a:t>
            </a:r>
            <a:r>
              <a:rPr b="1" dirty="0" smtClean="0" spc="-3" sz="1300">
                <a:latin typeface="Calibri"/>
                <a:cs typeface="Calibri"/>
              </a:rPr>
              <a:t>YOUR</a:t>
            </a:r>
            <a:r>
              <a:rPr b="1" dirty="0" smtClean="0" spc="-3" sz="1300">
                <a:latin typeface="Calibri"/>
                <a:cs typeface="Calibri"/>
              </a:rPr>
              <a:t> </a:t>
            </a:r>
            <a:r>
              <a:rPr b="1" dirty="0" smtClean="0" spc="-3" sz="1300">
                <a:latin typeface="Calibri"/>
                <a:cs typeface="Calibri"/>
              </a:rPr>
              <a:t>H</a:t>
            </a:r>
            <a:r>
              <a:rPr b="1" dirty="0" smtClean="0" spc="-3" sz="1300">
                <a:latin typeface="Calibri"/>
                <a:cs typeface="Calibri"/>
              </a:rPr>
              <a:t>A</a:t>
            </a:r>
            <a:r>
              <a:rPr b="1" dirty="0" smtClean="0" spc="-3" sz="1300">
                <a:latin typeface="Calibri"/>
                <a:cs typeface="Calibri"/>
              </a:rPr>
              <a:t>N</a:t>
            </a:r>
            <a:r>
              <a:rPr b="1" dirty="0" smtClean="0" spc="-3" sz="1300">
                <a:latin typeface="Calibri"/>
                <a:cs typeface="Calibri"/>
              </a:rPr>
              <a:t>D</a:t>
            </a:r>
            <a:r>
              <a:rPr b="1" dirty="0" smtClean="0" spc="-3" sz="1300">
                <a:latin typeface="Calibri"/>
                <a:cs typeface="Calibri"/>
              </a:rPr>
              <a:t>S</a:t>
            </a:r>
            <a:r>
              <a:rPr b="1" dirty="0" smtClean="0" spc="-3" sz="1300">
                <a:latin typeface="Calibri"/>
                <a:cs typeface="Calibri"/>
              </a:rPr>
              <a:t> </a:t>
            </a:r>
            <a:r>
              <a:rPr b="1" dirty="0" smtClean="0" spc="-3" sz="1300">
                <a:latin typeface="Calibri"/>
                <a:cs typeface="Calibri"/>
              </a:rPr>
              <a:t>WITH</a:t>
            </a:r>
            <a:r>
              <a:rPr b="1" dirty="0" smtClean="0" spc="-3" sz="1300">
                <a:latin typeface="Calibri"/>
                <a:cs typeface="Calibri"/>
              </a:rPr>
              <a:t> </a:t>
            </a:r>
            <a:r>
              <a:rPr b="1" dirty="0" smtClean="0" spc="-3" sz="1300">
                <a:latin typeface="Calibri"/>
                <a:cs typeface="Calibri"/>
              </a:rPr>
              <a:t>S</a:t>
            </a:r>
            <a:r>
              <a:rPr b="1" dirty="0" smtClean="0" spc="-3" sz="1300">
                <a:latin typeface="Calibri"/>
                <a:cs typeface="Calibri"/>
              </a:rPr>
              <a:t>O</a:t>
            </a:r>
            <a:r>
              <a:rPr b="1" dirty="0" smtClean="0" spc="-3" sz="1300">
                <a:latin typeface="Calibri"/>
                <a:cs typeface="Calibri"/>
              </a:rPr>
              <a:t>A</a:t>
            </a:r>
            <a:r>
              <a:rPr b="1" dirty="0" smtClean="0" spc="-3" sz="1300">
                <a:latin typeface="Calibri"/>
                <a:cs typeface="Calibri"/>
              </a:rPr>
              <a:t>P</a:t>
            </a:r>
            <a:r>
              <a:rPr b="1" dirty="0" smtClean="0" spc="-3" sz="1300">
                <a:latin typeface="Calibri"/>
                <a:cs typeface="Calibri"/>
              </a:rPr>
              <a:t> </a:t>
            </a:r>
            <a:r>
              <a:rPr b="1" dirty="0" smtClean="0" spc="-3" sz="1300">
                <a:latin typeface="Calibri"/>
                <a:cs typeface="Calibri"/>
              </a:rPr>
              <a:t>A</a:t>
            </a:r>
            <a:r>
              <a:rPr b="1" dirty="0" smtClean="0" spc="-3" sz="1300">
                <a:latin typeface="Calibri"/>
                <a:cs typeface="Calibri"/>
              </a:rPr>
              <a:t>ND</a:t>
            </a:r>
            <a:r>
              <a:rPr b="1" dirty="0" smtClean="0" spc="-3" sz="1300">
                <a:latin typeface="Calibri"/>
                <a:cs typeface="Calibri"/>
              </a:rPr>
              <a:t> </a:t>
            </a:r>
            <a:endParaRPr sz="1300">
              <a:latin typeface="Calibri"/>
              <a:cs typeface="Calibri"/>
            </a:endParaRPr>
          </a:p>
          <a:p>
            <a:pPr marL="12700" marR="245804">
              <a:lnSpc>
                <a:spcPts val="1586"/>
              </a:lnSpc>
            </a:pPr>
            <a:r>
              <a:rPr b="1" dirty="0" smtClean="0" spc="-1" sz="1300">
                <a:latin typeface="Calibri"/>
                <a:cs typeface="Calibri"/>
              </a:rPr>
              <a:t>WA</a:t>
            </a:r>
            <a:r>
              <a:rPr b="1" dirty="0" smtClean="0" spc="-1" sz="1300">
                <a:latin typeface="Calibri"/>
                <a:cs typeface="Calibri"/>
              </a:rPr>
              <a:t>T</a:t>
            </a:r>
            <a:r>
              <a:rPr b="1" dirty="0" smtClean="0" spc="-1" sz="1300">
                <a:latin typeface="Calibri"/>
                <a:cs typeface="Calibri"/>
              </a:rPr>
              <a:t>ER</a:t>
            </a:r>
            <a:r>
              <a:rPr b="1" dirty="0" smtClean="0" spc="-1" sz="1300">
                <a:latin typeface="Calibri"/>
                <a:cs typeface="Calibri"/>
              </a:rPr>
              <a:t> </a:t>
            </a:r>
            <a:r>
              <a:rPr b="1" dirty="0" smtClean="0" spc="-1" sz="1300">
                <a:latin typeface="Calibri"/>
                <a:cs typeface="Calibri"/>
              </a:rPr>
              <a:t>F</a:t>
            </a:r>
            <a:r>
              <a:rPr b="1" dirty="0" smtClean="0" spc="-1" sz="1300">
                <a:latin typeface="Calibri"/>
                <a:cs typeface="Calibri"/>
              </a:rPr>
              <a:t>OR</a:t>
            </a:r>
            <a:r>
              <a:rPr b="1" dirty="0" smtClean="0" spc="-1" sz="1300">
                <a:latin typeface="Calibri"/>
                <a:cs typeface="Calibri"/>
              </a:rPr>
              <a:t> </a:t>
            </a:r>
            <a:r>
              <a:rPr b="1" dirty="0" smtClean="0" spc="-1" sz="1300">
                <a:latin typeface="Calibri"/>
                <a:cs typeface="Calibri"/>
              </a:rPr>
              <a:t>20</a:t>
            </a:r>
            <a:r>
              <a:rPr b="1" dirty="0" smtClean="0" spc="-1" sz="1300">
                <a:latin typeface="Calibri"/>
                <a:cs typeface="Calibri"/>
              </a:rPr>
              <a:t> </a:t>
            </a:r>
            <a:r>
              <a:rPr b="1" dirty="0" smtClean="0" spc="-1" sz="1300">
                <a:latin typeface="Calibri"/>
                <a:cs typeface="Calibri"/>
              </a:rPr>
              <a:t>SEC</a:t>
            </a:r>
            <a:r>
              <a:rPr b="1" dirty="0" smtClean="0" spc="-1" sz="1300">
                <a:latin typeface="Calibri"/>
                <a:cs typeface="Calibri"/>
              </a:rPr>
              <a:t>O</a:t>
            </a:r>
            <a:r>
              <a:rPr b="1" dirty="0" smtClean="0" spc="-1" sz="1300">
                <a:latin typeface="Calibri"/>
                <a:cs typeface="Calibri"/>
              </a:rPr>
              <a:t>N</a:t>
            </a:r>
            <a:r>
              <a:rPr b="1" dirty="0" smtClean="0" spc="-1" sz="1300">
                <a:latin typeface="Calibri"/>
                <a:cs typeface="Calibri"/>
              </a:rPr>
              <a:t>DS</a:t>
            </a:r>
            <a:endParaRPr sz="1300">
              <a:latin typeface="Calibri"/>
              <a:cs typeface="Calibri"/>
            </a:endParaRPr>
          </a:p>
          <a:p>
            <a:pPr marL="12700">
              <a:lnSpc>
                <a:spcPts val="1065"/>
              </a:lnSpc>
            </a:pP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L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o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r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e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m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i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p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s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u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m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d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olor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s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it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a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m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e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t,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c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o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n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s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e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ctet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u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r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a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d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i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p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i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s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cing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e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lit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95552" y="7010781"/>
            <a:ext cx="3034760" cy="49021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ts val="1586"/>
              </a:lnSpc>
            </a:pPr>
            <a:r>
              <a:rPr b="1" dirty="0" smtClean="0" spc="-3" sz="1300">
                <a:latin typeface="Calibri"/>
                <a:cs typeface="Calibri"/>
              </a:rPr>
              <a:t>A</a:t>
            </a:r>
            <a:r>
              <a:rPr b="1" dirty="0" smtClean="0" spc="-3" sz="1300">
                <a:latin typeface="Calibri"/>
                <a:cs typeface="Calibri"/>
              </a:rPr>
              <a:t>VOID</a:t>
            </a:r>
            <a:r>
              <a:rPr b="1" dirty="0" smtClean="0" spc="-3" sz="1300">
                <a:latin typeface="Calibri"/>
                <a:cs typeface="Calibri"/>
              </a:rPr>
              <a:t> </a:t>
            </a:r>
            <a:r>
              <a:rPr b="1" dirty="0" smtClean="0" spc="-3" sz="1300">
                <a:latin typeface="Calibri"/>
                <a:cs typeface="Calibri"/>
              </a:rPr>
              <a:t>CLOSE</a:t>
            </a:r>
            <a:r>
              <a:rPr b="1" dirty="0" smtClean="0" spc="-3" sz="1300">
                <a:latin typeface="Calibri"/>
                <a:cs typeface="Calibri"/>
              </a:rPr>
              <a:t> </a:t>
            </a:r>
            <a:r>
              <a:rPr b="1" dirty="0" smtClean="0" spc="-3" sz="1300">
                <a:latin typeface="Calibri"/>
                <a:cs typeface="Calibri"/>
              </a:rPr>
              <a:t>C</a:t>
            </a:r>
            <a:r>
              <a:rPr b="1" dirty="0" smtClean="0" spc="-3" sz="1300">
                <a:latin typeface="Calibri"/>
                <a:cs typeface="Calibri"/>
              </a:rPr>
              <a:t>O</a:t>
            </a:r>
            <a:r>
              <a:rPr b="1" dirty="0" smtClean="0" spc="-3" sz="1300">
                <a:latin typeface="Calibri"/>
                <a:cs typeface="Calibri"/>
              </a:rPr>
              <a:t>N</a:t>
            </a:r>
            <a:r>
              <a:rPr b="1" dirty="0" smtClean="0" spc="-3" sz="1300">
                <a:latin typeface="Calibri"/>
                <a:cs typeface="Calibri"/>
              </a:rPr>
              <a:t>T</a:t>
            </a:r>
            <a:r>
              <a:rPr b="1" dirty="0" smtClean="0" spc="-3" sz="1300">
                <a:latin typeface="Calibri"/>
                <a:cs typeface="Calibri"/>
              </a:rPr>
              <a:t>A</a:t>
            </a:r>
            <a:r>
              <a:rPr b="1" dirty="0" smtClean="0" spc="-3" sz="1300">
                <a:latin typeface="Calibri"/>
                <a:cs typeface="Calibri"/>
              </a:rPr>
              <a:t>C</a:t>
            </a:r>
            <a:r>
              <a:rPr b="1" dirty="0" smtClean="0" spc="-3" sz="1300">
                <a:latin typeface="Calibri"/>
                <a:cs typeface="Calibri"/>
              </a:rPr>
              <a:t>T</a:t>
            </a:r>
            <a:r>
              <a:rPr b="1" dirty="0" smtClean="0" spc="-3" sz="1300">
                <a:latin typeface="Calibri"/>
                <a:cs typeface="Calibri"/>
              </a:rPr>
              <a:t> </a:t>
            </a:r>
            <a:r>
              <a:rPr b="1" dirty="0" smtClean="0" spc="-3" sz="1300">
                <a:latin typeface="Calibri"/>
                <a:cs typeface="Calibri"/>
              </a:rPr>
              <a:t>W</a:t>
            </a:r>
            <a:r>
              <a:rPr b="1" dirty="0" smtClean="0" spc="-3" sz="1300">
                <a:latin typeface="Calibri"/>
                <a:cs typeface="Calibri"/>
              </a:rPr>
              <a:t>I</a:t>
            </a:r>
            <a:r>
              <a:rPr b="1" dirty="0" smtClean="0" spc="-3" sz="1300">
                <a:latin typeface="Calibri"/>
                <a:cs typeface="Calibri"/>
              </a:rPr>
              <a:t>T</a:t>
            </a:r>
            <a:r>
              <a:rPr b="1" dirty="0" smtClean="0" spc="-3" sz="1300">
                <a:latin typeface="Calibri"/>
                <a:cs typeface="Calibri"/>
              </a:rPr>
              <a:t>H</a:t>
            </a:r>
            <a:r>
              <a:rPr b="1" dirty="0" smtClean="0" spc="-3" sz="1300">
                <a:latin typeface="Calibri"/>
                <a:cs typeface="Calibri"/>
              </a:rPr>
              <a:t> </a:t>
            </a:r>
            <a:r>
              <a:rPr b="1" dirty="0" smtClean="0" spc="-3" sz="1300">
                <a:latin typeface="Calibri"/>
                <a:cs typeface="Calibri"/>
              </a:rPr>
              <a:t>P</a:t>
            </a:r>
            <a:r>
              <a:rPr b="1" dirty="0" smtClean="0" spc="-3" sz="1300">
                <a:latin typeface="Calibri"/>
                <a:cs typeface="Calibri"/>
              </a:rPr>
              <a:t>E</a:t>
            </a:r>
            <a:r>
              <a:rPr b="1" dirty="0" smtClean="0" spc="-3" sz="1300">
                <a:latin typeface="Calibri"/>
                <a:cs typeface="Calibri"/>
              </a:rPr>
              <a:t>O</a:t>
            </a:r>
            <a:r>
              <a:rPr b="1" dirty="0" smtClean="0" spc="-3" sz="1300">
                <a:latin typeface="Calibri"/>
                <a:cs typeface="Calibri"/>
              </a:rPr>
              <a:t>P</a:t>
            </a:r>
            <a:r>
              <a:rPr b="1" dirty="0" smtClean="0" spc="-3" sz="1300">
                <a:latin typeface="Calibri"/>
                <a:cs typeface="Calibri"/>
              </a:rPr>
              <a:t>LE</a:t>
            </a:r>
            <a:r>
              <a:rPr b="1" dirty="0" smtClean="0" spc="-3" sz="1300">
                <a:latin typeface="Calibri"/>
                <a:cs typeface="Calibri"/>
              </a:rPr>
              <a:t> </a:t>
            </a:r>
            <a:r>
              <a:rPr b="1" dirty="0" smtClean="0" spc="-3" sz="1300">
                <a:latin typeface="Calibri"/>
                <a:cs typeface="Calibri"/>
              </a:rPr>
              <a:t>W</a:t>
            </a:r>
            <a:r>
              <a:rPr b="1" dirty="0" smtClean="0" spc="-3" sz="1300">
                <a:latin typeface="Calibri"/>
                <a:cs typeface="Calibri"/>
              </a:rPr>
              <a:t>HO</a:t>
            </a:r>
            <a:r>
              <a:rPr b="1" dirty="0" smtClean="0" spc="-3" sz="1300">
                <a:latin typeface="Calibri"/>
                <a:cs typeface="Calibri"/>
              </a:rPr>
              <a:t> </a:t>
            </a:r>
            <a:endParaRPr sz="1300">
              <a:latin typeface="Calibri"/>
              <a:cs typeface="Calibri"/>
            </a:endParaRPr>
          </a:p>
          <a:p>
            <a:pPr marL="12700">
              <a:lnSpc>
                <a:spcPts val="1586"/>
              </a:lnSpc>
            </a:pPr>
            <a:r>
              <a:rPr b="1" dirty="0" smtClean="0" spc="-2" sz="1300">
                <a:latin typeface="Calibri"/>
                <a:cs typeface="Calibri"/>
              </a:rPr>
              <a:t>A</a:t>
            </a:r>
            <a:r>
              <a:rPr b="1" dirty="0" smtClean="0" spc="-2" sz="1300">
                <a:latin typeface="Calibri"/>
                <a:cs typeface="Calibri"/>
              </a:rPr>
              <a:t>RE</a:t>
            </a:r>
            <a:r>
              <a:rPr b="1" dirty="0" smtClean="0" spc="-2" sz="1300">
                <a:latin typeface="Calibri"/>
                <a:cs typeface="Calibri"/>
              </a:rPr>
              <a:t> </a:t>
            </a:r>
            <a:r>
              <a:rPr b="1" dirty="0" smtClean="0" spc="-2" sz="1300">
                <a:latin typeface="Calibri"/>
                <a:cs typeface="Calibri"/>
              </a:rPr>
              <a:t>SI</a:t>
            </a:r>
            <a:r>
              <a:rPr b="1" dirty="0" smtClean="0" spc="-2" sz="1300">
                <a:latin typeface="Calibri"/>
                <a:cs typeface="Calibri"/>
              </a:rPr>
              <a:t>C</a:t>
            </a:r>
            <a:r>
              <a:rPr b="1" dirty="0" smtClean="0" spc="-2" sz="1300">
                <a:latin typeface="Calibri"/>
                <a:cs typeface="Calibri"/>
              </a:rPr>
              <a:t>K</a:t>
            </a:r>
            <a:endParaRPr sz="1300">
              <a:latin typeface="Calibri"/>
              <a:cs typeface="Calibri"/>
            </a:endParaRPr>
          </a:p>
          <a:p>
            <a:pPr marL="12700" marR="17530">
              <a:lnSpc>
                <a:spcPts val="1070"/>
              </a:lnSpc>
            </a:pP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L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o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r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e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m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i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p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s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u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m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d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olor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s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it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a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m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e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t,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c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o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n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s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e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ctet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u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r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a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d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i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p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i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s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cing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e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lit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95552" y="7922513"/>
            <a:ext cx="3273631" cy="451739"/>
          </a:xfrm>
          <a:prstGeom prst="rect">
            <a:avLst/>
          </a:prstGeom>
        </p:spPr>
        <p:txBody>
          <a:bodyPr bIns="0" lIns="0" rIns="0" rtlCol="0" tIns="8858" wrap="square">
            <a:noAutofit/>
          </a:bodyPr>
          <a:lstStyle/>
          <a:p>
            <a:pPr marL="12700" marR="18973">
              <a:lnSpc>
                <a:spcPts val="1395"/>
              </a:lnSpc>
            </a:pPr>
            <a:r>
              <a:rPr b="1" dirty="0" smtClean="0" spc="-3" sz="1300">
                <a:latin typeface="Calibri"/>
                <a:cs typeface="Calibri"/>
              </a:rPr>
              <a:t>S</a:t>
            </a:r>
            <a:r>
              <a:rPr b="1" dirty="0" smtClean="0" spc="-3" sz="1300">
                <a:latin typeface="Calibri"/>
                <a:cs typeface="Calibri"/>
              </a:rPr>
              <a:t>T</a:t>
            </a:r>
            <a:r>
              <a:rPr b="1" dirty="0" smtClean="0" spc="-3" sz="1300">
                <a:latin typeface="Calibri"/>
                <a:cs typeface="Calibri"/>
              </a:rPr>
              <a:t>A</a:t>
            </a:r>
            <a:r>
              <a:rPr b="1" dirty="0" smtClean="0" spc="-3" sz="1300">
                <a:latin typeface="Calibri"/>
                <a:cs typeface="Calibri"/>
              </a:rPr>
              <a:t>Y</a:t>
            </a:r>
            <a:r>
              <a:rPr b="1" dirty="0" smtClean="0" spc="-3" sz="1300">
                <a:latin typeface="Calibri"/>
                <a:cs typeface="Calibri"/>
              </a:rPr>
              <a:t> </a:t>
            </a:r>
            <a:r>
              <a:rPr b="1" dirty="0" smtClean="0" spc="-3" sz="1300">
                <a:latin typeface="Calibri"/>
                <a:cs typeface="Calibri"/>
              </a:rPr>
              <a:t>A</a:t>
            </a:r>
            <a:r>
              <a:rPr b="1" dirty="0" smtClean="0" spc="-3" sz="1300">
                <a:latin typeface="Calibri"/>
                <a:cs typeface="Calibri"/>
              </a:rPr>
              <a:t>T</a:t>
            </a:r>
            <a:r>
              <a:rPr b="1" dirty="0" smtClean="0" spc="-3" sz="1300">
                <a:latin typeface="Calibri"/>
                <a:cs typeface="Calibri"/>
              </a:rPr>
              <a:t> </a:t>
            </a:r>
            <a:r>
              <a:rPr b="1" dirty="0" smtClean="0" spc="-3" sz="1300">
                <a:latin typeface="Calibri"/>
                <a:cs typeface="Calibri"/>
              </a:rPr>
              <a:t>H</a:t>
            </a:r>
            <a:r>
              <a:rPr b="1" dirty="0" smtClean="0" spc="-3" sz="1300">
                <a:latin typeface="Calibri"/>
                <a:cs typeface="Calibri"/>
              </a:rPr>
              <a:t>O</a:t>
            </a:r>
            <a:r>
              <a:rPr b="1" dirty="0" smtClean="0" spc="-3" sz="1300">
                <a:latin typeface="Calibri"/>
                <a:cs typeface="Calibri"/>
              </a:rPr>
              <a:t>M</a:t>
            </a:r>
            <a:r>
              <a:rPr b="1" dirty="0" smtClean="0" spc="-3" sz="1300">
                <a:latin typeface="Calibri"/>
                <a:cs typeface="Calibri"/>
              </a:rPr>
              <a:t>E</a:t>
            </a:r>
            <a:r>
              <a:rPr b="1" dirty="0" smtClean="0" spc="-3" sz="1300">
                <a:latin typeface="Calibri"/>
                <a:cs typeface="Calibri"/>
              </a:rPr>
              <a:t> </a:t>
            </a:r>
            <a:r>
              <a:rPr b="1" dirty="0" smtClean="0" spc="-3" sz="1300">
                <a:latin typeface="Calibri"/>
                <a:cs typeface="Calibri"/>
              </a:rPr>
              <a:t>WHEN</a:t>
            </a:r>
            <a:r>
              <a:rPr b="1" dirty="0" smtClean="0" spc="-3" sz="1300">
                <a:latin typeface="Calibri"/>
                <a:cs typeface="Calibri"/>
              </a:rPr>
              <a:t> </a:t>
            </a:r>
            <a:r>
              <a:rPr b="1" dirty="0" smtClean="0" spc="-3" sz="1300">
                <a:latin typeface="Calibri"/>
                <a:cs typeface="Calibri"/>
              </a:rPr>
              <a:t>Y</a:t>
            </a:r>
            <a:r>
              <a:rPr b="1" dirty="0" smtClean="0" spc="-3" sz="1300">
                <a:latin typeface="Calibri"/>
                <a:cs typeface="Calibri"/>
              </a:rPr>
              <a:t>O</a:t>
            </a:r>
            <a:r>
              <a:rPr b="1" dirty="0" smtClean="0" spc="-3" sz="1300">
                <a:latin typeface="Calibri"/>
                <a:cs typeface="Calibri"/>
              </a:rPr>
              <a:t>U</a:t>
            </a:r>
            <a:r>
              <a:rPr b="1" dirty="0" smtClean="0" spc="-3" sz="1300">
                <a:latin typeface="Calibri"/>
                <a:cs typeface="Calibri"/>
              </a:rPr>
              <a:t> </a:t>
            </a:r>
            <a:r>
              <a:rPr b="1" dirty="0" smtClean="0" spc="-3" sz="1300">
                <a:latin typeface="Calibri"/>
                <a:cs typeface="Calibri"/>
              </a:rPr>
              <a:t>A</a:t>
            </a:r>
            <a:r>
              <a:rPr b="1" dirty="0" smtClean="0" spc="-3" sz="1300">
                <a:latin typeface="Calibri"/>
                <a:cs typeface="Calibri"/>
              </a:rPr>
              <a:t>RE</a:t>
            </a:r>
            <a:r>
              <a:rPr b="1" dirty="0" smtClean="0" spc="-3" sz="1300">
                <a:latin typeface="Calibri"/>
                <a:cs typeface="Calibri"/>
              </a:rPr>
              <a:t> </a:t>
            </a:r>
            <a:r>
              <a:rPr b="1" dirty="0" smtClean="0" spc="-3" sz="1300">
                <a:latin typeface="Calibri"/>
                <a:cs typeface="Calibri"/>
              </a:rPr>
              <a:t>U</a:t>
            </a:r>
            <a:r>
              <a:rPr b="1" dirty="0" smtClean="0" spc="-3" sz="1300">
                <a:latin typeface="Calibri"/>
                <a:cs typeface="Calibri"/>
              </a:rPr>
              <a:t>N</a:t>
            </a:r>
            <a:r>
              <a:rPr b="1" dirty="0" smtClean="0" spc="-3" sz="1300">
                <a:latin typeface="Calibri"/>
                <a:cs typeface="Calibri"/>
              </a:rPr>
              <a:t>W</a:t>
            </a:r>
            <a:r>
              <a:rPr b="1" dirty="0" smtClean="0" spc="-3" sz="1300">
                <a:latin typeface="Calibri"/>
                <a:cs typeface="Calibri"/>
              </a:rPr>
              <a:t>E</a:t>
            </a:r>
            <a:r>
              <a:rPr b="1" dirty="0" smtClean="0" spc="-3" sz="1300">
                <a:latin typeface="Calibri"/>
                <a:cs typeface="Calibri"/>
              </a:rPr>
              <a:t>LL</a:t>
            </a:r>
            <a:endParaRPr sz="1300">
              <a:latin typeface="Calibri"/>
              <a:cs typeface="Calibri"/>
            </a:endParaRPr>
          </a:p>
          <a:p>
            <a:pPr marL="12700">
              <a:lnSpc>
                <a:spcPts val="1030"/>
              </a:lnSpc>
            </a:pP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L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o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r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e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m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i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p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s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u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m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d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olor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s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it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a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m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e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t,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c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o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n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s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e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ctet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u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r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a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d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i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p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i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s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cing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e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lit,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s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e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d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d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o</a:t>
            </a:r>
            <a:endParaRPr sz="1000">
              <a:latin typeface="Calibri"/>
              <a:cs typeface="Calibri"/>
            </a:endParaRPr>
          </a:p>
          <a:p>
            <a:pPr marL="12700" marR="18973">
              <a:lnSpc>
                <a:spcPts val="1030"/>
              </a:lnSpc>
            </a:pP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e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i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u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s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m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od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t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e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m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p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or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i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n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cidi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d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u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n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t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u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t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la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b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ore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et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d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olore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mag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n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a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ali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q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u</a:t>
            </a:r>
            <a:r>
              <a:rPr dirty="0" smtClean="0" spc="-2" sz="1000">
                <a:solidFill>
                  <a:srgbClr val="808080"/>
                </a:solidFill>
                <a:latin typeface="Calibri"/>
                <a:cs typeface="Calibri"/>
              </a:rPr>
              <a:t>a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3540" y="8916492"/>
            <a:ext cx="4316794" cy="830376"/>
          </a:xfrm>
          <a:prstGeom prst="rect">
            <a:avLst/>
          </a:prstGeom>
        </p:spPr>
        <p:txBody>
          <a:bodyPr bIns="0" lIns="0" rIns="0" rtlCol="0" tIns="17557" wrap="square">
            <a:noAutofit/>
          </a:bodyPr>
          <a:lstStyle/>
          <a:p>
            <a:pPr marL="12700" marR="72466">
              <a:lnSpc>
                <a:spcPts val="2765"/>
              </a:lnSpc>
            </a:pPr>
            <a:r>
              <a:rPr b="1" dirty="0" smtClean="0" spc="-6" sz="2800">
                <a:solidFill>
                  <a:srgbClr val="01232C"/>
                </a:solidFill>
                <a:latin typeface="Calibri"/>
                <a:cs typeface="Calibri"/>
              </a:rPr>
              <a:t>REDUCE</a:t>
            </a:r>
            <a:r>
              <a:rPr b="1" dirty="0" smtClean="0" spc="-6" sz="2800">
                <a:solidFill>
                  <a:srgbClr val="01232C"/>
                </a:solidFill>
                <a:latin typeface="Calibri"/>
                <a:cs typeface="Calibri"/>
              </a:rPr>
              <a:t> </a:t>
            </a:r>
            <a:r>
              <a:rPr b="1" dirty="0" smtClean="0" spc="-6" sz="2800">
                <a:solidFill>
                  <a:srgbClr val="01232C"/>
                </a:solidFill>
                <a:latin typeface="Calibri"/>
                <a:cs typeface="Calibri"/>
              </a:rPr>
              <a:t>Y</a:t>
            </a:r>
            <a:r>
              <a:rPr b="1" dirty="0" smtClean="0" spc="-6" sz="2800">
                <a:solidFill>
                  <a:srgbClr val="01232C"/>
                </a:solidFill>
                <a:latin typeface="Calibri"/>
                <a:cs typeface="Calibri"/>
              </a:rPr>
              <a:t>OUR</a:t>
            </a:r>
            <a:r>
              <a:rPr b="1" dirty="0" smtClean="0" spc="-6" sz="2800">
                <a:solidFill>
                  <a:srgbClr val="01232C"/>
                </a:solidFill>
                <a:latin typeface="Calibri"/>
                <a:cs typeface="Calibri"/>
              </a:rPr>
              <a:t> </a:t>
            </a:r>
            <a:r>
              <a:rPr b="1" dirty="0" smtClean="0" spc="-6" sz="2800">
                <a:solidFill>
                  <a:srgbClr val="01232C"/>
                </a:solidFill>
                <a:latin typeface="Calibri"/>
                <a:cs typeface="Calibri"/>
              </a:rPr>
              <a:t>RI</a:t>
            </a:r>
            <a:r>
              <a:rPr b="1" dirty="0" smtClean="0" spc="-6" sz="2800">
                <a:solidFill>
                  <a:srgbClr val="01232C"/>
                </a:solidFill>
                <a:latin typeface="Calibri"/>
                <a:cs typeface="Calibri"/>
              </a:rPr>
              <a:t>S</a:t>
            </a:r>
            <a:r>
              <a:rPr b="1" dirty="0" smtClean="0" spc="-6" sz="2800">
                <a:solidFill>
                  <a:srgbClr val="01232C"/>
                </a:solidFill>
                <a:latin typeface="Calibri"/>
                <a:cs typeface="Calibri"/>
              </a:rPr>
              <a:t>K</a:t>
            </a:r>
            <a:r>
              <a:rPr b="1" dirty="0" smtClean="0" spc="-6" sz="2800">
                <a:solidFill>
                  <a:srgbClr val="01232C"/>
                </a:solidFill>
                <a:latin typeface="Calibri"/>
                <a:cs typeface="Calibri"/>
              </a:rPr>
              <a:t> </a:t>
            </a:r>
            <a:r>
              <a:rPr b="1" dirty="0" smtClean="0" spc="-6" sz="2800">
                <a:solidFill>
                  <a:srgbClr val="01232C"/>
                </a:solidFill>
                <a:latin typeface="Calibri"/>
                <a:cs typeface="Calibri"/>
              </a:rPr>
              <a:t>OF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ts val="3670"/>
              </a:lnSpc>
              <a:spcBef>
                <a:spcPts val="45"/>
              </a:spcBef>
            </a:pPr>
            <a:r>
              <a:rPr b="1" dirty="0" smtClean="0" spc="0" sz="3800">
                <a:solidFill>
                  <a:srgbClr val="DF0304"/>
                </a:solidFill>
                <a:latin typeface="Calibri"/>
                <a:cs typeface="Calibri"/>
              </a:rPr>
              <a:t>COVI</a:t>
            </a:r>
            <a:r>
              <a:rPr b="1" dirty="0" smtClean="0" spc="0" sz="3800">
                <a:solidFill>
                  <a:srgbClr val="DF0304"/>
                </a:solidFill>
                <a:latin typeface="Calibri"/>
                <a:cs typeface="Calibri"/>
              </a:rPr>
              <a:t>D</a:t>
            </a:r>
            <a:r>
              <a:rPr b="1" dirty="0" smtClean="0" spc="0" sz="3800">
                <a:solidFill>
                  <a:srgbClr val="DF0304"/>
                </a:solidFill>
                <a:latin typeface="Calibri"/>
                <a:cs typeface="Calibri"/>
              </a:rPr>
              <a:t>-</a:t>
            </a:r>
            <a:r>
              <a:rPr b="1" dirty="0" smtClean="0" spc="0" sz="3800">
                <a:solidFill>
                  <a:srgbClr val="DF0304"/>
                </a:solidFill>
                <a:latin typeface="Calibri"/>
                <a:cs typeface="Calibri"/>
              </a:rPr>
              <a:t>1</a:t>
            </a:r>
            <a:r>
              <a:rPr b="1" dirty="0" smtClean="0" spc="0" sz="3800">
                <a:solidFill>
                  <a:srgbClr val="DF0304"/>
                </a:solidFill>
                <a:latin typeface="Calibri"/>
                <a:cs typeface="Calibri"/>
              </a:rPr>
              <a:t>9</a:t>
            </a:r>
            <a:r>
              <a:rPr b="1" dirty="0" smtClean="0" spc="0" sz="3800">
                <a:solidFill>
                  <a:srgbClr val="DF0304"/>
                </a:solidFill>
                <a:latin typeface="Calibri"/>
                <a:cs typeface="Calibri"/>
              </a:rPr>
              <a:t> </a:t>
            </a:r>
            <a:r>
              <a:rPr b="1" dirty="0" smtClean="0" spc="0" sz="3800">
                <a:solidFill>
                  <a:srgbClr val="DF0304"/>
                </a:solidFill>
                <a:latin typeface="Calibri"/>
                <a:cs typeface="Calibri"/>
              </a:rPr>
              <a:t>IN</a:t>
            </a:r>
            <a:r>
              <a:rPr b="1" dirty="0" smtClean="0" spc="0" sz="3800">
                <a:solidFill>
                  <a:srgbClr val="DF0304"/>
                </a:solidFill>
                <a:latin typeface="Calibri"/>
                <a:cs typeface="Calibri"/>
              </a:rPr>
              <a:t>F</a:t>
            </a:r>
            <a:r>
              <a:rPr b="1" dirty="0" smtClean="0" spc="0" sz="3800">
                <a:solidFill>
                  <a:srgbClr val="DF0304"/>
                </a:solidFill>
                <a:latin typeface="Calibri"/>
                <a:cs typeface="Calibri"/>
              </a:rPr>
              <a:t>ECTION</a:t>
            </a:r>
            <a:endParaRPr sz="3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 rot="16200000">
            <a:off x="5567328" y="3615849"/>
            <a:ext cx="2577711" cy="584200"/>
          </a:xfrm>
          <a:prstGeom prst="rect">
            <a:avLst/>
          </a:prstGeom>
        </p:spPr>
        <p:txBody>
          <a:bodyPr bIns="0" lIns="0" rIns="0" rtlCol="0" tIns="28829" wrap="square">
            <a:noAutofit/>
          </a:bodyPr>
          <a:lstStyle/>
          <a:p>
            <a:pPr marL="12700">
              <a:lnSpc>
                <a:spcPts val="4540"/>
              </a:lnSpc>
            </a:pPr>
            <a:r>
              <a:rPr b="1" dirty="0" smtClean="0" sz="4600">
                <a:solidFill>
                  <a:srgbClr val="FFFFFF"/>
                </a:solidFill>
                <a:latin typeface="Calibri"/>
                <a:cs typeface="Calibri"/>
              </a:rPr>
              <a:t>COVI</a:t>
            </a:r>
            <a:r>
              <a:rPr b="1" dirty="0" smtClean="0" spc="4" sz="460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b="1" dirty="0" smtClean="0" spc="-4" sz="460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b="1" dirty="0" smtClean="0" spc="9" sz="4600">
                <a:solidFill>
                  <a:srgbClr val="FFFFFF"/>
                </a:solidFill>
                <a:latin typeface="Calibri"/>
                <a:cs typeface="Calibri"/>
              </a:rPr>
              <a:t>19</a:t>
            </a:r>
            <a:endParaRPr sz="4600">
              <a:latin typeface="Calibri"/>
              <a:cs typeface="Calibri"/>
            </a:endParaRPr>
          </a:p>
          <a:p>
            <a:pPr marL="26416" marR="49689">
              <a:lnSpc>
                <a:spcPts val="2640"/>
              </a:lnSpc>
            </a:pPr>
            <a:r>
              <a:rPr b="1" dirty="0" smtClean="0" sz="2800">
                <a:solidFill>
                  <a:srgbClr val="DF0304"/>
                </a:solidFill>
                <a:latin typeface="Calibri"/>
                <a:cs typeface="Calibri"/>
              </a:rPr>
              <a:t>PREV</a:t>
            </a:r>
            <a:r>
              <a:rPr b="1" dirty="0" smtClean="0" spc="4" sz="2800">
                <a:solidFill>
                  <a:srgbClr val="DF0304"/>
                </a:solidFill>
                <a:latin typeface="Calibri"/>
                <a:cs typeface="Calibri"/>
              </a:rPr>
              <a:t>E</a:t>
            </a:r>
            <a:r>
              <a:rPr b="1" dirty="0" smtClean="0" spc="0" sz="2800">
                <a:solidFill>
                  <a:srgbClr val="DF0304"/>
                </a:solidFill>
                <a:latin typeface="Calibri"/>
                <a:cs typeface="Calibri"/>
              </a:rPr>
              <a:t>NTATI</a:t>
            </a:r>
            <a:r>
              <a:rPr b="1" dirty="0" smtClean="0" spc="9" sz="2800">
                <a:solidFill>
                  <a:srgbClr val="DF0304"/>
                </a:solidFill>
                <a:latin typeface="Calibri"/>
                <a:cs typeface="Calibri"/>
              </a:rPr>
              <a:t>O</a:t>
            </a:r>
            <a:r>
              <a:rPr b="1" dirty="0" smtClean="0" spc="0" sz="2800">
                <a:solidFill>
                  <a:srgbClr val="DF0304"/>
                </a:solidFill>
                <a:latin typeface="Calibri"/>
                <a:cs typeface="Calibri"/>
              </a:rPr>
              <a:t>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2585" y="7841615"/>
            <a:ext cx="596265" cy="59626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364490" y="6917690"/>
            <a:ext cx="596265" cy="59626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368300" y="5991225"/>
            <a:ext cx="596265" cy="59626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365125" y="5067300"/>
            <a:ext cx="596265" cy="59626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