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ject 35"/>
          <p:cNvSpPr/>
          <p:nvPr/>
        </p:nvSpPr>
        <p:spPr>
          <a:xfrm>
            <a:off x="0" y="0"/>
            <a:ext cx="7772400" cy="10058400"/>
          </a:xfrm>
          <a:custGeom>
            <a:avLst/>
            <a:gdLst/>
            <a:ahLst/>
            <a:cxnLst/>
            <a:rect b="b" l="l" r="r" t="t"/>
            <a:pathLst>
              <a:path h="10058400" w="7772400">
                <a:moveTo>
                  <a:pt x="7772400" y="10058400"/>
                </a:moveTo>
                <a:lnTo>
                  <a:pt x="7772400" y="0"/>
                </a:lnTo>
                <a:lnTo>
                  <a:pt x="0" y="0"/>
                </a:lnTo>
                <a:lnTo>
                  <a:pt x="0" y="10058400"/>
                </a:lnTo>
                <a:lnTo>
                  <a:pt x="7772400" y="10058400"/>
                </a:lnTo>
                <a:close/>
              </a:path>
            </a:pathLst>
          </a:custGeom>
          <a:solidFill>
            <a:srgbClr val="DDD7C2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1125016" y="914349"/>
            <a:ext cx="5523865" cy="425500"/>
          </a:xfrm>
          <a:custGeom>
            <a:avLst/>
            <a:gdLst/>
            <a:ahLst/>
            <a:cxnLst/>
            <a:rect b="b" l="l" r="r" t="t"/>
            <a:pathLst>
              <a:path h="425500" w="5523865">
                <a:moveTo>
                  <a:pt x="0" y="425500"/>
                </a:moveTo>
                <a:lnTo>
                  <a:pt x="5523865" y="425500"/>
                </a:lnTo>
                <a:lnTo>
                  <a:pt x="5523865" y="0"/>
                </a:lnTo>
                <a:lnTo>
                  <a:pt x="0" y="0"/>
                </a:lnTo>
                <a:lnTo>
                  <a:pt x="0" y="425500"/>
                </a:lnTo>
                <a:close/>
              </a:path>
            </a:pathLst>
          </a:custGeom>
          <a:solidFill>
            <a:srgbClr val="C4BB95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2305812" y="1685188"/>
            <a:ext cx="381000" cy="0"/>
          </a:xfrm>
          <a:custGeom>
            <a:avLst/>
            <a:gdLst/>
            <a:ahLst/>
            <a:cxnLst/>
            <a:rect b="b" l="l" r="r" t="t"/>
            <a:pathLst>
              <a:path h="0" w="381000">
                <a:moveTo>
                  <a:pt x="0" y="0"/>
                </a:moveTo>
                <a:lnTo>
                  <a:pt x="38100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2688183" y="1685188"/>
            <a:ext cx="1904999" cy="0"/>
          </a:xfrm>
          <a:custGeom>
            <a:avLst/>
            <a:gdLst/>
            <a:ahLst/>
            <a:cxnLst/>
            <a:rect b="b" l="l" r="r" t="t"/>
            <a:pathLst>
              <a:path h="0" w="1904999">
                <a:moveTo>
                  <a:pt x="0" y="0"/>
                </a:moveTo>
                <a:lnTo>
                  <a:pt x="1904999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1143304" y="2566060"/>
            <a:ext cx="4419600" cy="0"/>
          </a:xfrm>
          <a:custGeom>
            <a:avLst/>
            <a:gdLst/>
            <a:ahLst/>
            <a:cxnLst/>
            <a:rect b="b" l="l" r="r" t="t"/>
            <a:pathLst>
              <a:path h="0" w="4419600">
                <a:moveTo>
                  <a:pt x="0" y="0"/>
                </a:moveTo>
                <a:lnTo>
                  <a:pt x="441960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3068574" y="3625621"/>
            <a:ext cx="1295400" cy="0"/>
          </a:xfrm>
          <a:custGeom>
            <a:avLst/>
            <a:gdLst/>
            <a:ahLst/>
            <a:cxnLst/>
            <a:rect b="b" l="l" r="r" t="t"/>
            <a:pathLst>
              <a:path h="0" w="1295400">
                <a:moveTo>
                  <a:pt x="0" y="0"/>
                </a:moveTo>
                <a:lnTo>
                  <a:pt x="1295400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4365625" y="3625621"/>
            <a:ext cx="914400" cy="0"/>
          </a:xfrm>
          <a:custGeom>
            <a:avLst/>
            <a:gdLst/>
            <a:ahLst/>
            <a:cxnLst/>
            <a:rect b="b" l="l" r="r" t="t"/>
            <a:pathLst>
              <a:path h="0"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772966" y="4332757"/>
            <a:ext cx="381000" cy="0"/>
          </a:xfrm>
          <a:custGeom>
            <a:avLst/>
            <a:gdLst/>
            <a:ahLst/>
            <a:cxnLst/>
            <a:rect b="b" l="l" r="r" t="t"/>
            <a:pathLst>
              <a:path h="0" w="381000">
                <a:moveTo>
                  <a:pt x="0" y="0"/>
                </a:moveTo>
                <a:lnTo>
                  <a:pt x="381000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4155643" y="4332757"/>
            <a:ext cx="1143000" cy="0"/>
          </a:xfrm>
          <a:custGeom>
            <a:avLst/>
            <a:gdLst/>
            <a:ahLst/>
            <a:cxnLst/>
            <a:rect b="b" l="l" r="r" t="t"/>
            <a:pathLst>
              <a:path h="0" w="1143000">
                <a:moveTo>
                  <a:pt x="0" y="0"/>
                </a:moveTo>
                <a:lnTo>
                  <a:pt x="1143000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1143304" y="5035321"/>
            <a:ext cx="4267200" cy="0"/>
          </a:xfrm>
          <a:custGeom>
            <a:avLst/>
            <a:gdLst/>
            <a:ahLst/>
            <a:cxnLst/>
            <a:rect b="b" l="l" r="r" t="t"/>
            <a:pathLst>
              <a:path h="0" w="4267200">
                <a:moveTo>
                  <a:pt x="0" y="0"/>
                </a:moveTo>
                <a:lnTo>
                  <a:pt x="4267200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1143304" y="6093231"/>
            <a:ext cx="4267200" cy="0"/>
          </a:xfrm>
          <a:custGeom>
            <a:avLst/>
            <a:gdLst/>
            <a:ahLst/>
            <a:cxnLst/>
            <a:rect b="b" l="l" r="r" t="t"/>
            <a:pathLst>
              <a:path h="0" w="4267200">
                <a:moveTo>
                  <a:pt x="0" y="0"/>
                </a:moveTo>
                <a:lnTo>
                  <a:pt x="4267200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130604" y="1519985"/>
            <a:ext cx="1175715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pc="1" sz="1200">
                <a:latin typeface="Times New Roman"/>
                <a:cs typeface="Times New Roman"/>
              </a:rPr>
              <a:t>N</a:t>
            </a:r>
            <a:r>
              <a:rPr dirty="0" smtClean="0" spc="1" sz="1200">
                <a:latin typeface="Times New Roman"/>
                <a:cs typeface="Times New Roman"/>
              </a:rPr>
              <a:t>a</a:t>
            </a:r>
            <a:r>
              <a:rPr dirty="0" smtClean="0" spc="1" sz="1200">
                <a:latin typeface="Times New Roman"/>
                <a:cs typeface="Times New Roman"/>
              </a:rPr>
              <a:t>me</a:t>
            </a:r>
            <a:r>
              <a:rPr dirty="0" smtClean="0" spc="1" sz="1200">
                <a:latin typeface="Times New Roman"/>
                <a:cs typeface="Times New Roman"/>
              </a:rPr>
              <a:t> </a:t>
            </a:r>
            <a:r>
              <a:rPr dirty="0" smtClean="0" spc="1" sz="1200">
                <a:latin typeface="Times New Roman"/>
                <a:cs typeface="Times New Roman"/>
              </a:rPr>
              <a:t>of</a:t>
            </a:r>
            <a:r>
              <a:rPr dirty="0" smtClean="0" spc="1" sz="1200">
                <a:latin typeface="Times New Roman"/>
                <a:cs typeface="Times New Roman"/>
              </a:rPr>
              <a:t> </a:t>
            </a:r>
            <a:r>
              <a:rPr dirty="0" smtClean="0" spc="1" sz="1200">
                <a:latin typeface="Times New Roman"/>
                <a:cs typeface="Times New Roman"/>
              </a:rPr>
              <a:t>c</a:t>
            </a:r>
            <a:r>
              <a:rPr dirty="0" smtClean="0" spc="1" sz="1200">
                <a:latin typeface="Times New Roman"/>
                <a:cs typeface="Times New Roman"/>
              </a:rPr>
              <a:t>om</a:t>
            </a:r>
            <a:r>
              <a:rPr dirty="0" smtClean="0" spc="1" sz="1200">
                <a:latin typeface="Times New Roman"/>
                <a:cs typeface="Times New Roman"/>
              </a:rPr>
              <a:t>p</a:t>
            </a:r>
            <a:r>
              <a:rPr dirty="0" smtClean="0" spc="1" sz="1200">
                <a:latin typeface="Times New Roman"/>
                <a:cs typeface="Times New Roman"/>
              </a:rPr>
              <a:t>a</a:t>
            </a:r>
            <a:r>
              <a:rPr dirty="0" smtClean="0" spc="1" sz="1200">
                <a:latin typeface="Times New Roman"/>
                <a:cs typeface="Times New Roman"/>
              </a:rPr>
              <a:t>n</a:t>
            </a:r>
            <a:r>
              <a:rPr dirty="0" smtClean="0" spc="1" sz="120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30604" y="1873553"/>
            <a:ext cx="3872433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pc="0" sz="1200">
                <a:latin typeface="Times New Roman"/>
                <a:cs typeface="Times New Roman"/>
              </a:rPr>
              <a:t>D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te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of</a:t>
            </a:r>
            <a:r>
              <a:rPr dirty="0" smtClean="0" spc="-4" sz="1200">
                <a:latin typeface="Times New Roman"/>
                <a:cs typeface="Times New Roman"/>
              </a:rPr>
              <a:t> </a:t>
            </a:r>
            <a:r>
              <a:rPr dirty="0" smtClean="0" spc="-4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s</a:t>
            </a:r>
            <a:r>
              <a:rPr dirty="0" smtClean="0" spc="14" sz="1200">
                <a:latin typeface="Times New Roman"/>
                <a:cs typeface="Times New Roman"/>
              </a:rPr>
              <a:t>t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bl</a:t>
            </a:r>
            <a:r>
              <a:rPr dirty="0" smtClean="0" spc="4" sz="1200">
                <a:latin typeface="Times New Roman"/>
                <a:cs typeface="Times New Roman"/>
              </a:rPr>
              <a:t>i</a:t>
            </a:r>
            <a:r>
              <a:rPr dirty="0" smtClean="0" spc="0" sz="1200">
                <a:latin typeface="Times New Roman"/>
                <a:cs typeface="Times New Roman"/>
              </a:rPr>
              <a:t>shment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 u="sng">
                <a:latin typeface="Times New Roman"/>
                <a:cs typeface="Times New Roman"/>
              </a:rPr>
              <a:t>                                                    </a:t>
            </a:r>
            <a:r>
              <a:rPr dirty="0" smtClean="0" spc="299" sz="1200" u="sng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19" sz="1200">
                <a:latin typeface="Times New Roman"/>
                <a:cs typeface="Times New Roman"/>
              </a:rPr>
              <a:t>[</a:t>
            </a:r>
            <a:r>
              <a:rPr dirty="0" smtClean="0" spc="-25" sz="1200">
                <a:latin typeface="Times New Roman"/>
                <a:cs typeface="Times New Roman"/>
              </a:rPr>
              <a:t>y</a:t>
            </a:r>
            <a:r>
              <a:rPr dirty="0" smtClean="0" spc="-4" sz="1200">
                <a:latin typeface="Times New Roman"/>
                <a:cs typeface="Times New Roman"/>
              </a:rPr>
              <a:t>e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r]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30604" y="2225597"/>
            <a:ext cx="3943299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pc="0" sz="1200">
                <a:latin typeface="Times New Roman"/>
                <a:cs typeface="Times New Roman"/>
              </a:rPr>
              <a:t>Our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out</a:t>
            </a:r>
            <a:r>
              <a:rPr dirty="0" smtClean="0" spc="0" sz="1200">
                <a:latin typeface="Times New Roman"/>
                <a:cs typeface="Times New Roman"/>
              </a:rPr>
              <a:t>l</a:t>
            </a:r>
            <a:r>
              <a:rPr dirty="0" smtClean="0" spc="0" sz="1200">
                <a:latin typeface="Times New Roman"/>
                <a:cs typeface="Times New Roman"/>
              </a:rPr>
              <a:t>ine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f</a:t>
            </a:r>
            <a:r>
              <a:rPr dirty="0" smtClean="0" spc="0" sz="1200">
                <a:latin typeface="Times New Roman"/>
                <a:cs typeface="Times New Roman"/>
              </a:rPr>
              <a:t>or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su</a:t>
            </a:r>
            <a:r>
              <a:rPr dirty="0" smtClean="0" spc="0" sz="1200">
                <a:latin typeface="Times New Roman"/>
                <a:cs typeface="Times New Roman"/>
              </a:rPr>
              <a:t>c</a:t>
            </a:r>
            <a:r>
              <a:rPr dirty="0" smtClean="0" spc="0" sz="1200">
                <a:latin typeface="Times New Roman"/>
                <a:cs typeface="Times New Roman"/>
              </a:rPr>
              <a:t>c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ssf</a:t>
            </a:r>
            <a:r>
              <a:rPr dirty="0" smtClean="0" spc="0" sz="1200">
                <a:latin typeface="Times New Roman"/>
                <a:cs typeface="Times New Roman"/>
              </a:rPr>
              <a:t>u</a:t>
            </a:r>
            <a:r>
              <a:rPr dirty="0" smtClean="0" spc="0" sz="1200">
                <a:latin typeface="Times New Roman"/>
                <a:cs typeface="Times New Roman"/>
              </a:rPr>
              <a:t>l</a:t>
            </a:r>
            <a:r>
              <a:rPr dirty="0" smtClean="0" spc="0" sz="1200">
                <a:latin typeface="Times New Roman"/>
                <a:cs typeface="Times New Roman"/>
              </a:rPr>
              <a:t>l</a:t>
            </a:r>
            <a:r>
              <a:rPr dirty="0" smtClean="0" spc="0" sz="1200">
                <a:latin typeface="Times New Roman"/>
                <a:cs typeface="Times New Roman"/>
              </a:rPr>
              <a:t>y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c</a:t>
            </a:r>
            <a:r>
              <a:rPr dirty="0" smtClean="0" spc="0" sz="1200">
                <a:latin typeface="Times New Roman"/>
                <a:cs typeface="Times New Roman"/>
              </a:rPr>
              <a:t>omp</a:t>
            </a:r>
            <a:r>
              <a:rPr dirty="0" smtClean="0" spc="0" sz="1200">
                <a:latin typeface="Times New Roman"/>
                <a:cs typeface="Times New Roman"/>
              </a:rPr>
              <a:t>l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t</a:t>
            </a:r>
            <a:r>
              <a:rPr dirty="0" smtClean="0" spc="0" sz="1200">
                <a:latin typeface="Times New Roman"/>
                <a:cs typeface="Times New Roman"/>
              </a:rPr>
              <a:t>i</a:t>
            </a:r>
            <a:r>
              <a:rPr dirty="0" smtClean="0" spc="0" sz="1200">
                <a:latin typeface="Times New Roman"/>
                <a:cs typeface="Times New Roman"/>
              </a:rPr>
              <a:t>n</a:t>
            </a:r>
            <a:r>
              <a:rPr dirty="0" smtClean="0" spc="0" sz="1200">
                <a:latin typeface="Times New Roman"/>
                <a:cs typeface="Times New Roman"/>
              </a:rPr>
              <a:t>g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the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c</a:t>
            </a:r>
            <a:r>
              <a:rPr dirty="0" smtClean="0" spc="0" sz="1200">
                <a:latin typeface="Times New Roman"/>
                <a:cs typeface="Times New Roman"/>
              </a:rPr>
              <a:t>onst</a:t>
            </a:r>
            <a:r>
              <a:rPr dirty="0" smtClean="0" spc="0" sz="1200">
                <a:latin typeface="Times New Roman"/>
                <a:cs typeface="Times New Roman"/>
              </a:rPr>
              <a:t>r</a:t>
            </a:r>
            <a:r>
              <a:rPr dirty="0" smtClean="0" spc="0" sz="1200">
                <a:latin typeface="Times New Roman"/>
                <a:cs typeface="Times New Roman"/>
              </a:rPr>
              <a:t>u</a:t>
            </a:r>
            <a:r>
              <a:rPr dirty="0" smtClean="0" spc="0" sz="1200">
                <a:latin typeface="Times New Roman"/>
                <a:cs typeface="Times New Roman"/>
              </a:rPr>
              <a:t>c</a:t>
            </a:r>
            <a:r>
              <a:rPr dirty="0" smtClean="0" spc="0" sz="1200">
                <a:latin typeface="Times New Roman"/>
                <a:cs typeface="Times New Roman"/>
              </a:rPr>
              <a:t>t</a:t>
            </a:r>
            <a:r>
              <a:rPr dirty="0" smtClean="0" spc="0" sz="1200">
                <a:latin typeface="Times New Roman"/>
                <a:cs typeface="Times New Roman"/>
              </a:rPr>
              <a:t>i</a:t>
            </a:r>
            <a:r>
              <a:rPr dirty="0" smtClean="0" spc="0" sz="1200">
                <a:latin typeface="Times New Roman"/>
                <a:cs typeface="Times New Roman"/>
              </a:rPr>
              <a:t>on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p</a:t>
            </a:r>
            <a:r>
              <a:rPr dirty="0" smtClean="0" spc="0" sz="1200">
                <a:latin typeface="Times New Roman"/>
                <a:cs typeface="Times New Roman"/>
              </a:rPr>
              <a:t>r</a:t>
            </a:r>
            <a:r>
              <a:rPr dirty="0" smtClean="0" spc="0" sz="1200">
                <a:latin typeface="Times New Roman"/>
                <a:cs typeface="Times New Roman"/>
              </a:rPr>
              <a:t>oje</a:t>
            </a:r>
            <a:r>
              <a:rPr dirty="0" smtClean="0" spc="0" sz="1200">
                <a:latin typeface="Times New Roman"/>
                <a:cs typeface="Times New Roman"/>
              </a:rPr>
              <a:t>c</a:t>
            </a:r>
            <a:r>
              <a:rPr dirty="0" smtClean="0" spc="0" sz="1200">
                <a:latin typeface="Times New Roman"/>
                <a:cs typeface="Times New Roman"/>
              </a:rPr>
              <a:t>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30604" y="2754425"/>
            <a:ext cx="4736083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Times New Roman"/>
                <a:cs typeface="Times New Roman"/>
              </a:rPr>
              <a:t>[</a:t>
            </a:r>
            <a:r>
              <a:rPr dirty="0" smtClean="0" sz="1200">
                <a:latin typeface="Times New Roman"/>
                <a:cs typeface="Times New Roman"/>
              </a:rPr>
              <a:t>M</a:t>
            </a:r>
            <a:r>
              <a:rPr dirty="0" smtClean="0" sz="1200">
                <a:latin typeface="Times New Roman"/>
                <a:cs typeface="Times New Roman"/>
              </a:rPr>
              <a:t>e</a:t>
            </a:r>
            <a:r>
              <a:rPr dirty="0" smtClean="0" sz="1200">
                <a:latin typeface="Times New Roman"/>
                <a:cs typeface="Times New Roman"/>
              </a:rPr>
              <a:t>nt</a:t>
            </a:r>
            <a:r>
              <a:rPr dirty="0" smtClean="0" sz="1200">
                <a:latin typeface="Times New Roman"/>
                <a:cs typeface="Times New Roman"/>
              </a:rPr>
              <a:t>i</a:t>
            </a:r>
            <a:r>
              <a:rPr dirty="0" smtClean="0" sz="1200">
                <a:latin typeface="Times New Roman"/>
                <a:cs typeface="Times New Roman"/>
              </a:rPr>
              <a:t>on</a:t>
            </a:r>
            <a:r>
              <a:rPr dirty="0" smtClean="0" sz="1200">
                <a:latin typeface="Times New Roman"/>
                <a:cs typeface="Times New Roman"/>
              </a:rPr>
              <a:t> </a:t>
            </a:r>
            <a:r>
              <a:rPr dirty="0" smtClean="0" sz="1200">
                <a:latin typeface="Times New Roman"/>
                <a:cs typeface="Times New Roman"/>
              </a:rPr>
              <a:t>the</a:t>
            </a:r>
            <a:r>
              <a:rPr dirty="0" smtClean="0" sz="1200">
                <a:latin typeface="Times New Roman"/>
                <a:cs typeface="Times New Roman"/>
              </a:rPr>
              <a:t> </a:t>
            </a:r>
            <a:r>
              <a:rPr dirty="0" smtClean="0" sz="1200">
                <a:latin typeface="Times New Roman"/>
                <a:cs typeface="Times New Roman"/>
              </a:rPr>
              <a:t>c</a:t>
            </a:r>
            <a:r>
              <a:rPr dirty="0" smtClean="0" sz="1200">
                <a:latin typeface="Times New Roman"/>
                <a:cs typeface="Times New Roman"/>
              </a:rPr>
              <a:t>ompa</a:t>
            </a:r>
            <a:r>
              <a:rPr dirty="0" smtClean="0" sz="1200">
                <a:latin typeface="Times New Roman"/>
                <a:cs typeface="Times New Roman"/>
              </a:rPr>
              <a:t>n</a:t>
            </a:r>
            <a:r>
              <a:rPr dirty="0" smtClean="0" sz="1200">
                <a:latin typeface="Times New Roman"/>
                <a:cs typeface="Times New Roman"/>
              </a:rPr>
              <a:t>y</a:t>
            </a:r>
            <a:r>
              <a:rPr dirty="0" smtClean="0" sz="1200">
                <a:latin typeface="Times New Roman"/>
                <a:cs typeface="Times New Roman"/>
              </a:rPr>
              <a:t>’s</a:t>
            </a:r>
            <a:r>
              <a:rPr dirty="0" smtClean="0" sz="1200">
                <a:latin typeface="Times New Roman"/>
                <a:cs typeface="Times New Roman"/>
              </a:rPr>
              <a:t> </a:t>
            </a:r>
            <a:r>
              <a:rPr dirty="0" smtClean="0" sz="1200">
                <a:latin typeface="Times New Roman"/>
                <a:cs typeface="Times New Roman"/>
              </a:rPr>
              <a:t>str</a:t>
            </a:r>
            <a:r>
              <a:rPr dirty="0" smtClean="0" sz="1200">
                <a:latin typeface="Times New Roman"/>
                <a:cs typeface="Times New Roman"/>
              </a:rPr>
              <a:t>a</a:t>
            </a:r>
            <a:r>
              <a:rPr dirty="0" smtClean="0" sz="1200">
                <a:latin typeface="Times New Roman"/>
                <a:cs typeface="Times New Roman"/>
              </a:rPr>
              <a:t>t</a:t>
            </a:r>
            <a:r>
              <a:rPr dirty="0" smtClean="0" sz="1200">
                <a:latin typeface="Times New Roman"/>
                <a:cs typeface="Times New Roman"/>
              </a:rPr>
              <a:t>e</a:t>
            </a:r>
            <a:r>
              <a:rPr dirty="0" smtClean="0" sz="1200">
                <a:latin typeface="Times New Roman"/>
                <a:cs typeface="Times New Roman"/>
              </a:rPr>
              <a:t>g</a:t>
            </a:r>
            <a:r>
              <a:rPr dirty="0" smtClean="0" sz="1200">
                <a:latin typeface="Times New Roman"/>
                <a:cs typeface="Times New Roman"/>
              </a:rPr>
              <a:t>ic</a:t>
            </a:r>
            <a:r>
              <a:rPr dirty="0" smtClean="0" sz="1200">
                <a:latin typeface="Times New Roman"/>
                <a:cs typeface="Times New Roman"/>
              </a:rPr>
              <a:t> </a:t>
            </a:r>
            <a:r>
              <a:rPr dirty="0" smtClean="0" sz="1200">
                <a:latin typeface="Times New Roman"/>
                <a:cs typeface="Times New Roman"/>
              </a:rPr>
              <a:t>pl</a:t>
            </a:r>
            <a:r>
              <a:rPr dirty="0" smtClean="0" sz="1200">
                <a:latin typeface="Times New Roman"/>
                <a:cs typeface="Times New Roman"/>
              </a:rPr>
              <a:t>a</a:t>
            </a:r>
            <a:r>
              <a:rPr dirty="0" smtClean="0" sz="1200">
                <a:latin typeface="Times New Roman"/>
                <a:cs typeface="Times New Roman"/>
              </a:rPr>
              <a:t>nni</a:t>
            </a:r>
            <a:r>
              <a:rPr dirty="0" smtClean="0" sz="1200">
                <a:latin typeface="Times New Roman"/>
                <a:cs typeface="Times New Roman"/>
              </a:rPr>
              <a:t>n</a:t>
            </a:r>
            <a:r>
              <a:rPr dirty="0" smtClean="0" sz="1200">
                <a:latin typeface="Times New Roman"/>
                <a:cs typeface="Times New Roman"/>
              </a:rPr>
              <a:t>g</a:t>
            </a:r>
            <a:r>
              <a:rPr dirty="0" smtClean="0" sz="1200">
                <a:latin typeface="Times New Roman"/>
                <a:cs typeface="Times New Roman"/>
              </a:rPr>
              <a:t> </a:t>
            </a:r>
            <a:r>
              <a:rPr dirty="0" smtClean="0" sz="1200">
                <a:latin typeface="Times New Roman"/>
                <a:cs typeface="Times New Roman"/>
              </a:rPr>
              <a:t>for</a:t>
            </a:r>
            <a:r>
              <a:rPr dirty="0" smtClean="0" sz="1200">
                <a:latin typeface="Times New Roman"/>
                <a:cs typeface="Times New Roman"/>
              </a:rPr>
              <a:t> </a:t>
            </a:r>
            <a:r>
              <a:rPr dirty="0" smtClean="0" sz="1200">
                <a:latin typeface="Times New Roman"/>
                <a:cs typeface="Times New Roman"/>
              </a:rPr>
              <a:t>t</a:t>
            </a:r>
            <a:r>
              <a:rPr dirty="0" smtClean="0" sz="1200">
                <a:latin typeface="Times New Roman"/>
                <a:cs typeface="Times New Roman"/>
              </a:rPr>
              <a:t>h</a:t>
            </a:r>
            <a:r>
              <a:rPr dirty="0" smtClean="0" sz="1200">
                <a:latin typeface="Times New Roman"/>
                <a:cs typeface="Times New Roman"/>
              </a:rPr>
              <a:t>e</a:t>
            </a:r>
            <a:r>
              <a:rPr dirty="0" smtClean="0" sz="1200">
                <a:latin typeface="Times New Roman"/>
                <a:cs typeface="Times New Roman"/>
              </a:rPr>
              <a:t> </a:t>
            </a:r>
            <a:r>
              <a:rPr dirty="0" smtClean="0" sz="1200">
                <a:latin typeface="Times New Roman"/>
                <a:cs typeface="Times New Roman"/>
              </a:rPr>
              <a:t>c</a:t>
            </a:r>
            <a:r>
              <a:rPr dirty="0" smtClean="0" sz="1200">
                <a:latin typeface="Times New Roman"/>
                <a:cs typeface="Times New Roman"/>
              </a:rPr>
              <a:t>omp</a:t>
            </a:r>
            <a:r>
              <a:rPr dirty="0" smtClean="0" sz="1200">
                <a:latin typeface="Times New Roman"/>
                <a:cs typeface="Times New Roman"/>
              </a:rPr>
              <a:t>l</a:t>
            </a:r>
            <a:r>
              <a:rPr dirty="0" smtClean="0" sz="1200">
                <a:latin typeface="Times New Roman"/>
                <a:cs typeface="Times New Roman"/>
              </a:rPr>
              <a:t>e</a:t>
            </a:r>
            <a:r>
              <a:rPr dirty="0" smtClean="0" sz="1200">
                <a:latin typeface="Times New Roman"/>
                <a:cs typeface="Times New Roman"/>
              </a:rPr>
              <a:t>t</a:t>
            </a:r>
            <a:r>
              <a:rPr dirty="0" smtClean="0" sz="1200">
                <a:latin typeface="Times New Roman"/>
                <a:cs typeface="Times New Roman"/>
              </a:rPr>
              <a:t>i</a:t>
            </a:r>
            <a:r>
              <a:rPr dirty="0" smtClean="0" sz="1200">
                <a:latin typeface="Times New Roman"/>
                <a:cs typeface="Times New Roman"/>
              </a:rPr>
              <a:t>on</a:t>
            </a:r>
            <a:r>
              <a:rPr dirty="0" smtClean="0" sz="1200">
                <a:latin typeface="Times New Roman"/>
                <a:cs typeface="Times New Roman"/>
              </a:rPr>
              <a:t> </a:t>
            </a:r>
            <a:r>
              <a:rPr dirty="0" smtClean="0" sz="1200">
                <a:latin typeface="Times New Roman"/>
                <a:cs typeface="Times New Roman"/>
              </a:rPr>
              <a:t>of</a:t>
            </a:r>
            <a:r>
              <a:rPr dirty="0" smtClean="0" sz="1200">
                <a:latin typeface="Times New Roman"/>
                <a:cs typeface="Times New Roman"/>
              </a:rPr>
              <a:t> </a:t>
            </a:r>
            <a:r>
              <a:rPr dirty="0" smtClean="0" sz="1200">
                <a:latin typeface="Times New Roman"/>
                <a:cs typeface="Times New Roman"/>
              </a:rPr>
              <a:t>the</a:t>
            </a:r>
            <a:r>
              <a:rPr dirty="0" smtClean="0" sz="1200">
                <a:latin typeface="Times New Roman"/>
                <a:cs typeface="Times New Roman"/>
              </a:rPr>
              <a:t> </a:t>
            </a:r>
            <a:r>
              <a:rPr dirty="0" smtClean="0" sz="1200">
                <a:latin typeface="Times New Roman"/>
                <a:cs typeface="Times New Roman"/>
              </a:rPr>
              <a:t>p</a:t>
            </a:r>
            <a:r>
              <a:rPr dirty="0" smtClean="0" sz="1200">
                <a:latin typeface="Times New Roman"/>
                <a:cs typeface="Times New Roman"/>
              </a:rPr>
              <a:t>r</a:t>
            </a:r>
            <a:r>
              <a:rPr dirty="0" smtClean="0" sz="1200">
                <a:latin typeface="Times New Roman"/>
                <a:cs typeface="Times New Roman"/>
              </a:rPr>
              <a:t>oje</a:t>
            </a:r>
            <a:r>
              <a:rPr dirty="0" smtClean="0" sz="1200">
                <a:latin typeface="Times New Roman"/>
                <a:cs typeface="Times New Roman"/>
              </a:rPr>
              <a:t>c</a:t>
            </a:r>
            <a:r>
              <a:rPr dirty="0" smtClean="0" sz="1200">
                <a:latin typeface="Times New Roman"/>
                <a:cs typeface="Times New Roman"/>
              </a:rPr>
              <a:t>t]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30604" y="3108374"/>
            <a:ext cx="4938471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9" sz="1200">
                <a:latin typeface="Times New Roman"/>
                <a:cs typeface="Times New Roman"/>
              </a:rPr>
              <a:t>x</a:t>
            </a:r>
            <a:r>
              <a:rPr dirty="0" smtClean="0" spc="0" sz="1200">
                <a:latin typeface="Times New Roman"/>
                <a:cs typeface="Times New Roman"/>
              </a:rPr>
              <a:t>p</a:t>
            </a:r>
            <a:r>
              <a:rPr dirty="0" smtClean="0" spc="-4" sz="1200">
                <a:latin typeface="Times New Roman"/>
                <a:cs typeface="Times New Roman"/>
              </a:rPr>
              <a:t>e</a:t>
            </a:r>
            <a:r>
              <a:rPr dirty="0" smtClean="0" spc="-4" sz="1200">
                <a:latin typeface="Times New Roman"/>
                <a:cs typeface="Times New Roman"/>
              </a:rPr>
              <a:t>c</a:t>
            </a:r>
            <a:r>
              <a:rPr dirty="0" smtClean="0" spc="0" sz="1200">
                <a:latin typeface="Times New Roman"/>
                <a:cs typeface="Times New Roman"/>
              </a:rPr>
              <a:t>ted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d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te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of</a:t>
            </a:r>
            <a:r>
              <a:rPr dirty="0" smtClean="0" spc="-4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fi</a:t>
            </a:r>
            <a:r>
              <a:rPr dirty="0" smtClean="0" spc="-4" sz="1200">
                <a:latin typeface="Times New Roman"/>
                <a:cs typeface="Times New Roman"/>
              </a:rPr>
              <a:t>r</a:t>
            </a:r>
            <a:r>
              <a:rPr dirty="0" smtClean="0" spc="0" sz="1200">
                <a:latin typeface="Times New Roman"/>
                <a:cs typeface="Times New Roman"/>
              </a:rPr>
              <a:t>st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p</a:t>
            </a:r>
            <a:r>
              <a:rPr dirty="0" smtClean="0" spc="9" sz="1200">
                <a:latin typeface="Times New Roman"/>
                <a:cs typeface="Times New Roman"/>
              </a:rPr>
              <a:t>r</a:t>
            </a:r>
            <a:r>
              <a:rPr dirty="0" smtClean="0" spc="4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vie</a:t>
            </a:r>
            <a:r>
              <a:rPr dirty="0" smtClean="0" spc="-4" sz="1200">
                <a:latin typeface="Times New Roman"/>
                <a:cs typeface="Times New Roman"/>
              </a:rPr>
              <a:t>w</a:t>
            </a:r>
            <a:r>
              <a:rPr dirty="0" smtClean="0" spc="0" sz="1200">
                <a:latin typeface="Times New Roman"/>
                <a:cs typeface="Times New Roman"/>
              </a:rPr>
              <a:t>: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 u="sng">
                <a:latin typeface="Times New Roman"/>
                <a:cs typeface="Times New Roman"/>
              </a:rPr>
              <a:t>                                                         </a:t>
            </a:r>
            <a:r>
              <a:rPr dirty="0" smtClean="0" spc="0" sz="1200" u="sng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9" sz="1200">
                <a:latin typeface="Times New Roman"/>
                <a:cs typeface="Times New Roman"/>
              </a:rPr>
              <a:t>[</a:t>
            </a:r>
            <a:r>
              <a:rPr dirty="0" smtClean="0" spc="0" sz="1200">
                <a:latin typeface="Times New Roman"/>
                <a:cs typeface="Times New Roman"/>
              </a:rPr>
              <a:t>dd/</a:t>
            </a:r>
            <a:r>
              <a:rPr dirty="0" smtClean="0" spc="-4" sz="1200">
                <a:latin typeface="Times New Roman"/>
                <a:cs typeface="Times New Roman"/>
              </a:rPr>
              <a:t>m</a:t>
            </a:r>
            <a:r>
              <a:rPr dirty="0" smtClean="0" spc="0" sz="1200">
                <a:latin typeface="Times New Roman"/>
                <a:cs typeface="Times New Roman"/>
              </a:rPr>
              <a:t>m</a:t>
            </a:r>
            <a:r>
              <a:rPr dirty="0" smtClean="0" spc="14" sz="1200">
                <a:latin typeface="Times New Roman"/>
                <a:cs typeface="Times New Roman"/>
              </a:rPr>
              <a:t>/</a:t>
            </a:r>
            <a:r>
              <a:rPr dirty="0" smtClean="0" spc="-9" sz="1200">
                <a:latin typeface="Times New Roman"/>
                <a:cs typeface="Times New Roman"/>
              </a:rPr>
              <a:t>y</a:t>
            </a:r>
            <a:r>
              <a:rPr dirty="0" smtClean="0" spc="-25" sz="1200">
                <a:latin typeface="Times New Roman"/>
                <a:cs typeface="Times New Roman"/>
              </a:rPr>
              <a:t>y</a:t>
            </a:r>
            <a:r>
              <a:rPr dirty="0" smtClean="0" spc="0" sz="1200">
                <a:latin typeface="Times New Roman"/>
                <a:cs typeface="Times New Roman"/>
              </a:rPr>
              <a:t>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30604" y="3460418"/>
            <a:ext cx="1935429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Times New Roman"/>
                <a:cs typeface="Times New Roman"/>
              </a:rPr>
              <a:t>E</a:t>
            </a:r>
            <a:r>
              <a:rPr dirty="0" smtClean="0" sz="1200">
                <a:latin typeface="Times New Roman"/>
                <a:cs typeface="Times New Roman"/>
              </a:rPr>
              <a:t>x</a:t>
            </a:r>
            <a:r>
              <a:rPr dirty="0" smtClean="0" sz="1200">
                <a:latin typeface="Times New Roman"/>
                <a:cs typeface="Times New Roman"/>
              </a:rPr>
              <a:t>p</a:t>
            </a:r>
            <a:r>
              <a:rPr dirty="0" smtClean="0" sz="1200">
                <a:latin typeface="Times New Roman"/>
                <a:cs typeface="Times New Roman"/>
              </a:rPr>
              <a:t>e</a:t>
            </a:r>
            <a:r>
              <a:rPr dirty="0" smtClean="0" sz="1200">
                <a:latin typeface="Times New Roman"/>
                <a:cs typeface="Times New Roman"/>
              </a:rPr>
              <a:t>c</a:t>
            </a:r>
            <a:r>
              <a:rPr dirty="0" smtClean="0" sz="1200">
                <a:latin typeface="Times New Roman"/>
                <a:cs typeface="Times New Roman"/>
              </a:rPr>
              <a:t>ted</a:t>
            </a:r>
            <a:r>
              <a:rPr dirty="0" smtClean="0" sz="1200">
                <a:latin typeface="Times New Roman"/>
                <a:cs typeface="Times New Roman"/>
              </a:rPr>
              <a:t> </a:t>
            </a:r>
            <a:r>
              <a:rPr dirty="0" smtClean="0" sz="1200">
                <a:latin typeface="Times New Roman"/>
                <a:cs typeface="Times New Roman"/>
              </a:rPr>
              <a:t>c</a:t>
            </a:r>
            <a:r>
              <a:rPr dirty="0" smtClean="0" sz="1200">
                <a:latin typeface="Times New Roman"/>
                <a:cs typeface="Times New Roman"/>
              </a:rPr>
              <a:t>omp</a:t>
            </a:r>
            <a:r>
              <a:rPr dirty="0" smtClean="0" sz="1200">
                <a:latin typeface="Times New Roman"/>
                <a:cs typeface="Times New Roman"/>
              </a:rPr>
              <a:t>l</a:t>
            </a:r>
            <a:r>
              <a:rPr dirty="0" smtClean="0" sz="1200">
                <a:latin typeface="Times New Roman"/>
                <a:cs typeface="Times New Roman"/>
              </a:rPr>
              <a:t>e</a:t>
            </a:r>
            <a:r>
              <a:rPr dirty="0" smtClean="0" sz="1200">
                <a:latin typeface="Times New Roman"/>
                <a:cs typeface="Times New Roman"/>
              </a:rPr>
              <a:t>t</a:t>
            </a:r>
            <a:r>
              <a:rPr dirty="0" smtClean="0" sz="1200">
                <a:latin typeface="Times New Roman"/>
                <a:cs typeface="Times New Roman"/>
              </a:rPr>
              <a:t>i</a:t>
            </a:r>
            <a:r>
              <a:rPr dirty="0" smtClean="0" sz="1200">
                <a:latin typeface="Times New Roman"/>
                <a:cs typeface="Times New Roman"/>
              </a:rPr>
              <a:t>on</a:t>
            </a:r>
            <a:r>
              <a:rPr dirty="0" smtClean="0" sz="1200">
                <a:latin typeface="Times New Roman"/>
                <a:cs typeface="Times New Roman"/>
              </a:rPr>
              <a:t> </a:t>
            </a:r>
            <a:r>
              <a:rPr dirty="0" smtClean="0" sz="1200">
                <a:latin typeface="Times New Roman"/>
                <a:cs typeface="Times New Roman"/>
              </a:rPr>
              <a:t>d</a:t>
            </a:r>
            <a:r>
              <a:rPr dirty="0" smtClean="0" sz="1200">
                <a:latin typeface="Times New Roman"/>
                <a:cs typeface="Times New Roman"/>
              </a:rPr>
              <a:t>e</a:t>
            </a:r>
            <a:r>
              <a:rPr dirty="0" smtClean="0" sz="1200">
                <a:latin typeface="Times New Roman"/>
                <a:cs typeface="Times New Roman"/>
              </a:rPr>
              <a:t>a</a:t>
            </a:r>
            <a:r>
              <a:rPr dirty="0" smtClean="0" sz="1200">
                <a:latin typeface="Times New Roman"/>
                <a:cs typeface="Times New Roman"/>
              </a:rPr>
              <a:t>dl</a:t>
            </a:r>
            <a:r>
              <a:rPr dirty="0" smtClean="0" sz="1200">
                <a:latin typeface="Times New Roman"/>
                <a:cs typeface="Times New Roman"/>
              </a:rPr>
              <a:t>i</a:t>
            </a:r>
            <a:r>
              <a:rPr dirty="0" smtClean="0" sz="1200">
                <a:latin typeface="Times New Roman"/>
                <a:cs typeface="Times New Roman"/>
              </a:rPr>
              <a:t>n</a:t>
            </a:r>
            <a:r>
              <a:rPr dirty="0" smtClean="0" sz="1200">
                <a:latin typeface="Times New Roman"/>
                <a:cs typeface="Times New Roman"/>
              </a:rPr>
              <a:t>e</a:t>
            </a:r>
            <a:r>
              <a:rPr dirty="0" smtClean="0" sz="120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05425" y="3460418"/>
            <a:ext cx="773836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pc="-1" sz="1200">
                <a:latin typeface="Times New Roman"/>
                <a:cs typeface="Times New Roman"/>
              </a:rPr>
              <a:t>[</a:t>
            </a:r>
            <a:r>
              <a:rPr dirty="0" smtClean="0" spc="-1" sz="1200">
                <a:latin typeface="Times New Roman"/>
                <a:cs typeface="Times New Roman"/>
              </a:rPr>
              <a:t>dd/</a:t>
            </a:r>
            <a:r>
              <a:rPr dirty="0" smtClean="0" spc="-1" sz="1200">
                <a:latin typeface="Times New Roman"/>
                <a:cs typeface="Times New Roman"/>
              </a:rPr>
              <a:t>m</a:t>
            </a:r>
            <a:r>
              <a:rPr dirty="0" smtClean="0" spc="-1" sz="1200">
                <a:latin typeface="Times New Roman"/>
                <a:cs typeface="Times New Roman"/>
              </a:rPr>
              <a:t>m</a:t>
            </a:r>
            <a:r>
              <a:rPr dirty="0" smtClean="0" spc="-1" sz="1200">
                <a:latin typeface="Times New Roman"/>
                <a:cs typeface="Times New Roman"/>
              </a:rPr>
              <a:t>/</a:t>
            </a:r>
            <a:r>
              <a:rPr dirty="0" smtClean="0" spc="-1" sz="1200">
                <a:latin typeface="Times New Roman"/>
                <a:cs typeface="Times New Roman"/>
              </a:rPr>
              <a:t>y</a:t>
            </a:r>
            <a:r>
              <a:rPr dirty="0" smtClean="0" spc="-1" sz="1200">
                <a:latin typeface="Times New Roman"/>
                <a:cs typeface="Times New Roman"/>
              </a:rPr>
              <a:t>y</a:t>
            </a:r>
            <a:r>
              <a:rPr dirty="0" smtClean="0" spc="-1" sz="1200">
                <a:latin typeface="Times New Roman"/>
                <a:cs typeface="Times New Roman"/>
              </a:rPr>
              <a:t>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30604" y="3813986"/>
            <a:ext cx="1973224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pc="0" sz="1200">
                <a:latin typeface="Times New Roman"/>
                <a:cs typeface="Times New Roman"/>
              </a:rPr>
              <a:t>[</a:t>
            </a:r>
            <a:r>
              <a:rPr dirty="0" smtClean="0" spc="0" sz="1200">
                <a:latin typeface="Times New Roman"/>
                <a:cs typeface="Times New Roman"/>
              </a:rPr>
              <a:t>M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nt</a:t>
            </a:r>
            <a:r>
              <a:rPr dirty="0" smtClean="0" spc="0" sz="1200">
                <a:latin typeface="Times New Roman"/>
                <a:cs typeface="Times New Roman"/>
              </a:rPr>
              <a:t>i</a:t>
            </a:r>
            <a:r>
              <a:rPr dirty="0" smtClean="0" spc="0" sz="1200">
                <a:latin typeface="Times New Roman"/>
                <a:cs typeface="Times New Roman"/>
              </a:rPr>
              <a:t>on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the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ppro</a:t>
            </a:r>
            <a:r>
              <a:rPr dirty="0" smtClean="0" spc="0" sz="1200">
                <a:latin typeface="Times New Roman"/>
                <a:cs typeface="Times New Roman"/>
              </a:rPr>
              <a:t>p</a:t>
            </a:r>
            <a:r>
              <a:rPr dirty="0" smtClean="0" spc="0" sz="1200">
                <a:latin typeface="Times New Roman"/>
                <a:cs typeface="Times New Roman"/>
              </a:rPr>
              <a:t>ri</a:t>
            </a:r>
            <a:r>
              <a:rPr dirty="0" smtClean="0" spc="0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te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d</a:t>
            </a:r>
            <a:r>
              <a:rPr dirty="0" smtClean="0" spc="0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tes]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30604" y="4167554"/>
            <a:ext cx="2677922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pc="0" sz="1200">
                <a:latin typeface="Times New Roman"/>
                <a:cs typeface="Times New Roman"/>
              </a:rPr>
              <a:t>Tot</a:t>
            </a:r>
            <a:r>
              <a:rPr dirty="0" smtClean="0" spc="0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l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cost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th</a:t>
            </a:r>
            <a:r>
              <a:rPr dirty="0" smtClean="0" spc="0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t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i</a:t>
            </a:r>
            <a:r>
              <a:rPr dirty="0" smtClean="0" spc="0" sz="1200">
                <a:latin typeface="Times New Roman"/>
                <a:cs typeface="Times New Roman"/>
              </a:rPr>
              <a:t>s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x</a:t>
            </a:r>
            <a:r>
              <a:rPr dirty="0" smtClean="0" spc="0" sz="1200">
                <a:latin typeface="Times New Roman"/>
                <a:cs typeface="Times New Roman"/>
              </a:rPr>
              <a:t>p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c</a:t>
            </a:r>
            <a:r>
              <a:rPr dirty="0" smtClean="0" spc="0" sz="1200">
                <a:latin typeface="Times New Roman"/>
                <a:cs typeface="Times New Roman"/>
              </a:rPr>
              <a:t>ted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to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be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incu</a:t>
            </a:r>
            <a:r>
              <a:rPr dirty="0" smtClean="0" spc="0" sz="1200">
                <a:latin typeface="Times New Roman"/>
                <a:cs typeface="Times New Roman"/>
              </a:rPr>
              <a:t>r</a:t>
            </a:r>
            <a:r>
              <a:rPr dirty="0" smtClean="0" spc="0" sz="1200">
                <a:latin typeface="Times New Roman"/>
                <a:cs typeface="Times New Roman"/>
              </a:rPr>
              <a:t>r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d: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$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24043" y="4167554"/>
            <a:ext cx="1270355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pc="0" sz="1200">
                <a:latin typeface="Times New Roman"/>
                <a:cs typeface="Times New Roman"/>
              </a:rPr>
              <a:t>[</a:t>
            </a:r>
            <a:r>
              <a:rPr dirty="0" smtClean="0" spc="0" sz="1200">
                <a:latin typeface="Times New Roman"/>
                <a:cs typeface="Times New Roman"/>
              </a:rPr>
              <a:t>F</a:t>
            </a:r>
            <a:r>
              <a:rPr dirty="0" smtClean="0" spc="0" sz="1200">
                <a:latin typeface="Times New Roman"/>
                <a:cs typeface="Times New Roman"/>
              </a:rPr>
              <a:t>i</a:t>
            </a:r>
            <a:r>
              <a:rPr dirty="0" smtClean="0" spc="0" sz="1200">
                <a:latin typeface="Times New Roman"/>
                <a:cs typeface="Times New Roman"/>
              </a:rPr>
              <a:t>l</a:t>
            </a:r>
            <a:r>
              <a:rPr dirty="0" smtClean="0" spc="0" sz="1200">
                <a:latin typeface="Times New Roman"/>
                <a:cs typeface="Times New Roman"/>
              </a:rPr>
              <a:t>l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i</a:t>
            </a:r>
            <a:r>
              <a:rPr dirty="0" smtClean="0" spc="0" sz="1200">
                <a:latin typeface="Times New Roman"/>
                <a:cs typeface="Times New Roman"/>
              </a:rPr>
              <a:t>n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the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x</a:t>
            </a:r>
            <a:r>
              <a:rPr dirty="0" smtClean="0" spc="0" sz="1200">
                <a:latin typeface="Times New Roman"/>
                <a:cs typeface="Times New Roman"/>
              </a:rPr>
              <a:t>p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c</a:t>
            </a:r>
            <a:r>
              <a:rPr dirty="0" smtClean="0" spc="0" sz="1200">
                <a:latin typeface="Times New Roman"/>
                <a:cs typeface="Times New Roman"/>
              </a:rPr>
              <a:t>ted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30604" y="4342814"/>
            <a:ext cx="4492853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pc="0" sz="1200">
                <a:latin typeface="Times New Roman"/>
                <a:cs typeface="Times New Roman"/>
              </a:rPr>
              <a:t>c</a:t>
            </a:r>
            <a:r>
              <a:rPr dirty="0" smtClean="0" spc="0" sz="1200">
                <a:latin typeface="Times New Roman"/>
                <a:cs typeface="Times New Roman"/>
              </a:rPr>
              <a:t>ost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for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the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total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p</a:t>
            </a:r>
            <a:r>
              <a:rPr dirty="0" smtClean="0" spc="0" sz="1200">
                <a:latin typeface="Times New Roman"/>
                <a:cs typeface="Times New Roman"/>
              </a:rPr>
              <a:t>r</a:t>
            </a:r>
            <a:r>
              <a:rPr dirty="0" smtClean="0" spc="0" sz="1200">
                <a:latin typeface="Times New Roman"/>
                <a:cs typeface="Times New Roman"/>
              </a:rPr>
              <a:t>oj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c</a:t>
            </a:r>
            <a:r>
              <a:rPr dirty="0" smtClean="0" spc="0" sz="1200">
                <a:latin typeface="Times New Roman"/>
                <a:cs typeface="Times New Roman"/>
              </a:rPr>
              <a:t>t.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I</a:t>
            </a:r>
            <a:r>
              <a:rPr dirty="0" smtClean="0" spc="0" sz="1200">
                <a:latin typeface="Times New Roman"/>
                <a:cs typeface="Times New Roman"/>
              </a:rPr>
              <a:t>f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n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c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ssa</a:t>
            </a:r>
            <a:r>
              <a:rPr dirty="0" smtClean="0" spc="0" sz="1200">
                <a:latin typeface="Times New Roman"/>
                <a:cs typeface="Times New Roman"/>
              </a:rPr>
              <a:t>r</a:t>
            </a:r>
            <a:r>
              <a:rPr dirty="0" smtClean="0" spc="0" sz="1200">
                <a:latin typeface="Times New Roman"/>
                <a:cs typeface="Times New Roman"/>
              </a:rPr>
              <a:t>y</a:t>
            </a:r>
            <a:r>
              <a:rPr dirty="0" smtClean="0" spc="0" sz="1200">
                <a:latin typeface="Times New Roman"/>
                <a:cs typeface="Times New Roman"/>
              </a:rPr>
              <a:t>,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show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t</a:t>
            </a:r>
            <a:r>
              <a:rPr dirty="0" smtClean="0" spc="0" sz="1200">
                <a:latin typeface="Times New Roman"/>
                <a:cs typeface="Times New Roman"/>
              </a:rPr>
              <a:t>h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b</a:t>
            </a:r>
            <a:r>
              <a:rPr dirty="0" smtClean="0" spc="0" sz="1200">
                <a:latin typeface="Times New Roman"/>
                <a:cs typeface="Times New Roman"/>
              </a:rPr>
              <a:t>r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kup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of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the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total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c</a:t>
            </a:r>
            <a:r>
              <a:rPr dirty="0" smtClean="0" spc="0" sz="1200">
                <a:latin typeface="Times New Roman"/>
                <a:cs typeface="Times New Roman"/>
              </a:rPr>
              <a:t>ost]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30604" y="4694858"/>
            <a:ext cx="2074113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pc="0" sz="1200">
                <a:latin typeface="Times New Roman"/>
                <a:cs typeface="Times New Roman"/>
              </a:rPr>
              <a:t>The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te</a:t>
            </a:r>
            <a:r>
              <a:rPr dirty="0" smtClean="0" spc="0" sz="1200">
                <a:latin typeface="Times New Roman"/>
                <a:cs typeface="Times New Roman"/>
              </a:rPr>
              <a:t>c</a:t>
            </a:r>
            <a:r>
              <a:rPr dirty="0" smtClean="0" spc="0" sz="1200">
                <a:latin typeface="Times New Roman"/>
                <a:cs typeface="Times New Roman"/>
              </a:rPr>
              <a:t>hnol</a:t>
            </a:r>
            <a:r>
              <a:rPr dirty="0" smtClean="0" spc="0" sz="1200">
                <a:latin typeface="Times New Roman"/>
                <a:cs typeface="Times New Roman"/>
              </a:rPr>
              <a:t>o</a:t>
            </a:r>
            <a:r>
              <a:rPr dirty="0" smtClean="0" spc="0" sz="1200">
                <a:latin typeface="Times New Roman"/>
                <a:cs typeface="Times New Roman"/>
              </a:rPr>
              <a:t>g</a:t>
            </a:r>
            <a:r>
              <a:rPr dirty="0" smtClean="0" spc="0" sz="1200">
                <a:latin typeface="Times New Roman"/>
                <a:cs typeface="Times New Roman"/>
              </a:rPr>
              <a:t>y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we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in</a:t>
            </a:r>
            <a:r>
              <a:rPr dirty="0" smtClean="0" spc="0" sz="1200">
                <a:latin typeface="Times New Roman"/>
                <a:cs typeface="Times New Roman"/>
              </a:rPr>
              <a:t>t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n</a:t>
            </a:r>
            <a:r>
              <a:rPr dirty="0" smtClean="0" spc="0" sz="1200">
                <a:latin typeface="Times New Roman"/>
                <a:cs typeface="Times New Roman"/>
              </a:rPr>
              <a:t>d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to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us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30604" y="5223940"/>
            <a:ext cx="4983734" cy="35306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>
                <a:latin typeface="Times New Roman"/>
                <a:cs typeface="Times New Roman"/>
              </a:rPr>
              <a:t>[</a:t>
            </a:r>
            <a:r>
              <a:rPr dirty="0" smtClean="0" sz="1200">
                <a:latin typeface="Times New Roman"/>
                <a:cs typeface="Times New Roman"/>
              </a:rPr>
              <a:t>M</a:t>
            </a:r>
            <a:r>
              <a:rPr dirty="0" smtClean="0" sz="1200">
                <a:latin typeface="Times New Roman"/>
                <a:cs typeface="Times New Roman"/>
              </a:rPr>
              <a:t>e</a:t>
            </a:r>
            <a:r>
              <a:rPr dirty="0" smtClean="0" sz="1200">
                <a:latin typeface="Times New Roman"/>
                <a:cs typeface="Times New Roman"/>
              </a:rPr>
              <a:t>nt</a:t>
            </a:r>
            <a:r>
              <a:rPr dirty="0" smtClean="0" sz="1200">
                <a:latin typeface="Times New Roman"/>
                <a:cs typeface="Times New Roman"/>
              </a:rPr>
              <a:t>i</a:t>
            </a:r>
            <a:r>
              <a:rPr dirty="0" smtClean="0" sz="1200">
                <a:latin typeface="Times New Roman"/>
                <a:cs typeface="Times New Roman"/>
              </a:rPr>
              <a:t>on</a:t>
            </a:r>
            <a:r>
              <a:rPr dirty="0" smtClean="0" sz="1200">
                <a:latin typeface="Times New Roman"/>
                <a:cs typeface="Times New Roman"/>
              </a:rPr>
              <a:t> </a:t>
            </a:r>
            <a:r>
              <a:rPr dirty="0" smtClean="0" sz="1200">
                <a:latin typeface="Times New Roman"/>
                <a:cs typeface="Times New Roman"/>
              </a:rPr>
              <a:t>the</a:t>
            </a:r>
            <a:r>
              <a:rPr dirty="0" smtClean="0" sz="1200">
                <a:latin typeface="Times New Roman"/>
                <a:cs typeface="Times New Roman"/>
              </a:rPr>
              <a:t> </a:t>
            </a:r>
            <a:r>
              <a:rPr dirty="0" smtClean="0" sz="1200">
                <a:latin typeface="Times New Roman"/>
                <a:cs typeface="Times New Roman"/>
              </a:rPr>
              <a:t>kinds</a:t>
            </a:r>
            <a:r>
              <a:rPr dirty="0" smtClean="0" sz="1200">
                <a:latin typeface="Times New Roman"/>
                <a:cs typeface="Times New Roman"/>
              </a:rPr>
              <a:t> </a:t>
            </a:r>
            <a:r>
              <a:rPr dirty="0" smtClean="0" sz="1200">
                <a:latin typeface="Times New Roman"/>
                <a:cs typeface="Times New Roman"/>
              </a:rPr>
              <a:t>of</a:t>
            </a:r>
            <a:r>
              <a:rPr dirty="0" smtClean="0" sz="1200">
                <a:latin typeface="Times New Roman"/>
                <a:cs typeface="Times New Roman"/>
              </a:rPr>
              <a:t> </a:t>
            </a:r>
            <a:r>
              <a:rPr dirty="0" smtClean="0" sz="1200">
                <a:latin typeface="Times New Roman"/>
                <a:cs typeface="Times New Roman"/>
              </a:rPr>
              <a:t>t</a:t>
            </a:r>
            <a:r>
              <a:rPr dirty="0" smtClean="0" sz="1200">
                <a:latin typeface="Times New Roman"/>
                <a:cs typeface="Times New Roman"/>
              </a:rPr>
              <a:t>e</a:t>
            </a:r>
            <a:r>
              <a:rPr dirty="0" smtClean="0" sz="1200">
                <a:latin typeface="Times New Roman"/>
                <a:cs typeface="Times New Roman"/>
              </a:rPr>
              <a:t>c</a:t>
            </a:r>
            <a:r>
              <a:rPr dirty="0" smtClean="0" sz="1200">
                <a:latin typeface="Times New Roman"/>
                <a:cs typeface="Times New Roman"/>
              </a:rPr>
              <a:t>hnic</a:t>
            </a:r>
            <a:r>
              <a:rPr dirty="0" smtClean="0" sz="1200">
                <a:latin typeface="Times New Roman"/>
                <a:cs typeface="Times New Roman"/>
              </a:rPr>
              <a:t>a</a:t>
            </a:r>
            <a:r>
              <a:rPr dirty="0" smtClean="0" sz="1200">
                <a:latin typeface="Times New Roman"/>
                <a:cs typeface="Times New Roman"/>
              </a:rPr>
              <a:t>l</a:t>
            </a:r>
            <a:r>
              <a:rPr dirty="0" smtClean="0" sz="1200">
                <a:latin typeface="Times New Roman"/>
                <a:cs typeface="Times New Roman"/>
              </a:rPr>
              <a:t> </a:t>
            </a:r>
            <a:r>
              <a:rPr dirty="0" smtClean="0" sz="1200">
                <a:latin typeface="Times New Roman"/>
                <a:cs typeface="Times New Roman"/>
              </a:rPr>
              <a:t>assistan</a:t>
            </a:r>
            <a:r>
              <a:rPr dirty="0" smtClean="0" sz="1200">
                <a:latin typeface="Times New Roman"/>
                <a:cs typeface="Times New Roman"/>
              </a:rPr>
              <a:t>c</a:t>
            </a:r>
            <a:r>
              <a:rPr dirty="0" smtClean="0" sz="1200">
                <a:latin typeface="Times New Roman"/>
                <a:cs typeface="Times New Roman"/>
              </a:rPr>
              <a:t>e</a:t>
            </a:r>
            <a:r>
              <a:rPr dirty="0" smtClean="0" sz="1200">
                <a:latin typeface="Times New Roman"/>
                <a:cs typeface="Times New Roman"/>
              </a:rPr>
              <a:t> </a:t>
            </a:r>
            <a:r>
              <a:rPr dirty="0" smtClean="0" sz="1200">
                <a:latin typeface="Times New Roman"/>
                <a:cs typeface="Times New Roman"/>
              </a:rPr>
              <a:t>y</a:t>
            </a:r>
            <a:r>
              <a:rPr dirty="0" smtClean="0" sz="1200">
                <a:latin typeface="Times New Roman"/>
                <a:cs typeface="Times New Roman"/>
              </a:rPr>
              <a:t>ou</a:t>
            </a:r>
            <a:r>
              <a:rPr dirty="0" smtClean="0" sz="1200">
                <a:latin typeface="Times New Roman"/>
                <a:cs typeface="Times New Roman"/>
              </a:rPr>
              <a:t> </a:t>
            </a:r>
            <a:r>
              <a:rPr dirty="0" smtClean="0" sz="1200">
                <a:latin typeface="Times New Roman"/>
                <a:cs typeface="Times New Roman"/>
              </a:rPr>
              <a:t>wi</a:t>
            </a:r>
            <a:r>
              <a:rPr dirty="0" smtClean="0" sz="1200">
                <a:latin typeface="Times New Roman"/>
                <a:cs typeface="Times New Roman"/>
              </a:rPr>
              <a:t>l</a:t>
            </a:r>
            <a:r>
              <a:rPr dirty="0" smtClean="0" sz="1200">
                <a:latin typeface="Times New Roman"/>
                <a:cs typeface="Times New Roman"/>
              </a:rPr>
              <a:t>l</a:t>
            </a:r>
            <a:r>
              <a:rPr dirty="0" smtClean="0" sz="1200">
                <a:latin typeface="Times New Roman"/>
                <a:cs typeface="Times New Roman"/>
              </a:rPr>
              <a:t> </a:t>
            </a:r>
            <a:r>
              <a:rPr dirty="0" smtClean="0" sz="1200">
                <a:latin typeface="Times New Roman"/>
                <a:cs typeface="Times New Roman"/>
              </a:rPr>
              <a:t>be</a:t>
            </a:r>
            <a:r>
              <a:rPr dirty="0" smtClean="0" sz="1200">
                <a:latin typeface="Times New Roman"/>
                <a:cs typeface="Times New Roman"/>
              </a:rPr>
              <a:t> </a:t>
            </a:r>
            <a:r>
              <a:rPr dirty="0" smtClean="0" sz="1200">
                <a:latin typeface="Times New Roman"/>
                <a:cs typeface="Times New Roman"/>
              </a:rPr>
              <a:t>using</a:t>
            </a:r>
            <a:r>
              <a:rPr dirty="0" smtClean="0" sz="1200">
                <a:latin typeface="Times New Roman"/>
                <a:cs typeface="Times New Roman"/>
              </a:rPr>
              <a:t> </a:t>
            </a:r>
            <a:r>
              <a:rPr dirty="0" smtClean="0" sz="1200">
                <a:latin typeface="Times New Roman"/>
                <a:cs typeface="Times New Roman"/>
              </a:rPr>
              <a:t>in</a:t>
            </a:r>
            <a:r>
              <a:rPr dirty="0" smtClean="0" sz="1200">
                <a:latin typeface="Times New Roman"/>
                <a:cs typeface="Times New Roman"/>
              </a:rPr>
              <a:t> </a:t>
            </a:r>
            <a:r>
              <a:rPr dirty="0" smtClean="0" sz="1200">
                <a:latin typeface="Times New Roman"/>
                <a:cs typeface="Times New Roman"/>
              </a:rPr>
              <a:t>ord</a:t>
            </a:r>
            <a:r>
              <a:rPr dirty="0" smtClean="0" sz="1200">
                <a:latin typeface="Times New Roman"/>
                <a:cs typeface="Times New Roman"/>
              </a:rPr>
              <a:t>e</a:t>
            </a:r>
            <a:r>
              <a:rPr dirty="0" smtClean="0" sz="1200">
                <a:latin typeface="Times New Roman"/>
                <a:cs typeface="Times New Roman"/>
              </a:rPr>
              <a:t>r</a:t>
            </a:r>
            <a:r>
              <a:rPr dirty="0" smtClean="0" sz="1200">
                <a:latin typeface="Times New Roman"/>
                <a:cs typeface="Times New Roman"/>
              </a:rPr>
              <a:t> </a:t>
            </a:r>
            <a:r>
              <a:rPr dirty="0" smtClean="0" sz="1200">
                <a:latin typeface="Times New Roman"/>
                <a:cs typeface="Times New Roman"/>
              </a:rPr>
              <a:t>to</a:t>
            </a:r>
            <a:r>
              <a:rPr dirty="0" smtClean="0" sz="1200">
                <a:latin typeface="Times New Roman"/>
                <a:cs typeface="Times New Roman"/>
              </a:rPr>
              <a:t> </a:t>
            </a: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>
                <a:latin typeface="Times New Roman"/>
                <a:cs typeface="Times New Roman"/>
              </a:rPr>
              <a:t>ul</a:t>
            </a: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>
                <a:latin typeface="Times New Roman"/>
                <a:cs typeface="Times New Roman"/>
              </a:rPr>
              <a:t>i</a:t>
            </a:r>
            <a:r>
              <a:rPr dirty="0" smtClean="0" sz="1200">
                <a:latin typeface="Times New Roman"/>
                <a:cs typeface="Times New Roman"/>
              </a:rPr>
              <a:t>l</a:t>
            </a:r>
            <a:r>
              <a:rPr dirty="0" smtClean="0" sz="1200">
                <a:latin typeface="Times New Roman"/>
                <a:cs typeface="Times New Roman"/>
              </a:rPr>
              <a:t>l</a:t>
            </a:r>
            <a:r>
              <a:rPr dirty="0" smtClean="0" sz="1200">
                <a:latin typeface="Times New Roman"/>
                <a:cs typeface="Times New Roman"/>
              </a:rPr>
              <a:t> </a:t>
            </a:r>
            <a:r>
              <a:rPr dirty="0" smtClean="0" sz="1200">
                <a:latin typeface="Times New Roman"/>
                <a:cs typeface="Times New Roman"/>
              </a:rPr>
              <a:t>t</a:t>
            </a:r>
            <a:r>
              <a:rPr dirty="0" smtClean="0" sz="1200">
                <a:latin typeface="Times New Roman"/>
                <a:cs typeface="Times New Roman"/>
              </a:rPr>
              <a:t>he</a:t>
            </a:r>
            <a:endParaRPr sz="1200">
              <a:latin typeface="Times New Roman"/>
              <a:cs typeface="Times New Roman"/>
            </a:endParaRPr>
          </a:p>
          <a:p>
            <a:pPr marL="12700" marR="22860">
              <a:lnSpc>
                <a:spcPct val="95825"/>
              </a:lnSpc>
            </a:pPr>
            <a:r>
              <a:rPr dirty="0" smtClean="0" spc="-1" sz="1200">
                <a:latin typeface="Times New Roman"/>
                <a:cs typeface="Times New Roman"/>
              </a:rPr>
              <a:t>c</a:t>
            </a:r>
            <a:r>
              <a:rPr dirty="0" smtClean="0" spc="-1" sz="1200">
                <a:latin typeface="Times New Roman"/>
                <a:cs typeface="Times New Roman"/>
              </a:rPr>
              <a:t>ontr</a:t>
            </a:r>
            <a:r>
              <a:rPr dirty="0" smtClean="0" spc="-1" sz="1200">
                <a:latin typeface="Times New Roman"/>
                <a:cs typeface="Times New Roman"/>
              </a:rPr>
              <a:t>a</a:t>
            </a:r>
            <a:r>
              <a:rPr dirty="0" smtClean="0" spc="-1" sz="1200">
                <a:latin typeface="Times New Roman"/>
                <a:cs typeface="Times New Roman"/>
              </a:rPr>
              <a:t>c</a:t>
            </a:r>
            <a:r>
              <a:rPr dirty="0" smtClean="0" spc="-1" sz="1200">
                <a:latin typeface="Times New Roman"/>
                <a:cs typeface="Times New Roman"/>
              </a:rPr>
              <a:t>t]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0604" y="5752768"/>
            <a:ext cx="2174849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pc="0" sz="1200">
                <a:latin typeface="Times New Roman"/>
                <a:cs typeface="Times New Roman"/>
              </a:rPr>
              <a:t>S</a:t>
            </a:r>
            <a:r>
              <a:rPr dirty="0" smtClean="0" spc="0" sz="1200">
                <a:latin typeface="Times New Roman"/>
                <a:cs typeface="Times New Roman"/>
              </a:rPr>
              <a:t>ome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m</a:t>
            </a:r>
            <a:r>
              <a:rPr dirty="0" smtClean="0" spc="0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jor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p</a:t>
            </a:r>
            <a:r>
              <a:rPr dirty="0" smtClean="0" spc="0" sz="1200">
                <a:latin typeface="Times New Roman"/>
                <a:cs typeface="Times New Roman"/>
              </a:rPr>
              <a:t>r</a:t>
            </a:r>
            <a:r>
              <a:rPr dirty="0" smtClean="0" spc="0" sz="1200">
                <a:latin typeface="Times New Roman"/>
                <a:cs typeface="Times New Roman"/>
              </a:rPr>
              <a:t>oje</a:t>
            </a:r>
            <a:r>
              <a:rPr dirty="0" smtClean="0" spc="0" sz="1200">
                <a:latin typeface="Times New Roman"/>
                <a:cs typeface="Times New Roman"/>
              </a:rPr>
              <a:t>c</a:t>
            </a:r>
            <a:r>
              <a:rPr dirty="0" smtClean="0" spc="0" sz="1200">
                <a:latin typeface="Times New Roman"/>
                <a:cs typeface="Times New Roman"/>
              </a:rPr>
              <a:t>t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han</a:t>
            </a:r>
            <a:r>
              <a:rPr dirty="0" smtClean="0" spc="0" sz="1200">
                <a:latin typeface="Times New Roman"/>
                <a:cs typeface="Times New Roman"/>
              </a:rPr>
              <a:t>d</a:t>
            </a:r>
            <a:r>
              <a:rPr dirty="0" smtClean="0" spc="0" sz="1200">
                <a:latin typeface="Times New Roman"/>
                <a:cs typeface="Times New Roman"/>
              </a:rPr>
              <a:t>led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b</a:t>
            </a:r>
            <a:r>
              <a:rPr dirty="0" smtClean="0" spc="0" sz="1200">
                <a:latin typeface="Times New Roman"/>
                <a:cs typeface="Times New Roman"/>
              </a:rPr>
              <a:t>y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us: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0604" y="6280072"/>
            <a:ext cx="1630273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pc="0" sz="1200">
                <a:latin typeface="Times New Roman"/>
                <a:cs typeface="Times New Roman"/>
              </a:rPr>
              <a:t>[</a:t>
            </a:r>
            <a:r>
              <a:rPr dirty="0" smtClean="0" spc="0" sz="1200">
                <a:latin typeface="Times New Roman"/>
                <a:cs typeface="Times New Roman"/>
              </a:rPr>
              <a:t>M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nt</a:t>
            </a:r>
            <a:r>
              <a:rPr dirty="0" smtClean="0" spc="0" sz="1200">
                <a:latin typeface="Times New Roman"/>
                <a:cs typeface="Times New Roman"/>
              </a:rPr>
              <a:t>i</a:t>
            </a:r>
            <a:r>
              <a:rPr dirty="0" smtClean="0" spc="0" sz="1200">
                <a:latin typeface="Times New Roman"/>
                <a:cs typeface="Times New Roman"/>
              </a:rPr>
              <a:t>on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r</a:t>
            </a:r>
            <a:r>
              <a:rPr dirty="0" smtClean="0" spc="0" sz="1200">
                <a:latin typeface="Times New Roman"/>
                <a:cs typeface="Times New Roman"/>
              </a:rPr>
              <a:t>e</a:t>
            </a:r>
            <a:r>
              <a:rPr dirty="0" smtClean="0" spc="0" sz="1200">
                <a:latin typeface="Times New Roman"/>
                <a:cs typeface="Times New Roman"/>
              </a:rPr>
              <a:t>lev</a:t>
            </a:r>
            <a:r>
              <a:rPr dirty="0" smtClean="0" spc="0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nt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det</a:t>
            </a:r>
            <a:r>
              <a:rPr dirty="0" smtClean="0" spc="0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i</a:t>
            </a:r>
            <a:r>
              <a:rPr dirty="0" smtClean="0" spc="0" sz="1200">
                <a:latin typeface="Times New Roman"/>
                <a:cs typeface="Times New Roman"/>
              </a:rPr>
              <a:t>l</a:t>
            </a:r>
            <a:r>
              <a:rPr dirty="0" smtClean="0" spc="0" sz="1200">
                <a:latin typeface="Times New Roman"/>
                <a:cs typeface="Times New Roman"/>
              </a:rPr>
              <a:t>s]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604" y="6633640"/>
            <a:ext cx="2323439" cy="177800"/>
          </a:xfrm>
          <a:prstGeom prst="rect">
            <a:avLst/>
          </a:prstGeom>
        </p:spPr>
        <p:txBody>
          <a:bodyPr bIns="0" lIns="0" rIns="0" rtlCol="0" tIns="8413" wrap="square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pc="0" sz="1200">
                <a:latin typeface="Times New Roman"/>
                <a:cs typeface="Times New Roman"/>
              </a:rPr>
              <a:t>D</a:t>
            </a:r>
            <a:r>
              <a:rPr dirty="0" smtClean="0" spc="-4" sz="1200">
                <a:latin typeface="Times New Roman"/>
                <a:cs typeface="Times New Roman"/>
              </a:rPr>
              <a:t>a</a:t>
            </a:r>
            <a:r>
              <a:rPr dirty="0" smtClean="0" spc="0" sz="1200">
                <a:latin typeface="Times New Roman"/>
                <a:cs typeface="Times New Roman"/>
              </a:rPr>
              <a:t>te: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 u="sng">
                <a:latin typeface="Times New Roman"/>
                <a:cs typeface="Times New Roman"/>
              </a:rPr>
              <a:t>                             </a:t>
            </a:r>
            <a:r>
              <a:rPr dirty="0" smtClean="0" spc="0" sz="1200" u="sng">
                <a:latin typeface="Times New Roman"/>
                <a:cs typeface="Times New Roman"/>
              </a:rPr>
              <a:t> </a:t>
            </a:r>
            <a:r>
              <a:rPr dirty="0" smtClean="0" spc="9" sz="1200">
                <a:latin typeface="Times New Roman"/>
                <a:cs typeface="Times New Roman"/>
              </a:rPr>
              <a:t> </a:t>
            </a:r>
            <a:r>
              <a:rPr dirty="0" smtClean="0" spc="4" sz="1200">
                <a:latin typeface="Times New Roman"/>
                <a:cs typeface="Times New Roman"/>
              </a:rPr>
              <a:t>[</a:t>
            </a:r>
            <a:r>
              <a:rPr dirty="0" smtClean="0" spc="0" sz="1200">
                <a:latin typeface="Times New Roman"/>
                <a:cs typeface="Times New Roman"/>
              </a:rPr>
              <a:t>dd/</a:t>
            </a:r>
            <a:r>
              <a:rPr dirty="0" smtClean="0" spc="4" sz="1200">
                <a:latin typeface="Times New Roman"/>
                <a:cs typeface="Times New Roman"/>
              </a:rPr>
              <a:t>m</a:t>
            </a:r>
            <a:r>
              <a:rPr dirty="0" smtClean="0" spc="-9" sz="1200">
                <a:latin typeface="Times New Roman"/>
                <a:cs typeface="Times New Roman"/>
              </a:rPr>
              <a:t>m</a:t>
            </a:r>
            <a:r>
              <a:rPr dirty="0" smtClean="0" spc="14" sz="1200">
                <a:latin typeface="Times New Roman"/>
                <a:cs typeface="Times New Roman"/>
              </a:rPr>
              <a:t>/</a:t>
            </a:r>
            <a:r>
              <a:rPr dirty="0" smtClean="0" spc="-9" sz="1200">
                <a:latin typeface="Times New Roman"/>
                <a:cs typeface="Times New Roman"/>
              </a:rPr>
              <a:t>y</a:t>
            </a:r>
            <a:r>
              <a:rPr dirty="0" smtClean="0" spc="-25" sz="1200">
                <a:latin typeface="Times New Roman"/>
                <a:cs typeface="Times New Roman"/>
              </a:rPr>
              <a:t>y</a:t>
            </a:r>
            <a:r>
              <a:rPr dirty="0" smtClean="0" spc="0" sz="1200">
                <a:latin typeface="Times New Roman"/>
                <a:cs typeface="Times New Roman"/>
              </a:rPr>
              <a:t>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25016" y="914349"/>
            <a:ext cx="5523865" cy="425500"/>
          </a:xfrm>
          <a:prstGeom prst="rect">
            <a:avLst/>
          </a:prstGeom>
        </p:spPr>
        <p:txBody>
          <a:bodyPr bIns="0" lIns="0" rIns="0" rtlCol="0" tIns="21240" wrap="square">
            <a:noAutofit/>
          </a:bodyPr>
          <a:lstStyle/>
          <a:p>
            <a:pPr marL="588213">
              <a:lnSpc>
                <a:spcPts val="3345"/>
              </a:lnSpc>
            </a:pPr>
            <a:r>
              <a:rPr b="1" dirty="0" smtClean="0" spc="-2" sz="2800">
                <a:latin typeface="Agency FB"/>
                <a:cs typeface="Agency FB"/>
              </a:rPr>
              <a:t>C</a:t>
            </a:r>
            <a:r>
              <a:rPr b="1" dirty="0" smtClean="0" spc="-2" sz="2800">
                <a:latin typeface="Agency FB"/>
                <a:cs typeface="Agency FB"/>
              </a:rPr>
              <a:t>o</a:t>
            </a:r>
            <a:r>
              <a:rPr b="1" dirty="0" smtClean="0" spc="-2" sz="2800">
                <a:latin typeface="Agency FB"/>
                <a:cs typeface="Agency FB"/>
              </a:rPr>
              <a:t>n</a:t>
            </a:r>
            <a:r>
              <a:rPr b="1" dirty="0" smtClean="0" spc="-2" sz="2800">
                <a:latin typeface="Agency FB"/>
                <a:cs typeface="Agency FB"/>
              </a:rPr>
              <a:t>stru</a:t>
            </a:r>
            <a:r>
              <a:rPr b="1" dirty="0" smtClean="0" spc="-2" sz="2800">
                <a:latin typeface="Agency FB"/>
                <a:cs typeface="Agency FB"/>
              </a:rPr>
              <a:t>c</a:t>
            </a:r>
            <a:r>
              <a:rPr b="1" dirty="0" smtClean="0" spc="-2" sz="2800">
                <a:latin typeface="Agency FB"/>
                <a:cs typeface="Agency FB"/>
              </a:rPr>
              <a:t>tion</a:t>
            </a:r>
            <a:r>
              <a:rPr b="1" dirty="0" smtClean="0" spc="-2" sz="2800">
                <a:latin typeface="Agency FB"/>
                <a:cs typeface="Agency FB"/>
              </a:rPr>
              <a:t> </a:t>
            </a:r>
            <a:r>
              <a:rPr b="1" dirty="0" smtClean="0" spc="-2" sz="2800">
                <a:latin typeface="Agency FB"/>
                <a:cs typeface="Agency FB"/>
              </a:rPr>
              <a:t>Bid</a:t>
            </a:r>
            <a:r>
              <a:rPr b="1" dirty="0" smtClean="0" spc="-2" sz="2800">
                <a:latin typeface="Agency FB"/>
                <a:cs typeface="Agency FB"/>
              </a:rPr>
              <a:t> </a:t>
            </a:r>
            <a:r>
              <a:rPr b="1" dirty="0" smtClean="0" spc="-2" sz="2800">
                <a:latin typeface="Agency FB"/>
                <a:cs typeface="Agency FB"/>
              </a:rPr>
              <a:t>Prop</a:t>
            </a:r>
            <a:r>
              <a:rPr b="1" dirty="0" smtClean="0" spc="-2" sz="2800">
                <a:latin typeface="Agency FB"/>
                <a:cs typeface="Agency FB"/>
              </a:rPr>
              <a:t>o</a:t>
            </a:r>
            <a:r>
              <a:rPr b="1" dirty="0" smtClean="0" spc="-2" sz="2800">
                <a:latin typeface="Agency FB"/>
                <a:cs typeface="Agency FB"/>
              </a:rPr>
              <a:t>s</a:t>
            </a:r>
            <a:r>
              <a:rPr b="1" dirty="0" smtClean="0" spc="-2" sz="2800">
                <a:latin typeface="Agency FB"/>
                <a:cs typeface="Agency FB"/>
              </a:rPr>
              <a:t>al</a:t>
            </a:r>
            <a:r>
              <a:rPr b="1" dirty="0" smtClean="0" spc="-2" sz="2800">
                <a:latin typeface="Agency FB"/>
                <a:cs typeface="Agency FB"/>
              </a:rPr>
              <a:t> </a:t>
            </a:r>
            <a:r>
              <a:rPr b="1" dirty="0" smtClean="0" spc="-2" sz="2800">
                <a:latin typeface="Agency FB"/>
                <a:cs typeface="Agency FB"/>
              </a:rPr>
              <a:t>T</a:t>
            </a:r>
            <a:r>
              <a:rPr b="1" dirty="0" smtClean="0" spc="-2" sz="2800">
                <a:latin typeface="Agency FB"/>
                <a:cs typeface="Agency FB"/>
              </a:rPr>
              <a:t>emplate</a:t>
            </a:r>
            <a:endParaRPr sz="2800">
              <a:latin typeface="Agency FB"/>
              <a:cs typeface="Agency FB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09875" y="1869185"/>
            <a:ext cx="2057400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1143304" y="2426360"/>
            <a:ext cx="4419600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3059734" y="3104006"/>
            <a:ext cx="2209800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143304" y="4895621"/>
            <a:ext cx="4267200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143304" y="5953531"/>
            <a:ext cx="4267200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510588" y="6629273"/>
            <a:ext cx="1143000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