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AdamY@RedOakBuilding.com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/>
          <p:nvPr/>
        </p:nvSpPr>
        <p:spPr>
          <a:xfrm>
            <a:off x="438912" y="1039367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9558">
            <a:solidFill>
              <a:srgbClr val="365F9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38912" y="2959861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3462">
            <a:solidFill>
              <a:srgbClr val="4F81B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38912" y="4023995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3461">
            <a:solidFill>
              <a:srgbClr val="4F81B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38912" y="5651881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3461">
            <a:solidFill>
              <a:srgbClr val="4F81B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38912" y="6375781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3461">
            <a:solidFill>
              <a:srgbClr val="4F81B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97764" y="6435217"/>
            <a:ext cx="5917438" cy="0"/>
          </a:xfrm>
          <a:custGeom>
            <a:avLst/>
            <a:gdLst/>
            <a:ahLst/>
            <a:cxnLst/>
            <a:rect b="b" l="l" r="r" t="t"/>
            <a:pathLst>
              <a:path h="0"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321298" y="6435217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85572" y="6612001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1668" y="6612001"/>
            <a:ext cx="5923534" cy="0"/>
          </a:xfrm>
          <a:custGeom>
            <a:avLst/>
            <a:gdLst/>
            <a:ahLst/>
            <a:cxnLst/>
            <a:rect b="b" l="l" r="r" t="t"/>
            <a:pathLst>
              <a:path h="0" w="5923534">
                <a:moveTo>
                  <a:pt x="0" y="0"/>
                </a:moveTo>
                <a:lnTo>
                  <a:pt x="592353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321298" y="6612001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85572" y="6788785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91668" y="6788785"/>
            <a:ext cx="5923534" cy="0"/>
          </a:xfrm>
          <a:custGeom>
            <a:avLst/>
            <a:gdLst/>
            <a:ahLst/>
            <a:cxnLst/>
            <a:rect b="b" l="l" r="r" t="t"/>
            <a:pathLst>
              <a:path h="0" w="5923534">
                <a:moveTo>
                  <a:pt x="0" y="0"/>
                </a:moveTo>
                <a:lnTo>
                  <a:pt x="592353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321298" y="6788785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5572" y="6965569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91668" y="6965569"/>
            <a:ext cx="5923534" cy="0"/>
          </a:xfrm>
          <a:custGeom>
            <a:avLst/>
            <a:gdLst/>
            <a:ahLst/>
            <a:cxnLst/>
            <a:rect b="b" l="l" r="r" t="t"/>
            <a:pathLst>
              <a:path h="0" w="5923534">
                <a:moveTo>
                  <a:pt x="0" y="0"/>
                </a:moveTo>
                <a:lnTo>
                  <a:pt x="592353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321298" y="6965569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85572" y="7142352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91668" y="7142352"/>
            <a:ext cx="5923534" cy="0"/>
          </a:xfrm>
          <a:custGeom>
            <a:avLst/>
            <a:gdLst/>
            <a:ahLst/>
            <a:cxnLst/>
            <a:rect b="b" l="l" r="r" t="t"/>
            <a:pathLst>
              <a:path h="0" w="5923534">
                <a:moveTo>
                  <a:pt x="0" y="0"/>
                </a:moveTo>
                <a:lnTo>
                  <a:pt x="592353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6321298" y="7142352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89778" y="6432169"/>
            <a:ext cx="0" cy="890016"/>
          </a:xfrm>
          <a:custGeom>
            <a:avLst/>
            <a:gdLst/>
            <a:ahLst/>
            <a:cxnLst/>
            <a:rect b="b" l="l" r="r" t="t"/>
            <a:pathLst>
              <a:path h="890016" w="0">
                <a:moveTo>
                  <a:pt x="0" y="0"/>
                </a:moveTo>
                <a:lnTo>
                  <a:pt x="0" y="890016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91668" y="7319137"/>
            <a:ext cx="5923534" cy="0"/>
          </a:xfrm>
          <a:custGeom>
            <a:avLst/>
            <a:gdLst/>
            <a:ahLst/>
            <a:cxnLst/>
            <a:rect b="b" l="l" r="r" t="t"/>
            <a:pathLst>
              <a:path h="0" w="5923534">
                <a:moveTo>
                  <a:pt x="0" y="0"/>
                </a:moveTo>
                <a:lnTo>
                  <a:pt x="592353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318249" y="6432169"/>
            <a:ext cx="0" cy="890015"/>
          </a:xfrm>
          <a:custGeom>
            <a:avLst/>
            <a:gdLst/>
            <a:ahLst/>
            <a:cxnLst/>
            <a:rect b="b" l="l" r="r" t="t"/>
            <a:pathLst>
              <a:path h="890015" w="0">
                <a:moveTo>
                  <a:pt x="0" y="0"/>
                </a:moveTo>
                <a:lnTo>
                  <a:pt x="0" y="89001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321298" y="7319137"/>
            <a:ext cx="1060703" cy="0"/>
          </a:xfrm>
          <a:custGeom>
            <a:avLst/>
            <a:gdLst/>
            <a:ahLst/>
            <a:cxnLst/>
            <a:rect b="b" l="l" r="r" t="t"/>
            <a:pathLst>
              <a:path h="0" w="1060703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385050" y="6432168"/>
            <a:ext cx="0" cy="890016"/>
          </a:xfrm>
          <a:custGeom>
            <a:avLst/>
            <a:gdLst/>
            <a:ahLst/>
            <a:cxnLst/>
            <a:rect b="b" l="l" r="r" t="t"/>
            <a:pathLst>
              <a:path h="890016" w="0">
                <a:moveTo>
                  <a:pt x="0" y="0"/>
                </a:moveTo>
                <a:lnTo>
                  <a:pt x="0" y="890016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38912" y="7648701"/>
            <a:ext cx="6895846" cy="0"/>
          </a:xfrm>
          <a:custGeom>
            <a:avLst/>
            <a:gdLst/>
            <a:ahLst/>
            <a:cxnLst/>
            <a:rect b="b" l="l" r="r" t="t"/>
            <a:pathLst>
              <a:path h="0" w="6895846">
                <a:moveTo>
                  <a:pt x="0" y="0"/>
                </a:moveTo>
                <a:lnTo>
                  <a:pt x="6895846" y="0"/>
                </a:lnTo>
              </a:path>
            </a:pathLst>
          </a:custGeom>
          <a:ln w="13462">
            <a:solidFill>
              <a:srgbClr val="4F81B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4500" y="848284"/>
            <a:ext cx="1888048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C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onstruc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t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i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on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B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i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d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P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ro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p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os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b="1" dirty="0" smtClean="0" sz="1200">
                <a:solidFill>
                  <a:srgbClr val="365F91"/>
                </a:solidFill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3100" y="1112266"/>
            <a:ext cx="3545632" cy="165607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Bid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Ware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se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1</a:t>
            </a:r>
            <a:r>
              <a:rPr dirty="0" smtClean="0" spc="-1" sz="1100">
                <a:latin typeface="Calibri"/>
                <a:cs typeface="Calibri"/>
              </a:rPr>
              <a:t>1</a:t>
            </a:r>
            <a:r>
              <a:rPr dirty="0" smtClean="0" spc="-1" sz="1100">
                <a:latin typeface="Calibri"/>
                <a:cs typeface="Calibri"/>
              </a:rPr>
              <a:t>3</a:t>
            </a:r>
            <a:r>
              <a:rPr dirty="0" smtClean="0" spc="-1" sz="1100">
                <a:latin typeface="Calibri"/>
                <a:cs typeface="Calibri"/>
              </a:rPr>
              <a:t>90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3</a:t>
            </a:r>
            <a:r>
              <a:rPr dirty="0" smtClean="0" spc="-1" sz="1100">
                <a:latin typeface="Calibri"/>
                <a:cs typeface="Calibri"/>
              </a:rPr>
              <a:t>5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#</a:t>
            </a:r>
            <a:r>
              <a:rPr dirty="0" smtClean="0" spc="-1" sz="1100">
                <a:latin typeface="Calibri"/>
                <a:cs typeface="Calibri"/>
              </a:rPr>
              <a:t>2</a:t>
            </a:r>
            <a:r>
              <a:rPr dirty="0" smtClean="0" spc="-1" sz="1100">
                <a:latin typeface="Calibri"/>
                <a:cs typeface="Calibri"/>
              </a:rPr>
              <a:t>8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en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,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8</a:t>
            </a:r>
            <a:r>
              <a:rPr dirty="0" smtClean="0" spc="-1" sz="1100">
                <a:latin typeface="Calibri"/>
                <a:cs typeface="Calibri"/>
              </a:rPr>
              <a:t>3</a:t>
            </a:r>
            <a:r>
              <a:rPr dirty="0" smtClean="0" spc="-1" sz="1100">
                <a:latin typeface="Calibri"/>
                <a:cs typeface="Calibri"/>
              </a:rPr>
              <a:t>7</a:t>
            </a:r>
            <a:r>
              <a:rPr dirty="0" smtClean="0" spc="-1" sz="1100">
                <a:latin typeface="Calibri"/>
                <a:cs typeface="Calibri"/>
              </a:rPr>
              <a:t>1</a:t>
            </a:r>
            <a:r>
              <a:rPr dirty="0" smtClean="0" spc="-1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1624329"/>
            <a:ext cx="1213620" cy="848360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 marR="12879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A</a:t>
            </a:r>
            <a:r>
              <a:rPr dirty="0" smtClean="0" sz="1100">
                <a:latin typeface="Calibri"/>
                <a:cs typeface="Calibri"/>
              </a:rPr>
              <a:t>d</a:t>
            </a:r>
            <a:r>
              <a:rPr dirty="0" smtClean="0" sz="1100">
                <a:latin typeface="Calibri"/>
                <a:cs typeface="Calibri"/>
              </a:rPr>
              <a:t>am</a:t>
            </a: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>
                <a:latin typeface="Calibri"/>
                <a:cs typeface="Calibri"/>
              </a:rPr>
              <a:t>Y</a:t>
            </a:r>
            <a:r>
              <a:rPr dirty="0" smtClean="0" sz="1100">
                <a:latin typeface="Calibri"/>
                <a:cs typeface="Calibri"/>
              </a:rPr>
              <a:t>o</a:t>
            </a:r>
            <a:r>
              <a:rPr dirty="0" smtClean="0" sz="1100">
                <a:latin typeface="Calibri"/>
                <a:cs typeface="Calibri"/>
              </a:rPr>
              <a:t>rk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ct val="101725"/>
              </a:lnSpc>
            </a:pPr>
            <a:r>
              <a:rPr dirty="0" smtClean="0" spc="0" sz="1100">
                <a:latin typeface="Calibri"/>
                <a:cs typeface="Calibri"/>
              </a:rPr>
              <a:t>Ow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Red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Oak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Bu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6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S</a:t>
            </a:r>
            <a:r>
              <a:rPr dirty="0" smtClean="0" spc="0" sz="1100">
                <a:latin typeface="Calibri"/>
                <a:cs typeface="Calibri"/>
              </a:rPr>
              <a:t>t.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er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C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.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Ren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,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Ne</a:t>
            </a:r>
            <a:r>
              <a:rPr dirty="0" smtClean="0" spc="0" sz="1100">
                <a:latin typeface="Calibri"/>
                <a:cs typeface="Calibri"/>
              </a:rPr>
              <a:t>v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d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8</a:t>
            </a:r>
            <a:r>
              <a:rPr dirty="0" smtClean="0" spc="0" sz="1100">
                <a:latin typeface="Calibri"/>
                <a:cs typeface="Calibri"/>
              </a:rPr>
              <a:t>3</a:t>
            </a:r>
            <a:r>
              <a:rPr dirty="0" smtClean="0" spc="0" sz="1100">
                <a:latin typeface="Calibri"/>
                <a:cs typeface="Calibri"/>
              </a:rPr>
              <a:t>7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13757" y="1624329"/>
            <a:ext cx="1297600" cy="848360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 marR="12879">
              <a:lnSpc>
                <a:spcPts val="1205"/>
              </a:lnSpc>
            </a:pP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K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r>
              <a:rPr dirty="0" smtClean="0" spc="0" sz="1100">
                <a:latin typeface="Calibri"/>
                <a:cs typeface="Calibri"/>
              </a:rPr>
              <a:t>u</a:t>
            </a:r>
            <a:r>
              <a:rPr dirty="0" smtClean="0" spc="0" sz="1100">
                <a:latin typeface="Calibri"/>
                <a:cs typeface="Calibri"/>
              </a:rPr>
              <a:t>ise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ct val="101725"/>
              </a:lnSpc>
            </a:pPr>
            <a:r>
              <a:rPr dirty="0" smtClean="0" sz="1100">
                <a:latin typeface="Calibri"/>
                <a:cs typeface="Calibri"/>
              </a:rPr>
              <a:t>C</a:t>
            </a:r>
            <a:r>
              <a:rPr dirty="0" smtClean="0" sz="1100">
                <a:latin typeface="Calibri"/>
                <a:cs typeface="Calibri"/>
              </a:rPr>
              <a:t>o</a:t>
            </a:r>
            <a:r>
              <a:rPr dirty="0" smtClean="0" sz="1100">
                <a:latin typeface="Calibri"/>
                <a:cs typeface="Calibri"/>
              </a:rPr>
              <a:t>n</a:t>
            </a:r>
            <a:r>
              <a:rPr dirty="0" smtClean="0" sz="1100">
                <a:latin typeface="Calibri"/>
                <a:cs typeface="Calibri"/>
              </a:rPr>
              <a:t>tra</a:t>
            </a:r>
            <a:r>
              <a:rPr dirty="0" smtClean="0" sz="1100">
                <a:latin typeface="Calibri"/>
                <a:cs typeface="Calibri"/>
              </a:rPr>
              <a:t>c</a:t>
            </a:r>
            <a:r>
              <a:rPr dirty="0" smtClean="0" sz="1100">
                <a:latin typeface="Calibri"/>
                <a:cs typeface="Calibri"/>
              </a:rPr>
              <a:t>t</a:t>
            </a:r>
            <a:r>
              <a:rPr dirty="0" smtClean="0" sz="1100">
                <a:latin typeface="Calibri"/>
                <a:cs typeface="Calibri"/>
              </a:rPr>
              <a:t>o</a:t>
            </a:r>
            <a:r>
              <a:rPr dirty="0" smtClean="0" sz="110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ent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Hed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4" sz="1100">
                <a:latin typeface="Calibri"/>
                <a:cs typeface="Calibri"/>
              </a:rPr>
              <a:t>7</a:t>
            </a:r>
            <a:r>
              <a:rPr dirty="0" smtClean="0" spc="-9" sz="1100">
                <a:latin typeface="Calibri"/>
                <a:cs typeface="Calibri"/>
              </a:rPr>
              <a:t>3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4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Ban</a:t>
            </a:r>
            <a:r>
              <a:rPr dirty="0" smtClean="0" spc="-4" sz="1100">
                <a:latin typeface="Calibri"/>
                <a:cs typeface="Calibri"/>
              </a:rPr>
              <a:t>a</a:t>
            </a:r>
            <a:r>
              <a:rPr dirty="0" smtClean="0" spc="-4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G</a:t>
            </a:r>
            <a:r>
              <a:rPr dirty="0" smtClean="0" spc="-9" sz="1100">
                <a:latin typeface="Calibri"/>
                <a:cs typeface="Calibri"/>
              </a:rPr>
              <a:t>r</a:t>
            </a:r>
            <a:r>
              <a:rPr dirty="0" smtClean="0" spc="-4" sz="1100">
                <a:latin typeface="Calibri"/>
                <a:cs typeface="Calibri"/>
              </a:rPr>
              <a:t>o</a:t>
            </a:r>
            <a:r>
              <a:rPr dirty="0" smtClean="0" spc="4" sz="1100">
                <a:latin typeface="Calibri"/>
                <a:cs typeface="Calibri"/>
              </a:rPr>
              <a:t>v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-4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Rd.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Ren</a:t>
            </a:r>
            <a:r>
              <a:rPr dirty="0" smtClean="0" spc="4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,</a:t>
            </a:r>
            <a:r>
              <a:rPr dirty="0" smtClean="0" spc="-9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Ne</a:t>
            </a:r>
            <a:r>
              <a:rPr dirty="0" smtClean="0" spc="4" sz="1100">
                <a:latin typeface="Calibri"/>
                <a:cs typeface="Calibri"/>
              </a:rPr>
              <a:t>v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-4" sz="1100">
                <a:latin typeface="Calibri"/>
                <a:cs typeface="Calibri"/>
              </a:rPr>
              <a:t>d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-9" sz="1100">
                <a:latin typeface="Calibri"/>
                <a:cs typeface="Calibri"/>
              </a:rPr>
              <a:t> </a:t>
            </a:r>
            <a:r>
              <a:rPr dirty="0" smtClean="0" spc="-4" sz="1100">
                <a:latin typeface="Calibri"/>
                <a:cs typeface="Calibri"/>
              </a:rPr>
              <a:t>8</a:t>
            </a:r>
            <a:r>
              <a:rPr dirty="0" smtClean="0" spc="4" sz="1100">
                <a:latin typeface="Calibri"/>
                <a:cs typeface="Calibri"/>
              </a:rPr>
              <a:t>3</a:t>
            </a:r>
            <a:r>
              <a:rPr dirty="0" smtClean="0" spc="-9" sz="1100">
                <a:latin typeface="Calibri"/>
                <a:cs typeface="Calibri"/>
              </a:rPr>
              <a:t>7</a:t>
            </a:r>
            <a:r>
              <a:rPr dirty="0" smtClean="0" spc="4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2770302"/>
            <a:ext cx="431488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pc="0" sz="1200">
                <a:solidFill>
                  <a:srgbClr val="365F91"/>
                </a:solidFill>
                <a:latin typeface="Cambria"/>
                <a:cs typeface="Cambria"/>
              </a:rPr>
              <a:t>S</a:t>
            </a:r>
            <a:r>
              <a:rPr dirty="0" smtClean="0" spc="0" sz="1200">
                <a:solidFill>
                  <a:srgbClr val="365F91"/>
                </a:solidFill>
                <a:latin typeface="Cambria"/>
                <a:cs typeface="Cambria"/>
              </a:rPr>
              <a:t>cope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4500" y="3029458"/>
            <a:ext cx="6781459" cy="678052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241300" marR="12879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Based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the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j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ct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la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id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q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,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th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ew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the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ert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,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have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is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sal.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bl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epr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th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rther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specif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ati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ched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with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itial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id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q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est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which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as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ers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ki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ild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truck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acc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ssi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le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are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se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to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sed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it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st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ra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e.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Our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tal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st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is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je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will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$</a:t>
            </a:r>
            <a:r>
              <a:rPr dirty="0" smtClean="0" spc="-1" sz="1100">
                <a:latin typeface="Calibri"/>
                <a:cs typeface="Calibri"/>
              </a:rPr>
              <a:t>2</a:t>
            </a:r>
            <a:r>
              <a:rPr dirty="0" smtClean="0" spc="-1" sz="1100">
                <a:latin typeface="Calibri"/>
                <a:cs typeface="Calibri"/>
              </a:rPr>
              <a:t>7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,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ease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break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bel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w.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3835959"/>
            <a:ext cx="660397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M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t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erials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4091305"/>
            <a:ext cx="110926" cy="1233932"/>
          </a:xfrm>
          <a:prstGeom prst="rect">
            <a:avLst/>
          </a:prstGeom>
        </p:spPr>
        <p:txBody>
          <a:bodyPr bIns="0" lIns="0" rIns="0" rtlCol="0" tIns="6381" wrap="square">
            <a:noAutofit/>
          </a:bodyPr>
          <a:lstStyle/>
          <a:p>
            <a:pPr marL="12700">
              <a:lnSpc>
                <a:spcPts val="1005"/>
              </a:lnSpc>
            </a:pPr>
            <a:r>
              <a:rPr baseline="-12121" dirty="0" smtClean="0" spc="-593" sz="165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254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5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29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5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42715" y="4091305"/>
            <a:ext cx="110926" cy="1233932"/>
          </a:xfrm>
          <a:prstGeom prst="rect">
            <a:avLst/>
          </a:prstGeom>
        </p:spPr>
        <p:txBody>
          <a:bodyPr bIns="0" lIns="0" rIns="0" rtlCol="0" tIns="6381" wrap="square">
            <a:noAutofit/>
          </a:bodyPr>
          <a:lstStyle/>
          <a:p>
            <a:pPr marL="12700">
              <a:lnSpc>
                <a:spcPts val="1005"/>
              </a:lnSpc>
            </a:pPr>
            <a:r>
              <a:rPr baseline="-12121" dirty="0" smtClean="0" spc="-593" sz="165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254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5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29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5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  <a:p>
            <a:pPr marL="12700">
              <a:lnSpc>
                <a:spcPct val="83333"/>
              </a:lnSpc>
              <a:spcBef>
                <a:spcPts val="300"/>
              </a:spcBef>
            </a:pPr>
            <a:r>
              <a:rPr dirty="0" smtClean="0" spc="-593" sz="1100">
                <a:latin typeface="Segoe Fluent Icons"/>
                <a:cs typeface="Segoe Fluent Icons"/>
              </a:rPr>
              <a:t></a:t>
            </a:r>
            <a:endParaRPr sz="1100">
              <a:latin typeface="Segoe Fluent Icons"/>
              <a:cs typeface="Segoe Fluent Ico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100" y="4101211"/>
            <a:ext cx="1955021" cy="1233931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3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s.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ent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ati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9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sid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5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i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i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es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(</a:t>
            </a:r>
            <a:r>
              <a:rPr dirty="0" smtClean="0" spc="0" sz="1100">
                <a:latin typeface="Calibri"/>
                <a:cs typeface="Calibri"/>
              </a:rPr>
              <a:t>3</a:t>
            </a:r>
            <a:r>
              <a:rPr dirty="0" smtClean="0" spc="0" sz="1100">
                <a:latin typeface="Calibri"/>
                <a:cs typeface="Calibri"/>
              </a:rPr>
              <a:t>.5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c</a:t>
            </a:r>
            <a:r>
              <a:rPr dirty="0" smtClean="0" spc="0" sz="1100">
                <a:latin typeface="Calibri"/>
                <a:cs typeface="Calibri"/>
              </a:rPr>
              <a:t>m</a:t>
            </a:r>
            <a:r>
              <a:rPr dirty="0" smtClean="0" spc="0" sz="110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x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8</a:t>
            </a:r>
            <a:r>
              <a:rPr dirty="0" smtClean="0" spc="0" sz="1100">
                <a:latin typeface="Calibri"/>
                <a:cs typeface="Calibri"/>
              </a:rPr>
              <a:t>'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u</a:t>
            </a:r>
            <a:r>
              <a:rPr dirty="0" smtClean="0" spc="0" sz="1100">
                <a:latin typeface="Calibri"/>
                <a:cs typeface="Calibri"/>
              </a:rPr>
              <a:t>m</a:t>
            </a:r>
            <a:r>
              <a:rPr dirty="0" smtClean="0" spc="0" sz="1100">
                <a:latin typeface="Calibri"/>
                <a:cs typeface="Calibri"/>
              </a:rPr>
              <a:t>b</a:t>
            </a:r>
            <a:r>
              <a:rPr dirty="0" smtClean="0" spc="0" sz="110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50"/>
              </a:spcBef>
            </a:pP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x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'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u</a:t>
            </a:r>
            <a:r>
              <a:rPr dirty="0" smtClean="0" spc="0" sz="1100">
                <a:latin typeface="Calibri"/>
                <a:cs typeface="Calibri"/>
              </a:rPr>
              <a:t>m</a:t>
            </a:r>
            <a:r>
              <a:rPr dirty="0" smtClean="0" spc="0" sz="1100">
                <a:latin typeface="Calibri"/>
                <a:cs typeface="Calibri"/>
              </a:rPr>
              <a:t>b</a:t>
            </a:r>
            <a:r>
              <a:rPr dirty="0" smtClean="0" spc="0" sz="110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d</a:t>
            </a:r>
            <a:r>
              <a:rPr dirty="0" smtClean="0" spc="0" sz="1100">
                <a:latin typeface="Calibri"/>
                <a:cs typeface="Calibri"/>
              </a:rPr>
              <a:t>y</a:t>
            </a:r>
            <a:r>
              <a:rPr dirty="0" smtClean="0" spc="0" sz="1100">
                <a:latin typeface="Calibri"/>
                <a:cs typeface="Calibri"/>
              </a:rPr>
              <a:t>m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d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6</a:t>
            </a:r>
            <a:r>
              <a:rPr dirty="0" smtClean="0" spc="0" sz="1100">
                <a:latin typeface="Calibri"/>
                <a:cs typeface="Calibri"/>
              </a:rPr>
              <a:t>/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t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r>
              <a:rPr dirty="0" smtClean="0" spc="0" sz="1100">
                <a:latin typeface="Calibri"/>
                <a:cs typeface="Calibri"/>
              </a:rPr>
              <a:t>u</a:t>
            </a:r>
            <a:r>
              <a:rPr dirty="0" smtClean="0" spc="0" sz="1100">
                <a:latin typeface="Calibri"/>
                <a:cs typeface="Calibri"/>
              </a:rPr>
              <a:t>sses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x8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/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'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y</a:t>
            </a:r>
            <a:r>
              <a:rPr dirty="0" smtClean="0" spc="0" sz="1100">
                <a:latin typeface="Calibri"/>
                <a:cs typeface="Calibri"/>
              </a:rPr>
              <a:t>w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71569" y="4101211"/>
            <a:ext cx="1866677" cy="1233931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algn="just" marL="12700" marR="532007">
              <a:lnSpc>
                <a:spcPts val="1205"/>
              </a:lnSpc>
            </a:pPr>
            <a:r>
              <a:rPr dirty="0" smtClean="0" spc="0" sz="1100">
                <a:latin typeface="Calibri"/>
                <a:cs typeface="Calibri"/>
              </a:rPr>
              <a:t>6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lls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8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lb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Felt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algn="just" marL="12700" marR="638631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2</a:t>
            </a:r>
            <a:r>
              <a:rPr dirty="0" smtClean="0" spc="-1" sz="1100">
                <a:latin typeface="Calibri"/>
                <a:cs typeface="Calibri"/>
              </a:rPr>
              <a:t>6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Bu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les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Sh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les</a:t>
            </a:r>
            <a:endParaRPr sz="1100">
              <a:latin typeface="Calibri"/>
              <a:cs typeface="Calibri"/>
            </a:endParaRPr>
          </a:p>
          <a:p>
            <a:pPr algn="just" marL="12700" marR="559261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5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b</a:t>
            </a:r>
            <a:r>
              <a:rPr dirty="0" smtClean="0" spc="0" sz="1100">
                <a:latin typeface="Calibri"/>
                <a:cs typeface="Calibri"/>
              </a:rPr>
              <a:t>s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6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P</a:t>
            </a:r>
            <a:r>
              <a:rPr dirty="0" smtClean="0" spc="0" sz="1100">
                <a:latin typeface="Calibri"/>
                <a:cs typeface="Calibri"/>
              </a:rPr>
              <a:t>en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y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ils</a:t>
            </a:r>
            <a:endParaRPr sz="1100">
              <a:latin typeface="Calibri"/>
              <a:cs typeface="Calibri"/>
            </a:endParaRPr>
          </a:p>
          <a:p>
            <a:pPr algn="just" marL="12700" marR="656309">
              <a:lnSpc>
                <a:spcPct val="101725"/>
              </a:lnSpc>
              <a:spcBef>
                <a:spcPts val="60"/>
              </a:spcBef>
            </a:pPr>
            <a:r>
              <a:rPr dirty="0" smtClean="0" spc="0" sz="1100">
                <a:latin typeface="Calibri"/>
                <a:cs typeface="Calibri"/>
              </a:rPr>
              <a:t>I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su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ati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as</a:t>
            </a:r>
            <a:r>
              <a:rPr dirty="0" smtClean="0" spc="0" sz="1100">
                <a:latin typeface="Calibri"/>
                <a:cs typeface="Calibri"/>
              </a:rPr>
              <a:t> </a:t>
            </a:r>
            <a:r>
              <a:rPr dirty="0" smtClean="0" spc="0" sz="1100">
                <a:latin typeface="Calibri"/>
                <a:cs typeface="Calibri"/>
              </a:rPr>
              <a:t>n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d</a:t>
            </a:r>
            <a:r>
              <a:rPr dirty="0" smtClean="0" spc="0" sz="1100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6404"/>
              </a:lnSpc>
              <a:spcBef>
                <a:spcPts val="50"/>
              </a:spcBef>
            </a:pP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atic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(su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tr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ct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)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its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–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,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and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State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rety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5463845"/>
            <a:ext cx="432663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L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b</a:t>
            </a:r>
            <a:r>
              <a:rPr dirty="0" smtClean="0" spc="1" sz="1200">
                <a:solidFill>
                  <a:srgbClr val="365F91"/>
                </a:solidFill>
                <a:latin typeface="Cambria"/>
                <a:cs typeface="Cambria"/>
              </a:rPr>
              <a:t>or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100" y="5721477"/>
            <a:ext cx="1745420" cy="336295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1</a:t>
            </a:r>
            <a:r>
              <a:rPr dirty="0" smtClean="0" spc="-1" sz="1100">
                <a:latin typeface="Calibri"/>
                <a:cs typeface="Calibri"/>
              </a:rPr>
              <a:t>5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rs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bas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il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rse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pro</a:t>
            </a:r>
            <a:r>
              <a:rPr dirty="0" smtClean="0" spc="-1" sz="1100">
                <a:latin typeface="Calibri"/>
                <a:cs typeface="Calibri"/>
              </a:rPr>
              <a:t>j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ct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6186221"/>
            <a:ext cx="397029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pc="0" sz="1200">
                <a:solidFill>
                  <a:srgbClr val="365F91"/>
                </a:solidFill>
                <a:latin typeface="Cambria"/>
                <a:cs typeface="Cambria"/>
              </a:rPr>
              <a:t>C</a:t>
            </a:r>
            <a:r>
              <a:rPr dirty="0" smtClean="0" spc="0" sz="1200">
                <a:solidFill>
                  <a:srgbClr val="365F91"/>
                </a:solidFill>
                <a:latin typeface="Cambria"/>
                <a:cs typeface="Cambria"/>
              </a:rPr>
              <a:t>osts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7459142"/>
            <a:ext cx="779517" cy="177800"/>
          </a:xfrm>
          <a:prstGeom prst="rect">
            <a:avLst/>
          </a:prstGeom>
        </p:spPr>
        <p:txBody>
          <a:bodyPr bIns="0" lIns="0" rIns="0" rtlCol="0" tIns="8509" wrap="square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Ti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m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e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Ta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b</a:t>
            </a:r>
            <a:r>
              <a:rPr dirty="0" smtClean="0" sz="1200">
                <a:solidFill>
                  <a:srgbClr val="365F91"/>
                </a:solidFill>
                <a:latin typeface="Cambria"/>
                <a:cs typeface="Cambria"/>
              </a:rPr>
              <a:t>le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3100" y="7718298"/>
            <a:ext cx="4867342" cy="165607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struct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ld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star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id-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and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le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fa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l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2</a:t>
            </a:r>
            <a:r>
              <a:rPr dirty="0" smtClean="0" spc="-1" sz="1100">
                <a:latin typeface="Calibri"/>
                <a:cs typeface="Calibri"/>
              </a:rPr>
              <a:t>0</a:t>
            </a:r>
            <a:r>
              <a:rPr dirty="0" smtClean="0" spc="-1" sz="1100">
                <a:latin typeface="Calibri"/>
                <a:cs typeface="Calibri"/>
              </a:rPr>
              <a:t>1</a:t>
            </a:r>
            <a:r>
              <a:rPr dirty="0" smtClean="0" spc="-1" sz="1100">
                <a:latin typeface="Calibri"/>
                <a:cs typeface="Calibri"/>
              </a:rPr>
              <a:t>4</a:t>
            </a:r>
            <a:r>
              <a:rPr dirty="0" smtClean="0" spc="-1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8058150"/>
            <a:ext cx="6803566" cy="336295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2413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lea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at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ac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ents.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Red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ak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B</a:t>
            </a:r>
            <a:r>
              <a:rPr dirty="0" smtClean="0" spc="-1" sz="1100">
                <a:latin typeface="Calibri"/>
                <a:cs typeface="Calibri"/>
              </a:rPr>
              <a:t>u</a:t>
            </a:r>
            <a:r>
              <a:rPr dirty="0" smtClean="0" spc="-1" sz="1100">
                <a:latin typeface="Calibri"/>
                <a:cs typeface="Calibri"/>
              </a:rPr>
              <a:t>il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pr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itself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ent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ail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and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le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es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p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je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a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g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ly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efi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ed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eli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100" y="8570214"/>
            <a:ext cx="2532678" cy="677621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ta</a:t>
            </a:r>
            <a:r>
              <a:rPr dirty="0" smtClean="0" spc="-1" sz="1100">
                <a:latin typeface="Calibri"/>
                <a:cs typeface="Calibri"/>
              </a:rPr>
              <a:t>c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d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ctly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fur</a:t>
            </a:r>
            <a:r>
              <a:rPr dirty="0" smtClean="0" spc="-1" sz="1100">
                <a:latin typeface="Calibri"/>
                <a:cs typeface="Calibri"/>
              </a:rPr>
              <a:t>t</a:t>
            </a:r>
            <a:r>
              <a:rPr dirty="0" smtClean="0" spc="-1" sz="1100">
                <a:latin typeface="Calibri"/>
                <a:cs typeface="Calibri"/>
              </a:rPr>
              <a:t>h</a:t>
            </a:r>
            <a:r>
              <a:rPr dirty="0" smtClean="0" spc="-1" sz="1100">
                <a:latin typeface="Calibri"/>
                <a:cs typeface="Calibri"/>
              </a:rPr>
              <a:t>er</a:t>
            </a:r>
            <a:r>
              <a:rPr dirty="0" smtClean="0" spc="-1" sz="1100">
                <a:latin typeface="Calibri"/>
                <a:cs typeface="Calibri"/>
              </a:rPr>
              <a:t> 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f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m</a:t>
            </a:r>
            <a:r>
              <a:rPr dirty="0" smtClean="0" spc="-1" sz="1100">
                <a:latin typeface="Calibri"/>
                <a:cs typeface="Calibri"/>
              </a:rPr>
              <a:t>at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n</a:t>
            </a:r>
            <a:r>
              <a:rPr dirty="0" smtClean="0" spc="-1" sz="110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z="1100">
                <a:latin typeface="Calibri"/>
                <a:cs typeface="Calibri"/>
              </a:rPr>
              <a:t>A</a:t>
            </a:r>
            <a:r>
              <a:rPr dirty="0" smtClean="0" sz="1100">
                <a:latin typeface="Calibri"/>
                <a:cs typeface="Calibri"/>
              </a:rPr>
              <a:t>d</a:t>
            </a:r>
            <a:r>
              <a:rPr dirty="0" smtClean="0" sz="1100">
                <a:latin typeface="Calibri"/>
                <a:cs typeface="Calibri"/>
              </a:rPr>
              <a:t>am</a:t>
            </a: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>
                <a:latin typeface="Calibri"/>
                <a:cs typeface="Calibri"/>
              </a:rPr>
              <a:t>Y</a:t>
            </a:r>
            <a:r>
              <a:rPr dirty="0" smtClean="0" sz="1100">
                <a:latin typeface="Calibri"/>
                <a:cs typeface="Calibri"/>
              </a:rPr>
              <a:t>o</a:t>
            </a:r>
            <a:r>
              <a:rPr dirty="0" smtClean="0" sz="1100">
                <a:latin typeface="Calibri"/>
                <a:cs typeface="Calibri"/>
              </a:rPr>
              <a:t>rk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pc="0" sz="1100">
                <a:latin typeface="Calibri"/>
                <a:cs typeface="Calibri"/>
              </a:rPr>
              <a:t>9</a:t>
            </a:r>
            <a:r>
              <a:rPr dirty="0" smtClean="0" spc="0" sz="1100">
                <a:latin typeface="Calibri"/>
                <a:cs typeface="Calibri"/>
              </a:rPr>
              <a:t>3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2</a:t>
            </a:r>
            <a:r>
              <a:rPr dirty="0" smtClean="0" spc="0" sz="1100">
                <a:latin typeface="Calibri"/>
                <a:cs typeface="Calibri"/>
              </a:rPr>
              <a:t>-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4</a:t>
            </a:r>
            <a:r>
              <a:rPr dirty="0" smtClean="0" spc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</a:pPr>
            <a:r>
              <a:rPr dirty="0" smtClean="0" spc="-1" sz="1100">
                <a:latin typeface="Calibri"/>
                <a:cs typeface="Calibri"/>
                <a:hlinkClick r:id="rId2"/>
              </a:rPr>
              <a:t>A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d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a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m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Y@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R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edOakB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u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il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d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i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n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g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.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c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o</a:t>
            </a:r>
            <a:r>
              <a:rPr dirty="0" smtClean="0" spc="-1" sz="1100">
                <a:latin typeface="Calibri"/>
                <a:cs typeface="Calibri"/>
                <a:hlinkClick r:id="rId2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9778" y="6435217"/>
            <a:ext cx="592847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6021">
              <a:lnSpc>
                <a:spcPts val="1330"/>
              </a:lnSpc>
            </a:pPr>
            <a:r>
              <a:rPr dirty="0" smtClean="0" spc="0" sz="1100">
                <a:latin typeface="Calibri"/>
                <a:cs typeface="Calibri"/>
              </a:rPr>
              <a:t>M</a:t>
            </a:r>
            <a:r>
              <a:rPr dirty="0" smtClean="0" spc="0" sz="1100">
                <a:latin typeface="Calibri"/>
                <a:cs typeface="Calibri"/>
              </a:rPr>
              <a:t>at</a:t>
            </a:r>
            <a:r>
              <a:rPr dirty="0" smtClean="0" spc="0" sz="1100">
                <a:latin typeface="Calibri"/>
                <a:cs typeface="Calibri"/>
              </a:rPr>
              <a:t>e</a:t>
            </a:r>
            <a:r>
              <a:rPr dirty="0" smtClean="0" spc="0" sz="1100">
                <a:latin typeface="Calibri"/>
                <a:cs typeface="Calibri"/>
              </a:rPr>
              <a:t>ri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18249" y="6435217"/>
            <a:ext cx="106680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7180">
              <a:lnSpc>
                <a:spcPts val="133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r>
              <a:rPr dirty="0" smtClean="0" sz="1100">
                <a:latin typeface="Calibri"/>
                <a:cs typeface="Calibri"/>
              </a:rPr>
              <a:t>1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,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9778" y="6612001"/>
            <a:ext cx="5928470" cy="1767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6021">
              <a:lnSpc>
                <a:spcPts val="1330"/>
              </a:lnSpc>
            </a:pPr>
            <a:r>
              <a:rPr dirty="0" smtClean="0" spc="0" sz="1100">
                <a:latin typeface="Calibri"/>
                <a:cs typeface="Calibri"/>
              </a:rPr>
              <a:t>L</a:t>
            </a:r>
            <a:r>
              <a:rPr dirty="0" smtClean="0" spc="0" sz="1100">
                <a:latin typeface="Calibri"/>
                <a:cs typeface="Calibri"/>
              </a:rPr>
              <a:t>a</a:t>
            </a:r>
            <a:r>
              <a:rPr dirty="0" smtClean="0" spc="0" sz="1100">
                <a:latin typeface="Calibri"/>
                <a:cs typeface="Calibri"/>
              </a:rPr>
              <a:t>b</a:t>
            </a:r>
            <a:r>
              <a:rPr dirty="0" smtClean="0" spc="0" sz="1100">
                <a:latin typeface="Calibri"/>
                <a:cs typeface="Calibri"/>
              </a:rPr>
              <a:t>o</a:t>
            </a:r>
            <a:r>
              <a:rPr dirty="0" smtClean="0" spc="0" sz="110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18249" y="6612001"/>
            <a:ext cx="1066800" cy="1767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7180">
              <a:lnSpc>
                <a:spcPts val="133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,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0</a:t>
            </a: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9778" y="6788785"/>
            <a:ext cx="592847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6021">
              <a:lnSpc>
                <a:spcPts val="1330"/>
              </a:lnSpc>
            </a:pPr>
            <a:r>
              <a:rPr dirty="0" smtClean="0" sz="1100">
                <a:latin typeface="Calibri"/>
                <a:cs typeface="Calibri"/>
              </a:rPr>
              <a:t>P</a:t>
            </a:r>
            <a:r>
              <a:rPr dirty="0" smtClean="0" sz="1100">
                <a:latin typeface="Calibri"/>
                <a:cs typeface="Calibri"/>
              </a:rPr>
              <a:t>e</a:t>
            </a:r>
            <a:r>
              <a:rPr dirty="0" smtClean="0" sz="1100">
                <a:latin typeface="Calibri"/>
                <a:cs typeface="Calibri"/>
              </a:rPr>
              <a:t>r</a:t>
            </a:r>
            <a:r>
              <a:rPr dirty="0" smtClean="0" sz="1100">
                <a:latin typeface="Calibri"/>
                <a:cs typeface="Calibri"/>
              </a:rPr>
              <a:t>m</a:t>
            </a:r>
            <a:r>
              <a:rPr dirty="0" smtClean="0" sz="1100">
                <a:latin typeface="Calibri"/>
                <a:cs typeface="Calibri"/>
              </a:rPr>
              <a:t>its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18249" y="6788785"/>
            <a:ext cx="106680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7180">
              <a:lnSpc>
                <a:spcPts val="1330"/>
              </a:lnSpc>
            </a:pPr>
            <a:r>
              <a:rPr dirty="0" smtClean="0" spc="0" sz="1100">
                <a:latin typeface="Calibri"/>
                <a:cs typeface="Calibri"/>
              </a:rPr>
              <a:t>5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,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9778" y="6965569"/>
            <a:ext cx="592847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6021">
              <a:lnSpc>
                <a:spcPts val="1330"/>
              </a:lnSpc>
            </a:pPr>
            <a:r>
              <a:rPr dirty="0" smtClean="0" spc="-1" sz="1100">
                <a:latin typeface="Calibri"/>
                <a:cs typeface="Calibri"/>
              </a:rPr>
              <a:t>O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r</a:t>
            </a:r>
            <a:r>
              <a:rPr dirty="0" smtClean="0" spc="-1" sz="1100">
                <a:latin typeface="Calibri"/>
                <a:cs typeface="Calibri"/>
              </a:rPr>
              <a:t>v</a:t>
            </a:r>
            <a:r>
              <a:rPr dirty="0" smtClean="0" spc="-1" sz="1100">
                <a:latin typeface="Calibri"/>
                <a:cs typeface="Calibri"/>
              </a:rPr>
              <a:t>i</a:t>
            </a:r>
            <a:r>
              <a:rPr dirty="0" smtClean="0" spc="-1" sz="1100">
                <a:latin typeface="Calibri"/>
                <a:cs typeface="Calibri"/>
              </a:rPr>
              <a:t>e</a:t>
            </a:r>
            <a:r>
              <a:rPr dirty="0" smtClean="0" spc="-1" sz="1100">
                <a:latin typeface="Calibri"/>
                <a:cs typeface="Calibri"/>
              </a:rPr>
              <a:t>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18249" y="6965569"/>
            <a:ext cx="1066800" cy="176783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7180">
              <a:lnSpc>
                <a:spcPts val="1330"/>
              </a:lnSpc>
            </a:pPr>
            <a:r>
              <a:rPr dirty="0" smtClean="0" spc="0" sz="1100">
                <a:latin typeface="Calibri"/>
                <a:cs typeface="Calibri"/>
              </a:rPr>
              <a:t>1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,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r>
              <a:rPr dirty="0" smtClean="0" spc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778" y="7142352"/>
            <a:ext cx="5928470" cy="1767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algn="r" marR="67486">
              <a:lnSpc>
                <a:spcPts val="1330"/>
              </a:lnSpc>
            </a:pPr>
            <a:r>
              <a:rPr b="1" dirty="0" smtClean="0" spc="0" sz="1100">
                <a:latin typeface="Calibri"/>
                <a:cs typeface="Calibri"/>
              </a:rPr>
              <a:t>T</a:t>
            </a:r>
            <a:r>
              <a:rPr b="1" dirty="0" smtClean="0" spc="0" sz="1100">
                <a:latin typeface="Calibri"/>
                <a:cs typeface="Calibri"/>
              </a:rPr>
              <a:t>o</a:t>
            </a:r>
            <a:r>
              <a:rPr b="1" dirty="0" smtClean="0" spc="0" sz="1100">
                <a:latin typeface="Calibri"/>
                <a:cs typeface="Calibri"/>
              </a:rPr>
              <a:t>t</a:t>
            </a:r>
            <a:r>
              <a:rPr b="1" dirty="0" smtClean="0" spc="0" sz="1100">
                <a:latin typeface="Calibri"/>
                <a:cs typeface="Calibri"/>
              </a:rPr>
              <a:t>a</a:t>
            </a:r>
            <a:r>
              <a:rPr b="1" dirty="0" smtClean="0" spc="0" sz="1100">
                <a:latin typeface="Calibri"/>
                <a:cs typeface="Calibri"/>
              </a:rPr>
              <a:t>l</a:t>
            </a:r>
            <a:r>
              <a:rPr b="1" dirty="0" smtClean="0" spc="0" sz="1100">
                <a:latin typeface="Calibri"/>
                <a:cs typeface="Calibri"/>
              </a:rPr>
              <a:t> </a:t>
            </a:r>
            <a:r>
              <a:rPr b="1" dirty="0" smtClean="0" spc="0" sz="1100">
                <a:latin typeface="Calibri"/>
                <a:cs typeface="Calibri"/>
              </a:rPr>
              <a:t>C</a:t>
            </a:r>
            <a:r>
              <a:rPr b="1" dirty="0" smtClean="0" spc="0" sz="1100">
                <a:latin typeface="Calibri"/>
                <a:cs typeface="Calibri"/>
              </a:rPr>
              <a:t>o</a:t>
            </a:r>
            <a:r>
              <a:rPr b="1" dirty="0" smtClean="0" spc="0" sz="1100">
                <a:latin typeface="Calibri"/>
                <a:cs typeface="Calibri"/>
              </a:rPr>
              <a:t>st: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18249" y="7142352"/>
            <a:ext cx="1066800" cy="176784"/>
          </a:xfrm>
          <a:prstGeom prst="rect">
            <a:avLst/>
          </a:prstGeom>
        </p:spPr>
        <p:txBody>
          <a:bodyPr bIns="0" lIns="0" rIns="0" rtlCol="0" tIns="8445" wrap="square">
            <a:noAutofit/>
          </a:bodyPr>
          <a:lstStyle/>
          <a:p>
            <a:pPr marL="297180">
              <a:lnSpc>
                <a:spcPts val="1330"/>
              </a:lnSpc>
            </a:pPr>
            <a:r>
              <a:rPr b="1" dirty="0" smtClean="0" spc="-1" sz="1100">
                <a:latin typeface="Calibri"/>
                <a:cs typeface="Calibri"/>
              </a:rPr>
              <a:t>$</a:t>
            </a:r>
            <a:r>
              <a:rPr b="1" dirty="0" smtClean="0" spc="-1" sz="1100">
                <a:latin typeface="Calibri"/>
                <a:cs typeface="Calibri"/>
              </a:rPr>
              <a:t>2</a:t>
            </a:r>
            <a:r>
              <a:rPr b="1" dirty="0" smtClean="0" spc="-1" sz="1100">
                <a:latin typeface="Calibri"/>
                <a:cs typeface="Calibri"/>
              </a:rPr>
              <a:t>7</a:t>
            </a:r>
            <a:r>
              <a:rPr b="1" dirty="0" smtClean="0" spc="-1" sz="1100">
                <a:latin typeface="Calibri"/>
                <a:cs typeface="Calibri"/>
              </a:rPr>
              <a:t>0</a:t>
            </a:r>
            <a:r>
              <a:rPr b="1" dirty="0" smtClean="0" spc="-1" sz="1100">
                <a:latin typeface="Calibri"/>
                <a:cs typeface="Calibri"/>
              </a:rPr>
              <a:t>,</a:t>
            </a:r>
            <a:r>
              <a:rPr b="1" dirty="0" smtClean="0" spc="-1" sz="1100">
                <a:latin typeface="Calibri"/>
                <a:cs typeface="Calibri"/>
              </a:rPr>
              <a:t>0</a:t>
            </a:r>
            <a:r>
              <a:rPr b="1" dirty="0" smtClean="0" spc="-1" sz="1100">
                <a:latin typeface="Calibri"/>
                <a:cs typeface="Calibri"/>
              </a:rPr>
              <a:t>0</a:t>
            </a:r>
            <a:r>
              <a:rPr b="1" dirty="0" smtClean="0" spc="-1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912" y="2820161"/>
            <a:ext cx="6895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38912" y="3884295"/>
            <a:ext cx="6895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38912" y="5512181"/>
            <a:ext cx="6895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38912" y="6236081"/>
            <a:ext cx="6895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38912" y="7509001"/>
            <a:ext cx="689584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