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772400" cy="10058400"/>
  <p:notesSz cx="7772400" cy="10058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96416" y="1488439"/>
            <a:ext cx="5981065" cy="0"/>
          </a:xfrm>
          <a:custGeom>
            <a:avLst/>
            <a:gdLst/>
            <a:ahLst/>
            <a:cxnLst/>
            <a:rect l="l" t="t" r="r" b="b"/>
            <a:pathLst>
              <a:path w="5981065" h="0">
                <a:moveTo>
                  <a:pt x="0" y="0"/>
                </a:moveTo>
                <a:lnTo>
                  <a:pt x="5981065" y="0"/>
                </a:lnTo>
              </a:path>
            </a:pathLst>
          </a:custGeom>
          <a:ln w="57658">
            <a:solidFill>
              <a:srgbClr val="F3F3F3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902004" y="1168187"/>
            <a:ext cx="2516109" cy="2479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889"/>
              </a:lnSpc>
              <a:spcBef>
                <a:spcPts val="94"/>
              </a:spcBef>
            </a:pPr>
            <a:r>
              <a:rPr dirty="0" smtClean="0" sz="1750" spc="0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750" spc="-4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750" spc="0">
                <a:solidFill>
                  <a:srgbClr val="363535"/>
                </a:solidFill>
                <a:latin typeface="Arial"/>
                <a:cs typeface="Arial"/>
              </a:rPr>
              <a:t>mpla</a:t>
            </a:r>
            <a:r>
              <a:rPr dirty="0" smtClean="0" sz="1750" spc="-9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750" spc="0">
                <a:solidFill>
                  <a:srgbClr val="363535"/>
                </a:solidFill>
                <a:latin typeface="Arial"/>
                <a:cs typeface="Arial"/>
              </a:rPr>
              <a:t>nt</a:t>
            </a:r>
            <a:r>
              <a:rPr dirty="0" smtClean="0" sz="1750" spc="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750" spc="0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750" spc="-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7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750" spc="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750" spc="0">
                <a:solidFill>
                  <a:srgbClr val="363535"/>
                </a:solidFill>
                <a:latin typeface="Arial"/>
                <a:cs typeface="Arial"/>
              </a:rPr>
              <a:t>er</a:t>
            </a:r>
            <a:r>
              <a:rPr dirty="0" smtClean="0" sz="17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7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750" spc="-9">
                <a:solidFill>
                  <a:srgbClr val="363535"/>
                </a:solidFill>
                <a:latin typeface="Arial"/>
                <a:cs typeface="Arial"/>
              </a:rPr>
              <a:t>x</a:t>
            </a:r>
            <a:r>
              <a:rPr dirty="0" smtClean="0" sz="1750" spc="0">
                <a:solidFill>
                  <a:srgbClr val="363535"/>
                </a:solidFill>
                <a:latin typeface="Arial"/>
                <a:cs typeface="Arial"/>
              </a:rPr>
              <a:t>ample</a:t>
            </a:r>
            <a:endParaRPr sz="17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902004" y="1958748"/>
            <a:ext cx="5958960" cy="553224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6872">
              <a:lnSpc>
                <a:spcPts val="1485"/>
              </a:lnSpc>
              <a:spcBef>
                <a:spcPts val="74"/>
              </a:spcBef>
            </a:pP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g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r</a:t>
            </a:r>
            <a:endParaRPr sz="1350">
              <a:latin typeface="Arial"/>
              <a:cs typeface="Arial"/>
            </a:endParaRPr>
          </a:p>
          <a:p>
            <a:pPr marL="12700">
              <a:lnSpc>
                <a:spcPts val="1550"/>
              </a:lnSpc>
              <a:spcBef>
                <a:spcPts val="973"/>
              </a:spcBef>
            </a:pP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: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LA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LTY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V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25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1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LD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1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5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2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0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16</a:t>
            </a:r>
            <a:endParaRPr sz="1350">
              <a:latin typeface="Arial"/>
              <a:cs typeface="Arial"/>
            </a:endParaRPr>
          </a:p>
          <a:p>
            <a:pPr marL="12700" marR="16872">
              <a:lnSpc>
                <a:spcPct val="95825"/>
              </a:lnSpc>
              <a:spcBef>
                <a:spcPts val="842"/>
              </a:spcBef>
            </a:pP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py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q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ali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of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ele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v</a:t>
            </a:r>
            <a:r>
              <a:rPr dirty="0" smtClean="0" sz="1350" spc="9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g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5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1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5</a:t>
            </a:r>
            <a:endParaRPr sz="1350">
              <a:latin typeface="Arial"/>
              <a:cs typeface="Arial"/>
            </a:endParaRPr>
          </a:p>
          <a:p>
            <a:pPr marL="12700" marR="16872">
              <a:lnSpc>
                <a:spcPts val="1550"/>
              </a:lnSpc>
              <a:spcBef>
                <a:spcPts val="77"/>
              </a:spcBef>
            </a:pP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mb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am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ing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k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1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em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nt.</a:t>
            </a:r>
            <a:endParaRPr sz="1350">
              <a:latin typeface="Arial"/>
              <a:cs typeface="Arial"/>
            </a:endParaRPr>
          </a:p>
          <a:p>
            <a:pPr marL="12700" marR="65957">
              <a:lnSpc>
                <a:spcPts val="1550"/>
              </a:lnSpc>
              <a:spcBef>
                <a:spcPts val="972"/>
              </a:spcBef>
            </a:pP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The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not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nd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ut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ly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ain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v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,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one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lf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k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.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The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bin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as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eli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v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ed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on</a:t>
            </a:r>
            <a:endParaRPr sz="1350">
              <a:latin typeface="Arial"/>
              <a:cs typeface="Arial"/>
            </a:endParaRPr>
          </a:p>
          <a:p>
            <a:pPr marL="12700" marR="16872">
              <a:lnSpc>
                <a:spcPts val="1525"/>
              </a:lnSpc>
            </a:pP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30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em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as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ack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he</a:t>
            </a:r>
            <a:endParaRPr sz="1350">
              <a:latin typeface="Arial"/>
              <a:cs typeface="Arial"/>
            </a:endParaRPr>
          </a:p>
          <a:p>
            <a:pPr marL="12700" marR="16872">
              <a:lnSpc>
                <a:spcPct val="95825"/>
              </a:lnSpc>
            </a:pP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x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.</a:t>
            </a:r>
            <a:endParaRPr sz="1350">
              <a:latin typeface="Arial"/>
              <a:cs typeface="Arial"/>
            </a:endParaRPr>
          </a:p>
          <a:p>
            <a:pPr marL="12700" marR="401081">
              <a:lnSpc>
                <a:spcPct val="96016"/>
              </a:lnSpc>
              <a:spcBef>
                <a:spcPts val="931"/>
              </a:spcBef>
            </a:pP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The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of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acc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ptab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q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ali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ma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amp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bin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as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sto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e.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k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re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one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of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q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ali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ini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mple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g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or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of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bin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.</a:t>
            </a:r>
            <a:endParaRPr sz="1350">
              <a:latin typeface="Arial"/>
              <a:cs typeface="Arial"/>
            </a:endParaRPr>
          </a:p>
          <a:p>
            <a:pPr marL="12700" marR="16872">
              <a:lnSpc>
                <a:spcPct val="95825"/>
              </a:lnSpc>
              <a:spcBef>
                <a:spcPts val="928"/>
              </a:spcBef>
            </a:pP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v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otoco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of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my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pt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as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of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of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ase.</a:t>
            </a:r>
            <a:endParaRPr sz="1350">
              <a:latin typeface="Arial"/>
              <a:cs typeface="Arial"/>
            </a:endParaRPr>
          </a:p>
          <a:p>
            <a:pPr marL="12700" marR="29964">
              <a:lnSpc>
                <a:spcPct val="95921"/>
              </a:lnSpc>
              <a:spcBef>
                <a:spcPts val="945"/>
              </a:spcBef>
            </a:pP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k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v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his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blem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x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q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k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ly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ple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e.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ot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hin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10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,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ill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lod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g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al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plai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ate.</a:t>
            </a:r>
            <a:endParaRPr sz="1350">
              <a:latin typeface="Arial"/>
              <a:cs typeface="Arial"/>
            </a:endParaRPr>
          </a:p>
          <a:p>
            <a:pPr marL="12700" marR="16872">
              <a:lnSpc>
                <a:spcPct val="95825"/>
              </a:lnSpc>
              <a:spcBef>
                <a:spcPts val="930"/>
              </a:spcBef>
            </a:pP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ou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an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1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2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34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5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6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7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8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g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k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ing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1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or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on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1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2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3</a:t>
            </a:r>
            <a:endParaRPr sz="1350">
              <a:latin typeface="Arial"/>
              <a:cs typeface="Arial"/>
            </a:endParaRPr>
          </a:p>
          <a:p>
            <a:pPr marL="12700" marR="3048152">
              <a:lnSpc>
                <a:spcPts val="1552"/>
              </a:lnSpc>
              <a:spcBef>
                <a:spcPts val="5"/>
              </a:spcBef>
            </a:pP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4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5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6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7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89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d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his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m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.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endParaRPr sz="1350">
              <a:latin typeface="Arial"/>
              <a:cs typeface="Arial"/>
            </a:endParaRPr>
          </a:p>
          <a:p>
            <a:pPr marL="12700" marR="3048152">
              <a:lnSpc>
                <a:spcPts val="1552"/>
              </a:lnSpc>
              <a:spcBef>
                <a:spcPts val="931"/>
              </a:spcBef>
            </a:pP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u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el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,</a:t>
            </a:r>
            <a:endParaRPr sz="1350">
              <a:latin typeface="Arial"/>
              <a:cs typeface="Arial"/>
            </a:endParaRPr>
          </a:p>
          <a:p>
            <a:pPr marL="12700" marR="16872">
              <a:lnSpc>
                <a:spcPct val="95825"/>
              </a:lnSpc>
              <a:spcBef>
                <a:spcPts val="966"/>
              </a:spcBef>
            </a:pP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J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w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endParaRPr sz="1350">
              <a:latin typeface="Arial"/>
              <a:cs typeface="Arial"/>
            </a:endParaRPr>
          </a:p>
          <a:p>
            <a:pPr marL="12700" marR="16872">
              <a:lnSpc>
                <a:spcPct val="95825"/>
              </a:lnSpc>
              <a:spcBef>
                <a:spcPts val="943"/>
              </a:spcBef>
            </a:pP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osed: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p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y</a:t>
            </a:r>
            <a:r>
              <a:rPr dirty="0" smtClean="0" sz="1350" spc="-1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of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he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eceipt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f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or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4">
                <a:solidFill>
                  <a:srgbClr val="363535"/>
                </a:solidFill>
                <a:latin typeface="Arial"/>
                <a:cs typeface="Arial"/>
              </a:rPr>
              <a:t>t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l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v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s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ion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 </a:t>
            </a:r>
            <a:r>
              <a:rPr dirty="0" smtClean="0" sz="1350" spc="-9">
                <a:solidFill>
                  <a:srgbClr val="363535"/>
                </a:solidFill>
                <a:latin typeface="Arial"/>
                <a:cs typeface="Arial"/>
              </a:rPr>
              <a:t>c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a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b</a:t>
            </a:r>
            <a:r>
              <a:rPr dirty="0" smtClean="0" sz="1350" spc="-14">
                <a:solidFill>
                  <a:srgbClr val="363535"/>
                </a:solidFill>
                <a:latin typeface="Arial"/>
                <a:cs typeface="Arial"/>
              </a:rPr>
              <a:t>i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n</a:t>
            </a:r>
            <a:r>
              <a:rPr dirty="0" smtClean="0" sz="1350" spc="4">
                <a:solidFill>
                  <a:srgbClr val="363535"/>
                </a:solidFill>
                <a:latin typeface="Arial"/>
                <a:cs typeface="Arial"/>
              </a:rPr>
              <a:t>e</a:t>
            </a:r>
            <a:r>
              <a:rPr dirty="0" smtClean="0" sz="1350" spc="0">
                <a:solidFill>
                  <a:srgbClr val="363535"/>
                </a:solidFill>
                <a:latin typeface="Arial"/>
                <a:cs typeface="Arial"/>
              </a:rPr>
              <a:t>t</a:t>
            </a:r>
            <a:endParaRPr sz="13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