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902004" y="937623"/>
            <a:ext cx="4198973" cy="10115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20"/>
              </a:lnSpc>
              <a:spcBef>
                <a:spcPts val="111"/>
              </a:spcBef>
            </a:pPr>
            <a:r>
              <a:rPr dirty="0" smtClean="0" sz="2050" spc="9" b="1">
                <a:solidFill>
                  <a:srgbClr val="C51F0C"/>
                </a:solidFill>
                <a:latin typeface="Cambria"/>
                <a:cs typeface="Cambria"/>
              </a:rPr>
              <a:t>S</a:t>
            </a:r>
            <a:r>
              <a:rPr dirty="0" smtClean="0" sz="2050" spc="4" b="1">
                <a:solidFill>
                  <a:srgbClr val="C51F0C"/>
                </a:solidFill>
                <a:latin typeface="Cambria"/>
                <a:cs typeface="Cambria"/>
              </a:rPr>
              <a:t>a</a:t>
            </a:r>
            <a:r>
              <a:rPr dirty="0" smtClean="0" sz="2050" spc="0" b="1">
                <a:solidFill>
                  <a:srgbClr val="C51F0C"/>
                </a:solidFill>
                <a:latin typeface="Cambria"/>
                <a:cs typeface="Cambria"/>
              </a:rPr>
              <a:t>mple</a:t>
            </a:r>
            <a:r>
              <a:rPr dirty="0" smtClean="0" sz="2050" spc="-9" b="1">
                <a:solidFill>
                  <a:srgbClr val="C51F0C"/>
                </a:solidFill>
                <a:latin typeface="Cambria"/>
                <a:cs typeface="Cambria"/>
              </a:rPr>
              <a:t> </a:t>
            </a:r>
            <a:r>
              <a:rPr dirty="0" smtClean="0" sz="2050" spc="-9" b="1">
                <a:solidFill>
                  <a:srgbClr val="C51F0C"/>
                </a:solidFill>
                <a:latin typeface="Cambria"/>
                <a:cs typeface="Cambria"/>
              </a:rPr>
              <a:t>C</a:t>
            </a:r>
            <a:r>
              <a:rPr dirty="0" smtClean="0" sz="2050" spc="0" b="1">
                <a:solidFill>
                  <a:srgbClr val="C51F0C"/>
                </a:solidFill>
                <a:latin typeface="Cambria"/>
                <a:cs typeface="Cambria"/>
              </a:rPr>
              <a:t>om</a:t>
            </a:r>
            <a:r>
              <a:rPr dirty="0" smtClean="0" sz="2050" spc="-4" b="1">
                <a:solidFill>
                  <a:srgbClr val="C51F0C"/>
                </a:solidFill>
                <a:latin typeface="Cambria"/>
                <a:cs typeface="Cambria"/>
              </a:rPr>
              <a:t>p</a:t>
            </a:r>
            <a:r>
              <a:rPr dirty="0" smtClean="0" sz="2050" spc="0" b="1">
                <a:solidFill>
                  <a:srgbClr val="C51F0C"/>
                </a:solidFill>
                <a:latin typeface="Cambria"/>
                <a:cs typeface="Cambria"/>
              </a:rPr>
              <a:t>l</a:t>
            </a:r>
            <a:r>
              <a:rPr dirty="0" smtClean="0" sz="2050" spc="9" b="1">
                <a:solidFill>
                  <a:srgbClr val="C51F0C"/>
                </a:solidFill>
                <a:latin typeface="Cambria"/>
                <a:cs typeface="Cambria"/>
              </a:rPr>
              <a:t>a</a:t>
            </a:r>
            <a:r>
              <a:rPr dirty="0" smtClean="0" sz="2050" spc="0" b="1">
                <a:solidFill>
                  <a:srgbClr val="C51F0C"/>
                </a:solidFill>
                <a:latin typeface="Cambria"/>
                <a:cs typeface="Cambria"/>
              </a:rPr>
              <a:t>int</a:t>
            </a:r>
            <a:r>
              <a:rPr dirty="0" smtClean="0" sz="2050" spc="0" b="1">
                <a:solidFill>
                  <a:srgbClr val="C51F0C"/>
                </a:solidFill>
                <a:latin typeface="Cambria"/>
                <a:cs typeface="Cambria"/>
              </a:rPr>
              <a:t> </a:t>
            </a:r>
            <a:r>
              <a:rPr dirty="0" smtClean="0" sz="2050" spc="0" b="1">
                <a:solidFill>
                  <a:srgbClr val="C51F0C"/>
                </a:solidFill>
                <a:latin typeface="Cambria"/>
                <a:cs typeface="Cambria"/>
              </a:rPr>
              <a:t>Let</a:t>
            </a:r>
            <a:r>
              <a:rPr dirty="0" smtClean="0" sz="2050" spc="-34" b="1">
                <a:solidFill>
                  <a:srgbClr val="C51F0C"/>
                </a:solidFill>
                <a:latin typeface="Cambria"/>
                <a:cs typeface="Cambria"/>
              </a:rPr>
              <a:t>t</a:t>
            </a:r>
            <a:r>
              <a:rPr dirty="0" smtClean="0" sz="2050" spc="0" b="1">
                <a:solidFill>
                  <a:srgbClr val="C51F0C"/>
                </a:solidFill>
                <a:latin typeface="Cambria"/>
                <a:cs typeface="Cambria"/>
              </a:rPr>
              <a:t>er</a:t>
            </a:r>
            <a:r>
              <a:rPr dirty="0" smtClean="0" sz="2050" spc="-14" b="1">
                <a:solidFill>
                  <a:srgbClr val="C51F0C"/>
                </a:solidFill>
                <a:latin typeface="Cambria"/>
                <a:cs typeface="Cambria"/>
              </a:rPr>
              <a:t> </a:t>
            </a:r>
            <a:r>
              <a:rPr dirty="0" smtClean="0" sz="2050" spc="-184" b="1">
                <a:solidFill>
                  <a:srgbClr val="C51F0C"/>
                </a:solidFill>
                <a:latin typeface="Cambria"/>
                <a:cs typeface="Cambria"/>
              </a:rPr>
              <a:t>T</a:t>
            </a:r>
            <a:r>
              <a:rPr dirty="0" smtClean="0" sz="2050" spc="0" b="1">
                <a:solidFill>
                  <a:srgbClr val="C51F0C"/>
                </a:solidFill>
                <a:latin typeface="Cambria"/>
                <a:cs typeface="Cambria"/>
              </a:rPr>
              <a:t>empl</a:t>
            </a:r>
            <a:r>
              <a:rPr dirty="0" smtClean="0" sz="2050" spc="4" b="1">
                <a:solidFill>
                  <a:srgbClr val="C51F0C"/>
                </a:solidFill>
                <a:latin typeface="Cambria"/>
                <a:cs typeface="Cambria"/>
              </a:rPr>
              <a:t>a</a:t>
            </a:r>
            <a:r>
              <a:rPr dirty="0" smtClean="0" sz="2050" spc="-29" b="1">
                <a:solidFill>
                  <a:srgbClr val="C51F0C"/>
                </a:solidFill>
                <a:latin typeface="Cambria"/>
                <a:cs typeface="Cambria"/>
              </a:rPr>
              <a:t>t</a:t>
            </a:r>
            <a:r>
              <a:rPr dirty="0" smtClean="0" sz="2050" spc="0" b="1">
                <a:solidFill>
                  <a:srgbClr val="C51F0C"/>
                </a:solidFill>
                <a:latin typeface="Cambria"/>
                <a:cs typeface="Cambria"/>
              </a:rPr>
              <a:t>e</a:t>
            </a:r>
            <a:endParaRPr sz="2050">
              <a:latin typeface="Cambria"/>
              <a:cs typeface="Cambria"/>
            </a:endParaRPr>
          </a:p>
          <a:p>
            <a:pPr marL="12700" marR="39090">
              <a:lnSpc>
                <a:spcPct val="95825"/>
              </a:lnSpc>
              <a:spcBef>
                <a:spcPts val="1070"/>
              </a:spcBef>
            </a:pPr>
            <a:r>
              <a:rPr dirty="0" smtClean="0" sz="1300" spc="0" b="1">
                <a:latin typeface="Arial"/>
                <a:cs typeface="Arial"/>
              </a:rPr>
              <a:t>Your</a:t>
            </a:r>
            <a:r>
              <a:rPr dirty="0" smtClean="0" sz="1300" spc="-9" b="1">
                <a:latin typeface="Arial"/>
                <a:cs typeface="Arial"/>
              </a:rPr>
              <a:t> </a:t>
            </a:r>
            <a:r>
              <a:rPr dirty="0" smtClean="0" sz="1300" spc="-25" b="1">
                <a:latin typeface="Arial"/>
                <a:cs typeface="Arial"/>
              </a:rPr>
              <a:t>A</a:t>
            </a:r>
            <a:r>
              <a:rPr dirty="0" smtClean="0" sz="1300" spc="0" b="1">
                <a:latin typeface="Arial"/>
                <a:cs typeface="Arial"/>
              </a:rPr>
              <a:t>d</a:t>
            </a:r>
            <a:r>
              <a:rPr dirty="0" smtClean="0" sz="1300" spc="9" b="1">
                <a:latin typeface="Arial"/>
                <a:cs typeface="Arial"/>
              </a:rPr>
              <a:t>d</a:t>
            </a:r>
            <a:r>
              <a:rPr dirty="0" smtClean="0" sz="1300" spc="0" b="1">
                <a:latin typeface="Arial"/>
                <a:cs typeface="Arial"/>
              </a:rPr>
              <a:t>ress</a:t>
            </a:r>
            <a:endParaRPr sz="1300">
              <a:latin typeface="Arial"/>
              <a:cs typeface="Arial"/>
            </a:endParaRPr>
          </a:p>
          <a:p>
            <a:pPr marL="12700" marR="39090">
              <a:lnSpc>
                <a:spcPct val="95825"/>
              </a:lnSpc>
              <a:spcBef>
                <a:spcPts val="5"/>
              </a:spcBef>
            </a:pPr>
            <a:r>
              <a:rPr dirty="0" smtClean="0" sz="1300" spc="0" b="1">
                <a:latin typeface="Arial"/>
                <a:cs typeface="Arial"/>
              </a:rPr>
              <a:t>Your</a:t>
            </a:r>
            <a:r>
              <a:rPr dirty="0" smtClean="0" sz="1300" spc="-2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Ci</a:t>
            </a:r>
            <a:r>
              <a:rPr dirty="0" smtClean="0" sz="1300" spc="25" b="1">
                <a:latin typeface="Arial"/>
                <a:cs typeface="Arial"/>
              </a:rPr>
              <a:t>t</a:t>
            </a:r>
            <a:r>
              <a:rPr dirty="0" smtClean="0" sz="1300" spc="-25" b="1">
                <a:latin typeface="Arial"/>
                <a:cs typeface="Arial"/>
              </a:rPr>
              <a:t>y</a:t>
            </a:r>
            <a:r>
              <a:rPr dirty="0" smtClean="0" sz="1300" spc="0" b="1">
                <a:latin typeface="Arial"/>
                <a:cs typeface="Arial"/>
              </a:rPr>
              <a:t>,</a:t>
            </a:r>
            <a:r>
              <a:rPr dirty="0" smtClean="0" sz="1300" spc="-14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Sta</a:t>
            </a:r>
            <a:r>
              <a:rPr dirty="0" smtClean="0" sz="1300" spc="14" b="1">
                <a:latin typeface="Arial"/>
                <a:cs typeface="Arial"/>
              </a:rPr>
              <a:t>t</a:t>
            </a:r>
            <a:r>
              <a:rPr dirty="0" smtClean="0" sz="1300" spc="0" b="1">
                <a:latin typeface="Arial"/>
                <a:cs typeface="Arial"/>
              </a:rPr>
              <a:t>e,</a:t>
            </a:r>
            <a:r>
              <a:rPr dirty="0" smtClean="0" sz="1300" spc="-35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Z</a:t>
            </a:r>
            <a:r>
              <a:rPr dirty="0" smtClean="0" sz="1300" spc="9" b="1">
                <a:latin typeface="Arial"/>
                <a:cs typeface="Arial"/>
              </a:rPr>
              <a:t>I</a:t>
            </a:r>
            <a:r>
              <a:rPr dirty="0" smtClean="0" sz="1300" spc="0" b="1">
                <a:latin typeface="Arial"/>
                <a:cs typeface="Arial"/>
              </a:rPr>
              <a:t>P</a:t>
            </a:r>
            <a:r>
              <a:rPr dirty="0" smtClean="0" sz="1300" spc="-20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Code</a:t>
            </a:r>
            <a:endParaRPr sz="1300">
              <a:latin typeface="Arial"/>
              <a:cs typeface="Arial"/>
            </a:endParaRPr>
          </a:p>
          <a:p>
            <a:pPr marL="12700" marR="39090">
              <a:lnSpc>
                <a:spcPct val="95825"/>
              </a:lnSpc>
              <a:spcBef>
                <a:spcPts val="5"/>
              </a:spcBef>
            </a:pPr>
            <a:r>
              <a:rPr dirty="0" smtClean="0" sz="1300" spc="0">
                <a:latin typeface="Arial"/>
                <a:cs typeface="Arial"/>
              </a:rPr>
              <a:t>(</a:t>
            </a:r>
            <a:r>
              <a:rPr dirty="0" smtClean="0" sz="1300" spc="0" i="1">
                <a:latin typeface="Arial"/>
                <a:cs typeface="Arial"/>
              </a:rPr>
              <a:t>Your</a:t>
            </a:r>
            <a:r>
              <a:rPr dirty="0" smtClean="0" sz="1300" spc="-31" i="1">
                <a:latin typeface="Arial"/>
                <a:cs typeface="Arial"/>
              </a:rPr>
              <a:t> </a:t>
            </a:r>
            <a:r>
              <a:rPr dirty="0" smtClean="0" sz="1300" spc="9" i="1">
                <a:latin typeface="Arial"/>
                <a:cs typeface="Arial"/>
              </a:rPr>
              <a:t>e</a:t>
            </a:r>
            <a:r>
              <a:rPr dirty="0" smtClean="0" sz="1300" spc="0" i="1">
                <a:latin typeface="Arial"/>
                <a:cs typeface="Arial"/>
              </a:rPr>
              <a:t>mail</a:t>
            </a:r>
            <a:r>
              <a:rPr dirty="0" smtClean="0" sz="1300" spc="-31" i="1">
                <a:latin typeface="Arial"/>
                <a:cs typeface="Arial"/>
              </a:rPr>
              <a:t> </a:t>
            </a:r>
            <a:r>
              <a:rPr dirty="0" smtClean="0" sz="1300" spc="9" i="1">
                <a:latin typeface="Arial"/>
                <a:cs typeface="Arial"/>
              </a:rPr>
              <a:t>a</a:t>
            </a:r>
            <a:r>
              <a:rPr dirty="0" smtClean="0" sz="1300" spc="0" i="1">
                <a:latin typeface="Arial"/>
                <a:cs typeface="Arial"/>
              </a:rPr>
              <a:t>ddres</a:t>
            </a:r>
            <a:r>
              <a:rPr dirty="0" smtClean="0" sz="1300" spc="9" i="1">
                <a:latin typeface="Arial"/>
                <a:cs typeface="Arial"/>
              </a:rPr>
              <a:t>s</a:t>
            </a:r>
            <a:r>
              <a:rPr dirty="0" smtClean="0" sz="1300" spc="0" i="1">
                <a:latin typeface="Arial"/>
                <a:cs typeface="Arial"/>
              </a:rPr>
              <a:t>,</a:t>
            </a:r>
            <a:r>
              <a:rPr dirty="0" smtClean="0" sz="1300" spc="-36" i="1">
                <a:latin typeface="Arial"/>
                <a:cs typeface="Arial"/>
              </a:rPr>
              <a:t> </a:t>
            </a:r>
            <a:r>
              <a:rPr dirty="0" smtClean="0" sz="1300" spc="0" i="1">
                <a:latin typeface="Arial"/>
                <a:cs typeface="Arial"/>
              </a:rPr>
              <a:t>if</a:t>
            </a:r>
            <a:r>
              <a:rPr dirty="0" smtClean="0" sz="1300" spc="-6" i="1">
                <a:latin typeface="Arial"/>
                <a:cs typeface="Arial"/>
              </a:rPr>
              <a:t> </a:t>
            </a:r>
            <a:r>
              <a:rPr dirty="0" smtClean="0" sz="1300" spc="0" i="1">
                <a:latin typeface="Arial"/>
                <a:cs typeface="Arial"/>
              </a:rPr>
              <a:t>send</a:t>
            </a:r>
            <a:r>
              <a:rPr dirty="0" smtClean="0" sz="1300" spc="9" i="1">
                <a:latin typeface="Arial"/>
                <a:cs typeface="Arial"/>
              </a:rPr>
              <a:t>i</a:t>
            </a:r>
            <a:r>
              <a:rPr dirty="0" smtClean="0" sz="1300" spc="0" i="1">
                <a:latin typeface="Arial"/>
                <a:cs typeface="Arial"/>
              </a:rPr>
              <a:t>ng</a:t>
            </a:r>
            <a:r>
              <a:rPr dirty="0" smtClean="0" sz="1300" spc="-45" i="1">
                <a:latin typeface="Arial"/>
                <a:cs typeface="Arial"/>
              </a:rPr>
              <a:t> </a:t>
            </a:r>
            <a:r>
              <a:rPr dirty="0" smtClean="0" sz="1300" spc="0" i="1">
                <a:latin typeface="Arial"/>
                <a:cs typeface="Arial"/>
              </a:rPr>
              <a:t>via</a:t>
            </a:r>
            <a:r>
              <a:rPr dirty="0" smtClean="0" sz="1300" spc="-6" i="1">
                <a:latin typeface="Arial"/>
                <a:cs typeface="Arial"/>
              </a:rPr>
              <a:t> </a:t>
            </a:r>
            <a:r>
              <a:rPr dirty="0" smtClean="0" sz="1300" spc="9" i="1">
                <a:latin typeface="Arial"/>
                <a:cs typeface="Arial"/>
              </a:rPr>
              <a:t>e</a:t>
            </a:r>
            <a:r>
              <a:rPr dirty="0" smtClean="0" sz="1300" spc="-9" i="1">
                <a:latin typeface="Arial"/>
                <a:cs typeface="Arial"/>
              </a:rPr>
              <a:t>m</a:t>
            </a:r>
            <a:r>
              <a:rPr dirty="0" smtClean="0" sz="1300" spc="0" i="1">
                <a:latin typeface="Arial"/>
                <a:cs typeface="Arial"/>
              </a:rPr>
              <a:t>ai</a:t>
            </a:r>
            <a:r>
              <a:rPr dirty="0" smtClean="0" sz="1300" spc="25" i="1">
                <a:latin typeface="Arial"/>
                <a:cs typeface="Arial"/>
              </a:rPr>
              <a:t>l</a:t>
            </a:r>
            <a:r>
              <a:rPr dirty="0" smtClean="0" sz="1300" spc="0">
                <a:latin typeface="Arial"/>
                <a:cs typeface="Arial"/>
              </a:rPr>
              <a:t>)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2100558"/>
            <a:ext cx="406905" cy="189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dirty="0" smtClean="0" sz="1300" spc="0" b="1">
                <a:latin typeface="Arial"/>
                <a:cs typeface="Arial"/>
              </a:rPr>
              <a:t>Date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2443458"/>
            <a:ext cx="4769662" cy="11383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8477">
              <a:lnSpc>
                <a:spcPts val="1425"/>
              </a:lnSpc>
              <a:spcBef>
                <a:spcPts val="71"/>
              </a:spcBef>
            </a:pPr>
            <a:r>
              <a:rPr dirty="0" smtClean="0" sz="1300" spc="0" b="1">
                <a:latin typeface="Arial"/>
                <a:cs typeface="Arial"/>
              </a:rPr>
              <a:t>Name</a:t>
            </a:r>
            <a:r>
              <a:rPr dirty="0" smtClean="0" sz="1300" spc="-35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of</a:t>
            </a:r>
            <a:r>
              <a:rPr dirty="0" smtClean="0" sz="1300" spc="-2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Cont</a:t>
            </a:r>
            <a:r>
              <a:rPr dirty="0" smtClean="0" sz="1300" spc="9" b="1">
                <a:latin typeface="Arial"/>
                <a:cs typeface="Arial"/>
              </a:rPr>
              <a:t>a</a:t>
            </a:r>
            <a:r>
              <a:rPr dirty="0" smtClean="0" sz="1300" spc="0" b="1">
                <a:latin typeface="Arial"/>
                <a:cs typeface="Arial"/>
              </a:rPr>
              <a:t>ct</a:t>
            </a:r>
            <a:r>
              <a:rPr dirty="0" smtClean="0" sz="1300" spc="-48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P</a:t>
            </a:r>
            <a:r>
              <a:rPr dirty="0" smtClean="0" sz="1300" spc="9" b="1">
                <a:latin typeface="Arial"/>
                <a:cs typeface="Arial"/>
              </a:rPr>
              <a:t>e</a:t>
            </a:r>
            <a:r>
              <a:rPr dirty="0" smtClean="0" sz="1300" spc="0" b="1">
                <a:latin typeface="Arial"/>
                <a:cs typeface="Arial"/>
              </a:rPr>
              <a:t>rson</a:t>
            </a:r>
            <a:r>
              <a:rPr dirty="0" smtClean="0" sz="1300" spc="-38" b="1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(</a:t>
            </a:r>
            <a:r>
              <a:rPr dirty="0" smtClean="0" sz="1300" spc="0" i="1">
                <a:latin typeface="Arial"/>
                <a:cs typeface="Arial"/>
              </a:rPr>
              <a:t>if</a:t>
            </a:r>
            <a:r>
              <a:rPr dirty="0" smtClean="0" sz="1300" spc="-10" i="1">
                <a:latin typeface="Arial"/>
                <a:cs typeface="Arial"/>
              </a:rPr>
              <a:t> </a:t>
            </a:r>
            <a:r>
              <a:rPr dirty="0" smtClean="0" sz="1300" spc="9" i="1">
                <a:latin typeface="Arial"/>
                <a:cs typeface="Arial"/>
              </a:rPr>
              <a:t>a</a:t>
            </a:r>
            <a:r>
              <a:rPr dirty="0" smtClean="0" sz="1300" spc="0" i="1">
                <a:latin typeface="Arial"/>
                <a:cs typeface="Arial"/>
              </a:rPr>
              <a:t>vail</a:t>
            </a:r>
            <a:r>
              <a:rPr dirty="0" smtClean="0" sz="1300" spc="9" i="1">
                <a:latin typeface="Arial"/>
                <a:cs typeface="Arial"/>
              </a:rPr>
              <a:t>a</a:t>
            </a:r>
            <a:r>
              <a:rPr dirty="0" smtClean="0" sz="1300" spc="0" i="1">
                <a:latin typeface="Arial"/>
                <a:cs typeface="Arial"/>
              </a:rPr>
              <a:t>ble</a:t>
            </a:r>
            <a:r>
              <a:rPr dirty="0" smtClean="0" sz="1300" spc="0">
                <a:latin typeface="Arial"/>
                <a:cs typeface="Arial"/>
              </a:rPr>
              <a:t>)</a:t>
            </a:r>
            <a:endParaRPr sz="1300">
              <a:latin typeface="Arial"/>
              <a:cs typeface="Arial"/>
            </a:endParaRPr>
          </a:p>
          <a:p>
            <a:pPr marL="12700" marR="28477">
              <a:lnSpc>
                <a:spcPts val="1490"/>
              </a:lnSpc>
              <a:spcBef>
                <a:spcPts val="3"/>
              </a:spcBef>
            </a:pPr>
            <a:r>
              <a:rPr dirty="0" smtClean="0" sz="1300" spc="0" b="1">
                <a:latin typeface="Arial"/>
                <a:cs typeface="Arial"/>
              </a:rPr>
              <a:t>Title</a:t>
            </a:r>
            <a:r>
              <a:rPr dirty="0" smtClean="0" sz="1300" spc="-26" b="1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(</a:t>
            </a:r>
            <a:r>
              <a:rPr dirty="0" smtClean="0" sz="1300" spc="0" i="1">
                <a:latin typeface="Arial"/>
                <a:cs typeface="Arial"/>
              </a:rPr>
              <a:t>if</a:t>
            </a:r>
            <a:r>
              <a:rPr dirty="0" smtClean="0" sz="1300" spc="-10" i="1">
                <a:latin typeface="Arial"/>
                <a:cs typeface="Arial"/>
              </a:rPr>
              <a:t> </a:t>
            </a:r>
            <a:r>
              <a:rPr dirty="0" smtClean="0" sz="1300" spc="9" i="1">
                <a:latin typeface="Arial"/>
                <a:cs typeface="Arial"/>
              </a:rPr>
              <a:t>a</a:t>
            </a:r>
            <a:r>
              <a:rPr dirty="0" smtClean="0" sz="1300" spc="0" i="1">
                <a:latin typeface="Arial"/>
                <a:cs typeface="Arial"/>
              </a:rPr>
              <a:t>vaila</a:t>
            </a:r>
            <a:r>
              <a:rPr dirty="0" smtClean="0" sz="1300" spc="9" i="1">
                <a:latin typeface="Arial"/>
                <a:cs typeface="Arial"/>
              </a:rPr>
              <a:t>b</a:t>
            </a:r>
            <a:r>
              <a:rPr dirty="0" smtClean="0" sz="1300" spc="0" i="1">
                <a:latin typeface="Arial"/>
                <a:cs typeface="Arial"/>
              </a:rPr>
              <a:t>le</a:t>
            </a:r>
            <a:r>
              <a:rPr dirty="0" smtClean="0" sz="1300" spc="0">
                <a:latin typeface="Arial"/>
                <a:cs typeface="Arial"/>
              </a:rPr>
              <a:t>)</a:t>
            </a:r>
            <a:endParaRPr sz="1300">
              <a:latin typeface="Arial"/>
              <a:cs typeface="Arial"/>
            </a:endParaRPr>
          </a:p>
          <a:p>
            <a:pPr marL="12700" marR="28477">
              <a:lnSpc>
                <a:spcPct val="95825"/>
              </a:lnSpc>
            </a:pPr>
            <a:r>
              <a:rPr dirty="0" smtClean="0" sz="1300" spc="0" b="1">
                <a:latin typeface="Arial"/>
                <a:cs typeface="Arial"/>
              </a:rPr>
              <a:t>Compa</a:t>
            </a:r>
            <a:r>
              <a:rPr dirty="0" smtClean="0" sz="1300" spc="25" b="1">
                <a:latin typeface="Arial"/>
                <a:cs typeface="Arial"/>
              </a:rPr>
              <a:t>n</a:t>
            </a:r>
            <a:r>
              <a:rPr dirty="0" smtClean="0" sz="1300" spc="0" b="1">
                <a:latin typeface="Arial"/>
                <a:cs typeface="Arial"/>
              </a:rPr>
              <a:t>y</a:t>
            </a:r>
            <a:r>
              <a:rPr dirty="0" smtClean="0" sz="1300" spc="-74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N</a:t>
            </a:r>
            <a:r>
              <a:rPr dirty="0" smtClean="0" sz="1300" spc="9" b="1">
                <a:latin typeface="Arial"/>
                <a:cs typeface="Arial"/>
              </a:rPr>
              <a:t>a</a:t>
            </a:r>
            <a:r>
              <a:rPr dirty="0" smtClean="0" sz="1300" spc="0" b="1">
                <a:latin typeface="Arial"/>
                <a:cs typeface="Arial"/>
              </a:rPr>
              <a:t>me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ts val="1490"/>
              </a:lnSpc>
              <a:spcBef>
                <a:spcPts val="74"/>
              </a:spcBef>
            </a:pPr>
            <a:r>
              <a:rPr dirty="0" smtClean="0" sz="1300" spc="0" b="1">
                <a:latin typeface="Arial"/>
                <a:cs typeface="Arial"/>
              </a:rPr>
              <a:t>Consu</a:t>
            </a:r>
            <a:r>
              <a:rPr dirty="0" smtClean="0" sz="1300" spc="9" b="1">
                <a:latin typeface="Arial"/>
                <a:cs typeface="Arial"/>
              </a:rPr>
              <a:t>m</a:t>
            </a:r>
            <a:r>
              <a:rPr dirty="0" smtClean="0" sz="1300" spc="0" b="1">
                <a:latin typeface="Arial"/>
                <a:cs typeface="Arial"/>
              </a:rPr>
              <a:t>er</a:t>
            </a:r>
            <a:r>
              <a:rPr dirty="0" smtClean="0" sz="1300" spc="-64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C</a:t>
            </a:r>
            <a:r>
              <a:rPr dirty="0" smtClean="0" sz="1300" spc="9" b="1">
                <a:latin typeface="Arial"/>
                <a:cs typeface="Arial"/>
              </a:rPr>
              <a:t>o</a:t>
            </a:r>
            <a:r>
              <a:rPr dirty="0" smtClean="0" sz="1300" spc="0" b="1">
                <a:latin typeface="Arial"/>
                <a:cs typeface="Arial"/>
              </a:rPr>
              <a:t>mpla</a:t>
            </a:r>
            <a:r>
              <a:rPr dirty="0" smtClean="0" sz="1300" spc="9" b="1">
                <a:latin typeface="Arial"/>
                <a:cs typeface="Arial"/>
              </a:rPr>
              <a:t>i</a:t>
            </a:r>
            <a:r>
              <a:rPr dirty="0" smtClean="0" sz="1300" spc="0" b="1">
                <a:latin typeface="Arial"/>
                <a:cs typeface="Arial"/>
              </a:rPr>
              <a:t>nt</a:t>
            </a:r>
            <a:r>
              <a:rPr dirty="0" smtClean="0" sz="1300" spc="-63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D</a:t>
            </a:r>
            <a:r>
              <a:rPr dirty="0" smtClean="0" sz="1300" spc="9" b="1">
                <a:latin typeface="Arial"/>
                <a:cs typeface="Arial"/>
              </a:rPr>
              <a:t>i</a:t>
            </a:r>
            <a:r>
              <a:rPr dirty="0" smtClean="0" sz="1300" spc="-14" b="1">
                <a:latin typeface="Arial"/>
                <a:cs typeface="Arial"/>
              </a:rPr>
              <a:t>v</a:t>
            </a:r>
            <a:r>
              <a:rPr dirty="0" smtClean="0" sz="1300" spc="0" b="1">
                <a:latin typeface="Arial"/>
                <a:cs typeface="Arial"/>
              </a:rPr>
              <a:t>is</a:t>
            </a:r>
            <a:r>
              <a:rPr dirty="0" smtClean="0" sz="1300" spc="9" b="1">
                <a:latin typeface="Arial"/>
                <a:cs typeface="Arial"/>
              </a:rPr>
              <a:t>i</a:t>
            </a:r>
            <a:r>
              <a:rPr dirty="0" smtClean="0" sz="1300" spc="0" b="1">
                <a:latin typeface="Arial"/>
                <a:cs typeface="Arial"/>
              </a:rPr>
              <a:t>on</a:t>
            </a:r>
            <a:r>
              <a:rPr dirty="0" smtClean="0" sz="1300" spc="-40" b="1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(</a:t>
            </a:r>
            <a:r>
              <a:rPr dirty="0" smtClean="0" sz="1300" spc="0" i="1">
                <a:latin typeface="Arial"/>
                <a:cs typeface="Arial"/>
              </a:rPr>
              <a:t>if</a:t>
            </a:r>
            <a:r>
              <a:rPr dirty="0" smtClean="0" sz="1300" spc="-10" i="1">
                <a:latin typeface="Arial"/>
                <a:cs typeface="Arial"/>
              </a:rPr>
              <a:t> </a:t>
            </a:r>
            <a:r>
              <a:rPr dirty="0" smtClean="0" sz="1300" spc="9" i="1">
                <a:latin typeface="Arial"/>
                <a:cs typeface="Arial"/>
              </a:rPr>
              <a:t>y</a:t>
            </a:r>
            <a:r>
              <a:rPr dirty="0" smtClean="0" sz="1300" spc="0" i="1">
                <a:latin typeface="Arial"/>
                <a:cs typeface="Arial"/>
              </a:rPr>
              <a:t>ou</a:t>
            </a:r>
            <a:r>
              <a:rPr dirty="0" smtClean="0" sz="1300" spc="-20" i="1">
                <a:latin typeface="Arial"/>
                <a:cs typeface="Arial"/>
              </a:rPr>
              <a:t> </a:t>
            </a:r>
            <a:r>
              <a:rPr dirty="0" smtClean="0" sz="1300" spc="9" i="1">
                <a:latin typeface="Arial"/>
                <a:cs typeface="Arial"/>
              </a:rPr>
              <a:t>h</a:t>
            </a:r>
            <a:r>
              <a:rPr dirty="0" smtClean="0" sz="1300" spc="0" i="1">
                <a:latin typeface="Arial"/>
                <a:cs typeface="Arial"/>
              </a:rPr>
              <a:t>ave</a:t>
            </a:r>
            <a:r>
              <a:rPr dirty="0" smtClean="0" sz="1300" spc="-28" i="1">
                <a:latin typeface="Arial"/>
                <a:cs typeface="Arial"/>
              </a:rPr>
              <a:t> </a:t>
            </a:r>
            <a:r>
              <a:rPr dirty="0" smtClean="0" sz="1300" spc="0" i="1">
                <a:latin typeface="Arial"/>
                <a:cs typeface="Arial"/>
              </a:rPr>
              <a:t>no</a:t>
            </a:r>
            <a:r>
              <a:rPr dirty="0" smtClean="0" sz="1300" spc="-4" i="1">
                <a:latin typeface="Arial"/>
                <a:cs typeface="Arial"/>
              </a:rPr>
              <a:t> </a:t>
            </a:r>
            <a:r>
              <a:rPr dirty="0" smtClean="0" sz="1300" spc="0" i="1">
                <a:latin typeface="Arial"/>
                <a:cs typeface="Arial"/>
              </a:rPr>
              <a:t>specif</a:t>
            </a:r>
            <a:r>
              <a:rPr dirty="0" smtClean="0" sz="1300" spc="9" i="1">
                <a:latin typeface="Arial"/>
                <a:cs typeface="Arial"/>
              </a:rPr>
              <a:t>i</a:t>
            </a:r>
            <a:r>
              <a:rPr dirty="0" smtClean="0" sz="1300" spc="0" i="1">
                <a:latin typeface="Arial"/>
                <a:cs typeface="Arial"/>
              </a:rPr>
              <a:t>c</a:t>
            </a:r>
            <a:r>
              <a:rPr dirty="0" smtClean="0" sz="1300" spc="-43" i="1">
                <a:latin typeface="Arial"/>
                <a:cs typeface="Arial"/>
              </a:rPr>
              <a:t> </a:t>
            </a:r>
            <a:r>
              <a:rPr dirty="0" smtClean="0" sz="1300" spc="0" i="1">
                <a:latin typeface="Arial"/>
                <a:cs typeface="Arial"/>
              </a:rPr>
              <a:t>co</a:t>
            </a:r>
            <a:r>
              <a:rPr dirty="0" smtClean="0" sz="1300" spc="9" i="1">
                <a:latin typeface="Arial"/>
                <a:cs typeface="Arial"/>
              </a:rPr>
              <a:t>n</a:t>
            </a:r>
            <a:r>
              <a:rPr dirty="0" smtClean="0" sz="1300" spc="0" i="1">
                <a:latin typeface="Arial"/>
                <a:cs typeface="Arial"/>
              </a:rPr>
              <a:t>t</a:t>
            </a:r>
            <a:r>
              <a:rPr dirty="0" smtClean="0" sz="1300" spc="9" i="1">
                <a:latin typeface="Arial"/>
                <a:cs typeface="Arial"/>
              </a:rPr>
              <a:t>a</a:t>
            </a:r>
            <a:r>
              <a:rPr dirty="0" smtClean="0" sz="1300" spc="0" i="1">
                <a:latin typeface="Arial"/>
                <a:cs typeface="Arial"/>
              </a:rPr>
              <a:t>c</a:t>
            </a:r>
            <a:r>
              <a:rPr dirty="0" smtClean="0" sz="1300" spc="9" i="1">
                <a:latin typeface="Arial"/>
                <a:cs typeface="Arial"/>
              </a:rPr>
              <a:t>t</a:t>
            </a:r>
            <a:r>
              <a:rPr dirty="0" smtClean="0" sz="1300" spc="0">
                <a:latin typeface="Arial"/>
                <a:cs typeface="Arial"/>
              </a:rPr>
              <a:t>)</a:t>
            </a:r>
            <a:endParaRPr sz="1300">
              <a:latin typeface="Arial"/>
              <a:cs typeface="Arial"/>
            </a:endParaRPr>
          </a:p>
          <a:p>
            <a:pPr marL="12700" marR="28477">
              <a:lnSpc>
                <a:spcPct val="95825"/>
              </a:lnSpc>
            </a:pPr>
            <a:r>
              <a:rPr dirty="0" smtClean="0" sz="1300" spc="0" b="1">
                <a:latin typeface="Arial"/>
                <a:cs typeface="Arial"/>
              </a:rPr>
              <a:t>Street</a:t>
            </a:r>
            <a:r>
              <a:rPr dirty="0" smtClean="0" sz="1300" spc="-16" b="1">
                <a:latin typeface="Arial"/>
                <a:cs typeface="Arial"/>
              </a:rPr>
              <a:t> </a:t>
            </a:r>
            <a:r>
              <a:rPr dirty="0" smtClean="0" sz="1300" spc="-25" b="1">
                <a:latin typeface="Arial"/>
                <a:cs typeface="Arial"/>
              </a:rPr>
              <a:t>A</a:t>
            </a:r>
            <a:r>
              <a:rPr dirty="0" smtClean="0" sz="1300" spc="9" b="1">
                <a:latin typeface="Arial"/>
                <a:cs typeface="Arial"/>
              </a:rPr>
              <a:t>d</a:t>
            </a:r>
            <a:r>
              <a:rPr dirty="0" smtClean="0" sz="1300" spc="0" b="1">
                <a:latin typeface="Arial"/>
                <a:cs typeface="Arial"/>
              </a:rPr>
              <a:t>dre</a:t>
            </a:r>
            <a:r>
              <a:rPr dirty="0" smtClean="0" sz="1300" spc="9" b="1">
                <a:latin typeface="Arial"/>
                <a:cs typeface="Arial"/>
              </a:rPr>
              <a:t>s</a:t>
            </a:r>
            <a:r>
              <a:rPr dirty="0" smtClean="0" sz="1300" spc="0" b="1">
                <a:latin typeface="Arial"/>
                <a:cs typeface="Arial"/>
              </a:rPr>
              <a:t>s</a:t>
            </a:r>
            <a:endParaRPr sz="1300">
              <a:latin typeface="Arial"/>
              <a:cs typeface="Arial"/>
            </a:endParaRPr>
          </a:p>
          <a:p>
            <a:pPr marL="12700" marR="28477">
              <a:lnSpc>
                <a:spcPts val="1490"/>
              </a:lnSpc>
              <a:spcBef>
                <a:spcPts val="74"/>
              </a:spcBef>
            </a:pPr>
            <a:r>
              <a:rPr dirty="0" smtClean="0" sz="1300" spc="0" b="1">
                <a:latin typeface="Arial"/>
                <a:cs typeface="Arial"/>
              </a:rPr>
              <a:t>Ci</a:t>
            </a:r>
            <a:r>
              <a:rPr dirty="0" smtClean="0" sz="1300" spc="25" b="1">
                <a:latin typeface="Arial"/>
                <a:cs typeface="Arial"/>
              </a:rPr>
              <a:t>t</a:t>
            </a:r>
            <a:r>
              <a:rPr dirty="0" smtClean="0" sz="1300" spc="-25" b="1">
                <a:latin typeface="Arial"/>
                <a:cs typeface="Arial"/>
              </a:rPr>
              <a:t>y</a:t>
            </a:r>
            <a:r>
              <a:rPr dirty="0" smtClean="0" sz="1300" spc="0" b="1">
                <a:latin typeface="Arial"/>
                <a:cs typeface="Arial"/>
              </a:rPr>
              <a:t>,</a:t>
            </a:r>
            <a:r>
              <a:rPr dirty="0" smtClean="0" sz="1300" spc="-24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St</a:t>
            </a:r>
            <a:r>
              <a:rPr dirty="0" smtClean="0" sz="1300" spc="9" b="1">
                <a:latin typeface="Arial"/>
                <a:cs typeface="Arial"/>
              </a:rPr>
              <a:t>a</a:t>
            </a:r>
            <a:r>
              <a:rPr dirty="0" smtClean="0" sz="1300" spc="0" b="1">
                <a:latin typeface="Arial"/>
                <a:cs typeface="Arial"/>
              </a:rPr>
              <a:t>te,</a:t>
            </a:r>
            <a:r>
              <a:rPr dirty="0" smtClean="0" sz="1300" spc="-35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Z</a:t>
            </a:r>
            <a:r>
              <a:rPr dirty="0" smtClean="0" sz="1300" spc="9" b="1">
                <a:latin typeface="Arial"/>
                <a:cs typeface="Arial"/>
              </a:rPr>
              <a:t>I</a:t>
            </a:r>
            <a:r>
              <a:rPr dirty="0" smtClean="0" sz="1300" spc="0" b="1">
                <a:latin typeface="Arial"/>
                <a:cs typeface="Arial"/>
              </a:rPr>
              <a:t>P</a:t>
            </a:r>
            <a:r>
              <a:rPr dirty="0" smtClean="0" sz="1300" spc="-20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Co</a:t>
            </a:r>
            <a:r>
              <a:rPr dirty="0" smtClean="0" sz="1300" spc="9" b="1">
                <a:latin typeface="Arial"/>
                <a:cs typeface="Arial"/>
              </a:rPr>
              <a:t>d</a:t>
            </a:r>
            <a:r>
              <a:rPr dirty="0" smtClean="0" sz="1300" spc="0" b="1">
                <a:latin typeface="Arial"/>
                <a:cs typeface="Arial"/>
              </a:rPr>
              <a:t>e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3734667"/>
            <a:ext cx="3534408" cy="189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dirty="0" smtClean="0" sz="1300" spc="0">
                <a:latin typeface="Arial"/>
                <a:cs typeface="Arial"/>
              </a:rPr>
              <a:t>Dear</a:t>
            </a:r>
            <a:r>
              <a:rPr dirty="0" smtClean="0" sz="1300" spc="-28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C</a:t>
            </a:r>
            <a:r>
              <a:rPr dirty="0" smtClean="0" sz="1300" spc="9" b="1">
                <a:latin typeface="Arial"/>
                <a:cs typeface="Arial"/>
              </a:rPr>
              <a:t>o</a:t>
            </a:r>
            <a:r>
              <a:rPr dirty="0" smtClean="0" sz="1300" spc="0" b="1">
                <a:latin typeface="Arial"/>
                <a:cs typeface="Arial"/>
              </a:rPr>
              <a:t>ntact</a:t>
            </a:r>
            <a:r>
              <a:rPr dirty="0" smtClean="0" sz="1300" spc="-38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Pers</a:t>
            </a:r>
            <a:r>
              <a:rPr dirty="0" smtClean="0" sz="1300" spc="9" b="1">
                <a:latin typeface="Arial"/>
                <a:cs typeface="Arial"/>
              </a:rPr>
              <a:t>o</a:t>
            </a:r>
            <a:r>
              <a:rPr dirty="0" smtClean="0" sz="1300" spc="0" b="1">
                <a:latin typeface="Arial"/>
                <a:cs typeface="Arial"/>
              </a:rPr>
              <a:t>n</a:t>
            </a:r>
            <a:r>
              <a:rPr dirty="0" smtClean="0" sz="1300" spc="-43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or</a:t>
            </a:r>
            <a:r>
              <a:rPr dirty="0" smtClean="0" sz="1300" spc="-12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Or</a:t>
            </a:r>
            <a:r>
              <a:rPr dirty="0" smtClean="0" sz="1300" spc="9" b="1">
                <a:latin typeface="Arial"/>
                <a:cs typeface="Arial"/>
              </a:rPr>
              <a:t>g</a:t>
            </a:r>
            <a:r>
              <a:rPr dirty="0" smtClean="0" sz="1300" spc="0" b="1">
                <a:latin typeface="Arial"/>
                <a:cs typeface="Arial"/>
              </a:rPr>
              <a:t>anizat</a:t>
            </a:r>
            <a:r>
              <a:rPr dirty="0" smtClean="0" sz="1300" spc="9" b="1">
                <a:latin typeface="Arial"/>
                <a:cs typeface="Arial"/>
              </a:rPr>
              <a:t>i</a:t>
            </a:r>
            <a:r>
              <a:rPr dirty="0" smtClean="0" sz="1300" spc="0" b="1">
                <a:latin typeface="Arial"/>
                <a:cs typeface="Arial"/>
              </a:rPr>
              <a:t>on</a:t>
            </a:r>
            <a:r>
              <a:rPr dirty="0" smtClean="0" sz="1300" spc="-79" b="1">
                <a:latin typeface="Arial"/>
                <a:cs typeface="Arial"/>
              </a:rPr>
              <a:t> </a:t>
            </a:r>
            <a:r>
              <a:rPr dirty="0" smtClean="0" sz="1300" spc="9" b="1">
                <a:latin typeface="Arial"/>
                <a:cs typeface="Arial"/>
              </a:rPr>
              <a:t>N</a:t>
            </a:r>
            <a:r>
              <a:rPr dirty="0" smtClean="0" sz="1300" spc="0" b="1">
                <a:latin typeface="Arial"/>
                <a:cs typeface="Arial"/>
              </a:rPr>
              <a:t>ame</a:t>
            </a:r>
            <a:r>
              <a:rPr dirty="0" smtClean="0" sz="1300" spc="9" b="1">
                <a:latin typeface="Arial"/>
                <a:cs typeface="Arial"/>
              </a:rPr>
              <a:t>)</a:t>
            </a:r>
            <a:r>
              <a:rPr dirty="0" smtClean="0" sz="1300" spc="0">
                <a:latin typeface="Arial"/>
                <a:cs typeface="Arial"/>
              </a:rPr>
              <a:t>: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4077567"/>
            <a:ext cx="2792040" cy="189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dirty="0" smtClean="0" sz="1300" spc="0">
                <a:latin typeface="Arial"/>
                <a:cs typeface="Arial"/>
              </a:rPr>
              <a:t>Re:</a:t>
            </a:r>
            <a:r>
              <a:rPr dirty="0" smtClean="0" sz="1300" spc="-20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(</a:t>
            </a:r>
            <a:r>
              <a:rPr dirty="0" smtClean="0" sz="1300" spc="0" b="1" i="1">
                <a:latin typeface="Arial"/>
                <a:cs typeface="Arial"/>
              </a:rPr>
              <a:t>a</a:t>
            </a:r>
            <a:r>
              <a:rPr dirty="0" smtClean="0" sz="1300" spc="9" b="1" i="1">
                <a:latin typeface="Arial"/>
                <a:cs typeface="Arial"/>
              </a:rPr>
              <a:t>c</a:t>
            </a:r>
            <a:r>
              <a:rPr dirty="0" smtClean="0" sz="1300" spc="0" b="1" i="1">
                <a:latin typeface="Arial"/>
                <a:cs typeface="Arial"/>
              </a:rPr>
              <a:t>count</a:t>
            </a:r>
            <a:r>
              <a:rPr dirty="0" smtClean="0" sz="1300" spc="-54" b="1" i="1">
                <a:latin typeface="Arial"/>
                <a:cs typeface="Arial"/>
              </a:rPr>
              <a:t> </a:t>
            </a:r>
            <a:r>
              <a:rPr dirty="0" smtClean="0" sz="1300" spc="9" b="1" i="1">
                <a:latin typeface="Arial"/>
                <a:cs typeface="Arial"/>
              </a:rPr>
              <a:t>n</a:t>
            </a:r>
            <a:r>
              <a:rPr dirty="0" smtClean="0" sz="1300" spc="0" b="1" i="1">
                <a:latin typeface="Arial"/>
                <a:cs typeface="Arial"/>
              </a:rPr>
              <a:t>um</a:t>
            </a:r>
            <a:r>
              <a:rPr dirty="0" smtClean="0" sz="1300" spc="9" b="1" i="1">
                <a:latin typeface="Arial"/>
                <a:cs typeface="Arial"/>
              </a:rPr>
              <a:t>b</a:t>
            </a:r>
            <a:r>
              <a:rPr dirty="0" smtClean="0" sz="1300" spc="0" b="1" i="1">
                <a:latin typeface="Arial"/>
                <a:cs typeface="Arial"/>
              </a:rPr>
              <a:t>er,</a:t>
            </a:r>
            <a:r>
              <a:rPr dirty="0" smtClean="0" sz="1300" spc="-51" b="1" i="1">
                <a:latin typeface="Arial"/>
                <a:cs typeface="Arial"/>
              </a:rPr>
              <a:t> </a:t>
            </a:r>
            <a:r>
              <a:rPr dirty="0" smtClean="0" sz="1300" spc="0" b="1" i="1">
                <a:latin typeface="Arial"/>
                <a:cs typeface="Arial"/>
              </a:rPr>
              <a:t>if</a:t>
            </a:r>
            <a:r>
              <a:rPr dirty="0" smtClean="0" sz="1300" spc="-7" b="1" i="1">
                <a:latin typeface="Arial"/>
                <a:cs typeface="Arial"/>
              </a:rPr>
              <a:t> </a:t>
            </a:r>
            <a:r>
              <a:rPr dirty="0" smtClean="0" sz="1300" spc="0" b="1" i="1">
                <a:latin typeface="Arial"/>
                <a:cs typeface="Arial"/>
              </a:rPr>
              <a:t>a</a:t>
            </a:r>
            <a:r>
              <a:rPr dirty="0" smtClean="0" sz="1300" spc="9" b="1" i="1">
                <a:latin typeface="Arial"/>
                <a:cs typeface="Arial"/>
              </a:rPr>
              <a:t>p</a:t>
            </a:r>
            <a:r>
              <a:rPr dirty="0" smtClean="0" sz="1300" spc="0" b="1" i="1">
                <a:latin typeface="Arial"/>
                <a:cs typeface="Arial"/>
              </a:rPr>
              <a:t>plica</a:t>
            </a:r>
            <a:r>
              <a:rPr dirty="0" smtClean="0" sz="1300" spc="9" b="1" i="1">
                <a:latin typeface="Arial"/>
                <a:cs typeface="Arial"/>
              </a:rPr>
              <a:t>b</a:t>
            </a:r>
            <a:r>
              <a:rPr dirty="0" smtClean="0" sz="1300" spc="0" b="1" i="1">
                <a:latin typeface="Arial"/>
                <a:cs typeface="Arial"/>
              </a:rPr>
              <a:t>l</a:t>
            </a:r>
            <a:r>
              <a:rPr dirty="0" smtClean="0" sz="1300" spc="9" b="1" i="1">
                <a:latin typeface="Arial"/>
                <a:cs typeface="Arial"/>
              </a:rPr>
              <a:t>e</a:t>
            </a:r>
            <a:r>
              <a:rPr dirty="0" smtClean="0" sz="1300" spc="0" b="1">
                <a:latin typeface="Arial"/>
                <a:cs typeface="Arial"/>
              </a:rPr>
              <a:t>)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4418943"/>
            <a:ext cx="5983111" cy="5694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dirty="0" smtClean="0" sz="1300" spc="0">
                <a:latin typeface="Arial"/>
                <a:cs typeface="Arial"/>
              </a:rPr>
              <a:t>On</a:t>
            </a:r>
            <a:r>
              <a:rPr dirty="0" smtClean="0" sz="1300" spc="-17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(dat</a:t>
            </a:r>
            <a:r>
              <a:rPr dirty="0" smtClean="0" sz="1300" spc="9" b="1">
                <a:latin typeface="Arial"/>
                <a:cs typeface="Arial"/>
              </a:rPr>
              <a:t>e</a:t>
            </a:r>
            <a:r>
              <a:rPr dirty="0" smtClean="0" sz="1300" spc="0" b="1">
                <a:latin typeface="Arial"/>
                <a:cs typeface="Arial"/>
              </a:rPr>
              <a:t>)</a:t>
            </a:r>
            <a:r>
              <a:rPr dirty="0" smtClean="0" sz="1300" spc="0">
                <a:latin typeface="Arial"/>
                <a:cs typeface="Arial"/>
              </a:rPr>
              <a:t>,</a:t>
            </a:r>
            <a:r>
              <a:rPr dirty="0" smtClean="0" sz="1300" spc="-38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I</a:t>
            </a:r>
            <a:r>
              <a:rPr dirty="0" smtClean="0" sz="1300" spc="-3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(b</a:t>
            </a:r>
            <a:r>
              <a:rPr dirty="0" smtClean="0" sz="1300" spc="9" b="1">
                <a:latin typeface="Arial"/>
                <a:cs typeface="Arial"/>
              </a:rPr>
              <a:t>o</a:t>
            </a:r>
            <a:r>
              <a:rPr dirty="0" smtClean="0" sz="1300" spc="0" b="1">
                <a:latin typeface="Arial"/>
                <a:cs typeface="Arial"/>
              </a:rPr>
              <a:t>ught,</a:t>
            </a:r>
            <a:r>
              <a:rPr dirty="0" smtClean="0" sz="1300" spc="-41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lease</a:t>
            </a:r>
            <a:r>
              <a:rPr dirty="0" smtClean="0" sz="1300" spc="9" b="1">
                <a:latin typeface="Arial"/>
                <a:cs typeface="Arial"/>
              </a:rPr>
              <a:t>d</a:t>
            </a:r>
            <a:r>
              <a:rPr dirty="0" smtClean="0" sz="1300" spc="0" b="1">
                <a:latin typeface="Arial"/>
                <a:cs typeface="Arial"/>
              </a:rPr>
              <a:t>,</a:t>
            </a:r>
            <a:r>
              <a:rPr dirty="0" smtClean="0" sz="1300" spc="-40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ren</a:t>
            </a:r>
            <a:r>
              <a:rPr dirty="0" smtClean="0" sz="1300" spc="9" b="1">
                <a:latin typeface="Arial"/>
                <a:cs typeface="Arial"/>
              </a:rPr>
              <a:t>t</a:t>
            </a:r>
            <a:r>
              <a:rPr dirty="0" smtClean="0" sz="1300" spc="0" b="1">
                <a:latin typeface="Arial"/>
                <a:cs typeface="Arial"/>
              </a:rPr>
              <a:t>ed,</a:t>
            </a:r>
            <a:r>
              <a:rPr dirty="0" smtClean="0" sz="1300" spc="-43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or</a:t>
            </a:r>
            <a:r>
              <a:rPr dirty="0" smtClean="0" sz="1300" spc="-2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had</a:t>
            </a:r>
            <a:r>
              <a:rPr dirty="0" smtClean="0" sz="1300" spc="-23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re</a:t>
            </a:r>
            <a:r>
              <a:rPr dirty="0" smtClean="0" sz="1300" spc="9" b="1">
                <a:latin typeface="Arial"/>
                <a:cs typeface="Arial"/>
              </a:rPr>
              <a:t>p</a:t>
            </a:r>
            <a:r>
              <a:rPr dirty="0" smtClean="0" sz="1300" spc="0" b="1">
                <a:latin typeface="Arial"/>
                <a:cs typeface="Arial"/>
              </a:rPr>
              <a:t>aired)</a:t>
            </a:r>
            <a:r>
              <a:rPr dirty="0" smtClean="0" sz="1300" spc="-30" b="1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a</a:t>
            </a:r>
            <a:r>
              <a:rPr dirty="0" smtClean="0" sz="1300" spc="-7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(n</a:t>
            </a:r>
            <a:r>
              <a:rPr dirty="0" smtClean="0" sz="1300" spc="9" b="1">
                <a:latin typeface="Arial"/>
                <a:cs typeface="Arial"/>
              </a:rPr>
              <a:t>a</a:t>
            </a:r>
            <a:r>
              <a:rPr dirty="0" smtClean="0" sz="1300" spc="0" b="1">
                <a:latin typeface="Arial"/>
                <a:cs typeface="Arial"/>
              </a:rPr>
              <a:t>me</a:t>
            </a:r>
            <a:r>
              <a:rPr dirty="0" smtClean="0" sz="1300" spc="-38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of</a:t>
            </a:r>
            <a:r>
              <a:rPr dirty="0" smtClean="0" sz="1300" spc="-12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t</a:t>
            </a:r>
            <a:r>
              <a:rPr dirty="0" smtClean="0" sz="1300" spc="9" b="1">
                <a:latin typeface="Arial"/>
                <a:cs typeface="Arial"/>
              </a:rPr>
              <a:t>h</a:t>
            </a:r>
            <a:r>
              <a:rPr dirty="0" smtClean="0" sz="1300" spc="0" b="1">
                <a:latin typeface="Arial"/>
                <a:cs typeface="Arial"/>
              </a:rPr>
              <a:t>e</a:t>
            </a:r>
            <a:r>
              <a:rPr dirty="0" smtClean="0" sz="1300" spc="-1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pro</a:t>
            </a:r>
            <a:r>
              <a:rPr dirty="0" smtClean="0" sz="1300" spc="9" b="1">
                <a:latin typeface="Arial"/>
                <a:cs typeface="Arial"/>
              </a:rPr>
              <a:t>d</a:t>
            </a:r>
            <a:r>
              <a:rPr dirty="0" smtClean="0" sz="1300" spc="0" b="1">
                <a:latin typeface="Arial"/>
                <a:cs typeface="Arial"/>
              </a:rPr>
              <a:t>uct,</a:t>
            </a:r>
            <a:endParaRPr sz="1300">
              <a:latin typeface="Arial"/>
              <a:cs typeface="Arial"/>
            </a:endParaRPr>
          </a:p>
          <a:p>
            <a:pPr marL="12700" marR="237267">
              <a:lnSpc>
                <a:spcPts val="1490"/>
              </a:lnSpc>
              <a:spcBef>
                <a:spcPts val="33"/>
              </a:spcBef>
            </a:pPr>
            <a:r>
              <a:rPr dirty="0" smtClean="0" sz="1300" spc="9" b="1">
                <a:latin typeface="Arial"/>
                <a:cs typeface="Arial"/>
              </a:rPr>
              <a:t>w</a:t>
            </a:r>
            <a:r>
              <a:rPr dirty="0" smtClean="0" sz="1300" spc="0" b="1">
                <a:latin typeface="Arial"/>
                <a:cs typeface="Arial"/>
              </a:rPr>
              <a:t>ith</a:t>
            </a:r>
            <a:r>
              <a:rPr dirty="0" smtClean="0" sz="1300" spc="-25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serial</a:t>
            </a:r>
            <a:r>
              <a:rPr dirty="0" smtClean="0" sz="1300" spc="-33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or</a:t>
            </a:r>
            <a:r>
              <a:rPr dirty="0" smtClean="0" sz="1300" spc="-2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model</a:t>
            </a:r>
            <a:r>
              <a:rPr dirty="0" smtClean="0" sz="1300" spc="-28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number,</a:t>
            </a:r>
            <a:r>
              <a:rPr dirty="0" smtClean="0" sz="1300" spc="-41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or</a:t>
            </a:r>
            <a:r>
              <a:rPr dirty="0" smtClean="0" sz="1300" spc="-12" b="1">
                <a:latin typeface="Arial"/>
                <a:cs typeface="Arial"/>
              </a:rPr>
              <a:t> </a:t>
            </a:r>
            <a:r>
              <a:rPr dirty="0" smtClean="0" sz="1300" spc="9" b="1">
                <a:latin typeface="Arial"/>
                <a:cs typeface="Arial"/>
              </a:rPr>
              <a:t>s</a:t>
            </a:r>
            <a:r>
              <a:rPr dirty="0" smtClean="0" sz="1300" spc="0" b="1">
                <a:latin typeface="Arial"/>
                <a:cs typeface="Arial"/>
              </a:rPr>
              <a:t>e</a:t>
            </a:r>
            <a:r>
              <a:rPr dirty="0" smtClean="0" sz="1300" spc="9" b="1">
                <a:latin typeface="Arial"/>
                <a:cs typeface="Arial"/>
              </a:rPr>
              <a:t>r</a:t>
            </a:r>
            <a:r>
              <a:rPr dirty="0" smtClean="0" sz="1300" spc="-14" b="1">
                <a:latin typeface="Arial"/>
                <a:cs typeface="Arial"/>
              </a:rPr>
              <a:t>v</a:t>
            </a:r>
            <a:r>
              <a:rPr dirty="0" smtClean="0" sz="1300" spc="0" b="1">
                <a:latin typeface="Arial"/>
                <a:cs typeface="Arial"/>
              </a:rPr>
              <a:t>i</a:t>
            </a:r>
            <a:r>
              <a:rPr dirty="0" smtClean="0" sz="1300" spc="9" b="1">
                <a:latin typeface="Arial"/>
                <a:cs typeface="Arial"/>
              </a:rPr>
              <a:t>c</a:t>
            </a:r>
            <a:r>
              <a:rPr dirty="0" smtClean="0" sz="1300" spc="0" b="1">
                <a:latin typeface="Arial"/>
                <a:cs typeface="Arial"/>
              </a:rPr>
              <a:t>e</a:t>
            </a:r>
            <a:r>
              <a:rPr dirty="0" smtClean="0" sz="1300" spc="-34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perfor</a:t>
            </a:r>
            <a:r>
              <a:rPr dirty="0" smtClean="0" sz="1300" spc="9" b="1">
                <a:latin typeface="Arial"/>
                <a:cs typeface="Arial"/>
              </a:rPr>
              <a:t>m</a:t>
            </a:r>
            <a:r>
              <a:rPr dirty="0" smtClean="0" sz="1300" spc="0" b="1">
                <a:latin typeface="Arial"/>
                <a:cs typeface="Arial"/>
              </a:rPr>
              <a:t>ed)</a:t>
            </a:r>
            <a:r>
              <a:rPr dirty="0" smtClean="0" sz="1300" spc="-53" b="1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at</a:t>
            </a:r>
            <a:r>
              <a:rPr dirty="0" smtClean="0" sz="1300" spc="4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(loc</a:t>
            </a:r>
            <a:r>
              <a:rPr dirty="0" smtClean="0" sz="1300" spc="9" b="1">
                <a:latin typeface="Arial"/>
                <a:cs typeface="Arial"/>
              </a:rPr>
              <a:t>a</a:t>
            </a:r>
            <a:r>
              <a:rPr dirty="0" smtClean="0" sz="1300" spc="0" b="1">
                <a:latin typeface="Arial"/>
                <a:cs typeface="Arial"/>
              </a:rPr>
              <a:t>tion</a:t>
            </a:r>
            <a:r>
              <a:rPr dirty="0" smtClean="0" sz="1300" spc="-54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and</a:t>
            </a:r>
            <a:r>
              <a:rPr dirty="0" smtClean="0" sz="1300" spc="-13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other</a:t>
            </a:r>
            <a:r>
              <a:rPr dirty="0" smtClean="0" sz="1300" spc="0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importa</a:t>
            </a:r>
            <a:r>
              <a:rPr dirty="0" smtClean="0" sz="1300" spc="14" b="1">
                <a:latin typeface="Arial"/>
                <a:cs typeface="Arial"/>
              </a:rPr>
              <a:t>n</a:t>
            </a:r>
            <a:r>
              <a:rPr dirty="0" smtClean="0" sz="1300" spc="0" b="1">
                <a:latin typeface="Arial"/>
                <a:cs typeface="Arial"/>
              </a:rPr>
              <a:t>t</a:t>
            </a:r>
            <a:r>
              <a:rPr dirty="0" smtClean="0" sz="1300" spc="-5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det</a:t>
            </a:r>
            <a:r>
              <a:rPr dirty="0" smtClean="0" sz="1300" spc="9" b="1">
                <a:latin typeface="Arial"/>
                <a:cs typeface="Arial"/>
              </a:rPr>
              <a:t>a</a:t>
            </a:r>
            <a:r>
              <a:rPr dirty="0" smtClean="0" sz="1300" spc="0" b="1">
                <a:latin typeface="Arial"/>
                <a:cs typeface="Arial"/>
              </a:rPr>
              <a:t>ils</a:t>
            </a:r>
            <a:r>
              <a:rPr dirty="0" smtClean="0" sz="1300" spc="-41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of</a:t>
            </a:r>
            <a:r>
              <a:rPr dirty="0" smtClean="0" sz="1300" spc="-2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the</a:t>
            </a:r>
            <a:r>
              <a:rPr dirty="0" smtClean="0" sz="1300" spc="-1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tra</a:t>
            </a:r>
            <a:r>
              <a:rPr dirty="0" smtClean="0" sz="1300" spc="14" b="1">
                <a:latin typeface="Arial"/>
                <a:cs typeface="Arial"/>
              </a:rPr>
              <a:t>n</a:t>
            </a:r>
            <a:r>
              <a:rPr dirty="0" smtClean="0" sz="1300" spc="0" b="1">
                <a:latin typeface="Arial"/>
                <a:cs typeface="Arial"/>
              </a:rPr>
              <a:t>sact</a:t>
            </a:r>
            <a:r>
              <a:rPr dirty="0" smtClean="0" sz="1300" spc="9" b="1">
                <a:latin typeface="Arial"/>
                <a:cs typeface="Arial"/>
              </a:rPr>
              <a:t>i</a:t>
            </a:r>
            <a:r>
              <a:rPr dirty="0" smtClean="0" sz="1300" spc="0" b="1">
                <a:latin typeface="Arial"/>
                <a:cs typeface="Arial"/>
              </a:rPr>
              <a:t>on</a:t>
            </a:r>
            <a:r>
              <a:rPr dirty="0" smtClean="0" sz="1300" spc="9" b="1">
                <a:latin typeface="Arial"/>
                <a:cs typeface="Arial"/>
              </a:rPr>
              <a:t>)</a:t>
            </a:r>
            <a:r>
              <a:rPr dirty="0" smtClean="0" sz="1300" spc="0">
                <a:latin typeface="Arial"/>
                <a:cs typeface="Arial"/>
              </a:rPr>
              <a:t>.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5141319"/>
            <a:ext cx="5939894" cy="9491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777">
              <a:lnSpc>
                <a:spcPts val="1425"/>
              </a:lnSpc>
              <a:spcBef>
                <a:spcPts val="71"/>
              </a:spcBef>
            </a:pPr>
            <a:r>
              <a:rPr dirty="0" smtClean="0" sz="1300" spc="0">
                <a:latin typeface="Arial"/>
                <a:cs typeface="Arial"/>
              </a:rPr>
              <a:t>Unfort</a:t>
            </a:r>
            <a:r>
              <a:rPr dirty="0" smtClean="0" sz="1300" spc="9">
                <a:latin typeface="Arial"/>
                <a:cs typeface="Arial"/>
              </a:rPr>
              <a:t>u</a:t>
            </a:r>
            <a:r>
              <a:rPr dirty="0" smtClean="0" sz="1300" spc="0">
                <a:latin typeface="Arial"/>
                <a:cs typeface="Arial"/>
              </a:rPr>
              <a:t>nate</a:t>
            </a:r>
            <a:r>
              <a:rPr dirty="0" smtClean="0" sz="1300" spc="9">
                <a:latin typeface="Arial"/>
                <a:cs typeface="Arial"/>
              </a:rPr>
              <a:t>l</a:t>
            </a:r>
            <a:r>
              <a:rPr dirty="0" smtClean="0" sz="1300" spc="-9">
                <a:latin typeface="Arial"/>
                <a:cs typeface="Arial"/>
              </a:rPr>
              <a:t>y</a:t>
            </a:r>
            <a:r>
              <a:rPr dirty="0" smtClean="0" sz="1300" spc="0">
                <a:latin typeface="Arial"/>
                <a:cs typeface="Arial"/>
              </a:rPr>
              <a:t>,</a:t>
            </a:r>
            <a:r>
              <a:rPr dirty="0" smtClean="0" sz="1300" spc="-60">
                <a:latin typeface="Arial"/>
                <a:cs typeface="Arial"/>
              </a:rPr>
              <a:t> </a:t>
            </a:r>
            <a:r>
              <a:rPr dirty="0" smtClean="0" sz="1300" spc="-9">
                <a:latin typeface="Arial"/>
                <a:cs typeface="Arial"/>
              </a:rPr>
              <a:t>y</a:t>
            </a:r>
            <a:r>
              <a:rPr dirty="0" smtClean="0" sz="1300" spc="0">
                <a:latin typeface="Arial"/>
                <a:cs typeface="Arial"/>
              </a:rPr>
              <a:t>our</a:t>
            </a:r>
            <a:r>
              <a:rPr dirty="0" smtClean="0" sz="1300" spc="-10">
                <a:latin typeface="Arial"/>
                <a:cs typeface="Arial"/>
              </a:rPr>
              <a:t> </a:t>
            </a:r>
            <a:r>
              <a:rPr dirty="0" smtClean="0" sz="1300" spc="9" b="1">
                <a:latin typeface="Arial"/>
                <a:cs typeface="Arial"/>
              </a:rPr>
              <a:t>(</a:t>
            </a:r>
            <a:r>
              <a:rPr dirty="0" smtClean="0" sz="1300" spc="0" b="1">
                <a:latin typeface="Arial"/>
                <a:cs typeface="Arial"/>
              </a:rPr>
              <a:t>product</a:t>
            </a:r>
            <a:r>
              <a:rPr dirty="0" smtClean="0" sz="1300" spc="-52" b="1">
                <a:latin typeface="Arial"/>
                <a:cs typeface="Arial"/>
              </a:rPr>
              <a:t> </a:t>
            </a:r>
            <a:r>
              <a:rPr dirty="0" smtClean="0" sz="1300" spc="9" b="1">
                <a:latin typeface="Arial"/>
                <a:cs typeface="Arial"/>
              </a:rPr>
              <a:t>o</a:t>
            </a:r>
            <a:r>
              <a:rPr dirty="0" smtClean="0" sz="1300" spc="0" b="1">
                <a:latin typeface="Arial"/>
                <a:cs typeface="Arial"/>
              </a:rPr>
              <a:t>r</a:t>
            </a:r>
            <a:r>
              <a:rPr dirty="0" smtClean="0" sz="1300" spc="-12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se</a:t>
            </a:r>
            <a:r>
              <a:rPr dirty="0" smtClean="0" sz="1300" spc="19" b="1">
                <a:latin typeface="Arial"/>
                <a:cs typeface="Arial"/>
              </a:rPr>
              <a:t>r</a:t>
            </a:r>
            <a:r>
              <a:rPr dirty="0" smtClean="0" sz="1300" spc="-14" b="1">
                <a:latin typeface="Arial"/>
                <a:cs typeface="Arial"/>
              </a:rPr>
              <a:t>v</a:t>
            </a:r>
            <a:r>
              <a:rPr dirty="0" smtClean="0" sz="1300" spc="0" b="1">
                <a:latin typeface="Arial"/>
                <a:cs typeface="Arial"/>
              </a:rPr>
              <a:t>ice)</a:t>
            </a:r>
            <a:r>
              <a:rPr dirty="0" smtClean="0" sz="1300" spc="-29" b="1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has</a:t>
            </a:r>
            <a:r>
              <a:rPr dirty="0" smtClean="0" sz="1300" spc="-20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not</a:t>
            </a:r>
            <a:r>
              <a:rPr dirty="0" smtClean="0" sz="1300" spc="-8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perf</a:t>
            </a:r>
            <a:r>
              <a:rPr dirty="0" smtClean="0" sz="1300" spc="9">
                <a:latin typeface="Arial"/>
                <a:cs typeface="Arial"/>
              </a:rPr>
              <a:t>o</a:t>
            </a:r>
            <a:r>
              <a:rPr dirty="0" smtClean="0" sz="1300" spc="0">
                <a:latin typeface="Arial"/>
                <a:cs typeface="Arial"/>
              </a:rPr>
              <a:t>rmed</a:t>
            </a:r>
            <a:r>
              <a:rPr dirty="0" smtClean="0" sz="1300" spc="-49">
                <a:latin typeface="Arial"/>
                <a:cs typeface="Arial"/>
              </a:rPr>
              <a:t> </a:t>
            </a:r>
            <a:r>
              <a:rPr dirty="0" smtClean="0" sz="1300" spc="9">
                <a:latin typeface="Arial"/>
                <a:cs typeface="Arial"/>
              </a:rPr>
              <a:t>w</a:t>
            </a:r>
            <a:r>
              <a:rPr dirty="0" smtClean="0" sz="1300" spc="0">
                <a:latin typeface="Arial"/>
                <a:cs typeface="Arial"/>
              </a:rPr>
              <a:t>ell</a:t>
            </a:r>
            <a:r>
              <a:rPr dirty="0" smtClean="0" sz="1300" spc="-12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(or</a:t>
            </a:r>
            <a:r>
              <a:rPr dirty="0" smtClean="0" sz="1300" spc="-17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t</a:t>
            </a:r>
            <a:r>
              <a:rPr dirty="0" smtClean="0" sz="1300" spc="9" b="1">
                <a:latin typeface="Arial"/>
                <a:cs typeface="Arial"/>
              </a:rPr>
              <a:t>h</a:t>
            </a:r>
            <a:r>
              <a:rPr dirty="0" smtClean="0" sz="1300" spc="0" b="1">
                <a:latin typeface="Arial"/>
                <a:cs typeface="Arial"/>
              </a:rPr>
              <a:t>e</a:t>
            </a:r>
            <a:r>
              <a:rPr dirty="0" smtClean="0" sz="1300" spc="-1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se</a:t>
            </a:r>
            <a:r>
              <a:rPr dirty="0" smtClean="0" sz="1300" spc="19" b="1">
                <a:latin typeface="Arial"/>
                <a:cs typeface="Arial"/>
              </a:rPr>
              <a:t>r</a:t>
            </a:r>
            <a:r>
              <a:rPr dirty="0" smtClean="0" sz="1300" spc="-14" b="1">
                <a:latin typeface="Arial"/>
                <a:cs typeface="Arial"/>
              </a:rPr>
              <a:t>v</a:t>
            </a:r>
            <a:r>
              <a:rPr dirty="0" smtClean="0" sz="1300" spc="0" b="1">
                <a:latin typeface="Arial"/>
                <a:cs typeface="Arial"/>
              </a:rPr>
              <a:t>ice</a:t>
            </a:r>
            <a:endParaRPr sz="1300">
              <a:latin typeface="Arial"/>
              <a:cs typeface="Arial"/>
            </a:endParaRPr>
          </a:p>
          <a:p>
            <a:pPr marL="12700" marR="15777">
              <a:lnSpc>
                <a:spcPts val="1490"/>
              </a:lnSpc>
              <a:spcBef>
                <a:spcPts val="3"/>
              </a:spcBef>
            </a:pPr>
            <a:r>
              <a:rPr dirty="0" smtClean="0" sz="1300" spc="19" b="1">
                <a:latin typeface="Arial"/>
                <a:cs typeface="Arial"/>
              </a:rPr>
              <a:t>w</a:t>
            </a:r>
            <a:r>
              <a:rPr dirty="0" smtClean="0" sz="1300" spc="0" b="1">
                <a:latin typeface="Arial"/>
                <a:cs typeface="Arial"/>
              </a:rPr>
              <a:t>as</a:t>
            </a:r>
            <a:r>
              <a:rPr dirty="0" smtClean="0" sz="1300" spc="-24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inadequate)</a:t>
            </a:r>
            <a:r>
              <a:rPr dirty="0" smtClean="0" sz="1300" spc="-72" b="1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b</a:t>
            </a:r>
            <a:r>
              <a:rPr dirty="0" smtClean="0" sz="1300" spc="9">
                <a:latin typeface="Arial"/>
                <a:cs typeface="Arial"/>
              </a:rPr>
              <a:t>e</a:t>
            </a:r>
            <a:r>
              <a:rPr dirty="0" smtClean="0" sz="1300" spc="0">
                <a:latin typeface="Arial"/>
                <a:cs typeface="Arial"/>
              </a:rPr>
              <a:t>cause</a:t>
            </a:r>
            <a:r>
              <a:rPr dirty="0" smtClean="0" sz="1300" spc="-49">
                <a:latin typeface="Arial"/>
                <a:cs typeface="Arial"/>
              </a:rPr>
              <a:t> </a:t>
            </a:r>
            <a:r>
              <a:rPr dirty="0" smtClean="0" sz="1300" spc="9" b="1">
                <a:latin typeface="Arial"/>
                <a:cs typeface="Arial"/>
              </a:rPr>
              <a:t>(</a:t>
            </a:r>
            <a:r>
              <a:rPr dirty="0" smtClean="0" sz="1300" spc="0" b="1">
                <a:latin typeface="Arial"/>
                <a:cs typeface="Arial"/>
              </a:rPr>
              <a:t>state</a:t>
            </a:r>
            <a:r>
              <a:rPr dirty="0" smtClean="0" sz="1300" spc="-34" b="1">
                <a:latin typeface="Arial"/>
                <a:cs typeface="Arial"/>
              </a:rPr>
              <a:t> </a:t>
            </a:r>
            <a:r>
              <a:rPr dirty="0" smtClean="0" sz="1300" spc="9" b="1">
                <a:latin typeface="Arial"/>
                <a:cs typeface="Arial"/>
              </a:rPr>
              <a:t>t</a:t>
            </a:r>
            <a:r>
              <a:rPr dirty="0" smtClean="0" sz="1300" spc="0" b="1">
                <a:latin typeface="Arial"/>
                <a:cs typeface="Arial"/>
              </a:rPr>
              <a:t>he</a:t>
            </a:r>
            <a:r>
              <a:rPr dirty="0" smtClean="0" sz="1300" spc="-1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pr</a:t>
            </a:r>
            <a:r>
              <a:rPr dirty="0" smtClean="0" sz="1300" spc="9" b="1">
                <a:latin typeface="Arial"/>
                <a:cs typeface="Arial"/>
              </a:rPr>
              <a:t>o</a:t>
            </a:r>
            <a:r>
              <a:rPr dirty="0" smtClean="0" sz="1300" spc="0" b="1">
                <a:latin typeface="Arial"/>
                <a:cs typeface="Arial"/>
              </a:rPr>
              <a:t>blem</a:t>
            </a:r>
            <a:r>
              <a:rPr dirty="0" smtClean="0" sz="1300" spc="4" b="1">
                <a:latin typeface="Arial"/>
                <a:cs typeface="Arial"/>
              </a:rPr>
              <a:t>)</a:t>
            </a:r>
            <a:r>
              <a:rPr dirty="0" smtClean="0" sz="1300" spc="0">
                <a:latin typeface="Arial"/>
                <a:cs typeface="Arial"/>
              </a:rPr>
              <a:t>.</a:t>
            </a:r>
            <a:r>
              <a:rPr dirty="0" smtClean="0" sz="1300" spc="-59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I</a:t>
            </a:r>
            <a:r>
              <a:rPr dirty="0" smtClean="0" sz="1300" spc="6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am</a:t>
            </a:r>
            <a:r>
              <a:rPr dirty="0" smtClean="0" sz="1300" spc="-17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di</a:t>
            </a:r>
            <a:r>
              <a:rPr dirty="0" smtClean="0" sz="1300" spc="9">
                <a:latin typeface="Arial"/>
                <a:cs typeface="Arial"/>
              </a:rPr>
              <a:t>s</a:t>
            </a:r>
            <a:r>
              <a:rPr dirty="0" smtClean="0" sz="1300" spc="0">
                <a:latin typeface="Arial"/>
                <a:cs typeface="Arial"/>
              </a:rPr>
              <a:t>app</a:t>
            </a:r>
            <a:r>
              <a:rPr dirty="0" smtClean="0" sz="1300" spc="9">
                <a:latin typeface="Arial"/>
                <a:cs typeface="Arial"/>
              </a:rPr>
              <a:t>o</a:t>
            </a:r>
            <a:r>
              <a:rPr dirty="0" smtClean="0" sz="1300" spc="9">
                <a:latin typeface="Arial"/>
                <a:cs typeface="Arial"/>
              </a:rPr>
              <a:t>i</a:t>
            </a:r>
            <a:r>
              <a:rPr dirty="0" smtClean="0" sz="1300" spc="0">
                <a:latin typeface="Arial"/>
                <a:cs typeface="Arial"/>
              </a:rPr>
              <a:t>nted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95729"/>
              </a:lnSpc>
            </a:pPr>
            <a:r>
              <a:rPr dirty="0" smtClean="0" sz="1300" spc="0">
                <a:latin typeface="Arial"/>
                <a:cs typeface="Arial"/>
              </a:rPr>
              <a:t>becau</a:t>
            </a:r>
            <a:r>
              <a:rPr dirty="0" smtClean="0" sz="1300" spc="9">
                <a:latin typeface="Arial"/>
                <a:cs typeface="Arial"/>
              </a:rPr>
              <a:t>s</a:t>
            </a:r>
            <a:r>
              <a:rPr dirty="0" smtClean="0" sz="1300" spc="0">
                <a:latin typeface="Arial"/>
                <a:cs typeface="Arial"/>
              </a:rPr>
              <a:t>e</a:t>
            </a:r>
            <a:r>
              <a:rPr dirty="0" smtClean="0" sz="1300" spc="-49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(ex</a:t>
            </a:r>
            <a:r>
              <a:rPr dirty="0" smtClean="0" sz="1300" spc="9" b="1">
                <a:latin typeface="Arial"/>
                <a:cs typeface="Arial"/>
              </a:rPr>
              <a:t>p</a:t>
            </a:r>
            <a:r>
              <a:rPr dirty="0" smtClean="0" sz="1300" spc="0" b="1">
                <a:latin typeface="Arial"/>
                <a:cs typeface="Arial"/>
              </a:rPr>
              <a:t>lain</a:t>
            </a:r>
            <a:r>
              <a:rPr dirty="0" smtClean="0" sz="1300" spc="-4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t</a:t>
            </a:r>
            <a:r>
              <a:rPr dirty="0" smtClean="0" sz="1300" spc="9" b="1">
                <a:latin typeface="Arial"/>
                <a:cs typeface="Arial"/>
              </a:rPr>
              <a:t>h</a:t>
            </a:r>
            <a:r>
              <a:rPr dirty="0" smtClean="0" sz="1300" spc="0" b="1">
                <a:latin typeface="Arial"/>
                <a:cs typeface="Arial"/>
              </a:rPr>
              <a:t>e</a:t>
            </a:r>
            <a:r>
              <a:rPr dirty="0" smtClean="0" sz="1300" spc="-1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probl</a:t>
            </a:r>
            <a:r>
              <a:rPr dirty="0" smtClean="0" sz="1300" spc="9" b="1">
                <a:latin typeface="Arial"/>
                <a:cs typeface="Arial"/>
              </a:rPr>
              <a:t>e</a:t>
            </a:r>
            <a:r>
              <a:rPr dirty="0" smtClean="0" sz="1300" spc="0" b="1">
                <a:latin typeface="Arial"/>
                <a:cs typeface="Arial"/>
              </a:rPr>
              <a:t>m:</a:t>
            </a:r>
            <a:r>
              <a:rPr dirty="0" smtClean="0" sz="1300" spc="-45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for</a:t>
            </a:r>
            <a:r>
              <a:rPr dirty="0" smtClean="0" sz="1300" spc="-17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ex</a:t>
            </a:r>
            <a:r>
              <a:rPr dirty="0" smtClean="0" sz="1300" spc="9" b="1">
                <a:latin typeface="Arial"/>
                <a:cs typeface="Arial"/>
              </a:rPr>
              <a:t>a</a:t>
            </a:r>
            <a:r>
              <a:rPr dirty="0" smtClean="0" sz="1300" spc="0" b="1">
                <a:latin typeface="Arial"/>
                <a:cs typeface="Arial"/>
              </a:rPr>
              <a:t>mple,</a:t>
            </a:r>
            <a:r>
              <a:rPr dirty="0" smtClean="0" sz="1300" spc="-55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t</a:t>
            </a:r>
            <a:r>
              <a:rPr dirty="0" smtClean="0" sz="1300" spc="9" b="1">
                <a:latin typeface="Arial"/>
                <a:cs typeface="Arial"/>
              </a:rPr>
              <a:t>h</a:t>
            </a:r>
            <a:r>
              <a:rPr dirty="0" smtClean="0" sz="1300" spc="0" b="1">
                <a:latin typeface="Arial"/>
                <a:cs typeface="Arial"/>
              </a:rPr>
              <a:t>e</a:t>
            </a:r>
            <a:r>
              <a:rPr dirty="0" smtClean="0" sz="1300" spc="-1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pro</a:t>
            </a:r>
            <a:r>
              <a:rPr dirty="0" smtClean="0" sz="1300" spc="9" b="1">
                <a:latin typeface="Arial"/>
                <a:cs typeface="Arial"/>
              </a:rPr>
              <a:t>d</a:t>
            </a:r>
            <a:r>
              <a:rPr dirty="0" smtClean="0" sz="1300" spc="0" b="1">
                <a:latin typeface="Arial"/>
                <a:cs typeface="Arial"/>
              </a:rPr>
              <a:t>uct</a:t>
            </a:r>
            <a:r>
              <a:rPr dirty="0" smtClean="0" sz="1300" spc="-33" b="1">
                <a:latin typeface="Arial"/>
                <a:cs typeface="Arial"/>
              </a:rPr>
              <a:t> </a:t>
            </a:r>
            <a:r>
              <a:rPr dirty="0" smtClean="0" sz="1300" spc="9" b="1">
                <a:latin typeface="Arial"/>
                <a:cs typeface="Arial"/>
              </a:rPr>
              <a:t>d</a:t>
            </a:r>
            <a:r>
              <a:rPr dirty="0" smtClean="0" sz="1300" spc="0" b="1">
                <a:latin typeface="Arial"/>
                <a:cs typeface="Arial"/>
              </a:rPr>
              <a:t>oes</a:t>
            </a:r>
            <a:r>
              <a:rPr dirty="0" smtClean="0" sz="1300" spc="-30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not</a:t>
            </a:r>
            <a:r>
              <a:rPr dirty="0" smtClean="0" sz="1300" spc="-20" b="1">
                <a:latin typeface="Arial"/>
                <a:cs typeface="Arial"/>
              </a:rPr>
              <a:t> </a:t>
            </a:r>
            <a:r>
              <a:rPr dirty="0" smtClean="0" sz="1300" spc="19" b="1">
                <a:latin typeface="Arial"/>
                <a:cs typeface="Arial"/>
              </a:rPr>
              <a:t>w</a:t>
            </a:r>
            <a:r>
              <a:rPr dirty="0" smtClean="0" sz="1300" spc="0" b="1">
                <a:latin typeface="Arial"/>
                <a:cs typeface="Arial"/>
              </a:rPr>
              <a:t>ork</a:t>
            </a:r>
            <a:r>
              <a:rPr dirty="0" smtClean="0" sz="1300" spc="0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proper</a:t>
            </a:r>
            <a:r>
              <a:rPr dirty="0" smtClean="0" sz="1300" spc="19" b="1">
                <a:latin typeface="Arial"/>
                <a:cs typeface="Arial"/>
              </a:rPr>
              <a:t>l</a:t>
            </a:r>
            <a:r>
              <a:rPr dirty="0" smtClean="0" sz="1300" spc="-25" b="1">
                <a:latin typeface="Arial"/>
                <a:cs typeface="Arial"/>
              </a:rPr>
              <a:t>y</a:t>
            </a:r>
            <a:r>
              <a:rPr dirty="0" smtClean="0" sz="1300" spc="0" b="1">
                <a:latin typeface="Arial"/>
                <a:cs typeface="Arial"/>
              </a:rPr>
              <a:t>;</a:t>
            </a:r>
            <a:r>
              <a:rPr dirty="0" smtClean="0" sz="1300" spc="-46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the</a:t>
            </a:r>
            <a:r>
              <a:rPr dirty="0" smtClean="0" sz="1300" spc="-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se</a:t>
            </a:r>
            <a:r>
              <a:rPr dirty="0" smtClean="0" sz="1300" spc="9" b="1">
                <a:latin typeface="Arial"/>
                <a:cs typeface="Arial"/>
              </a:rPr>
              <a:t>r</a:t>
            </a:r>
            <a:r>
              <a:rPr dirty="0" smtClean="0" sz="1300" spc="-14" b="1">
                <a:latin typeface="Arial"/>
                <a:cs typeface="Arial"/>
              </a:rPr>
              <a:t>v</a:t>
            </a:r>
            <a:r>
              <a:rPr dirty="0" smtClean="0" sz="1300" spc="9" b="1">
                <a:latin typeface="Arial"/>
                <a:cs typeface="Arial"/>
              </a:rPr>
              <a:t>i</a:t>
            </a:r>
            <a:r>
              <a:rPr dirty="0" smtClean="0" sz="1300" spc="9" b="1">
                <a:latin typeface="Arial"/>
                <a:cs typeface="Arial"/>
              </a:rPr>
              <a:t>c</a:t>
            </a:r>
            <a:r>
              <a:rPr dirty="0" smtClean="0" sz="1300" spc="0" b="1">
                <a:latin typeface="Arial"/>
                <a:cs typeface="Arial"/>
              </a:rPr>
              <a:t>e</a:t>
            </a:r>
            <a:r>
              <a:rPr dirty="0" smtClean="0" sz="1300" spc="-41" b="1">
                <a:latin typeface="Arial"/>
                <a:cs typeface="Arial"/>
              </a:rPr>
              <a:t> </a:t>
            </a:r>
            <a:r>
              <a:rPr dirty="0" smtClean="0" sz="1300" spc="19" b="1">
                <a:latin typeface="Arial"/>
                <a:cs typeface="Arial"/>
              </a:rPr>
              <a:t>w</a:t>
            </a:r>
            <a:r>
              <a:rPr dirty="0" smtClean="0" sz="1300" spc="0" b="1">
                <a:latin typeface="Arial"/>
                <a:cs typeface="Arial"/>
              </a:rPr>
              <a:t>as</a:t>
            </a:r>
            <a:r>
              <a:rPr dirty="0" smtClean="0" sz="1300" spc="-24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not</a:t>
            </a:r>
            <a:r>
              <a:rPr dirty="0" smtClean="0" sz="1300" spc="-20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perform</a:t>
            </a:r>
            <a:r>
              <a:rPr dirty="0" smtClean="0" sz="1300" spc="9" b="1">
                <a:latin typeface="Arial"/>
                <a:cs typeface="Arial"/>
              </a:rPr>
              <a:t>e</a:t>
            </a:r>
            <a:r>
              <a:rPr dirty="0" smtClean="0" sz="1300" spc="0" b="1">
                <a:latin typeface="Arial"/>
                <a:cs typeface="Arial"/>
              </a:rPr>
              <a:t>d</a:t>
            </a:r>
            <a:r>
              <a:rPr dirty="0" smtClean="0" sz="1300" spc="-64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corr</a:t>
            </a:r>
            <a:r>
              <a:rPr dirty="0" smtClean="0" sz="1300" spc="9" b="1">
                <a:latin typeface="Arial"/>
                <a:cs typeface="Arial"/>
              </a:rPr>
              <a:t>e</a:t>
            </a:r>
            <a:r>
              <a:rPr dirty="0" smtClean="0" sz="1300" spc="0" b="1">
                <a:latin typeface="Arial"/>
                <a:cs typeface="Arial"/>
              </a:rPr>
              <a:t>ct</a:t>
            </a:r>
            <a:r>
              <a:rPr dirty="0" smtClean="0" sz="1300" spc="19" b="1">
                <a:latin typeface="Arial"/>
                <a:cs typeface="Arial"/>
              </a:rPr>
              <a:t>l</a:t>
            </a:r>
            <a:r>
              <a:rPr dirty="0" smtClean="0" sz="1300" spc="-34" b="1">
                <a:latin typeface="Arial"/>
                <a:cs typeface="Arial"/>
              </a:rPr>
              <a:t>y</a:t>
            </a:r>
            <a:r>
              <a:rPr dirty="0" smtClean="0" sz="1300" spc="0" b="1">
                <a:latin typeface="Arial"/>
                <a:cs typeface="Arial"/>
              </a:rPr>
              <a:t>;</a:t>
            </a:r>
            <a:r>
              <a:rPr dirty="0" smtClean="0" sz="1300" spc="-4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I</a:t>
            </a:r>
            <a:r>
              <a:rPr dirty="0" smtClean="0" sz="1300" spc="0" b="1">
                <a:latin typeface="Arial"/>
                <a:cs typeface="Arial"/>
              </a:rPr>
              <a:t> </a:t>
            </a:r>
            <a:r>
              <a:rPr dirty="0" smtClean="0" sz="1300" spc="19" b="1">
                <a:latin typeface="Arial"/>
                <a:cs typeface="Arial"/>
              </a:rPr>
              <a:t>w</a:t>
            </a:r>
            <a:r>
              <a:rPr dirty="0" smtClean="0" sz="1300" spc="0" b="1">
                <a:latin typeface="Arial"/>
                <a:cs typeface="Arial"/>
              </a:rPr>
              <a:t>as</a:t>
            </a:r>
            <a:r>
              <a:rPr dirty="0" smtClean="0" sz="1300" spc="-24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b</a:t>
            </a:r>
            <a:r>
              <a:rPr dirty="0" smtClean="0" sz="1300" spc="9" b="1">
                <a:latin typeface="Arial"/>
                <a:cs typeface="Arial"/>
              </a:rPr>
              <a:t>i</a:t>
            </a:r>
            <a:r>
              <a:rPr dirty="0" smtClean="0" sz="1300" spc="0" b="1">
                <a:latin typeface="Arial"/>
                <a:cs typeface="Arial"/>
              </a:rPr>
              <a:t>lled</a:t>
            </a:r>
            <a:r>
              <a:rPr dirty="0" smtClean="0" sz="1300" spc="-33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the</a:t>
            </a:r>
            <a:r>
              <a:rPr dirty="0" smtClean="0" sz="1300" spc="-19" b="1">
                <a:latin typeface="Arial"/>
                <a:cs typeface="Arial"/>
              </a:rPr>
              <a:t> </a:t>
            </a:r>
            <a:r>
              <a:rPr dirty="0" smtClean="0" sz="1300" spc="19" b="1">
                <a:latin typeface="Arial"/>
                <a:cs typeface="Arial"/>
              </a:rPr>
              <a:t>w</a:t>
            </a:r>
            <a:r>
              <a:rPr dirty="0" smtClean="0" sz="1300" spc="0" b="1">
                <a:latin typeface="Arial"/>
                <a:cs typeface="Arial"/>
              </a:rPr>
              <a:t>rong</a:t>
            </a:r>
            <a:r>
              <a:rPr dirty="0" smtClean="0" sz="1300" spc="0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amount;</a:t>
            </a:r>
            <a:r>
              <a:rPr dirty="0" smtClean="0" sz="1300" spc="-41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some</a:t>
            </a:r>
            <a:r>
              <a:rPr dirty="0" smtClean="0" sz="1300" spc="9" b="1">
                <a:latin typeface="Arial"/>
                <a:cs typeface="Arial"/>
              </a:rPr>
              <a:t>t</a:t>
            </a:r>
            <a:r>
              <a:rPr dirty="0" smtClean="0" sz="1300" spc="0" b="1">
                <a:latin typeface="Arial"/>
                <a:cs typeface="Arial"/>
              </a:rPr>
              <a:t>hing</a:t>
            </a:r>
            <a:r>
              <a:rPr dirty="0" smtClean="0" sz="1300" spc="-65" b="1">
                <a:latin typeface="Arial"/>
                <a:cs typeface="Arial"/>
              </a:rPr>
              <a:t> </a:t>
            </a:r>
            <a:r>
              <a:rPr dirty="0" smtClean="0" sz="1300" spc="19" b="1">
                <a:latin typeface="Arial"/>
                <a:cs typeface="Arial"/>
              </a:rPr>
              <a:t>w</a:t>
            </a:r>
            <a:r>
              <a:rPr dirty="0" smtClean="0" sz="1300" spc="0" b="1">
                <a:latin typeface="Arial"/>
                <a:cs typeface="Arial"/>
              </a:rPr>
              <a:t>as</a:t>
            </a:r>
            <a:r>
              <a:rPr dirty="0" smtClean="0" sz="1300" spc="-24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not</a:t>
            </a:r>
            <a:r>
              <a:rPr dirty="0" smtClean="0" sz="1300" spc="-20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disc</a:t>
            </a:r>
            <a:r>
              <a:rPr dirty="0" smtClean="0" sz="1300" spc="9" b="1">
                <a:latin typeface="Arial"/>
                <a:cs typeface="Arial"/>
              </a:rPr>
              <a:t>l</a:t>
            </a:r>
            <a:r>
              <a:rPr dirty="0" smtClean="0" sz="1300" spc="0" b="1">
                <a:latin typeface="Arial"/>
                <a:cs typeface="Arial"/>
              </a:rPr>
              <a:t>osed</a:t>
            </a:r>
            <a:r>
              <a:rPr dirty="0" smtClean="0" sz="1300" spc="-4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clear</a:t>
            </a:r>
            <a:r>
              <a:rPr dirty="0" smtClean="0" sz="1300" spc="19" b="1">
                <a:latin typeface="Arial"/>
                <a:cs typeface="Arial"/>
              </a:rPr>
              <a:t>l</a:t>
            </a:r>
            <a:r>
              <a:rPr dirty="0" smtClean="0" sz="1300" spc="0" b="1">
                <a:latin typeface="Arial"/>
                <a:cs typeface="Arial"/>
              </a:rPr>
              <a:t>y</a:t>
            </a:r>
            <a:r>
              <a:rPr dirty="0" smtClean="0" sz="1300" spc="-56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or</a:t>
            </a:r>
            <a:r>
              <a:rPr dirty="0" smtClean="0" sz="1300" spc="-12" b="1">
                <a:latin typeface="Arial"/>
                <a:cs typeface="Arial"/>
              </a:rPr>
              <a:t> </a:t>
            </a:r>
            <a:r>
              <a:rPr dirty="0" smtClean="0" sz="1300" spc="19" b="1">
                <a:latin typeface="Arial"/>
                <a:cs typeface="Arial"/>
              </a:rPr>
              <a:t>w</a:t>
            </a:r>
            <a:r>
              <a:rPr dirty="0" smtClean="0" sz="1300" spc="0" b="1">
                <a:latin typeface="Arial"/>
                <a:cs typeface="Arial"/>
              </a:rPr>
              <a:t>as</a:t>
            </a:r>
            <a:r>
              <a:rPr dirty="0" smtClean="0" sz="1300" spc="-24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mis</a:t>
            </a:r>
            <a:r>
              <a:rPr dirty="0" smtClean="0" sz="1300" spc="9" b="1">
                <a:latin typeface="Arial"/>
                <a:cs typeface="Arial"/>
              </a:rPr>
              <a:t>r</a:t>
            </a:r>
            <a:r>
              <a:rPr dirty="0" smtClean="0" sz="1300" spc="0" b="1">
                <a:latin typeface="Arial"/>
                <a:cs typeface="Arial"/>
              </a:rPr>
              <a:t>epres</a:t>
            </a:r>
            <a:r>
              <a:rPr dirty="0" smtClean="0" sz="1300" spc="9" b="1">
                <a:latin typeface="Arial"/>
                <a:cs typeface="Arial"/>
              </a:rPr>
              <a:t>e</a:t>
            </a:r>
            <a:r>
              <a:rPr dirty="0" smtClean="0" sz="1300" spc="0" b="1">
                <a:latin typeface="Arial"/>
                <a:cs typeface="Arial"/>
              </a:rPr>
              <a:t>nted;</a:t>
            </a:r>
            <a:r>
              <a:rPr dirty="0" smtClean="0" sz="1300" spc="-91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etc.</a:t>
            </a:r>
            <a:r>
              <a:rPr dirty="0" smtClean="0" sz="1300" spc="25" b="1">
                <a:latin typeface="Arial"/>
                <a:cs typeface="Arial"/>
              </a:rPr>
              <a:t>)</a:t>
            </a:r>
            <a:r>
              <a:rPr dirty="0" smtClean="0" sz="1300" spc="0">
                <a:latin typeface="Arial"/>
                <a:cs typeface="Arial"/>
              </a:rPr>
              <a:t>.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6243425"/>
            <a:ext cx="5968652" cy="9489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4688">
              <a:lnSpc>
                <a:spcPts val="1425"/>
              </a:lnSpc>
              <a:spcBef>
                <a:spcPts val="71"/>
              </a:spcBef>
            </a:pPr>
            <a:r>
              <a:rPr dirty="0" smtClean="0" sz="1300" spc="9">
                <a:latin typeface="Arial"/>
                <a:cs typeface="Arial"/>
              </a:rPr>
              <a:t>T</a:t>
            </a:r>
            <a:r>
              <a:rPr dirty="0" smtClean="0" sz="1300" spc="0">
                <a:latin typeface="Arial"/>
                <a:cs typeface="Arial"/>
              </a:rPr>
              <a:t>o</a:t>
            </a:r>
            <a:r>
              <a:rPr dirty="0" smtClean="0" sz="1300" spc="-15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reso</a:t>
            </a:r>
            <a:r>
              <a:rPr dirty="0" smtClean="0" sz="1300" spc="9">
                <a:latin typeface="Arial"/>
                <a:cs typeface="Arial"/>
              </a:rPr>
              <a:t>l</a:t>
            </a:r>
            <a:r>
              <a:rPr dirty="0" smtClean="0" sz="1300" spc="-9">
                <a:latin typeface="Arial"/>
                <a:cs typeface="Arial"/>
              </a:rPr>
              <a:t>v</a:t>
            </a:r>
            <a:r>
              <a:rPr dirty="0" smtClean="0" sz="1300" spc="0">
                <a:latin typeface="Arial"/>
                <a:cs typeface="Arial"/>
              </a:rPr>
              <a:t>e</a:t>
            </a:r>
            <a:r>
              <a:rPr dirty="0" smtClean="0" sz="1300" spc="-41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the</a:t>
            </a:r>
            <a:r>
              <a:rPr dirty="0" smtClean="0" sz="1300" spc="-8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pro</a:t>
            </a:r>
            <a:r>
              <a:rPr dirty="0" smtClean="0" sz="1300" spc="9">
                <a:latin typeface="Arial"/>
                <a:cs typeface="Arial"/>
              </a:rPr>
              <a:t>b</a:t>
            </a:r>
            <a:r>
              <a:rPr dirty="0" smtClean="0" sz="1300" spc="0">
                <a:latin typeface="Arial"/>
                <a:cs typeface="Arial"/>
              </a:rPr>
              <a:t>l</a:t>
            </a:r>
            <a:r>
              <a:rPr dirty="0" smtClean="0" sz="1300" spc="9">
                <a:latin typeface="Arial"/>
                <a:cs typeface="Arial"/>
              </a:rPr>
              <a:t>e</a:t>
            </a:r>
            <a:r>
              <a:rPr dirty="0" smtClean="0" sz="1300" spc="0">
                <a:latin typeface="Arial"/>
                <a:cs typeface="Arial"/>
              </a:rPr>
              <a:t>m,</a:t>
            </a:r>
            <a:r>
              <a:rPr dirty="0" smtClean="0" sz="1300" spc="-50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I</a:t>
            </a:r>
            <a:r>
              <a:rPr dirty="0" smtClean="0" sz="1300" spc="6">
                <a:latin typeface="Arial"/>
                <a:cs typeface="Arial"/>
              </a:rPr>
              <a:t> </a:t>
            </a:r>
            <a:r>
              <a:rPr dirty="0" smtClean="0" sz="1300" spc="-9">
                <a:latin typeface="Arial"/>
                <a:cs typeface="Arial"/>
              </a:rPr>
              <a:t>w</a:t>
            </a:r>
            <a:r>
              <a:rPr dirty="0" smtClean="0" sz="1300" spc="0">
                <a:latin typeface="Arial"/>
                <a:cs typeface="Arial"/>
              </a:rPr>
              <a:t>ou</a:t>
            </a:r>
            <a:r>
              <a:rPr dirty="0" smtClean="0" sz="1300" spc="9">
                <a:latin typeface="Arial"/>
                <a:cs typeface="Arial"/>
              </a:rPr>
              <a:t>l</a:t>
            </a:r>
            <a:r>
              <a:rPr dirty="0" smtClean="0" sz="1300" spc="0">
                <a:latin typeface="Arial"/>
                <a:cs typeface="Arial"/>
              </a:rPr>
              <a:t>d</a:t>
            </a:r>
            <a:r>
              <a:rPr dirty="0" smtClean="0" sz="1300" spc="-33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a</a:t>
            </a:r>
            <a:r>
              <a:rPr dirty="0" smtClean="0" sz="1300" spc="9">
                <a:latin typeface="Arial"/>
                <a:cs typeface="Arial"/>
              </a:rPr>
              <a:t>p</a:t>
            </a:r>
            <a:r>
              <a:rPr dirty="0" smtClean="0" sz="1300" spc="0">
                <a:latin typeface="Arial"/>
                <a:cs typeface="Arial"/>
              </a:rPr>
              <a:t>preci</a:t>
            </a:r>
            <a:r>
              <a:rPr dirty="0" smtClean="0" sz="1300" spc="9">
                <a:latin typeface="Arial"/>
                <a:cs typeface="Arial"/>
              </a:rPr>
              <a:t>a</a:t>
            </a:r>
            <a:r>
              <a:rPr dirty="0" smtClean="0" sz="1300" spc="9">
                <a:latin typeface="Arial"/>
                <a:cs typeface="Arial"/>
              </a:rPr>
              <a:t>t</a:t>
            </a:r>
            <a:r>
              <a:rPr dirty="0" smtClean="0" sz="1300" spc="0">
                <a:latin typeface="Arial"/>
                <a:cs typeface="Arial"/>
              </a:rPr>
              <a:t>e</a:t>
            </a:r>
            <a:r>
              <a:rPr dirty="0" smtClean="0" sz="1300" spc="-50">
                <a:latin typeface="Arial"/>
                <a:cs typeface="Arial"/>
              </a:rPr>
              <a:t> </a:t>
            </a:r>
            <a:r>
              <a:rPr dirty="0" smtClean="0" sz="1300" spc="-9">
                <a:latin typeface="Arial"/>
                <a:cs typeface="Arial"/>
              </a:rPr>
              <a:t>y</a:t>
            </a:r>
            <a:r>
              <a:rPr dirty="0" smtClean="0" sz="1300" spc="0">
                <a:latin typeface="Arial"/>
                <a:cs typeface="Arial"/>
              </a:rPr>
              <a:t>our</a:t>
            </a:r>
            <a:r>
              <a:rPr dirty="0" smtClean="0" sz="1300" spc="-5">
                <a:latin typeface="Arial"/>
                <a:cs typeface="Arial"/>
              </a:rPr>
              <a:t> </a:t>
            </a:r>
            <a:r>
              <a:rPr dirty="0" smtClean="0" sz="1300" spc="9" b="1">
                <a:latin typeface="Arial"/>
                <a:cs typeface="Arial"/>
              </a:rPr>
              <a:t>(</a:t>
            </a:r>
            <a:r>
              <a:rPr dirty="0" smtClean="0" sz="1300" spc="0" b="1">
                <a:latin typeface="Arial"/>
                <a:cs typeface="Arial"/>
              </a:rPr>
              <a:t>state</a:t>
            </a:r>
            <a:r>
              <a:rPr dirty="0" smtClean="0" sz="1300" spc="-34" b="1">
                <a:latin typeface="Arial"/>
                <a:cs typeface="Arial"/>
              </a:rPr>
              <a:t> </a:t>
            </a:r>
            <a:r>
              <a:rPr dirty="0" smtClean="0" sz="1300" spc="9" b="1">
                <a:latin typeface="Arial"/>
                <a:cs typeface="Arial"/>
              </a:rPr>
              <a:t>t</a:t>
            </a:r>
            <a:r>
              <a:rPr dirty="0" smtClean="0" sz="1300" spc="0" b="1">
                <a:latin typeface="Arial"/>
                <a:cs typeface="Arial"/>
              </a:rPr>
              <a:t>he</a:t>
            </a:r>
            <a:r>
              <a:rPr dirty="0" smtClean="0" sz="1300" spc="-1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s</a:t>
            </a:r>
            <a:r>
              <a:rPr dirty="0" smtClean="0" sz="1300" spc="9" b="1">
                <a:latin typeface="Arial"/>
                <a:cs typeface="Arial"/>
              </a:rPr>
              <a:t>p</a:t>
            </a:r>
            <a:r>
              <a:rPr dirty="0" smtClean="0" sz="1300" spc="0" b="1">
                <a:latin typeface="Arial"/>
                <a:cs typeface="Arial"/>
              </a:rPr>
              <a:t>ecific</a:t>
            </a:r>
            <a:r>
              <a:rPr dirty="0" smtClean="0" sz="1300" spc="-48" b="1">
                <a:latin typeface="Arial"/>
                <a:cs typeface="Arial"/>
              </a:rPr>
              <a:t> </a:t>
            </a:r>
            <a:r>
              <a:rPr dirty="0" smtClean="0" sz="1300" spc="9" b="1">
                <a:latin typeface="Arial"/>
                <a:cs typeface="Arial"/>
              </a:rPr>
              <a:t>a</a:t>
            </a:r>
            <a:r>
              <a:rPr dirty="0" smtClean="0" sz="1300" spc="0" b="1">
                <a:latin typeface="Arial"/>
                <a:cs typeface="Arial"/>
              </a:rPr>
              <a:t>ction</a:t>
            </a:r>
            <a:r>
              <a:rPr dirty="0" smtClean="0" sz="1300" spc="-18" b="1">
                <a:latin typeface="Arial"/>
                <a:cs typeface="Arial"/>
              </a:rPr>
              <a:t> </a:t>
            </a:r>
            <a:r>
              <a:rPr dirty="0" smtClean="0" sz="1300" spc="-25" b="1">
                <a:latin typeface="Arial"/>
                <a:cs typeface="Arial"/>
              </a:rPr>
              <a:t>y</a:t>
            </a:r>
            <a:r>
              <a:rPr dirty="0" smtClean="0" sz="1300" spc="9" b="1">
                <a:latin typeface="Arial"/>
                <a:cs typeface="Arial"/>
              </a:rPr>
              <a:t>o</a:t>
            </a:r>
            <a:r>
              <a:rPr dirty="0" smtClean="0" sz="1300" spc="0" b="1">
                <a:latin typeface="Arial"/>
                <a:cs typeface="Arial"/>
              </a:rPr>
              <a:t>u</a:t>
            </a:r>
            <a:endParaRPr sz="1300">
              <a:latin typeface="Arial"/>
              <a:cs typeface="Arial"/>
            </a:endParaRPr>
          </a:p>
          <a:p>
            <a:pPr marL="12700" marR="36237">
              <a:lnSpc>
                <a:spcPts val="1500"/>
              </a:lnSpc>
              <a:spcBef>
                <a:spcPts val="13"/>
              </a:spcBef>
            </a:pPr>
            <a:r>
              <a:rPr dirty="0" smtClean="0" sz="1300" spc="19" b="1">
                <a:latin typeface="Arial"/>
                <a:cs typeface="Arial"/>
              </a:rPr>
              <a:t>w</a:t>
            </a:r>
            <a:r>
              <a:rPr dirty="0" smtClean="0" sz="1300" spc="0" b="1">
                <a:latin typeface="Arial"/>
                <a:cs typeface="Arial"/>
              </a:rPr>
              <a:t>an</a:t>
            </a:r>
            <a:r>
              <a:rPr dirty="0" smtClean="0" sz="1300" spc="-9" b="1">
                <a:latin typeface="Arial"/>
                <a:cs typeface="Arial"/>
              </a:rPr>
              <a:t>t</a:t>
            </a:r>
            <a:r>
              <a:rPr dirty="0" smtClean="0" sz="1300" spc="0" b="1">
                <a:latin typeface="Arial"/>
                <a:cs typeface="Arial"/>
              </a:rPr>
              <a:t>:</a:t>
            </a:r>
            <a:r>
              <a:rPr dirty="0" smtClean="0" sz="1300" spc="-23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mon</a:t>
            </a:r>
            <a:r>
              <a:rPr dirty="0" smtClean="0" sz="1300" spc="9" b="1">
                <a:latin typeface="Arial"/>
                <a:cs typeface="Arial"/>
              </a:rPr>
              <a:t>e</a:t>
            </a:r>
            <a:r>
              <a:rPr dirty="0" smtClean="0" sz="1300" spc="0" b="1">
                <a:latin typeface="Arial"/>
                <a:cs typeface="Arial"/>
              </a:rPr>
              <a:t>y</a:t>
            </a:r>
            <a:r>
              <a:rPr dirty="0" smtClean="0" sz="1300" spc="-66" b="1">
                <a:latin typeface="Arial"/>
                <a:cs typeface="Arial"/>
              </a:rPr>
              <a:t> </a:t>
            </a:r>
            <a:r>
              <a:rPr dirty="0" smtClean="0" sz="1300" spc="9" b="1">
                <a:latin typeface="Arial"/>
                <a:cs typeface="Arial"/>
              </a:rPr>
              <a:t>r</a:t>
            </a:r>
            <a:r>
              <a:rPr dirty="0" smtClean="0" sz="1300" spc="4" b="1">
                <a:latin typeface="Arial"/>
                <a:cs typeface="Arial"/>
              </a:rPr>
              <a:t>e</a:t>
            </a:r>
            <a:r>
              <a:rPr dirty="0" smtClean="0" sz="1300" spc="0" b="1">
                <a:latin typeface="Arial"/>
                <a:cs typeface="Arial"/>
              </a:rPr>
              <a:t>fu</a:t>
            </a:r>
            <a:r>
              <a:rPr dirty="0" smtClean="0" sz="1300" spc="9" b="1">
                <a:latin typeface="Arial"/>
                <a:cs typeface="Arial"/>
              </a:rPr>
              <a:t>n</a:t>
            </a:r>
            <a:r>
              <a:rPr dirty="0" smtClean="0" sz="1300" spc="0" b="1">
                <a:latin typeface="Arial"/>
                <a:cs typeface="Arial"/>
              </a:rPr>
              <a:t>ded,</a:t>
            </a:r>
            <a:r>
              <a:rPr dirty="0" smtClean="0" sz="1300" spc="-5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c</a:t>
            </a:r>
            <a:r>
              <a:rPr dirty="0" smtClean="0" sz="1300" spc="9" b="1">
                <a:latin typeface="Arial"/>
                <a:cs typeface="Arial"/>
              </a:rPr>
              <a:t>h</a:t>
            </a:r>
            <a:r>
              <a:rPr dirty="0" smtClean="0" sz="1300" spc="0" b="1">
                <a:latin typeface="Arial"/>
                <a:cs typeface="Arial"/>
              </a:rPr>
              <a:t>arge</a:t>
            </a:r>
            <a:r>
              <a:rPr dirty="0" smtClean="0" sz="1300" spc="-42" b="1">
                <a:latin typeface="Arial"/>
                <a:cs typeface="Arial"/>
              </a:rPr>
              <a:t> </a:t>
            </a:r>
            <a:r>
              <a:rPr dirty="0" smtClean="0" sz="1300" spc="9" b="1">
                <a:latin typeface="Arial"/>
                <a:cs typeface="Arial"/>
              </a:rPr>
              <a:t>c</a:t>
            </a:r>
            <a:r>
              <a:rPr dirty="0" smtClean="0" sz="1300" spc="0" b="1">
                <a:latin typeface="Arial"/>
                <a:cs typeface="Arial"/>
              </a:rPr>
              <a:t>ard</a:t>
            </a:r>
            <a:r>
              <a:rPr dirty="0" smtClean="0" sz="1300" spc="-27" b="1">
                <a:latin typeface="Arial"/>
                <a:cs typeface="Arial"/>
              </a:rPr>
              <a:t> </a:t>
            </a:r>
            <a:r>
              <a:rPr dirty="0" smtClean="0" sz="1300" spc="9" b="1">
                <a:latin typeface="Arial"/>
                <a:cs typeface="Arial"/>
              </a:rPr>
              <a:t>c</a:t>
            </a:r>
            <a:r>
              <a:rPr dirty="0" smtClean="0" sz="1300" spc="9" b="1">
                <a:latin typeface="Arial"/>
                <a:cs typeface="Arial"/>
              </a:rPr>
              <a:t>r</a:t>
            </a:r>
            <a:r>
              <a:rPr dirty="0" smtClean="0" sz="1300" spc="0" b="1">
                <a:latin typeface="Arial"/>
                <a:cs typeface="Arial"/>
              </a:rPr>
              <a:t>edit,</a:t>
            </a:r>
            <a:r>
              <a:rPr dirty="0" smtClean="0" sz="1300" spc="-38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re</a:t>
            </a:r>
            <a:r>
              <a:rPr dirty="0" smtClean="0" sz="1300" spc="9" b="1">
                <a:latin typeface="Arial"/>
                <a:cs typeface="Arial"/>
              </a:rPr>
              <a:t>p</a:t>
            </a:r>
            <a:r>
              <a:rPr dirty="0" smtClean="0" sz="1300" spc="0" b="1">
                <a:latin typeface="Arial"/>
                <a:cs typeface="Arial"/>
              </a:rPr>
              <a:t>air,</a:t>
            </a:r>
            <a:r>
              <a:rPr dirty="0" smtClean="0" sz="1300" spc="-39" b="1">
                <a:latin typeface="Arial"/>
                <a:cs typeface="Arial"/>
              </a:rPr>
              <a:t> </a:t>
            </a:r>
            <a:r>
              <a:rPr dirty="0" smtClean="0" sz="1300" spc="9" b="1">
                <a:latin typeface="Arial"/>
                <a:cs typeface="Arial"/>
              </a:rPr>
              <a:t>e</a:t>
            </a:r>
            <a:r>
              <a:rPr dirty="0" smtClean="0" sz="1300" spc="0" b="1">
                <a:latin typeface="Arial"/>
                <a:cs typeface="Arial"/>
              </a:rPr>
              <a:t>xch</a:t>
            </a:r>
            <a:r>
              <a:rPr dirty="0" smtClean="0" sz="1300" spc="9" b="1">
                <a:latin typeface="Arial"/>
                <a:cs typeface="Arial"/>
              </a:rPr>
              <a:t>a</a:t>
            </a:r>
            <a:r>
              <a:rPr dirty="0" smtClean="0" sz="1300" spc="9" b="1">
                <a:latin typeface="Arial"/>
                <a:cs typeface="Arial"/>
              </a:rPr>
              <a:t>n</a:t>
            </a:r>
            <a:r>
              <a:rPr dirty="0" smtClean="0" sz="1300" spc="0" b="1">
                <a:latin typeface="Arial"/>
                <a:cs typeface="Arial"/>
              </a:rPr>
              <a:t>ge,</a:t>
            </a:r>
            <a:r>
              <a:rPr dirty="0" smtClean="0" sz="1300" spc="-63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etc.</a:t>
            </a:r>
            <a:r>
              <a:rPr dirty="0" smtClean="0" sz="1300" spc="29" b="1">
                <a:latin typeface="Arial"/>
                <a:cs typeface="Arial"/>
              </a:rPr>
              <a:t>)</a:t>
            </a:r>
            <a:r>
              <a:rPr dirty="0" smtClean="0" sz="1300" spc="0">
                <a:latin typeface="Arial"/>
                <a:cs typeface="Arial"/>
              </a:rPr>
              <a:t>.</a:t>
            </a:r>
            <a:r>
              <a:rPr dirty="0" smtClean="0" sz="1300" spc="-30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Enc</a:t>
            </a:r>
            <a:r>
              <a:rPr dirty="0" smtClean="0" sz="1300" spc="9">
                <a:latin typeface="Arial"/>
                <a:cs typeface="Arial"/>
              </a:rPr>
              <a:t>l</a:t>
            </a:r>
            <a:r>
              <a:rPr dirty="0" smtClean="0" sz="1300" spc="0">
                <a:latin typeface="Arial"/>
                <a:cs typeface="Arial"/>
              </a:rPr>
              <a:t>osed</a:t>
            </a:r>
            <a:r>
              <a:rPr dirty="0" smtClean="0" sz="1300" spc="0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are</a:t>
            </a:r>
            <a:r>
              <a:rPr dirty="0" smtClean="0" sz="1300" spc="-18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cop</a:t>
            </a:r>
            <a:r>
              <a:rPr dirty="0" smtClean="0" sz="1300" spc="9">
                <a:latin typeface="Arial"/>
                <a:cs typeface="Arial"/>
              </a:rPr>
              <a:t>i</a:t>
            </a:r>
            <a:r>
              <a:rPr dirty="0" smtClean="0" sz="1300" spc="0">
                <a:latin typeface="Arial"/>
                <a:cs typeface="Arial"/>
              </a:rPr>
              <a:t>es</a:t>
            </a:r>
            <a:r>
              <a:rPr dirty="0" smtClean="0" sz="1300" spc="-37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(</a:t>
            </a:r>
            <a:r>
              <a:rPr dirty="0" smtClean="0" sz="1300" spc="9">
                <a:latin typeface="Arial"/>
                <a:cs typeface="Arial"/>
              </a:rPr>
              <a:t>d</a:t>
            </a:r>
            <a:r>
              <a:rPr dirty="0" smtClean="0" sz="1300" spc="0">
                <a:latin typeface="Arial"/>
                <a:cs typeface="Arial"/>
              </a:rPr>
              <a:t>o</a:t>
            </a:r>
            <a:r>
              <a:rPr dirty="0" smtClean="0" sz="1300" spc="-18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not</a:t>
            </a:r>
            <a:r>
              <a:rPr dirty="0" smtClean="0" sz="1300" spc="-8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s</a:t>
            </a:r>
            <a:r>
              <a:rPr dirty="0" smtClean="0" sz="1300" spc="9">
                <a:latin typeface="Arial"/>
                <a:cs typeface="Arial"/>
              </a:rPr>
              <a:t>e</a:t>
            </a:r>
            <a:r>
              <a:rPr dirty="0" smtClean="0" sz="1300" spc="0">
                <a:latin typeface="Arial"/>
                <a:cs typeface="Arial"/>
              </a:rPr>
              <a:t>nd</a:t>
            </a:r>
            <a:r>
              <a:rPr dirty="0" smtClean="0" sz="1300" spc="-28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orig</a:t>
            </a:r>
            <a:r>
              <a:rPr dirty="0" smtClean="0" sz="1300" spc="9">
                <a:latin typeface="Arial"/>
                <a:cs typeface="Arial"/>
              </a:rPr>
              <a:t>i</a:t>
            </a:r>
            <a:r>
              <a:rPr dirty="0" smtClean="0" sz="1300" spc="0">
                <a:latin typeface="Arial"/>
                <a:cs typeface="Arial"/>
              </a:rPr>
              <a:t>nals)</a:t>
            </a:r>
            <a:r>
              <a:rPr dirty="0" smtClean="0" sz="1300" spc="-42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of</a:t>
            </a:r>
            <a:r>
              <a:rPr dirty="0" smtClean="0" sz="1300" spc="-10">
                <a:latin typeface="Arial"/>
                <a:cs typeface="Arial"/>
              </a:rPr>
              <a:t> </a:t>
            </a:r>
            <a:r>
              <a:rPr dirty="0" smtClean="0" sz="1300" spc="9">
                <a:latin typeface="Arial"/>
                <a:cs typeface="Arial"/>
              </a:rPr>
              <a:t>m</a:t>
            </a:r>
            <a:r>
              <a:rPr dirty="0" smtClean="0" sz="1300" spc="0">
                <a:latin typeface="Arial"/>
                <a:cs typeface="Arial"/>
              </a:rPr>
              <a:t>y</a:t>
            </a:r>
            <a:r>
              <a:rPr dirty="0" smtClean="0" sz="1300" spc="-27">
                <a:latin typeface="Arial"/>
                <a:cs typeface="Arial"/>
              </a:rPr>
              <a:t> </a:t>
            </a:r>
            <a:r>
              <a:rPr dirty="0" smtClean="0" sz="1300" spc="9">
                <a:latin typeface="Arial"/>
                <a:cs typeface="Arial"/>
              </a:rPr>
              <a:t>r</a:t>
            </a:r>
            <a:r>
              <a:rPr dirty="0" smtClean="0" sz="1300" spc="9">
                <a:latin typeface="Arial"/>
                <a:cs typeface="Arial"/>
              </a:rPr>
              <a:t>e</a:t>
            </a:r>
            <a:r>
              <a:rPr dirty="0" smtClean="0" sz="1300" spc="0">
                <a:latin typeface="Arial"/>
                <a:cs typeface="Arial"/>
              </a:rPr>
              <a:t>cords</a:t>
            </a:r>
            <a:r>
              <a:rPr dirty="0" smtClean="0" sz="1300" spc="-28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(i</a:t>
            </a:r>
            <a:r>
              <a:rPr dirty="0" smtClean="0" sz="1300" spc="9" b="1">
                <a:latin typeface="Arial"/>
                <a:cs typeface="Arial"/>
              </a:rPr>
              <a:t>n</a:t>
            </a:r>
            <a:r>
              <a:rPr dirty="0" smtClean="0" sz="1300" spc="0" b="1">
                <a:latin typeface="Arial"/>
                <a:cs typeface="Arial"/>
              </a:rPr>
              <a:t>clude</a:t>
            </a:r>
            <a:r>
              <a:rPr dirty="0" smtClean="0" sz="1300" spc="-3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rece</a:t>
            </a:r>
            <a:r>
              <a:rPr dirty="0" smtClean="0" sz="1300" spc="9" b="1">
                <a:latin typeface="Arial"/>
                <a:cs typeface="Arial"/>
              </a:rPr>
              <a:t>i</a:t>
            </a:r>
            <a:r>
              <a:rPr dirty="0" smtClean="0" sz="1300" spc="0" b="1">
                <a:latin typeface="Arial"/>
                <a:cs typeface="Arial"/>
              </a:rPr>
              <a:t>pts,</a:t>
            </a:r>
            <a:r>
              <a:rPr dirty="0" smtClean="0" sz="1300" spc="-53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gua</a:t>
            </a:r>
            <a:r>
              <a:rPr dirty="0" smtClean="0" sz="1300" spc="9" b="1">
                <a:latin typeface="Arial"/>
                <a:cs typeface="Arial"/>
              </a:rPr>
              <a:t>r</a:t>
            </a:r>
            <a:r>
              <a:rPr dirty="0" smtClean="0" sz="1300" spc="0" b="1">
                <a:latin typeface="Arial"/>
                <a:cs typeface="Arial"/>
              </a:rPr>
              <a:t>ant</a:t>
            </a:r>
            <a:r>
              <a:rPr dirty="0" smtClean="0" sz="1300" spc="9" b="1">
                <a:latin typeface="Arial"/>
                <a:cs typeface="Arial"/>
              </a:rPr>
              <a:t>e</a:t>
            </a:r>
            <a:r>
              <a:rPr dirty="0" smtClean="0" sz="1300" spc="0" b="1">
                <a:latin typeface="Arial"/>
                <a:cs typeface="Arial"/>
              </a:rPr>
              <a:t>es,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ts val="1465"/>
              </a:lnSpc>
            </a:pPr>
            <a:r>
              <a:rPr dirty="0" smtClean="0" sz="1300" spc="19" b="1">
                <a:latin typeface="Arial"/>
                <a:cs typeface="Arial"/>
              </a:rPr>
              <a:t>w</a:t>
            </a:r>
            <a:r>
              <a:rPr dirty="0" smtClean="0" sz="1300" spc="0" b="1">
                <a:latin typeface="Arial"/>
                <a:cs typeface="Arial"/>
              </a:rPr>
              <a:t>arranties,</a:t>
            </a:r>
            <a:r>
              <a:rPr dirty="0" smtClean="0" sz="1300" spc="-68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c</a:t>
            </a:r>
            <a:r>
              <a:rPr dirty="0" smtClean="0" sz="1300" spc="-4" b="1">
                <a:latin typeface="Arial"/>
                <a:cs typeface="Arial"/>
              </a:rPr>
              <a:t>a</a:t>
            </a:r>
            <a:r>
              <a:rPr dirty="0" smtClean="0" sz="1300" spc="0" b="1">
                <a:latin typeface="Arial"/>
                <a:cs typeface="Arial"/>
              </a:rPr>
              <a:t>nce</a:t>
            </a:r>
            <a:r>
              <a:rPr dirty="0" smtClean="0" sz="1300" spc="9" b="1">
                <a:latin typeface="Arial"/>
                <a:cs typeface="Arial"/>
              </a:rPr>
              <a:t>l</a:t>
            </a:r>
            <a:r>
              <a:rPr dirty="0" smtClean="0" sz="1300" spc="9" b="1">
                <a:latin typeface="Arial"/>
                <a:cs typeface="Arial"/>
              </a:rPr>
              <a:t>e</a:t>
            </a:r>
            <a:r>
              <a:rPr dirty="0" smtClean="0" sz="1300" spc="0" b="1">
                <a:latin typeface="Arial"/>
                <a:cs typeface="Arial"/>
              </a:rPr>
              <a:t>d</a:t>
            </a:r>
            <a:r>
              <a:rPr dirty="0" smtClean="0" sz="1300" spc="-55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chec</a:t>
            </a:r>
            <a:r>
              <a:rPr dirty="0" smtClean="0" sz="1300" spc="9" b="1">
                <a:latin typeface="Arial"/>
                <a:cs typeface="Arial"/>
              </a:rPr>
              <a:t>k</a:t>
            </a:r>
            <a:r>
              <a:rPr dirty="0" smtClean="0" sz="1300" spc="0" b="1">
                <a:latin typeface="Arial"/>
                <a:cs typeface="Arial"/>
              </a:rPr>
              <a:t>s,</a:t>
            </a:r>
            <a:r>
              <a:rPr dirty="0" smtClean="0" sz="1300" spc="-47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c</a:t>
            </a:r>
            <a:r>
              <a:rPr dirty="0" smtClean="0" sz="1300" spc="9" b="1">
                <a:latin typeface="Arial"/>
                <a:cs typeface="Arial"/>
              </a:rPr>
              <a:t>o</a:t>
            </a:r>
            <a:r>
              <a:rPr dirty="0" smtClean="0" sz="1300" spc="0" b="1">
                <a:latin typeface="Arial"/>
                <a:cs typeface="Arial"/>
              </a:rPr>
              <a:t>ntrac</a:t>
            </a:r>
            <a:r>
              <a:rPr dirty="0" smtClean="0" sz="1300" spc="9" b="1">
                <a:latin typeface="Arial"/>
                <a:cs typeface="Arial"/>
              </a:rPr>
              <a:t>t</a:t>
            </a:r>
            <a:r>
              <a:rPr dirty="0" smtClean="0" sz="1300" spc="9" b="1">
                <a:latin typeface="Arial"/>
                <a:cs typeface="Arial"/>
              </a:rPr>
              <a:t>s</a:t>
            </a:r>
            <a:r>
              <a:rPr dirty="0" smtClean="0" sz="1300" spc="0" b="1">
                <a:latin typeface="Arial"/>
                <a:cs typeface="Arial"/>
              </a:rPr>
              <a:t>,</a:t>
            </a:r>
            <a:r>
              <a:rPr dirty="0" smtClean="0" sz="1300" spc="-58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model</a:t>
            </a:r>
            <a:r>
              <a:rPr dirty="0" smtClean="0" sz="1300" spc="-28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and</a:t>
            </a:r>
            <a:r>
              <a:rPr dirty="0" smtClean="0" sz="1300" spc="-23" b="1">
                <a:latin typeface="Arial"/>
                <a:cs typeface="Arial"/>
              </a:rPr>
              <a:t> </a:t>
            </a:r>
            <a:r>
              <a:rPr dirty="0" smtClean="0" sz="1300" spc="9" b="1">
                <a:latin typeface="Arial"/>
                <a:cs typeface="Arial"/>
              </a:rPr>
              <a:t>s</a:t>
            </a:r>
            <a:r>
              <a:rPr dirty="0" smtClean="0" sz="1300" spc="0" b="1">
                <a:latin typeface="Arial"/>
                <a:cs typeface="Arial"/>
              </a:rPr>
              <a:t>erial</a:t>
            </a:r>
            <a:r>
              <a:rPr dirty="0" smtClean="0" sz="1300" spc="-33" b="1">
                <a:latin typeface="Arial"/>
                <a:cs typeface="Arial"/>
              </a:rPr>
              <a:t> </a:t>
            </a:r>
            <a:r>
              <a:rPr dirty="0" smtClean="0" sz="1300" spc="9" b="1">
                <a:latin typeface="Arial"/>
                <a:cs typeface="Arial"/>
              </a:rPr>
              <a:t>n</a:t>
            </a:r>
            <a:r>
              <a:rPr dirty="0" smtClean="0" sz="1300" spc="0" b="1">
                <a:latin typeface="Arial"/>
                <a:cs typeface="Arial"/>
              </a:rPr>
              <a:t>umbers,</a:t>
            </a:r>
            <a:r>
              <a:rPr dirty="0" smtClean="0" sz="1300" spc="-48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and</a:t>
            </a:r>
            <a:r>
              <a:rPr dirty="0" smtClean="0" sz="1300" spc="-13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a</a:t>
            </a:r>
            <a:r>
              <a:rPr dirty="0" smtClean="0" sz="1300" spc="19" b="1">
                <a:latin typeface="Arial"/>
                <a:cs typeface="Arial"/>
              </a:rPr>
              <a:t>n</a:t>
            </a:r>
            <a:r>
              <a:rPr dirty="0" smtClean="0" sz="1300" spc="0" b="1">
                <a:latin typeface="Arial"/>
                <a:cs typeface="Arial"/>
              </a:rPr>
              <a:t>y</a:t>
            </a:r>
            <a:endParaRPr sz="1300">
              <a:latin typeface="Arial"/>
              <a:cs typeface="Arial"/>
            </a:endParaRPr>
          </a:p>
          <a:p>
            <a:pPr marL="12700" marR="24688">
              <a:lnSpc>
                <a:spcPct val="95825"/>
              </a:lnSpc>
            </a:pPr>
            <a:r>
              <a:rPr dirty="0" smtClean="0" sz="1300" spc="0" b="1">
                <a:latin typeface="Arial"/>
                <a:cs typeface="Arial"/>
              </a:rPr>
              <a:t>other</a:t>
            </a:r>
            <a:r>
              <a:rPr dirty="0" smtClean="0" sz="1300" spc="-32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d</a:t>
            </a:r>
            <a:r>
              <a:rPr dirty="0" smtClean="0" sz="1300" spc="9" b="1">
                <a:latin typeface="Arial"/>
                <a:cs typeface="Arial"/>
              </a:rPr>
              <a:t>o</a:t>
            </a:r>
            <a:r>
              <a:rPr dirty="0" smtClean="0" sz="1300" spc="0" b="1">
                <a:latin typeface="Arial"/>
                <a:cs typeface="Arial"/>
              </a:rPr>
              <a:t>cum</a:t>
            </a:r>
            <a:r>
              <a:rPr dirty="0" smtClean="0" sz="1300" spc="9" b="1">
                <a:latin typeface="Arial"/>
                <a:cs typeface="Arial"/>
              </a:rPr>
              <a:t>e</a:t>
            </a:r>
            <a:r>
              <a:rPr dirty="0" smtClean="0" sz="1300" spc="0" b="1">
                <a:latin typeface="Arial"/>
                <a:cs typeface="Arial"/>
              </a:rPr>
              <a:t>nts</a:t>
            </a:r>
            <a:r>
              <a:rPr dirty="0" smtClean="0" sz="1300" spc="4" b="1">
                <a:latin typeface="Arial"/>
                <a:cs typeface="Arial"/>
              </a:rPr>
              <a:t>)</a:t>
            </a:r>
            <a:r>
              <a:rPr dirty="0" smtClean="0" sz="1300" spc="0">
                <a:latin typeface="Arial"/>
                <a:cs typeface="Arial"/>
              </a:rPr>
              <a:t>.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7345277"/>
            <a:ext cx="5933687" cy="758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dirty="0" smtClean="0" sz="1300" spc="0">
                <a:latin typeface="Arial"/>
                <a:cs typeface="Arial"/>
              </a:rPr>
              <a:t>I</a:t>
            </a:r>
            <a:r>
              <a:rPr dirty="0" smtClean="0" sz="1300" spc="-3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look</a:t>
            </a:r>
            <a:r>
              <a:rPr dirty="0" smtClean="0" sz="1300" spc="-23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fo</a:t>
            </a:r>
            <a:r>
              <a:rPr dirty="0" smtClean="0" sz="1300" spc="14">
                <a:latin typeface="Arial"/>
                <a:cs typeface="Arial"/>
              </a:rPr>
              <a:t>r</a:t>
            </a:r>
            <a:r>
              <a:rPr dirty="0" smtClean="0" sz="1300" spc="0">
                <a:latin typeface="Arial"/>
                <a:cs typeface="Arial"/>
              </a:rPr>
              <a:t>ward</a:t>
            </a:r>
            <a:r>
              <a:rPr dirty="0" smtClean="0" sz="1300" spc="-33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to</a:t>
            </a:r>
            <a:r>
              <a:rPr dirty="0" smtClean="0" sz="1300" spc="0">
                <a:latin typeface="Arial"/>
                <a:cs typeface="Arial"/>
              </a:rPr>
              <a:t> </a:t>
            </a:r>
            <a:r>
              <a:rPr dirty="0" smtClean="0" sz="1300" spc="-9">
                <a:latin typeface="Arial"/>
                <a:cs typeface="Arial"/>
              </a:rPr>
              <a:t>y</a:t>
            </a:r>
            <a:r>
              <a:rPr dirty="0" smtClean="0" sz="1300" spc="9">
                <a:latin typeface="Arial"/>
                <a:cs typeface="Arial"/>
              </a:rPr>
              <a:t>o</a:t>
            </a:r>
            <a:r>
              <a:rPr dirty="0" smtClean="0" sz="1300" spc="0">
                <a:latin typeface="Arial"/>
                <a:cs typeface="Arial"/>
              </a:rPr>
              <a:t>ur</a:t>
            </a:r>
            <a:r>
              <a:rPr dirty="0" smtClean="0" sz="1300" spc="-10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rep</a:t>
            </a:r>
            <a:r>
              <a:rPr dirty="0" smtClean="0" sz="1300" spc="9">
                <a:latin typeface="Arial"/>
                <a:cs typeface="Arial"/>
              </a:rPr>
              <a:t>l</a:t>
            </a:r>
            <a:r>
              <a:rPr dirty="0" smtClean="0" sz="1300" spc="0">
                <a:latin typeface="Arial"/>
                <a:cs typeface="Arial"/>
              </a:rPr>
              <a:t>y</a:t>
            </a:r>
            <a:r>
              <a:rPr dirty="0" smtClean="0" sz="1300" spc="-38">
                <a:latin typeface="Arial"/>
                <a:cs typeface="Arial"/>
              </a:rPr>
              <a:t> </a:t>
            </a:r>
            <a:r>
              <a:rPr dirty="0" smtClean="0" sz="1300" spc="9">
                <a:latin typeface="Arial"/>
                <a:cs typeface="Arial"/>
              </a:rPr>
              <a:t>a</a:t>
            </a:r>
            <a:r>
              <a:rPr dirty="0" smtClean="0" sz="1300" spc="0">
                <a:latin typeface="Arial"/>
                <a:cs typeface="Arial"/>
              </a:rPr>
              <a:t>nd</a:t>
            </a:r>
            <a:r>
              <a:rPr dirty="0" smtClean="0" sz="1300" spc="-21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a</a:t>
            </a:r>
            <a:r>
              <a:rPr dirty="0" smtClean="0" sz="1300" spc="-7">
                <a:latin typeface="Arial"/>
                <a:cs typeface="Arial"/>
              </a:rPr>
              <a:t> </a:t>
            </a:r>
            <a:r>
              <a:rPr dirty="0" smtClean="0" sz="1300" spc="9">
                <a:latin typeface="Arial"/>
                <a:cs typeface="Arial"/>
              </a:rPr>
              <a:t>r</a:t>
            </a:r>
            <a:r>
              <a:rPr dirty="0" smtClean="0" sz="1300" spc="0">
                <a:latin typeface="Arial"/>
                <a:cs typeface="Arial"/>
              </a:rPr>
              <a:t>esolu</a:t>
            </a:r>
            <a:r>
              <a:rPr dirty="0" smtClean="0" sz="1300" spc="9">
                <a:latin typeface="Arial"/>
                <a:cs typeface="Arial"/>
              </a:rPr>
              <a:t>t</a:t>
            </a:r>
            <a:r>
              <a:rPr dirty="0" smtClean="0" sz="1300" spc="0">
                <a:latin typeface="Arial"/>
                <a:cs typeface="Arial"/>
              </a:rPr>
              <a:t>i</a:t>
            </a:r>
            <a:r>
              <a:rPr dirty="0" smtClean="0" sz="1300" spc="9">
                <a:latin typeface="Arial"/>
                <a:cs typeface="Arial"/>
              </a:rPr>
              <a:t>o</a:t>
            </a:r>
            <a:r>
              <a:rPr dirty="0" smtClean="0" sz="1300" spc="0">
                <a:latin typeface="Arial"/>
                <a:cs typeface="Arial"/>
              </a:rPr>
              <a:t>n</a:t>
            </a:r>
            <a:r>
              <a:rPr dirty="0" smtClean="0" sz="1300" spc="-56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to</a:t>
            </a:r>
            <a:r>
              <a:rPr dirty="0" smtClean="0" sz="1300" spc="-10">
                <a:latin typeface="Arial"/>
                <a:cs typeface="Arial"/>
              </a:rPr>
              <a:t> </a:t>
            </a:r>
            <a:r>
              <a:rPr dirty="0" smtClean="0" sz="1300" spc="9">
                <a:latin typeface="Arial"/>
                <a:cs typeface="Arial"/>
              </a:rPr>
              <a:t>m</a:t>
            </a:r>
            <a:r>
              <a:rPr dirty="0" smtClean="0" sz="1300" spc="0">
                <a:latin typeface="Arial"/>
                <a:cs typeface="Arial"/>
              </a:rPr>
              <a:t>y</a:t>
            </a:r>
            <a:r>
              <a:rPr dirty="0" smtClean="0" sz="1300" spc="-17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probl</a:t>
            </a:r>
            <a:r>
              <a:rPr dirty="0" smtClean="0" sz="1300" spc="9">
                <a:latin typeface="Arial"/>
                <a:cs typeface="Arial"/>
              </a:rPr>
              <a:t>e</a:t>
            </a:r>
            <a:r>
              <a:rPr dirty="0" smtClean="0" sz="1300" spc="0">
                <a:latin typeface="Arial"/>
                <a:cs typeface="Arial"/>
              </a:rPr>
              <a:t>m</a:t>
            </a:r>
            <a:r>
              <a:rPr dirty="0" smtClean="0" sz="1300" spc="-46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a</a:t>
            </a:r>
            <a:r>
              <a:rPr dirty="0" smtClean="0" sz="1300" spc="9">
                <a:latin typeface="Arial"/>
                <a:cs typeface="Arial"/>
              </a:rPr>
              <a:t>n</a:t>
            </a:r>
            <a:r>
              <a:rPr dirty="0" smtClean="0" sz="1300" spc="0">
                <a:latin typeface="Arial"/>
                <a:cs typeface="Arial"/>
              </a:rPr>
              <a:t>d</a:t>
            </a:r>
            <a:r>
              <a:rPr dirty="0" smtClean="0" sz="1300" spc="-11">
                <a:latin typeface="Arial"/>
                <a:cs typeface="Arial"/>
              </a:rPr>
              <a:t> </a:t>
            </a:r>
            <a:r>
              <a:rPr dirty="0" smtClean="0" sz="1300" spc="-9">
                <a:latin typeface="Arial"/>
                <a:cs typeface="Arial"/>
              </a:rPr>
              <a:t>w</a:t>
            </a:r>
            <a:r>
              <a:rPr dirty="0" smtClean="0" sz="1300" spc="0">
                <a:latin typeface="Arial"/>
                <a:cs typeface="Arial"/>
              </a:rPr>
              <a:t>ill</a:t>
            </a:r>
            <a:r>
              <a:rPr dirty="0" smtClean="0" sz="1300" spc="1">
                <a:latin typeface="Arial"/>
                <a:cs typeface="Arial"/>
              </a:rPr>
              <a:t> </a:t>
            </a:r>
            <a:r>
              <a:rPr dirty="0" smtClean="0" sz="1300" spc="-9">
                <a:latin typeface="Arial"/>
                <a:cs typeface="Arial"/>
              </a:rPr>
              <a:t>w</a:t>
            </a:r>
            <a:r>
              <a:rPr dirty="0" smtClean="0" sz="1300" spc="0">
                <a:latin typeface="Arial"/>
                <a:cs typeface="Arial"/>
              </a:rPr>
              <a:t>ait</a:t>
            </a:r>
            <a:r>
              <a:rPr dirty="0" smtClean="0" sz="1300" spc="-13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until</a:t>
            </a:r>
            <a:r>
              <a:rPr dirty="0" smtClean="0" sz="1300" spc="1">
                <a:latin typeface="Arial"/>
                <a:cs typeface="Arial"/>
              </a:rPr>
              <a:t> </a:t>
            </a:r>
            <a:r>
              <a:rPr dirty="0" smtClean="0" sz="1300" spc="9" b="1">
                <a:latin typeface="Arial"/>
                <a:cs typeface="Arial"/>
              </a:rPr>
              <a:t>(</a:t>
            </a:r>
            <a:r>
              <a:rPr dirty="0" smtClean="0" sz="1300" spc="0" b="1">
                <a:latin typeface="Arial"/>
                <a:cs typeface="Arial"/>
              </a:rPr>
              <a:t>set</a:t>
            </a:r>
            <a:endParaRPr sz="1300">
              <a:latin typeface="Arial"/>
              <a:cs typeface="Arial"/>
            </a:endParaRPr>
          </a:p>
          <a:p>
            <a:pPr marL="12700" marR="24688">
              <a:lnSpc>
                <a:spcPts val="1490"/>
              </a:lnSpc>
              <a:spcBef>
                <a:spcPts val="3"/>
              </a:spcBef>
            </a:pPr>
            <a:r>
              <a:rPr dirty="0" smtClean="0" sz="1300" spc="0" b="1">
                <a:latin typeface="Arial"/>
                <a:cs typeface="Arial"/>
              </a:rPr>
              <a:t>a</a:t>
            </a:r>
            <a:r>
              <a:rPr dirty="0" smtClean="0" sz="1300" spc="-7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time</a:t>
            </a:r>
            <a:r>
              <a:rPr dirty="0" smtClean="0" sz="1300" spc="-26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l</a:t>
            </a:r>
            <a:r>
              <a:rPr dirty="0" smtClean="0" sz="1300" spc="9" b="1">
                <a:latin typeface="Arial"/>
                <a:cs typeface="Arial"/>
              </a:rPr>
              <a:t>i</a:t>
            </a:r>
            <a:r>
              <a:rPr dirty="0" smtClean="0" sz="1300" spc="0" b="1">
                <a:latin typeface="Arial"/>
                <a:cs typeface="Arial"/>
              </a:rPr>
              <a:t>mit)</a:t>
            </a:r>
            <a:r>
              <a:rPr dirty="0" smtClean="0" sz="1300" spc="-23" b="1">
                <a:latin typeface="Arial"/>
                <a:cs typeface="Arial"/>
              </a:rPr>
              <a:t> </a:t>
            </a:r>
            <a:r>
              <a:rPr dirty="0" smtClean="0" sz="1300" spc="9">
                <a:latin typeface="Arial"/>
                <a:cs typeface="Arial"/>
              </a:rPr>
              <a:t>b</a:t>
            </a:r>
            <a:r>
              <a:rPr dirty="0" smtClean="0" sz="1300" spc="0">
                <a:latin typeface="Arial"/>
                <a:cs typeface="Arial"/>
              </a:rPr>
              <a:t>efore</a:t>
            </a:r>
            <a:r>
              <a:rPr dirty="0" smtClean="0" sz="1300" spc="-26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seeking</a:t>
            </a:r>
            <a:r>
              <a:rPr dirty="0" smtClean="0" sz="1300" spc="-34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help</a:t>
            </a:r>
            <a:r>
              <a:rPr dirty="0" smtClean="0" sz="1300" spc="-14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from</a:t>
            </a:r>
            <a:r>
              <a:rPr dirty="0" smtClean="0" sz="1300" spc="-16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a</a:t>
            </a:r>
            <a:r>
              <a:rPr dirty="0" smtClean="0" sz="1300" spc="2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consu</a:t>
            </a:r>
            <a:r>
              <a:rPr dirty="0" smtClean="0" sz="1300" spc="9">
                <a:latin typeface="Arial"/>
                <a:cs typeface="Arial"/>
              </a:rPr>
              <a:t>m</a:t>
            </a:r>
            <a:r>
              <a:rPr dirty="0" smtClean="0" sz="1300" spc="0">
                <a:latin typeface="Arial"/>
                <a:cs typeface="Arial"/>
              </a:rPr>
              <a:t>er</a:t>
            </a:r>
            <a:r>
              <a:rPr dirty="0" smtClean="0" sz="1300" spc="-57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pro</a:t>
            </a:r>
            <a:r>
              <a:rPr dirty="0" smtClean="0" sz="1300" spc="9">
                <a:latin typeface="Arial"/>
                <a:cs typeface="Arial"/>
              </a:rPr>
              <a:t>t</a:t>
            </a:r>
            <a:r>
              <a:rPr dirty="0" smtClean="0" sz="1300" spc="0">
                <a:latin typeface="Arial"/>
                <a:cs typeface="Arial"/>
              </a:rPr>
              <a:t>ecti</a:t>
            </a:r>
            <a:r>
              <a:rPr dirty="0" smtClean="0" sz="1300" spc="9">
                <a:latin typeface="Arial"/>
                <a:cs typeface="Arial"/>
              </a:rPr>
              <a:t>o</a:t>
            </a:r>
            <a:r>
              <a:rPr dirty="0" smtClean="0" sz="1300" spc="0">
                <a:latin typeface="Arial"/>
                <a:cs typeface="Arial"/>
              </a:rPr>
              <a:t>n</a:t>
            </a:r>
            <a:r>
              <a:rPr dirty="0" smtClean="0" sz="1300" spc="-47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agen</a:t>
            </a:r>
            <a:r>
              <a:rPr dirty="0" smtClean="0" sz="1300" spc="9">
                <a:latin typeface="Arial"/>
                <a:cs typeface="Arial"/>
              </a:rPr>
              <a:t>c</a:t>
            </a:r>
            <a:r>
              <a:rPr dirty="0" smtClean="0" sz="1300" spc="0">
                <a:latin typeface="Arial"/>
                <a:cs typeface="Arial"/>
              </a:rPr>
              <a:t>y</a:t>
            </a:r>
            <a:r>
              <a:rPr dirty="0" smtClean="0" sz="1300" spc="-41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or</a:t>
            </a:r>
            <a:r>
              <a:rPr dirty="0" smtClean="0" sz="1300" spc="-11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t</a:t>
            </a:r>
            <a:r>
              <a:rPr dirty="0" smtClean="0" sz="1300" spc="9">
                <a:latin typeface="Arial"/>
                <a:cs typeface="Arial"/>
              </a:rPr>
              <a:t>h</a:t>
            </a:r>
            <a:r>
              <a:rPr dirty="0" smtClean="0" sz="1300" spc="0">
                <a:latin typeface="Arial"/>
                <a:cs typeface="Arial"/>
              </a:rPr>
              <a:t>e</a:t>
            </a:r>
            <a:endParaRPr sz="1300">
              <a:latin typeface="Arial"/>
              <a:cs typeface="Arial"/>
            </a:endParaRPr>
          </a:p>
          <a:p>
            <a:pPr marL="12700" marR="204101">
              <a:lnSpc>
                <a:spcPts val="1480"/>
              </a:lnSpc>
              <a:spcBef>
                <a:spcPts val="54"/>
              </a:spcBef>
            </a:pPr>
            <a:r>
              <a:rPr dirty="0" smtClean="0" sz="1300" spc="0">
                <a:latin typeface="Arial"/>
                <a:cs typeface="Arial"/>
              </a:rPr>
              <a:t>Better</a:t>
            </a:r>
            <a:r>
              <a:rPr dirty="0" smtClean="0" sz="1300" spc="-34">
                <a:latin typeface="Arial"/>
                <a:cs typeface="Arial"/>
              </a:rPr>
              <a:t> </a:t>
            </a:r>
            <a:r>
              <a:rPr dirty="0" smtClean="0" sz="1300" spc="14">
                <a:latin typeface="Arial"/>
                <a:cs typeface="Arial"/>
              </a:rPr>
              <a:t>B</a:t>
            </a:r>
            <a:r>
              <a:rPr dirty="0" smtClean="0" sz="1300" spc="0">
                <a:latin typeface="Arial"/>
                <a:cs typeface="Arial"/>
              </a:rPr>
              <a:t>usin</a:t>
            </a:r>
            <a:r>
              <a:rPr dirty="0" smtClean="0" sz="1300" spc="9">
                <a:latin typeface="Arial"/>
                <a:cs typeface="Arial"/>
              </a:rPr>
              <a:t>e</a:t>
            </a:r>
            <a:r>
              <a:rPr dirty="0" smtClean="0" sz="1300" spc="0">
                <a:latin typeface="Arial"/>
                <a:cs typeface="Arial"/>
              </a:rPr>
              <a:t>ss</a:t>
            </a:r>
            <a:r>
              <a:rPr dirty="0" smtClean="0" sz="1300" spc="-52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Bu</a:t>
            </a:r>
            <a:r>
              <a:rPr dirty="0" smtClean="0" sz="1300" spc="14">
                <a:latin typeface="Arial"/>
                <a:cs typeface="Arial"/>
              </a:rPr>
              <a:t>r</a:t>
            </a:r>
            <a:r>
              <a:rPr dirty="0" smtClean="0" sz="1300" spc="9">
                <a:latin typeface="Arial"/>
                <a:cs typeface="Arial"/>
              </a:rPr>
              <a:t>e</a:t>
            </a:r>
            <a:r>
              <a:rPr dirty="0" smtClean="0" sz="1300" spc="0">
                <a:latin typeface="Arial"/>
                <a:cs typeface="Arial"/>
              </a:rPr>
              <a:t>au.</a:t>
            </a:r>
            <a:r>
              <a:rPr dirty="0" smtClean="0" sz="1300" spc="-45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Pl</a:t>
            </a:r>
            <a:r>
              <a:rPr dirty="0" smtClean="0" sz="1300" spc="14">
                <a:latin typeface="Arial"/>
                <a:cs typeface="Arial"/>
              </a:rPr>
              <a:t>e</a:t>
            </a:r>
            <a:r>
              <a:rPr dirty="0" smtClean="0" sz="1300" spc="0">
                <a:latin typeface="Arial"/>
                <a:cs typeface="Arial"/>
              </a:rPr>
              <a:t>ase</a:t>
            </a:r>
            <a:r>
              <a:rPr dirty="0" smtClean="0" sz="1300" spc="-39">
                <a:latin typeface="Arial"/>
                <a:cs typeface="Arial"/>
              </a:rPr>
              <a:t> </a:t>
            </a:r>
            <a:r>
              <a:rPr dirty="0" smtClean="0" sz="1300" spc="9">
                <a:latin typeface="Arial"/>
                <a:cs typeface="Arial"/>
              </a:rPr>
              <a:t>c</a:t>
            </a:r>
            <a:r>
              <a:rPr dirty="0" smtClean="0" sz="1300" spc="0">
                <a:latin typeface="Arial"/>
                <a:cs typeface="Arial"/>
              </a:rPr>
              <a:t>ontact</a:t>
            </a:r>
            <a:r>
              <a:rPr dirty="0" smtClean="0" sz="1300" spc="-26">
                <a:latin typeface="Arial"/>
                <a:cs typeface="Arial"/>
              </a:rPr>
              <a:t> </a:t>
            </a:r>
            <a:r>
              <a:rPr dirty="0" smtClean="0" sz="1300" spc="9">
                <a:latin typeface="Arial"/>
                <a:cs typeface="Arial"/>
              </a:rPr>
              <a:t>m</a:t>
            </a:r>
            <a:r>
              <a:rPr dirty="0" smtClean="0" sz="1300" spc="0">
                <a:latin typeface="Arial"/>
                <a:cs typeface="Arial"/>
              </a:rPr>
              <a:t>e</a:t>
            </a:r>
            <a:r>
              <a:rPr dirty="0" smtClean="0" sz="1300" spc="-17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at</a:t>
            </a:r>
            <a:r>
              <a:rPr dirty="0" smtClean="0" sz="1300" spc="-10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the</a:t>
            </a:r>
            <a:r>
              <a:rPr dirty="0" smtClean="0" sz="1300" spc="-8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ab</a:t>
            </a:r>
            <a:r>
              <a:rPr dirty="0" smtClean="0" sz="1300" spc="9">
                <a:latin typeface="Arial"/>
                <a:cs typeface="Arial"/>
              </a:rPr>
              <a:t>o</a:t>
            </a:r>
            <a:r>
              <a:rPr dirty="0" smtClean="0" sz="1300" spc="0">
                <a:latin typeface="Arial"/>
                <a:cs typeface="Arial"/>
              </a:rPr>
              <a:t>ve</a:t>
            </a:r>
            <a:r>
              <a:rPr dirty="0" smtClean="0" sz="1300" spc="-35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a</a:t>
            </a:r>
            <a:r>
              <a:rPr dirty="0" smtClean="0" sz="1300" spc="9">
                <a:latin typeface="Arial"/>
                <a:cs typeface="Arial"/>
              </a:rPr>
              <a:t>d</a:t>
            </a:r>
            <a:r>
              <a:rPr dirty="0" smtClean="0" sz="1300" spc="0">
                <a:latin typeface="Arial"/>
                <a:cs typeface="Arial"/>
              </a:rPr>
              <a:t>dr</a:t>
            </a:r>
            <a:r>
              <a:rPr dirty="0" smtClean="0" sz="1300" spc="9">
                <a:latin typeface="Arial"/>
                <a:cs typeface="Arial"/>
              </a:rPr>
              <a:t>e</a:t>
            </a:r>
            <a:r>
              <a:rPr dirty="0" smtClean="0" sz="1300" spc="0">
                <a:latin typeface="Arial"/>
                <a:cs typeface="Arial"/>
              </a:rPr>
              <a:t>ss</a:t>
            </a:r>
            <a:r>
              <a:rPr dirty="0" smtClean="0" sz="1300" spc="-46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or</a:t>
            </a:r>
            <a:r>
              <a:rPr dirty="0" smtClean="0" sz="1300" spc="-11">
                <a:latin typeface="Arial"/>
                <a:cs typeface="Arial"/>
              </a:rPr>
              <a:t> </a:t>
            </a:r>
            <a:r>
              <a:rPr dirty="0" smtClean="0" sz="1300" spc="14">
                <a:latin typeface="Arial"/>
                <a:cs typeface="Arial"/>
              </a:rPr>
              <a:t>b</a:t>
            </a:r>
            <a:r>
              <a:rPr dirty="0" smtClean="0" sz="1300" spc="0">
                <a:latin typeface="Arial"/>
                <a:cs typeface="Arial"/>
              </a:rPr>
              <a:t>y</a:t>
            </a:r>
            <a:r>
              <a:rPr dirty="0" smtClean="0" sz="1300" spc="-13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pho</a:t>
            </a:r>
            <a:r>
              <a:rPr dirty="0" smtClean="0" sz="1300" spc="9">
                <a:latin typeface="Arial"/>
                <a:cs typeface="Arial"/>
              </a:rPr>
              <a:t>n</a:t>
            </a:r>
            <a:r>
              <a:rPr dirty="0" smtClean="0" sz="1300" spc="0">
                <a:latin typeface="Arial"/>
                <a:cs typeface="Arial"/>
              </a:rPr>
              <a:t>e</a:t>
            </a:r>
            <a:r>
              <a:rPr dirty="0" smtClean="0" sz="1300" spc="0">
                <a:latin typeface="Arial"/>
                <a:cs typeface="Arial"/>
              </a:rPr>
              <a:t> </a:t>
            </a:r>
            <a:r>
              <a:rPr dirty="0" smtClean="0" sz="1300" spc="0">
                <a:latin typeface="Arial"/>
                <a:cs typeface="Arial"/>
              </a:rPr>
              <a:t>at</a:t>
            </a:r>
            <a:r>
              <a:rPr dirty="0" smtClean="0" sz="1300" spc="-10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(home</a:t>
            </a:r>
            <a:r>
              <a:rPr dirty="0" smtClean="0" sz="1300" spc="-2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and/</a:t>
            </a:r>
            <a:r>
              <a:rPr dirty="0" smtClean="0" sz="1300" spc="9" b="1">
                <a:latin typeface="Arial"/>
                <a:cs typeface="Arial"/>
              </a:rPr>
              <a:t>o</a:t>
            </a:r>
            <a:r>
              <a:rPr dirty="0" smtClean="0" sz="1300" spc="0" b="1">
                <a:latin typeface="Arial"/>
                <a:cs typeface="Arial"/>
              </a:rPr>
              <a:t>r</a:t>
            </a:r>
            <a:r>
              <a:rPr dirty="0" smtClean="0" sz="1300" spc="-3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off</a:t>
            </a:r>
            <a:r>
              <a:rPr dirty="0" smtClean="0" sz="1300" spc="9" b="1">
                <a:latin typeface="Arial"/>
                <a:cs typeface="Arial"/>
              </a:rPr>
              <a:t>i</a:t>
            </a:r>
            <a:r>
              <a:rPr dirty="0" smtClean="0" sz="1300" spc="0" b="1">
                <a:latin typeface="Arial"/>
                <a:cs typeface="Arial"/>
              </a:rPr>
              <a:t>ce</a:t>
            </a:r>
            <a:r>
              <a:rPr dirty="0" smtClean="0" sz="1300" spc="-34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num</a:t>
            </a:r>
            <a:r>
              <a:rPr dirty="0" smtClean="0" sz="1300" spc="9" b="1">
                <a:latin typeface="Arial"/>
                <a:cs typeface="Arial"/>
              </a:rPr>
              <a:t>b</a:t>
            </a:r>
            <a:r>
              <a:rPr dirty="0" smtClean="0" sz="1300" spc="0" b="1">
                <a:latin typeface="Arial"/>
                <a:cs typeface="Arial"/>
              </a:rPr>
              <a:t>ers</a:t>
            </a:r>
            <a:r>
              <a:rPr dirty="0" smtClean="0" sz="1300" spc="-54" b="1">
                <a:latin typeface="Arial"/>
                <a:cs typeface="Arial"/>
              </a:rPr>
              <a:t> </a:t>
            </a:r>
            <a:r>
              <a:rPr dirty="0" smtClean="0" sz="1300" spc="19" b="1">
                <a:latin typeface="Arial"/>
                <a:cs typeface="Arial"/>
              </a:rPr>
              <a:t>w</a:t>
            </a:r>
            <a:r>
              <a:rPr dirty="0" smtClean="0" sz="1300" spc="0" b="1">
                <a:latin typeface="Arial"/>
                <a:cs typeface="Arial"/>
              </a:rPr>
              <a:t>ith</a:t>
            </a:r>
            <a:r>
              <a:rPr dirty="0" smtClean="0" sz="1300" spc="-25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area</a:t>
            </a:r>
            <a:r>
              <a:rPr dirty="0" smtClean="0" sz="1300" spc="-26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c</a:t>
            </a:r>
            <a:r>
              <a:rPr dirty="0" smtClean="0" sz="1300" spc="9" b="1">
                <a:latin typeface="Arial"/>
                <a:cs typeface="Arial"/>
              </a:rPr>
              <a:t>o</a:t>
            </a:r>
            <a:r>
              <a:rPr dirty="0" smtClean="0" sz="1300" spc="0" b="1">
                <a:latin typeface="Arial"/>
                <a:cs typeface="Arial"/>
              </a:rPr>
              <a:t>d</a:t>
            </a:r>
            <a:r>
              <a:rPr dirty="0" smtClean="0" sz="1300" spc="9" b="1">
                <a:latin typeface="Arial"/>
                <a:cs typeface="Arial"/>
              </a:rPr>
              <a:t>e</a:t>
            </a:r>
            <a:r>
              <a:rPr dirty="0" smtClean="0" sz="1300" spc="0" b="1">
                <a:latin typeface="Arial"/>
                <a:cs typeface="Arial"/>
              </a:rPr>
              <a:t>)</a:t>
            </a:r>
            <a:r>
              <a:rPr dirty="0" smtClean="0" sz="1300" spc="0">
                <a:latin typeface="Arial"/>
                <a:cs typeface="Arial"/>
              </a:rPr>
              <a:t>.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8258534"/>
            <a:ext cx="773580" cy="189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dirty="0" smtClean="0" sz="1300" spc="0">
                <a:latin typeface="Arial"/>
                <a:cs typeface="Arial"/>
              </a:rPr>
              <a:t>Sincere</a:t>
            </a:r>
            <a:r>
              <a:rPr dirty="0" smtClean="0" sz="1300" spc="14">
                <a:latin typeface="Arial"/>
                <a:cs typeface="Arial"/>
              </a:rPr>
              <a:t>l</a:t>
            </a:r>
            <a:r>
              <a:rPr dirty="0" smtClean="0" sz="1300" spc="0">
                <a:latin typeface="Arial"/>
                <a:cs typeface="Arial"/>
              </a:rPr>
              <a:t>y,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8598386"/>
            <a:ext cx="901852" cy="189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dirty="0" smtClean="0" sz="1300" spc="0" b="1">
                <a:latin typeface="Arial"/>
                <a:cs typeface="Arial"/>
              </a:rPr>
              <a:t>Your</a:t>
            </a:r>
            <a:r>
              <a:rPr dirty="0" smtClean="0" sz="1300" spc="-2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n</a:t>
            </a:r>
            <a:r>
              <a:rPr dirty="0" smtClean="0" sz="1300" spc="9" b="1">
                <a:latin typeface="Arial"/>
                <a:cs typeface="Arial"/>
              </a:rPr>
              <a:t>a</a:t>
            </a:r>
            <a:r>
              <a:rPr dirty="0" smtClean="0" sz="1300" spc="0" b="1">
                <a:latin typeface="Arial"/>
                <a:cs typeface="Arial"/>
              </a:rPr>
              <a:t>me</a:t>
            </a:r>
            <a:endParaRPr sz="13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8942759"/>
            <a:ext cx="974931" cy="189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dirty="0" smtClean="0" sz="1300" spc="0">
                <a:latin typeface="Arial"/>
                <a:cs typeface="Arial"/>
              </a:rPr>
              <a:t>Enclos</a:t>
            </a:r>
            <a:r>
              <a:rPr dirty="0" smtClean="0" sz="1300" spc="9">
                <a:latin typeface="Arial"/>
                <a:cs typeface="Arial"/>
              </a:rPr>
              <a:t>u</a:t>
            </a:r>
            <a:r>
              <a:rPr dirty="0" smtClean="0" sz="1300" spc="0">
                <a:latin typeface="Arial"/>
                <a:cs typeface="Arial"/>
              </a:rPr>
              <a:t>re(s)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