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object 246"/>
          <p:cNvSpPr/>
          <p:nvPr/>
        </p:nvSpPr>
        <p:spPr>
          <a:xfrm>
            <a:off x="522731" y="1135633"/>
            <a:ext cx="3069971" cy="0"/>
          </a:xfrm>
          <a:custGeom>
            <a:avLst/>
            <a:gdLst/>
            <a:ahLst/>
            <a:cxnLst/>
            <a:rect b="b" l="l" r="r" t="t"/>
            <a:pathLst>
              <a:path h="0" w="3069971">
                <a:moveTo>
                  <a:pt x="0" y="0"/>
                </a:moveTo>
                <a:lnTo>
                  <a:pt x="3069971" y="0"/>
                </a:lnTo>
              </a:path>
            </a:pathLst>
          </a:custGeom>
          <a:ln w="1955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7" name="object 247"/>
          <p:cNvSpPr/>
          <p:nvPr/>
        </p:nvSpPr>
        <p:spPr>
          <a:xfrm>
            <a:off x="522731" y="1341374"/>
            <a:ext cx="3069971" cy="0"/>
          </a:xfrm>
          <a:custGeom>
            <a:avLst/>
            <a:gdLst/>
            <a:ahLst/>
            <a:cxnLst/>
            <a:rect b="b" l="l" r="r" t="t"/>
            <a:pathLst>
              <a:path h="0" w="3069971">
                <a:moveTo>
                  <a:pt x="0" y="0"/>
                </a:moveTo>
                <a:lnTo>
                  <a:pt x="3069971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8" name="object 248"/>
          <p:cNvSpPr/>
          <p:nvPr/>
        </p:nvSpPr>
        <p:spPr>
          <a:xfrm>
            <a:off x="522731" y="1541018"/>
            <a:ext cx="3069971" cy="0"/>
          </a:xfrm>
          <a:custGeom>
            <a:avLst/>
            <a:gdLst/>
            <a:ahLst/>
            <a:cxnLst/>
            <a:rect b="b" l="l" r="r" t="t"/>
            <a:pathLst>
              <a:path h="0" w="3069971">
                <a:moveTo>
                  <a:pt x="0" y="0"/>
                </a:moveTo>
                <a:lnTo>
                  <a:pt x="3069971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9" name="object 249"/>
          <p:cNvSpPr/>
          <p:nvPr/>
        </p:nvSpPr>
        <p:spPr>
          <a:xfrm>
            <a:off x="522731" y="1740661"/>
            <a:ext cx="3069971" cy="0"/>
          </a:xfrm>
          <a:custGeom>
            <a:avLst/>
            <a:gdLst/>
            <a:ahLst/>
            <a:cxnLst/>
            <a:rect b="b" l="l" r="r" t="t"/>
            <a:pathLst>
              <a:path h="0" w="3069971">
                <a:moveTo>
                  <a:pt x="0" y="0"/>
                </a:moveTo>
                <a:lnTo>
                  <a:pt x="3069971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0" name="object 250"/>
          <p:cNvSpPr/>
          <p:nvPr/>
        </p:nvSpPr>
        <p:spPr>
          <a:xfrm>
            <a:off x="522731" y="1940305"/>
            <a:ext cx="3069971" cy="0"/>
          </a:xfrm>
          <a:custGeom>
            <a:avLst/>
            <a:gdLst/>
            <a:ahLst/>
            <a:cxnLst/>
            <a:rect b="b" l="l" r="r" t="t"/>
            <a:pathLst>
              <a:path h="0" w="3069971">
                <a:moveTo>
                  <a:pt x="0" y="0"/>
                </a:moveTo>
                <a:lnTo>
                  <a:pt x="3069971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1" name="object 251"/>
          <p:cNvSpPr/>
          <p:nvPr/>
        </p:nvSpPr>
        <p:spPr>
          <a:xfrm>
            <a:off x="513588" y="1126490"/>
            <a:ext cx="0" cy="1008887"/>
          </a:xfrm>
          <a:custGeom>
            <a:avLst/>
            <a:gdLst/>
            <a:ahLst/>
            <a:cxnLst/>
            <a:rect b="b" l="l" r="r" t="t"/>
            <a:pathLst>
              <a:path h="1008887" w="0">
                <a:moveTo>
                  <a:pt x="0" y="0"/>
                </a:moveTo>
                <a:lnTo>
                  <a:pt x="0" y="1008887"/>
                </a:lnTo>
              </a:path>
            </a:pathLst>
          </a:custGeom>
          <a:ln w="1955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2" name="object 252"/>
          <p:cNvSpPr/>
          <p:nvPr/>
        </p:nvSpPr>
        <p:spPr>
          <a:xfrm>
            <a:off x="504444" y="2139950"/>
            <a:ext cx="3088259" cy="0"/>
          </a:xfrm>
          <a:custGeom>
            <a:avLst/>
            <a:gdLst/>
            <a:ahLst/>
            <a:cxnLst/>
            <a:rect b="b" l="l" r="r" t="t"/>
            <a:pathLst>
              <a:path h="0" w="3088259">
                <a:moveTo>
                  <a:pt x="0" y="0"/>
                </a:moveTo>
                <a:lnTo>
                  <a:pt x="308825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3" name="object 253"/>
          <p:cNvSpPr/>
          <p:nvPr/>
        </p:nvSpPr>
        <p:spPr>
          <a:xfrm>
            <a:off x="3601847" y="1126490"/>
            <a:ext cx="0" cy="1022603"/>
          </a:xfrm>
          <a:custGeom>
            <a:avLst/>
            <a:gdLst/>
            <a:ahLst/>
            <a:cxnLst/>
            <a:rect b="b" l="l" r="r" t="t"/>
            <a:pathLst>
              <a:path h="1022603" w="0">
                <a:moveTo>
                  <a:pt x="0" y="0"/>
                </a:moveTo>
                <a:lnTo>
                  <a:pt x="0" y="1022603"/>
                </a:lnTo>
              </a:path>
            </a:pathLst>
          </a:custGeom>
          <a:ln w="1955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8" name="object 238"/>
          <p:cNvSpPr/>
          <p:nvPr/>
        </p:nvSpPr>
        <p:spPr>
          <a:xfrm>
            <a:off x="4124833" y="1135633"/>
            <a:ext cx="3240278" cy="0"/>
          </a:xfrm>
          <a:custGeom>
            <a:avLst/>
            <a:gdLst/>
            <a:ahLst/>
            <a:cxnLst/>
            <a:rect b="b" l="l" r="r" t="t"/>
            <a:pathLst>
              <a:path h="0" w="3240278">
                <a:moveTo>
                  <a:pt x="0" y="0"/>
                </a:moveTo>
                <a:lnTo>
                  <a:pt x="3240278" y="0"/>
                </a:lnTo>
              </a:path>
            </a:pathLst>
          </a:custGeom>
          <a:ln w="1955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9" name="object 239"/>
          <p:cNvSpPr/>
          <p:nvPr/>
        </p:nvSpPr>
        <p:spPr>
          <a:xfrm>
            <a:off x="4124833" y="1341374"/>
            <a:ext cx="3240278" cy="0"/>
          </a:xfrm>
          <a:custGeom>
            <a:avLst/>
            <a:gdLst/>
            <a:ahLst/>
            <a:cxnLst/>
            <a:rect b="b" l="l" r="r" t="t"/>
            <a:pathLst>
              <a:path h="0" w="3240278">
                <a:moveTo>
                  <a:pt x="0" y="0"/>
                </a:moveTo>
                <a:lnTo>
                  <a:pt x="3240278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0" name="object 240"/>
          <p:cNvSpPr/>
          <p:nvPr/>
        </p:nvSpPr>
        <p:spPr>
          <a:xfrm>
            <a:off x="4124833" y="1541018"/>
            <a:ext cx="3240278" cy="0"/>
          </a:xfrm>
          <a:custGeom>
            <a:avLst/>
            <a:gdLst/>
            <a:ahLst/>
            <a:cxnLst/>
            <a:rect b="b" l="l" r="r" t="t"/>
            <a:pathLst>
              <a:path h="0" w="3240278">
                <a:moveTo>
                  <a:pt x="0" y="0"/>
                </a:moveTo>
                <a:lnTo>
                  <a:pt x="3240278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1" name="object 241"/>
          <p:cNvSpPr/>
          <p:nvPr/>
        </p:nvSpPr>
        <p:spPr>
          <a:xfrm>
            <a:off x="4124833" y="1740661"/>
            <a:ext cx="3240278" cy="0"/>
          </a:xfrm>
          <a:custGeom>
            <a:avLst/>
            <a:gdLst/>
            <a:ahLst/>
            <a:cxnLst/>
            <a:rect b="b" l="l" r="r" t="t"/>
            <a:pathLst>
              <a:path h="0" w="3240278">
                <a:moveTo>
                  <a:pt x="0" y="0"/>
                </a:moveTo>
                <a:lnTo>
                  <a:pt x="3240278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2" name="object 242"/>
          <p:cNvSpPr/>
          <p:nvPr/>
        </p:nvSpPr>
        <p:spPr>
          <a:xfrm>
            <a:off x="4124833" y="1940305"/>
            <a:ext cx="3240278" cy="0"/>
          </a:xfrm>
          <a:custGeom>
            <a:avLst/>
            <a:gdLst/>
            <a:ahLst/>
            <a:cxnLst/>
            <a:rect b="b" l="l" r="r" t="t"/>
            <a:pathLst>
              <a:path h="0" w="3240278">
                <a:moveTo>
                  <a:pt x="0" y="0"/>
                </a:moveTo>
                <a:lnTo>
                  <a:pt x="3240278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3" name="object 243"/>
          <p:cNvSpPr/>
          <p:nvPr/>
        </p:nvSpPr>
        <p:spPr>
          <a:xfrm>
            <a:off x="4115587" y="1126337"/>
            <a:ext cx="0" cy="1009040"/>
          </a:xfrm>
          <a:custGeom>
            <a:avLst/>
            <a:gdLst/>
            <a:ahLst/>
            <a:cxnLst/>
            <a:rect b="b" l="l" r="r" t="t"/>
            <a:pathLst>
              <a:path h="1009040" w="0">
                <a:moveTo>
                  <a:pt x="0" y="0"/>
                </a:moveTo>
                <a:lnTo>
                  <a:pt x="0" y="1009040"/>
                </a:lnTo>
              </a:path>
            </a:pathLst>
          </a:custGeom>
          <a:ln w="198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4" name="object 244"/>
          <p:cNvSpPr/>
          <p:nvPr/>
        </p:nvSpPr>
        <p:spPr>
          <a:xfrm>
            <a:off x="4106291" y="2139950"/>
            <a:ext cx="3258947" cy="0"/>
          </a:xfrm>
          <a:custGeom>
            <a:avLst/>
            <a:gdLst/>
            <a:ahLst/>
            <a:cxnLst/>
            <a:rect b="b" l="l" r="r" t="t"/>
            <a:pathLst>
              <a:path h="0" w="3258947">
                <a:moveTo>
                  <a:pt x="0" y="0"/>
                </a:moveTo>
                <a:lnTo>
                  <a:pt x="3258947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5" name="object 245"/>
          <p:cNvSpPr/>
          <p:nvPr/>
        </p:nvSpPr>
        <p:spPr>
          <a:xfrm>
            <a:off x="7374381" y="1126490"/>
            <a:ext cx="0" cy="1022602"/>
          </a:xfrm>
          <a:custGeom>
            <a:avLst/>
            <a:gdLst/>
            <a:ahLst/>
            <a:cxnLst/>
            <a:rect b="b" l="l" r="r" t="t"/>
            <a:pathLst>
              <a:path h="1022602" w="0">
                <a:moveTo>
                  <a:pt x="0" y="0"/>
                </a:moveTo>
                <a:lnTo>
                  <a:pt x="0" y="1022602"/>
                </a:lnTo>
              </a:path>
            </a:pathLst>
          </a:custGeom>
          <a:ln w="1955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1" name="object 221"/>
          <p:cNvSpPr/>
          <p:nvPr/>
        </p:nvSpPr>
        <p:spPr>
          <a:xfrm>
            <a:off x="522731" y="2336546"/>
            <a:ext cx="3069971" cy="0"/>
          </a:xfrm>
          <a:custGeom>
            <a:avLst/>
            <a:gdLst/>
            <a:ahLst/>
            <a:cxnLst/>
            <a:rect b="b" l="l" r="r" t="t"/>
            <a:pathLst>
              <a:path h="0" w="3069971">
                <a:moveTo>
                  <a:pt x="0" y="0"/>
                </a:moveTo>
                <a:lnTo>
                  <a:pt x="3069971" y="0"/>
                </a:lnTo>
              </a:path>
            </a:pathLst>
          </a:custGeom>
          <a:ln w="1955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2" name="object 222"/>
          <p:cNvSpPr/>
          <p:nvPr/>
        </p:nvSpPr>
        <p:spPr>
          <a:xfrm>
            <a:off x="522731" y="2542285"/>
            <a:ext cx="3069971" cy="0"/>
          </a:xfrm>
          <a:custGeom>
            <a:avLst/>
            <a:gdLst/>
            <a:ahLst/>
            <a:cxnLst/>
            <a:rect b="b" l="l" r="r" t="t"/>
            <a:pathLst>
              <a:path h="0" w="3069971">
                <a:moveTo>
                  <a:pt x="0" y="0"/>
                </a:moveTo>
                <a:lnTo>
                  <a:pt x="3069971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3" name="object 223"/>
          <p:cNvSpPr/>
          <p:nvPr/>
        </p:nvSpPr>
        <p:spPr>
          <a:xfrm>
            <a:off x="3610991" y="2542285"/>
            <a:ext cx="495300" cy="0"/>
          </a:xfrm>
          <a:custGeom>
            <a:avLst/>
            <a:gdLst/>
            <a:ahLst/>
            <a:cxnLst/>
            <a:rect b="b" l="l" r="r" t="t"/>
            <a:pathLst>
              <a:path h="0" w="495300">
                <a:moveTo>
                  <a:pt x="0" y="0"/>
                </a:moveTo>
                <a:lnTo>
                  <a:pt x="49530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4" name="object 224"/>
          <p:cNvSpPr/>
          <p:nvPr/>
        </p:nvSpPr>
        <p:spPr>
          <a:xfrm>
            <a:off x="4124833" y="2542285"/>
            <a:ext cx="3240278" cy="0"/>
          </a:xfrm>
          <a:custGeom>
            <a:avLst/>
            <a:gdLst/>
            <a:ahLst/>
            <a:cxnLst/>
            <a:rect b="b" l="l" r="r" t="t"/>
            <a:pathLst>
              <a:path h="0" w="3240278">
                <a:moveTo>
                  <a:pt x="0" y="0"/>
                </a:moveTo>
                <a:lnTo>
                  <a:pt x="3240278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5" name="object 225"/>
          <p:cNvSpPr/>
          <p:nvPr/>
        </p:nvSpPr>
        <p:spPr>
          <a:xfrm>
            <a:off x="522731" y="2741929"/>
            <a:ext cx="3069971" cy="0"/>
          </a:xfrm>
          <a:custGeom>
            <a:avLst/>
            <a:gdLst/>
            <a:ahLst/>
            <a:cxnLst/>
            <a:rect b="b" l="l" r="r" t="t"/>
            <a:pathLst>
              <a:path h="0" w="3069971">
                <a:moveTo>
                  <a:pt x="0" y="0"/>
                </a:moveTo>
                <a:lnTo>
                  <a:pt x="3069971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6" name="object 226"/>
          <p:cNvSpPr/>
          <p:nvPr/>
        </p:nvSpPr>
        <p:spPr>
          <a:xfrm>
            <a:off x="3610991" y="2741929"/>
            <a:ext cx="495300" cy="0"/>
          </a:xfrm>
          <a:custGeom>
            <a:avLst/>
            <a:gdLst/>
            <a:ahLst/>
            <a:cxnLst/>
            <a:rect b="b" l="l" r="r" t="t"/>
            <a:pathLst>
              <a:path h="0" w="495300">
                <a:moveTo>
                  <a:pt x="0" y="0"/>
                </a:moveTo>
                <a:lnTo>
                  <a:pt x="49530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7" name="object 227"/>
          <p:cNvSpPr/>
          <p:nvPr/>
        </p:nvSpPr>
        <p:spPr>
          <a:xfrm>
            <a:off x="4124833" y="2741929"/>
            <a:ext cx="3240278" cy="0"/>
          </a:xfrm>
          <a:custGeom>
            <a:avLst/>
            <a:gdLst/>
            <a:ahLst/>
            <a:cxnLst/>
            <a:rect b="b" l="l" r="r" t="t"/>
            <a:pathLst>
              <a:path h="0" w="3240278">
                <a:moveTo>
                  <a:pt x="0" y="0"/>
                </a:moveTo>
                <a:lnTo>
                  <a:pt x="3240278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8" name="object 228"/>
          <p:cNvSpPr/>
          <p:nvPr/>
        </p:nvSpPr>
        <p:spPr>
          <a:xfrm>
            <a:off x="522731" y="2941574"/>
            <a:ext cx="3069971" cy="0"/>
          </a:xfrm>
          <a:custGeom>
            <a:avLst/>
            <a:gdLst/>
            <a:ahLst/>
            <a:cxnLst/>
            <a:rect b="b" l="l" r="r" t="t"/>
            <a:pathLst>
              <a:path h="0" w="3069971">
                <a:moveTo>
                  <a:pt x="0" y="0"/>
                </a:moveTo>
                <a:lnTo>
                  <a:pt x="3069971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9" name="object 229"/>
          <p:cNvSpPr/>
          <p:nvPr/>
        </p:nvSpPr>
        <p:spPr>
          <a:xfrm>
            <a:off x="3610991" y="2941574"/>
            <a:ext cx="495300" cy="0"/>
          </a:xfrm>
          <a:custGeom>
            <a:avLst/>
            <a:gdLst/>
            <a:ahLst/>
            <a:cxnLst/>
            <a:rect b="b" l="l" r="r" t="t"/>
            <a:pathLst>
              <a:path h="0" w="495300">
                <a:moveTo>
                  <a:pt x="0" y="0"/>
                </a:moveTo>
                <a:lnTo>
                  <a:pt x="49530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0" name="object 230"/>
          <p:cNvSpPr/>
          <p:nvPr/>
        </p:nvSpPr>
        <p:spPr>
          <a:xfrm>
            <a:off x="4124833" y="2941574"/>
            <a:ext cx="3240278" cy="0"/>
          </a:xfrm>
          <a:custGeom>
            <a:avLst/>
            <a:gdLst/>
            <a:ahLst/>
            <a:cxnLst/>
            <a:rect b="b" l="l" r="r" t="t"/>
            <a:pathLst>
              <a:path h="0" w="3240278">
                <a:moveTo>
                  <a:pt x="0" y="0"/>
                </a:moveTo>
                <a:lnTo>
                  <a:pt x="3240278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1" name="object 231"/>
          <p:cNvSpPr/>
          <p:nvPr/>
        </p:nvSpPr>
        <p:spPr>
          <a:xfrm>
            <a:off x="513588" y="2327402"/>
            <a:ext cx="0" cy="829055"/>
          </a:xfrm>
          <a:custGeom>
            <a:avLst/>
            <a:gdLst/>
            <a:ahLst/>
            <a:cxnLst/>
            <a:rect b="b" l="l" r="r" t="t"/>
            <a:pathLst>
              <a:path h="829055" w="0">
                <a:moveTo>
                  <a:pt x="0" y="0"/>
                </a:moveTo>
                <a:lnTo>
                  <a:pt x="0" y="829055"/>
                </a:lnTo>
              </a:path>
            </a:pathLst>
          </a:custGeom>
          <a:ln w="1955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2" name="object 232"/>
          <p:cNvSpPr/>
          <p:nvPr/>
        </p:nvSpPr>
        <p:spPr>
          <a:xfrm>
            <a:off x="522731" y="3147313"/>
            <a:ext cx="3069971" cy="0"/>
          </a:xfrm>
          <a:custGeom>
            <a:avLst/>
            <a:gdLst/>
            <a:ahLst/>
            <a:cxnLst/>
            <a:rect b="b" l="l" r="r" t="t"/>
            <a:pathLst>
              <a:path h="0" w="3069971">
                <a:moveTo>
                  <a:pt x="0" y="0"/>
                </a:moveTo>
                <a:lnTo>
                  <a:pt x="3069971" y="0"/>
                </a:lnTo>
              </a:path>
            </a:pathLst>
          </a:custGeom>
          <a:ln w="1955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3" name="object 233"/>
          <p:cNvSpPr/>
          <p:nvPr/>
        </p:nvSpPr>
        <p:spPr>
          <a:xfrm>
            <a:off x="3601847" y="2327402"/>
            <a:ext cx="0" cy="829055"/>
          </a:xfrm>
          <a:custGeom>
            <a:avLst/>
            <a:gdLst/>
            <a:ahLst/>
            <a:cxnLst/>
            <a:rect b="b" l="l" r="r" t="t"/>
            <a:pathLst>
              <a:path h="829055" w="0">
                <a:moveTo>
                  <a:pt x="0" y="0"/>
                </a:moveTo>
                <a:lnTo>
                  <a:pt x="0" y="829055"/>
                </a:lnTo>
              </a:path>
            </a:pathLst>
          </a:custGeom>
          <a:ln w="1955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4" name="object 234"/>
          <p:cNvSpPr/>
          <p:nvPr/>
        </p:nvSpPr>
        <p:spPr>
          <a:xfrm>
            <a:off x="4124833" y="2336546"/>
            <a:ext cx="3240278" cy="0"/>
          </a:xfrm>
          <a:custGeom>
            <a:avLst/>
            <a:gdLst/>
            <a:ahLst/>
            <a:cxnLst/>
            <a:rect b="b" l="l" r="r" t="t"/>
            <a:pathLst>
              <a:path h="0" w="3240278">
                <a:moveTo>
                  <a:pt x="0" y="0"/>
                </a:moveTo>
                <a:lnTo>
                  <a:pt x="3240278" y="0"/>
                </a:lnTo>
              </a:path>
            </a:pathLst>
          </a:custGeom>
          <a:ln w="1955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5" name="object 235"/>
          <p:cNvSpPr/>
          <p:nvPr/>
        </p:nvSpPr>
        <p:spPr>
          <a:xfrm>
            <a:off x="4115587" y="2327249"/>
            <a:ext cx="0" cy="829360"/>
          </a:xfrm>
          <a:custGeom>
            <a:avLst/>
            <a:gdLst/>
            <a:ahLst/>
            <a:cxnLst/>
            <a:rect b="b" l="l" r="r" t="t"/>
            <a:pathLst>
              <a:path h="829360" w="0">
                <a:moveTo>
                  <a:pt x="0" y="0"/>
                </a:moveTo>
                <a:lnTo>
                  <a:pt x="0" y="829360"/>
                </a:lnTo>
              </a:path>
            </a:pathLst>
          </a:custGeom>
          <a:ln w="198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6" name="object 236"/>
          <p:cNvSpPr/>
          <p:nvPr/>
        </p:nvSpPr>
        <p:spPr>
          <a:xfrm>
            <a:off x="4124833" y="3147313"/>
            <a:ext cx="3240278" cy="0"/>
          </a:xfrm>
          <a:custGeom>
            <a:avLst/>
            <a:gdLst/>
            <a:ahLst/>
            <a:cxnLst/>
            <a:rect b="b" l="l" r="r" t="t"/>
            <a:pathLst>
              <a:path h="0" w="3240278">
                <a:moveTo>
                  <a:pt x="0" y="0"/>
                </a:moveTo>
                <a:lnTo>
                  <a:pt x="3240278" y="0"/>
                </a:lnTo>
              </a:path>
            </a:pathLst>
          </a:custGeom>
          <a:ln w="1955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7" name="object 237"/>
          <p:cNvSpPr/>
          <p:nvPr/>
        </p:nvSpPr>
        <p:spPr>
          <a:xfrm>
            <a:off x="7374381" y="2327402"/>
            <a:ext cx="0" cy="829054"/>
          </a:xfrm>
          <a:custGeom>
            <a:avLst/>
            <a:gdLst/>
            <a:ahLst/>
            <a:cxnLst/>
            <a:rect b="b" l="l" r="r" t="t"/>
            <a:pathLst>
              <a:path h="829054" w="0">
                <a:moveTo>
                  <a:pt x="0" y="0"/>
                </a:moveTo>
                <a:lnTo>
                  <a:pt x="0" y="829054"/>
                </a:lnTo>
              </a:path>
            </a:pathLst>
          </a:custGeom>
          <a:ln w="1955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541020" y="3441827"/>
            <a:ext cx="1626362" cy="0"/>
          </a:xfrm>
          <a:custGeom>
            <a:avLst/>
            <a:gdLst/>
            <a:ahLst/>
            <a:cxnLst/>
            <a:rect b="b" l="l" r="r" t="t"/>
            <a:pathLst>
              <a:path h="0" w="1626362">
                <a:moveTo>
                  <a:pt x="0" y="0"/>
                </a:moveTo>
                <a:lnTo>
                  <a:pt x="1626362" y="0"/>
                </a:lnTo>
              </a:path>
            </a:pathLst>
          </a:custGeom>
          <a:ln w="1955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2167381" y="3441827"/>
            <a:ext cx="18287" cy="0"/>
          </a:xfrm>
          <a:custGeom>
            <a:avLst/>
            <a:gdLst/>
            <a:ahLst/>
            <a:cxnLst/>
            <a:rect b="b" l="l" r="r" t="t"/>
            <a:pathLst>
              <a:path h="0" w="18287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1955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2176526" y="3441827"/>
            <a:ext cx="18287" cy="0"/>
          </a:xfrm>
          <a:custGeom>
            <a:avLst/>
            <a:gdLst/>
            <a:ahLst/>
            <a:cxnLst/>
            <a:rect b="b" l="l" r="r" t="t"/>
            <a:pathLst>
              <a:path h="0" w="18287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1955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2194814" y="3441827"/>
            <a:ext cx="772972" cy="0"/>
          </a:xfrm>
          <a:custGeom>
            <a:avLst/>
            <a:gdLst/>
            <a:ahLst/>
            <a:cxnLst/>
            <a:rect b="b" l="l" r="r" t="t"/>
            <a:pathLst>
              <a:path h="0" w="772972">
                <a:moveTo>
                  <a:pt x="0" y="0"/>
                </a:moveTo>
                <a:lnTo>
                  <a:pt x="772972" y="0"/>
                </a:lnTo>
              </a:path>
            </a:pathLst>
          </a:custGeom>
          <a:ln w="1955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2967863" y="3441827"/>
            <a:ext cx="18287" cy="0"/>
          </a:xfrm>
          <a:custGeom>
            <a:avLst/>
            <a:gdLst/>
            <a:ahLst/>
            <a:cxnLst/>
            <a:rect b="b" l="l" r="r" t="t"/>
            <a:pathLst>
              <a:path h="0" w="18287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1955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2977006" y="3441827"/>
            <a:ext cx="18287" cy="0"/>
          </a:xfrm>
          <a:custGeom>
            <a:avLst/>
            <a:gdLst/>
            <a:ahLst/>
            <a:cxnLst/>
            <a:rect b="b" l="l" r="r" t="t"/>
            <a:pathLst>
              <a:path h="0" w="18287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1955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2995294" y="3441827"/>
            <a:ext cx="1801622" cy="0"/>
          </a:xfrm>
          <a:custGeom>
            <a:avLst/>
            <a:gdLst/>
            <a:ahLst/>
            <a:cxnLst/>
            <a:rect b="b" l="l" r="r" t="t"/>
            <a:pathLst>
              <a:path h="0" w="1801622">
                <a:moveTo>
                  <a:pt x="0" y="0"/>
                </a:moveTo>
                <a:lnTo>
                  <a:pt x="1801622" y="0"/>
                </a:lnTo>
              </a:path>
            </a:pathLst>
          </a:custGeom>
          <a:ln w="1955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4796917" y="3441827"/>
            <a:ext cx="18287" cy="0"/>
          </a:xfrm>
          <a:custGeom>
            <a:avLst/>
            <a:gdLst/>
            <a:ahLst/>
            <a:cxnLst/>
            <a:rect b="b" l="l" r="r" t="t"/>
            <a:pathLst>
              <a:path h="0" w="18287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1955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4806061" y="3441827"/>
            <a:ext cx="18287" cy="0"/>
          </a:xfrm>
          <a:custGeom>
            <a:avLst/>
            <a:gdLst/>
            <a:ahLst/>
            <a:cxnLst/>
            <a:rect b="b" l="l" r="r" t="t"/>
            <a:pathLst>
              <a:path h="0" w="18287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1955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4" name="object 114"/>
          <p:cNvSpPr/>
          <p:nvPr/>
        </p:nvSpPr>
        <p:spPr>
          <a:xfrm>
            <a:off x="4824349" y="3441827"/>
            <a:ext cx="601979" cy="0"/>
          </a:xfrm>
          <a:custGeom>
            <a:avLst/>
            <a:gdLst/>
            <a:ahLst/>
            <a:cxnLst/>
            <a:rect b="b" l="l" r="r" t="t"/>
            <a:pathLst>
              <a:path h="0" w="601979">
                <a:moveTo>
                  <a:pt x="0" y="0"/>
                </a:moveTo>
                <a:lnTo>
                  <a:pt x="601979" y="0"/>
                </a:lnTo>
              </a:path>
            </a:pathLst>
          </a:custGeom>
          <a:ln w="1955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5" name="object 115"/>
          <p:cNvSpPr/>
          <p:nvPr/>
        </p:nvSpPr>
        <p:spPr>
          <a:xfrm>
            <a:off x="5426329" y="3441827"/>
            <a:ext cx="18287" cy="0"/>
          </a:xfrm>
          <a:custGeom>
            <a:avLst/>
            <a:gdLst/>
            <a:ahLst/>
            <a:cxnLst/>
            <a:rect b="b" l="l" r="r" t="t"/>
            <a:pathLst>
              <a:path h="0" w="18287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1955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5435473" y="3441827"/>
            <a:ext cx="18287" cy="0"/>
          </a:xfrm>
          <a:custGeom>
            <a:avLst/>
            <a:gdLst/>
            <a:ahLst/>
            <a:cxnLst/>
            <a:rect b="b" l="l" r="r" t="t"/>
            <a:pathLst>
              <a:path h="0" w="18287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1955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7" name="object 117"/>
          <p:cNvSpPr/>
          <p:nvPr/>
        </p:nvSpPr>
        <p:spPr>
          <a:xfrm>
            <a:off x="5453761" y="3441827"/>
            <a:ext cx="486460" cy="0"/>
          </a:xfrm>
          <a:custGeom>
            <a:avLst/>
            <a:gdLst/>
            <a:ahLst/>
            <a:cxnLst/>
            <a:rect b="b" l="l" r="r" t="t"/>
            <a:pathLst>
              <a:path h="0" w="486460">
                <a:moveTo>
                  <a:pt x="0" y="0"/>
                </a:moveTo>
                <a:lnTo>
                  <a:pt x="486460" y="0"/>
                </a:lnTo>
              </a:path>
            </a:pathLst>
          </a:custGeom>
          <a:ln w="1955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8" name="object 118"/>
          <p:cNvSpPr/>
          <p:nvPr/>
        </p:nvSpPr>
        <p:spPr>
          <a:xfrm>
            <a:off x="5940298" y="3441827"/>
            <a:ext cx="18287" cy="0"/>
          </a:xfrm>
          <a:custGeom>
            <a:avLst/>
            <a:gdLst/>
            <a:ahLst/>
            <a:cxnLst/>
            <a:rect b="b" l="l" r="r" t="t"/>
            <a:pathLst>
              <a:path h="0" w="18287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1955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9" name="object 119"/>
          <p:cNvSpPr/>
          <p:nvPr/>
        </p:nvSpPr>
        <p:spPr>
          <a:xfrm>
            <a:off x="5949442" y="3441827"/>
            <a:ext cx="18287" cy="0"/>
          </a:xfrm>
          <a:custGeom>
            <a:avLst/>
            <a:gdLst/>
            <a:ahLst/>
            <a:cxnLst/>
            <a:rect b="b" l="l" r="r" t="t"/>
            <a:pathLst>
              <a:path h="0" w="18287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1955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0" name="object 120"/>
          <p:cNvSpPr/>
          <p:nvPr/>
        </p:nvSpPr>
        <p:spPr>
          <a:xfrm>
            <a:off x="5967730" y="3441827"/>
            <a:ext cx="1399031" cy="0"/>
          </a:xfrm>
          <a:custGeom>
            <a:avLst/>
            <a:gdLst/>
            <a:ahLst/>
            <a:cxnLst/>
            <a:rect b="b" l="l" r="r" t="t"/>
            <a:pathLst>
              <a:path h="0" w="1399031">
                <a:moveTo>
                  <a:pt x="0" y="0"/>
                </a:moveTo>
                <a:lnTo>
                  <a:pt x="1399031" y="0"/>
                </a:lnTo>
              </a:path>
            </a:pathLst>
          </a:custGeom>
          <a:ln w="1955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1" name="object 121"/>
          <p:cNvSpPr/>
          <p:nvPr/>
        </p:nvSpPr>
        <p:spPr>
          <a:xfrm>
            <a:off x="504444" y="3647566"/>
            <a:ext cx="18287" cy="0"/>
          </a:xfrm>
          <a:custGeom>
            <a:avLst/>
            <a:gdLst/>
            <a:ahLst/>
            <a:cxnLst/>
            <a:rect b="b" l="l" r="r" t="t"/>
            <a:pathLst>
              <a:path h="0" w="18287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2" name="object 122"/>
          <p:cNvSpPr/>
          <p:nvPr/>
        </p:nvSpPr>
        <p:spPr>
          <a:xfrm>
            <a:off x="522731" y="3647566"/>
            <a:ext cx="1644650" cy="0"/>
          </a:xfrm>
          <a:custGeom>
            <a:avLst/>
            <a:gdLst/>
            <a:ahLst/>
            <a:cxnLst/>
            <a:rect b="b" l="l" r="r" t="t"/>
            <a:pathLst>
              <a:path h="0" w="1644650">
                <a:moveTo>
                  <a:pt x="0" y="0"/>
                </a:moveTo>
                <a:lnTo>
                  <a:pt x="164465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3" name="object 123"/>
          <p:cNvSpPr/>
          <p:nvPr/>
        </p:nvSpPr>
        <p:spPr>
          <a:xfrm>
            <a:off x="2176526" y="3647566"/>
            <a:ext cx="791260" cy="0"/>
          </a:xfrm>
          <a:custGeom>
            <a:avLst/>
            <a:gdLst/>
            <a:ahLst/>
            <a:cxnLst/>
            <a:rect b="b" l="l" r="r" t="t"/>
            <a:pathLst>
              <a:path h="0" w="791260">
                <a:moveTo>
                  <a:pt x="0" y="0"/>
                </a:moveTo>
                <a:lnTo>
                  <a:pt x="79126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4" name="object 124"/>
          <p:cNvSpPr/>
          <p:nvPr/>
        </p:nvSpPr>
        <p:spPr>
          <a:xfrm>
            <a:off x="2977006" y="3647566"/>
            <a:ext cx="1819910" cy="0"/>
          </a:xfrm>
          <a:custGeom>
            <a:avLst/>
            <a:gdLst/>
            <a:ahLst/>
            <a:cxnLst/>
            <a:rect b="b" l="l" r="r" t="t"/>
            <a:pathLst>
              <a:path h="0"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5" name="object 125"/>
          <p:cNvSpPr/>
          <p:nvPr/>
        </p:nvSpPr>
        <p:spPr>
          <a:xfrm>
            <a:off x="4806061" y="3647566"/>
            <a:ext cx="620267" cy="0"/>
          </a:xfrm>
          <a:custGeom>
            <a:avLst/>
            <a:gdLst/>
            <a:ahLst/>
            <a:cxnLst/>
            <a:rect b="b" l="l" r="r" t="t"/>
            <a:pathLst>
              <a:path h="0" w="620267">
                <a:moveTo>
                  <a:pt x="0" y="0"/>
                </a:moveTo>
                <a:lnTo>
                  <a:pt x="620267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6" name="object 126"/>
          <p:cNvSpPr/>
          <p:nvPr/>
        </p:nvSpPr>
        <p:spPr>
          <a:xfrm>
            <a:off x="5435473" y="3647566"/>
            <a:ext cx="504748" cy="0"/>
          </a:xfrm>
          <a:custGeom>
            <a:avLst/>
            <a:gdLst/>
            <a:ahLst/>
            <a:cxnLst/>
            <a:rect b="b" l="l" r="r" t="t"/>
            <a:pathLst>
              <a:path h="0" w="504748">
                <a:moveTo>
                  <a:pt x="0" y="0"/>
                </a:moveTo>
                <a:lnTo>
                  <a:pt x="504748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7" name="object 127"/>
          <p:cNvSpPr/>
          <p:nvPr/>
        </p:nvSpPr>
        <p:spPr>
          <a:xfrm>
            <a:off x="5949442" y="3647566"/>
            <a:ext cx="1417319" cy="0"/>
          </a:xfrm>
          <a:custGeom>
            <a:avLst/>
            <a:gdLst/>
            <a:ahLst/>
            <a:cxnLst/>
            <a:rect b="b" l="l" r="r" t="t"/>
            <a:pathLst>
              <a:path h="0" w="1417319">
                <a:moveTo>
                  <a:pt x="0" y="0"/>
                </a:moveTo>
                <a:lnTo>
                  <a:pt x="141731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8" name="object 128"/>
          <p:cNvSpPr/>
          <p:nvPr/>
        </p:nvSpPr>
        <p:spPr>
          <a:xfrm>
            <a:off x="504444" y="3847211"/>
            <a:ext cx="18287" cy="0"/>
          </a:xfrm>
          <a:custGeom>
            <a:avLst/>
            <a:gdLst/>
            <a:ahLst/>
            <a:cxnLst/>
            <a:rect b="b" l="l" r="r" t="t"/>
            <a:pathLst>
              <a:path h="0" w="18287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9" name="object 129"/>
          <p:cNvSpPr/>
          <p:nvPr/>
        </p:nvSpPr>
        <p:spPr>
          <a:xfrm>
            <a:off x="522731" y="3847211"/>
            <a:ext cx="1644650" cy="0"/>
          </a:xfrm>
          <a:custGeom>
            <a:avLst/>
            <a:gdLst/>
            <a:ahLst/>
            <a:cxnLst/>
            <a:rect b="b" l="l" r="r" t="t"/>
            <a:pathLst>
              <a:path h="0" w="1644650">
                <a:moveTo>
                  <a:pt x="0" y="0"/>
                </a:moveTo>
                <a:lnTo>
                  <a:pt x="164465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0" name="object 130"/>
          <p:cNvSpPr/>
          <p:nvPr/>
        </p:nvSpPr>
        <p:spPr>
          <a:xfrm>
            <a:off x="2176526" y="3847211"/>
            <a:ext cx="791260" cy="0"/>
          </a:xfrm>
          <a:custGeom>
            <a:avLst/>
            <a:gdLst/>
            <a:ahLst/>
            <a:cxnLst/>
            <a:rect b="b" l="l" r="r" t="t"/>
            <a:pathLst>
              <a:path h="0" w="791260">
                <a:moveTo>
                  <a:pt x="0" y="0"/>
                </a:moveTo>
                <a:lnTo>
                  <a:pt x="79126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1" name="object 131"/>
          <p:cNvSpPr/>
          <p:nvPr/>
        </p:nvSpPr>
        <p:spPr>
          <a:xfrm>
            <a:off x="2977006" y="3847211"/>
            <a:ext cx="1819910" cy="0"/>
          </a:xfrm>
          <a:custGeom>
            <a:avLst/>
            <a:gdLst/>
            <a:ahLst/>
            <a:cxnLst/>
            <a:rect b="b" l="l" r="r" t="t"/>
            <a:pathLst>
              <a:path h="0"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4806061" y="3847211"/>
            <a:ext cx="620267" cy="0"/>
          </a:xfrm>
          <a:custGeom>
            <a:avLst/>
            <a:gdLst/>
            <a:ahLst/>
            <a:cxnLst/>
            <a:rect b="b" l="l" r="r" t="t"/>
            <a:pathLst>
              <a:path h="0" w="620267">
                <a:moveTo>
                  <a:pt x="0" y="0"/>
                </a:moveTo>
                <a:lnTo>
                  <a:pt x="620267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5435473" y="3847211"/>
            <a:ext cx="504748" cy="0"/>
          </a:xfrm>
          <a:custGeom>
            <a:avLst/>
            <a:gdLst/>
            <a:ahLst/>
            <a:cxnLst/>
            <a:rect b="b" l="l" r="r" t="t"/>
            <a:pathLst>
              <a:path h="0" w="504748">
                <a:moveTo>
                  <a:pt x="0" y="0"/>
                </a:moveTo>
                <a:lnTo>
                  <a:pt x="504748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4" name="object 134"/>
          <p:cNvSpPr/>
          <p:nvPr/>
        </p:nvSpPr>
        <p:spPr>
          <a:xfrm>
            <a:off x="5949442" y="3847211"/>
            <a:ext cx="1417319" cy="0"/>
          </a:xfrm>
          <a:custGeom>
            <a:avLst/>
            <a:gdLst/>
            <a:ahLst/>
            <a:cxnLst/>
            <a:rect b="b" l="l" r="r" t="t"/>
            <a:pathLst>
              <a:path h="0" w="1417319">
                <a:moveTo>
                  <a:pt x="0" y="0"/>
                </a:moveTo>
                <a:lnTo>
                  <a:pt x="141731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504444" y="4046854"/>
            <a:ext cx="18287" cy="0"/>
          </a:xfrm>
          <a:custGeom>
            <a:avLst/>
            <a:gdLst/>
            <a:ahLst/>
            <a:cxnLst/>
            <a:rect b="b" l="l" r="r" t="t"/>
            <a:pathLst>
              <a:path h="0" w="18287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522731" y="4046854"/>
            <a:ext cx="1644650" cy="0"/>
          </a:xfrm>
          <a:custGeom>
            <a:avLst/>
            <a:gdLst/>
            <a:ahLst/>
            <a:cxnLst/>
            <a:rect b="b" l="l" r="r" t="t"/>
            <a:pathLst>
              <a:path h="0" w="1644650">
                <a:moveTo>
                  <a:pt x="0" y="0"/>
                </a:moveTo>
                <a:lnTo>
                  <a:pt x="164465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7" name="object 137"/>
          <p:cNvSpPr/>
          <p:nvPr/>
        </p:nvSpPr>
        <p:spPr>
          <a:xfrm>
            <a:off x="2176526" y="4046854"/>
            <a:ext cx="791260" cy="0"/>
          </a:xfrm>
          <a:custGeom>
            <a:avLst/>
            <a:gdLst/>
            <a:ahLst/>
            <a:cxnLst/>
            <a:rect b="b" l="l" r="r" t="t"/>
            <a:pathLst>
              <a:path h="0" w="791260">
                <a:moveTo>
                  <a:pt x="0" y="0"/>
                </a:moveTo>
                <a:lnTo>
                  <a:pt x="79126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8" name="object 138"/>
          <p:cNvSpPr/>
          <p:nvPr/>
        </p:nvSpPr>
        <p:spPr>
          <a:xfrm>
            <a:off x="2977006" y="4046854"/>
            <a:ext cx="1819910" cy="0"/>
          </a:xfrm>
          <a:custGeom>
            <a:avLst/>
            <a:gdLst/>
            <a:ahLst/>
            <a:cxnLst/>
            <a:rect b="b" l="l" r="r" t="t"/>
            <a:pathLst>
              <a:path h="0"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9" name="object 139"/>
          <p:cNvSpPr/>
          <p:nvPr/>
        </p:nvSpPr>
        <p:spPr>
          <a:xfrm>
            <a:off x="4806061" y="4046854"/>
            <a:ext cx="620267" cy="0"/>
          </a:xfrm>
          <a:custGeom>
            <a:avLst/>
            <a:gdLst/>
            <a:ahLst/>
            <a:cxnLst/>
            <a:rect b="b" l="l" r="r" t="t"/>
            <a:pathLst>
              <a:path h="0" w="620267">
                <a:moveTo>
                  <a:pt x="0" y="0"/>
                </a:moveTo>
                <a:lnTo>
                  <a:pt x="620267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0" name="object 140"/>
          <p:cNvSpPr/>
          <p:nvPr/>
        </p:nvSpPr>
        <p:spPr>
          <a:xfrm>
            <a:off x="5435473" y="4046854"/>
            <a:ext cx="504748" cy="0"/>
          </a:xfrm>
          <a:custGeom>
            <a:avLst/>
            <a:gdLst/>
            <a:ahLst/>
            <a:cxnLst/>
            <a:rect b="b" l="l" r="r" t="t"/>
            <a:pathLst>
              <a:path h="0" w="504748">
                <a:moveTo>
                  <a:pt x="0" y="0"/>
                </a:moveTo>
                <a:lnTo>
                  <a:pt x="504748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1" name="object 141"/>
          <p:cNvSpPr/>
          <p:nvPr/>
        </p:nvSpPr>
        <p:spPr>
          <a:xfrm>
            <a:off x="5949442" y="4046854"/>
            <a:ext cx="1417319" cy="0"/>
          </a:xfrm>
          <a:custGeom>
            <a:avLst/>
            <a:gdLst/>
            <a:ahLst/>
            <a:cxnLst/>
            <a:rect b="b" l="l" r="r" t="t"/>
            <a:pathLst>
              <a:path h="0" w="1417319">
                <a:moveTo>
                  <a:pt x="0" y="0"/>
                </a:moveTo>
                <a:lnTo>
                  <a:pt x="141731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2" name="object 142"/>
          <p:cNvSpPr/>
          <p:nvPr/>
        </p:nvSpPr>
        <p:spPr>
          <a:xfrm>
            <a:off x="504444" y="4246499"/>
            <a:ext cx="18287" cy="0"/>
          </a:xfrm>
          <a:custGeom>
            <a:avLst/>
            <a:gdLst/>
            <a:ahLst/>
            <a:cxnLst/>
            <a:rect b="b" l="l" r="r" t="t"/>
            <a:pathLst>
              <a:path h="0" w="18287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3" name="object 143"/>
          <p:cNvSpPr/>
          <p:nvPr/>
        </p:nvSpPr>
        <p:spPr>
          <a:xfrm>
            <a:off x="522731" y="4246499"/>
            <a:ext cx="1644650" cy="0"/>
          </a:xfrm>
          <a:custGeom>
            <a:avLst/>
            <a:gdLst/>
            <a:ahLst/>
            <a:cxnLst/>
            <a:rect b="b" l="l" r="r" t="t"/>
            <a:pathLst>
              <a:path h="0" w="1644650">
                <a:moveTo>
                  <a:pt x="0" y="0"/>
                </a:moveTo>
                <a:lnTo>
                  <a:pt x="164465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4" name="object 144"/>
          <p:cNvSpPr/>
          <p:nvPr/>
        </p:nvSpPr>
        <p:spPr>
          <a:xfrm>
            <a:off x="2176526" y="4246499"/>
            <a:ext cx="791260" cy="0"/>
          </a:xfrm>
          <a:custGeom>
            <a:avLst/>
            <a:gdLst/>
            <a:ahLst/>
            <a:cxnLst/>
            <a:rect b="b" l="l" r="r" t="t"/>
            <a:pathLst>
              <a:path h="0" w="791260">
                <a:moveTo>
                  <a:pt x="0" y="0"/>
                </a:moveTo>
                <a:lnTo>
                  <a:pt x="79126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5" name="object 145"/>
          <p:cNvSpPr/>
          <p:nvPr/>
        </p:nvSpPr>
        <p:spPr>
          <a:xfrm>
            <a:off x="2977006" y="4246499"/>
            <a:ext cx="1819910" cy="0"/>
          </a:xfrm>
          <a:custGeom>
            <a:avLst/>
            <a:gdLst/>
            <a:ahLst/>
            <a:cxnLst/>
            <a:rect b="b" l="l" r="r" t="t"/>
            <a:pathLst>
              <a:path h="0"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6" name="object 146"/>
          <p:cNvSpPr/>
          <p:nvPr/>
        </p:nvSpPr>
        <p:spPr>
          <a:xfrm>
            <a:off x="4806061" y="4246499"/>
            <a:ext cx="620267" cy="0"/>
          </a:xfrm>
          <a:custGeom>
            <a:avLst/>
            <a:gdLst/>
            <a:ahLst/>
            <a:cxnLst/>
            <a:rect b="b" l="l" r="r" t="t"/>
            <a:pathLst>
              <a:path h="0" w="620267">
                <a:moveTo>
                  <a:pt x="0" y="0"/>
                </a:moveTo>
                <a:lnTo>
                  <a:pt x="620267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7" name="object 147"/>
          <p:cNvSpPr/>
          <p:nvPr/>
        </p:nvSpPr>
        <p:spPr>
          <a:xfrm>
            <a:off x="5435473" y="4246499"/>
            <a:ext cx="504748" cy="0"/>
          </a:xfrm>
          <a:custGeom>
            <a:avLst/>
            <a:gdLst/>
            <a:ahLst/>
            <a:cxnLst/>
            <a:rect b="b" l="l" r="r" t="t"/>
            <a:pathLst>
              <a:path h="0" w="504748">
                <a:moveTo>
                  <a:pt x="0" y="0"/>
                </a:moveTo>
                <a:lnTo>
                  <a:pt x="504748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8" name="object 148"/>
          <p:cNvSpPr/>
          <p:nvPr/>
        </p:nvSpPr>
        <p:spPr>
          <a:xfrm>
            <a:off x="5949442" y="4246499"/>
            <a:ext cx="1417319" cy="0"/>
          </a:xfrm>
          <a:custGeom>
            <a:avLst/>
            <a:gdLst/>
            <a:ahLst/>
            <a:cxnLst/>
            <a:rect b="b" l="l" r="r" t="t"/>
            <a:pathLst>
              <a:path h="0" w="1417319">
                <a:moveTo>
                  <a:pt x="0" y="0"/>
                </a:moveTo>
                <a:lnTo>
                  <a:pt x="141731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9" name="object 149"/>
          <p:cNvSpPr/>
          <p:nvPr/>
        </p:nvSpPr>
        <p:spPr>
          <a:xfrm>
            <a:off x="504444" y="4446143"/>
            <a:ext cx="18287" cy="0"/>
          </a:xfrm>
          <a:custGeom>
            <a:avLst/>
            <a:gdLst/>
            <a:ahLst/>
            <a:cxnLst/>
            <a:rect b="b" l="l" r="r" t="t"/>
            <a:pathLst>
              <a:path h="0" w="18287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0" name="object 150"/>
          <p:cNvSpPr/>
          <p:nvPr/>
        </p:nvSpPr>
        <p:spPr>
          <a:xfrm>
            <a:off x="522731" y="4446143"/>
            <a:ext cx="1644650" cy="0"/>
          </a:xfrm>
          <a:custGeom>
            <a:avLst/>
            <a:gdLst/>
            <a:ahLst/>
            <a:cxnLst/>
            <a:rect b="b" l="l" r="r" t="t"/>
            <a:pathLst>
              <a:path h="0" w="1644650">
                <a:moveTo>
                  <a:pt x="0" y="0"/>
                </a:moveTo>
                <a:lnTo>
                  <a:pt x="164465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1" name="object 151"/>
          <p:cNvSpPr/>
          <p:nvPr/>
        </p:nvSpPr>
        <p:spPr>
          <a:xfrm>
            <a:off x="2176526" y="4446143"/>
            <a:ext cx="791260" cy="0"/>
          </a:xfrm>
          <a:custGeom>
            <a:avLst/>
            <a:gdLst/>
            <a:ahLst/>
            <a:cxnLst/>
            <a:rect b="b" l="l" r="r" t="t"/>
            <a:pathLst>
              <a:path h="0" w="791260">
                <a:moveTo>
                  <a:pt x="0" y="0"/>
                </a:moveTo>
                <a:lnTo>
                  <a:pt x="79126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2" name="object 152"/>
          <p:cNvSpPr/>
          <p:nvPr/>
        </p:nvSpPr>
        <p:spPr>
          <a:xfrm>
            <a:off x="2977006" y="4446143"/>
            <a:ext cx="1819910" cy="0"/>
          </a:xfrm>
          <a:custGeom>
            <a:avLst/>
            <a:gdLst/>
            <a:ahLst/>
            <a:cxnLst/>
            <a:rect b="b" l="l" r="r" t="t"/>
            <a:pathLst>
              <a:path h="0"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3" name="object 153"/>
          <p:cNvSpPr/>
          <p:nvPr/>
        </p:nvSpPr>
        <p:spPr>
          <a:xfrm>
            <a:off x="4806061" y="4446143"/>
            <a:ext cx="620267" cy="0"/>
          </a:xfrm>
          <a:custGeom>
            <a:avLst/>
            <a:gdLst/>
            <a:ahLst/>
            <a:cxnLst/>
            <a:rect b="b" l="l" r="r" t="t"/>
            <a:pathLst>
              <a:path h="0" w="620267">
                <a:moveTo>
                  <a:pt x="0" y="0"/>
                </a:moveTo>
                <a:lnTo>
                  <a:pt x="620267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4" name="object 154"/>
          <p:cNvSpPr/>
          <p:nvPr/>
        </p:nvSpPr>
        <p:spPr>
          <a:xfrm>
            <a:off x="5435473" y="4446143"/>
            <a:ext cx="504748" cy="0"/>
          </a:xfrm>
          <a:custGeom>
            <a:avLst/>
            <a:gdLst/>
            <a:ahLst/>
            <a:cxnLst/>
            <a:rect b="b" l="l" r="r" t="t"/>
            <a:pathLst>
              <a:path h="0" w="504748">
                <a:moveTo>
                  <a:pt x="0" y="0"/>
                </a:moveTo>
                <a:lnTo>
                  <a:pt x="504748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5" name="object 155"/>
          <p:cNvSpPr/>
          <p:nvPr/>
        </p:nvSpPr>
        <p:spPr>
          <a:xfrm>
            <a:off x="5949442" y="4446143"/>
            <a:ext cx="1417319" cy="0"/>
          </a:xfrm>
          <a:custGeom>
            <a:avLst/>
            <a:gdLst/>
            <a:ahLst/>
            <a:cxnLst/>
            <a:rect b="b" l="l" r="r" t="t"/>
            <a:pathLst>
              <a:path h="0" w="1417319">
                <a:moveTo>
                  <a:pt x="0" y="0"/>
                </a:moveTo>
                <a:lnTo>
                  <a:pt x="141731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6" name="object 156"/>
          <p:cNvSpPr/>
          <p:nvPr/>
        </p:nvSpPr>
        <p:spPr>
          <a:xfrm>
            <a:off x="504444" y="4645787"/>
            <a:ext cx="18287" cy="0"/>
          </a:xfrm>
          <a:custGeom>
            <a:avLst/>
            <a:gdLst/>
            <a:ahLst/>
            <a:cxnLst/>
            <a:rect b="b" l="l" r="r" t="t"/>
            <a:pathLst>
              <a:path h="0" w="18287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7" name="object 157"/>
          <p:cNvSpPr/>
          <p:nvPr/>
        </p:nvSpPr>
        <p:spPr>
          <a:xfrm>
            <a:off x="522731" y="4645787"/>
            <a:ext cx="1644650" cy="0"/>
          </a:xfrm>
          <a:custGeom>
            <a:avLst/>
            <a:gdLst/>
            <a:ahLst/>
            <a:cxnLst/>
            <a:rect b="b" l="l" r="r" t="t"/>
            <a:pathLst>
              <a:path h="0" w="1644650">
                <a:moveTo>
                  <a:pt x="0" y="0"/>
                </a:moveTo>
                <a:lnTo>
                  <a:pt x="164465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8" name="object 158"/>
          <p:cNvSpPr/>
          <p:nvPr/>
        </p:nvSpPr>
        <p:spPr>
          <a:xfrm>
            <a:off x="2176526" y="4645787"/>
            <a:ext cx="791260" cy="0"/>
          </a:xfrm>
          <a:custGeom>
            <a:avLst/>
            <a:gdLst/>
            <a:ahLst/>
            <a:cxnLst/>
            <a:rect b="b" l="l" r="r" t="t"/>
            <a:pathLst>
              <a:path h="0" w="791260">
                <a:moveTo>
                  <a:pt x="0" y="0"/>
                </a:moveTo>
                <a:lnTo>
                  <a:pt x="79126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9" name="object 159"/>
          <p:cNvSpPr/>
          <p:nvPr/>
        </p:nvSpPr>
        <p:spPr>
          <a:xfrm>
            <a:off x="2977006" y="4645787"/>
            <a:ext cx="1819910" cy="0"/>
          </a:xfrm>
          <a:custGeom>
            <a:avLst/>
            <a:gdLst/>
            <a:ahLst/>
            <a:cxnLst/>
            <a:rect b="b" l="l" r="r" t="t"/>
            <a:pathLst>
              <a:path h="0"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0" name="object 160"/>
          <p:cNvSpPr/>
          <p:nvPr/>
        </p:nvSpPr>
        <p:spPr>
          <a:xfrm>
            <a:off x="4806061" y="4645787"/>
            <a:ext cx="620267" cy="0"/>
          </a:xfrm>
          <a:custGeom>
            <a:avLst/>
            <a:gdLst/>
            <a:ahLst/>
            <a:cxnLst/>
            <a:rect b="b" l="l" r="r" t="t"/>
            <a:pathLst>
              <a:path h="0" w="620267">
                <a:moveTo>
                  <a:pt x="0" y="0"/>
                </a:moveTo>
                <a:lnTo>
                  <a:pt x="620267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1" name="object 161"/>
          <p:cNvSpPr/>
          <p:nvPr/>
        </p:nvSpPr>
        <p:spPr>
          <a:xfrm>
            <a:off x="5435473" y="4645787"/>
            <a:ext cx="504748" cy="0"/>
          </a:xfrm>
          <a:custGeom>
            <a:avLst/>
            <a:gdLst/>
            <a:ahLst/>
            <a:cxnLst/>
            <a:rect b="b" l="l" r="r" t="t"/>
            <a:pathLst>
              <a:path h="0" w="504748">
                <a:moveTo>
                  <a:pt x="0" y="0"/>
                </a:moveTo>
                <a:lnTo>
                  <a:pt x="504748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2" name="object 162"/>
          <p:cNvSpPr/>
          <p:nvPr/>
        </p:nvSpPr>
        <p:spPr>
          <a:xfrm>
            <a:off x="5949442" y="4645787"/>
            <a:ext cx="1417319" cy="0"/>
          </a:xfrm>
          <a:custGeom>
            <a:avLst/>
            <a:gdLst/>
            <a:ahLst/>
            <a:cxnLst/>
            <a:rect b="b" l="l" r="r" t="t"/>
            <a:pathLst>
              <a:path h="0" w="1417319">
                <a:moveTo>
                  <a:pt x="0" y="0"/>
                </a:moveTo>
                <a:lnTo>
                  <a:pt x="141731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3" name="object 163"/>
          <p:cNvSpPr/>
          <p:nvPr/>
        </p:nvSpPr>
        <p:spPr>
          <a:xfrm>
            <a:off x="504444" y="4845431"/>
            <a:ext cx="18287" cy="0"/>
          </a:xfrm>
          <a:custGeom>
            <a:avLst/>
            <a:gdLst/>
            <a:ahLst/>
            <a:cxnLst/>
            <a:rect b="b" l="l" r="r" t="t"/>
            <a:pathLst>
              <a:path h="0" w="18287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4" name="object 164"/>
          <p:cNvSpPr/>
          <p:nvPr/>
        </p:nvSpPr>
        <p:spPr>
          <a:xfrm>
            <a:off x="522731" y="4845431"/>
            <a:ext cx="1644650" cy="0"/>
          </a:xfrm>
          <a:custGeom>
            <a:avLst/>
            <a:gdLst/>
            <a:ahLst/>
            <a:cxnLst/>
            <a:rect b="b" l="l" r="r" t="t"/>
            <a:pathLst>
              <a:path h="0" w="1644650">
                <a:moveTo>
                  <a:pt x="0" y="0"/>
                </a:moveTo>
                <a:lnTo>
                  <a:pt x="164465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5" name="object 165"/>
          <p:cNvSpPr/>
          <p:nvPr/>
        </p:nvSpPr>
        <p:spPr>
          <a:xfrm>
            <a:off x="2176526" y="4845431"/>
            <a:ext cx="791260" cy="0"/>
          </a:xfrm>
          <a:custGeom>
            <a:avLst/>
            <a:gdLst/>
            <a:ahLst/>
            <a:cxnLst/>
            <a:rect b="b" l="l" r="r" t="t"/>
            <a:pathLst>
              <a:path h="0" w="791260">
                <a:moveTo>
                  <a:pt x="0" y="0"/>
                </a:moveTo>
                <a:lnTo>
                  <a:pt x="79126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6" name="object 166"/>
          <p:cNvSpPr/>
          <p:nvPr/>
        </p:nvSpPr>
        <p:spPr>
          <a:xfrm>
            <a:off x="2977006" y="4845431"/>
            <a:ext cx="1819910" cy="0"/>
          </a:xfrm>
          <a:custGeom>
            <a:avLst/>
            <a:gdLst/>
            <a:ahLst/>
            <a:cxnLst/>
            <a:rect b="b" l="l" r="r" t="t"/>
            <a:pathLst>
              <a:path h="0"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7" name="object 167"/>
          <p:cNvSpPr/>
          <p:nvPr/>
        </p:nvSpPr>
        <p:spPr>
          <a:xfrm>
            <a:off x="4806061" y="4845431"/>
            <a:ext cx="620267" cy="0"/>
          </a:xfrm>
          <a:custGeom>
            <a:avLst/>
            <a:gdLst/>
            <a:ahLst/>
            <a:cxnLst/>
            <a:rect b="b" l="l" r="r" t="t"/>
            <a:pathLst>
              <a:path h="0" w="620267">
                <a:moveTo>
                  <a:pt x="0" y="0"/>
                </a:moveTo>
                <a:lnTo>
                  <a:pt x="620267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8" name="object 168"/>
          <p:cNvSpPr/>
          <p:nvPr/>
        </p:nvSpPr>
        <p:spPr>
          <a:xfrm>
            <a:off x="5435473" y="4845431"/>
            <a:ext cx="504748" cy="0"/>
          </a:xfrm>
          <a:custGeom>
            <a:avLst/>
            <a:gdLst/>
            <a:ahLst/>
            <a:cxnLst/>
            <a:rect b="b" l="l" r="r" t="t"/>
            <a:pathLst>
              <a:path h="0" w="504748">
                <a:moveTo>
                  <a:pt x="0" y="0"/>
                </a:moveTo>
                <a:lnTo>
                  <a:pt x="504748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9" name="object 169"/>
          <p:cNvSpPr/>
          <p:nvPr/>
        </p:nvSpPr>
        <p:spPr>
          <a:xfrm>
            <a:off x="5949442" y="4845431"/>
            <a:ext cx="1417319" cy="0"/>
          </a:xfrm>
          <a:custGeom>
            <a:avLst/>
            <a:gdLst/>
            <a:ahLst/>
            <a:cxnLst/>
            <a:rect b="b" l="l" r="r" t="t"/>
            <a:pathLst>
              <a:path h="0" w="1417319">
                <a:moveTo>
                  <a:pt x="0" y="0"/>
                </a:moveTo>
                <a:lnTo>
                  <a:pt x="141731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0" name="object 170"/>
          <p:cNvSpPr/>
          <p:nvPr/>
        </p:nvSpPr>
        <p:spPr>
          <a:xfrm>
            <a:off x="2171954" y="3447160"/>
            <a:ext cx="0" cy="1593342"/>
          </a:xfrm>
          <a:custGeom>
            <a:avLst/>
            <a:gdLst/>
            <a:ahLst/>
            <a:cxnLst/>
            <a:rect b="b" l="l" r="r" t="t"/>
            <a:pathLst>
              <a:path h="1593342" w="0">
                <a:moveTo>
                  <a:pt x="0" y="0"/>
                </a:moveTo>
                <a:lnTo>
                  <a:pt x="0" y="1593342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1" name="object 171"/>
          <p:cNvSpPr/>
          <p:nvPr/>
        </p:nvSpPr>
        <p:spPr>
          <a:xfrm>
            <a:off x="2972435" y="3447160"/>
            <a:ext cx="0" cy="1593342"/>
          </a:xfrm>
          <a:custGeom>
            <a:avLst/>
            <a:gdLst/>
            <a:ahLst/>
            <a:cxnLst/>
            <a:rect b="b" l="l" r="r" t="t"/>
            <a:pathLst>
              <a:path h="1593342" w="0">
                <a:moveTo>
                  <a:pt x="0" y="0"/>
                </a:moveTo>
                <a:lnTo>
                  <a:pt x="0" y="1593342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2" name="object 172"/>
          <p:cNvSpPr/>
          <p:nvPr/>
        </p:nvSpPr>
        <p:spPr>
          <a:xfrm>
            <a:off x="4801489" y="3447160"/>
            <a:ext cx="0" cy="1593342"/>
          </a:xfrm>
          <a:custGeom>
            <a:avLst/>
            <a:gdLst/>
            <a:ahLst/>
            <a:cxnLst/>
            <a:rect b="b" l="l" r="r" t="t"/>
            <a:pathLst>
              <a:path h="1593342" w="0">
                <a:moveTo>
                  <a:pt x="0" y="0"/>
                </a:moveTo>
                <a:lnTo>
                  <a:pt x="0" y="1593342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3" name="object 173"/>
          <p:cNvSpPr/>
          <p:nvPr/>
        </p:nvSpPr>
        <p:spPr>
          <a:xfrm>
            <a:off x="5430901" y="3447160"/>
            <a:ext cx="0" cy="1593342"/>
          </a:xfrm>
          <a:custGeom>
            <a:avLst/>
            <a:gdLst/>
            <a:ahLst/>
            <a:cxnLst/>
            <a:rect b="b" l="l" r="r" t="t"/>
            <a:pathLst>
              <a:path h="1593342" w="0">
                <a:moveTo>
                  <a:pt x="0" y="0"/>
                </a:moveTo>
                <a:lnTo>
                  <a:pt x="0" y="1593342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4" name="object 174"/>
          <p:cNvSpPr/>
          <p:nvPr/>
        </p:nvSpPr>
        <p:spPr>
          <a:xfrm>
            <a:off x="5944870" y="3447160"/>
            <a:ext cx="0" cy="1593342"/>
          </a:xfrm>
          <a:custGeom>
            <a:avLst/>
            <a:gdLst/>
            <a:ahLst/>
            <a:cxnLst/>
            <a:rect b="b" l="l" r="r" t="t"/>
            <a:pathLst>
              <a:path h="1593342" w="0">
                <a:moveTo>
                  <a:pt x="0" y="0"/>
                </a:moveTo>
                <a:lnTo>
                  <a:pt x="0" y="1593342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5" name="object 175"/>
          <p:cNvSpPr/>
          <p:nvPr/>
        </p:nvSpPr>
        <p:spPr>
          <a:xfrm>
            <a:off x="504444" y="5050408"/>
            <a:ext cx="18287" cy="0"/>
          </a:xfrm>
          <a:custGeom>
            <a:avLst/>
            <a:gdLst/>
            <a:ahLst/>
            <a:cxnLst/>
            <a:rect b="b" l="l" r="r" t="t"/>
            <a:pathLst>
              <a:path h="0" w="18287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2108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6" name="object 176"/>
          <p:cNvSpPr/>
          <p:nvPr/>
        </p:nvSpPr>
        <p:spPr>
          <a:xfrm>
            <a:off x="522731" y="5049647"/>
            <a:ext cx="1644650" cy="0"/>
          </a:xfrm>
          <a:custGeom>
            <a:avLst/>
            <a:gdLst/>
            <a:ahLst/>
            <a:cxnLst/>
            <a:rect b="b" l="l" r="r" t="t"/>
            <a:pathLst>
              <a:path h="0" w="1644650">
                <a:moveTo>
                  <a:pt x="0" y="0"/>
                </a:moveTo>
                <a:lnTo>
                  <a:pt x="1644650" y="0"/>
                </a:lnTo>
              </a:path>
            </a:pathLst>
          </a:custGeom>
          <a:ln w="1955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7" name="object 177"/>
          <p:cNvSpPr/>
          <p:nvPr/>
        </p:nvSpPr>
        <p:spPr>
          <a:xfrm>
            <a:off x="2167381" y="5049647"/>
            <a:ext cx="18287" cy="0"/>
          </a:xfrm>
          <a:custGeom>
            <a:avLst/>
            <a:gdLst/>
            <a:ahLst/>
            <a:cxnLst/>
            <a:rect b="b" l="l" r="r" t="t"/>
            <a:pathLst>
              <a:path h="0" w="18287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1955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8" name="object 178"/>
          <p:cNvSpPr/>
          <p:nvPr/>
        </p:nvSpPr>
        <p:spPr>
          <a:xfrm>
            <a:off x="2185669" y="5049647"/>
            <a:ext cx="782116" cy="0"/>
          </a:xfrm>
          <a:custGeom>
            <a:avLst/>
            <a:gdLst/>
            <a:ahLst/>
            <a:cxnLst/>
            <a:rect b="b" l="l" r="r" t="t"/>
            <a:pathLst>
              <a:path h="0" w="782116">
                <a:moveTo>
                  <a:pt x="0" y="0"/>
                </a:moveTo>
                <a:lnTo>
                  <a:pt x="782116" y="0"/>
                </a:lnTo>
              </a:path>
            </a:pathLst>
          </a:custGeom>
          <a:ln w="1955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9" name="object 179"/>
          <p:cNvSpPr/>
          <p:nvPr/>
        </p:nvSpPr>
        <p:spPr>
          <a:xfrm>
            <a:off x="2967863" y="5049647"/>
            <a:ext cx="18287" cy="0"/>
          </a:xfrm>
          <a:custGeom>
            <a:avLst/>
            <a:gdLst/>
            <a:ahLst/>
            <a:cxnLst/>
            <a:rect b="b" l="l" r="r" t="t"/>
            <a:pathLst>
              <a:path h="0" w="18287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1955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0" name="object 180"/>
          <p:cNvSpPr/>
          <p:nvPr/>
        </p:nvSpPr>
        <p:spPr>
          <a:xfrm>
            <a:off x="2986151" y="5049647"/>
            <a:ext cx="1810766" cy="0"/>
          </a:xfrm>
          <a:custGeom>
            <a:avLst/>
            <a:gdLst/>
            <a:ahLst/>
            <a:cxnLst/>
            <a:rect b="b" l="l" r="r" t="t"/>
            <a:pathLst>
              <a:path h="0" w="1810766">
                <a:moveTo>
                  <a:pt x="0" y="0"/>
                </a:moveTo>
                <a:lnTo>
                  <a:pt x="1810766" y="0"/>
                </a:lnTo>
              </a:path>
            </a:pathLst>
          </a:custGeom>
          <a:ln w="1955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1" name="object 181"/>
          <p:cNvSpPr/>
          <p:nvPr/>
        </p:nvSpPr>
        <p:spPr>
          <a:xfrm>
            <a:off x="4796917" y="5049647"/>
            <a:ext cx="18287" cy="0"/>
          </a:xfrm>
          <a:custGeom>
            <a:avLst/>
            <a:gdLst/>
            <a:ahLst/>
            <a:cxnLst/>
            <a:rect b="b" l="l" r="r" t="t"/>
            <a:pathLst>
              <a:path h="0" w="18287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1955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2" name="object 182"/>
          <p:cNvSpPr/>
          <p:nvPr/>
        </p:nvSpPr>
        <p:spPr>
          <a:xfrm>
            <a:off x="4815205" y="5049647"/>
            <a:ext cx="611124" cy="0"/>
          </a:xfrm>
          <a:custGeom>
            <a:avLst/>
            <a:gdLst/>
            <a:ahLst/>
            <a:cxnLst/>
            <a:rect b="b" l="l" r="r" t="t"/>
            <a:pathLst>
              <a:path h="0" w="611124">
                <a:moveTo>
                  <a:pt x="0" y="0"/>
                </a:moveTo>
                <a:lnTo>
                  <a:pt x="611124" y="0"/>
                </a:lnTo>
              </a:path>
            </a:pathLst>
          </a:custGeom>
          <a:ln w="1955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3" name="object 183"/>
          <p:cNvSpPr/>
          <p:nvPr/>
        </p:nvSpPr>
        <p:spPr>
          <a:xfrm>
            <a:off x="5426329" y="5049647"/>
            <a:ext cx="18287" cy="0"/>
          </a:xfrm>
          <a:custGeom>
            <a:avLst/>
            <a:gdLst/>
            <a:ahLst/>
            <a:cxnLst/>
            <a:rect b="b" l="l" r="r" t="t"/>
            <a:pathLst>
              <a:path h="0" w="18287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1955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4" name="object 184"/>
          <p:cNvSpPr/>
          <p:nvPr/>
        </p:nvSpPr>
        <p:spPr>
          <a:xfrm>
            <a:off x="5444617" y="5049647"/>
            <a:ext cx="495604" cy="0"/>
          </a:xfrm>
          <a:custGeom>
            <a:avLst/>
            <a:gdLst/>
            <a:ahLst/>
            <a:cxnLst/>
            <a:rect b="b" l="l" r="r" t="t"/>
            <a:pathLst>
              <a:path h="0" w="495604">
                <a:moveTo>
                  <a:pt x="0" y="0"/>
                </a:moveTo>
                <a:lnTo>
                  <a:pt x="495604" y="0"/>
                </a:lnTo>
              </a:path>
            </a:pathLst>
          </a:custGeom>
          <a:ln w="1955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5" name="object 185"/>
          <p:cNvSpPr/>
          <p:nvPr/>
        </p:nvSpPr>
        <p:spPr>
          <a:xfrm>
            <a:off x="5940298" y="5049647"/>
            <a:ext cx="18287" cy="0"/>
          </a:xfrm>
          <a:custGeom>
            <a:avLst/>
            <a:gdLst/>
            <a:ahLst/>
            <a:cxnLst/>
            <a:rect b="b" l="l" r="r" t="t"/>
            <a:pathLst>
              <a:path h="0" w="18287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1955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6" name="object 186"/>
          <p:cNvSpPr/>
          <p:nvPr/>
        </p:nvSpPr>
        <p:spPr>
          <a:xfrm>
            <a:off x="5958586" y="5049647"/>
            <a:ext cx="1408175" cy="0"/>
          </a:xfrm>
          <a:custGeom>
            <a:avLst/>
            <a:gdLst/>
            <a:ahLst/>
            <a:cxnLst/>
            <a:rect b="b" l="l" r="r" t="t"/>
            <a:pathLst>
              <a:path h="0" w="1408175">
                <a:moveTo>
                  <a:pt x="0" y="0"/>
                </a:moveTo>
                <a:lnTo>
                  <a:pt x="1408175" y="0"/>
                </a:lnTo>
              </a:path>
            </a:pathLst>
          </a:custGeom>
          <a:ln w="1955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7" name="object 187"/>
          <p:cNvSpPr/>
          <p:nvPr/>
        </p:nvSpPr>
        <p:spPr>
          <a:xfrm>
            <a:off x="504444" y="5215763"/>
            <a:ext cx="18287" cy="0"/>
          </a:xfrm>
          <a:custGeom>
            <a:avLst/>
            <a:gdLst/>
            <a:ahLst/>
            <a:cxnLst/>
            <a:rect b="b" l="l" r="r" t="t"/>
            <a:pathLst>
              <a:path h="0" w="18287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8" name="object 188"/>
          <p:cNvSpPr/>
          <p:nvPr/>
        </p:nvSpPr>
        <p:spPr>
          <a:xfrm>
            <a:off x="522731" y="5215763"/>
            <a:ext cx="3016631" cy="0"/>
          </a:xfrm>
          <a:custGeom>
            <a:avLst/>
            <a:gdLst/>
            <a:ahLst/>
            <a:cxnLst/>
            <a:rect b="b" l="l" r="r" t="t"/>
            <a:pathLst>
              <a:path h="0" w="3016631">
                <a:moveTo>
                  <a:pt x="0" y="0"/>
                </a:moveTo>
                <a:lnTo>
                  <a:pt x="3016631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9" name="object 189"/>
          <p:cNvSpPr/>
          <p:nvPr/>
        </p:nvSpPr>
        <p:spPr>
          <a:xfrm>
            <a:off x="3548507" y="5215763"/>
            <a:ext cx="1877822" cy="0"/>
          </a:xfrm>
          <a:custGeom>
            <a:avLst/>
            <a:gdLst/>
            <a:ahLst/>
            <a:cxnLst/>
            <a:rect b="b" l="l" r="r" t="t"/>
            <a:pathLst>
              <a:path h="0" w="1877822">
                <a:moveTo>
                  <a:pt x="0" y="0"/>
                </a:moveTo>
                <a:lnTo>
                  <a:pt x="1877822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0" name="object 190"/>
          <p:cNvSpPr/>
          <p:nvPr/>
        </p:nvSpPr>
        <p:spPr>
          <a:xfrm>
            <a:off x="5435473" y="5215763"/>
            <a:ext cx="1931161" cy="0"/>
          </a:xfrm>
          <a:custGeom>
            <a:avLst/>
            <a:gdLst/>
            <a:ahLst/>
            <a:cxnLst/>
            <a:rect b="b" l="l" r="r" t="t"/>
            <a:pathLst>
              <a:path h="0" w="1931161">
                <a:moveTo>
                  <a:pt x="0" y="0"/>
                </a:moveTo>
                <a:lnTo>
                  <a:pt x="1931161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1" name="object 191"/>
          <p:cNvSpPr/>
          <p:nvPr/>
        </p:nvSpPr>
        <p:spPr>
          <a:xfrm>
            <a:off x="504444" y="5600065"/>
            <a:ext cx="18287" cy="0"/>
          </a:xfrm>
          <a:custGeom>
            <a:avLst/>
            <a:gdLst/>
            <a:ahLst/>
            <a:cxnLst/>
            <a:rect b="b" l="l" r="r" t="t"/>
            <a:pathLst>
              <a:path h="0" w="18287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2" name="object 192"/>
          <p:cNvSpPr/>
          <p:nvPr/>
        </p:nvSpPr>
        <p:spPr>
          <a:xfrm>
            <a:off x="522731" y="5600065"/>
            <a:ext cx="3016631" cy="0"/>
          </a:xfrm>
          <a:custGeom>
            <a:avLst/>
            <a:gdLst/>
            <a:ahLst/>
            <a:cxnLst/>
            <a:rect b="b" l="l" r="r" t="t"/>
            <a:pathLst>
              <a:path h="0" w="3016631">
                <a:moveTo>
                  <a:pt x="0" y="0"/>
                </a:moveTo>
                <a:lnTo>
                  <a:pt x="3016631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3" name="object 193"/>
          <p:cNvSpPr/>
          <p:nvPr/>
        </p:nvSpPr>
        <p:spPr>
          <a:xfrm>
            <a:off x="3548507" y="5600065"/>
            <a:ext cx="1877822" cy="0"/>
          </a:xfrm>
          <a:custGeom>
            <a:avLst/>
            <a:gdLst/>
            <a:ahLst/>
            <a:cxnLst/>
            <a:rect b="b" l="l" r="r" t="t"/>
            <a:pathLst>
              <a:path h="0" w="1877822">
                <a:moveTo>
                  <a:pt x="0" y="0"/>
                </a:moveTo>
                <a:lnTo>
                  <a:pt x="1877822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4" name="object 194"/>
          <p:cNvSpPr/>
          <p:nvPr/>
        </p:nvSpPr>
        <p:spPr>
          <a:xfrm>
            <a:off x="5435473" y="5600065"/>
            <a:ext cx="1931161" cy="0"/>
          </a:xfrm>
          <a:custGeom>
            <a:avLst/>
            <a:gdLst/>
            <a:ahLst/>
            <a:cxnLst/>
            <a:rect b="b" l="l" r="r" t="t"/>
            <a:pathLst>
              <a:path h="0" w="1931161">
                <a:moveTo>
                  <a:pt x="0" y="0"/>
                </a:moveTo>
                <a:lnTo>
                  <a:pt x="1931161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5" name="object 195"/>
          <p:cNvSpPr/>
          <p:nvPr/>
        </p:nvSpPr>
        <p:spPr>
          <a:xfrm>
            <a:off x="504444" y="6695821"/>
            <a:ext cx="18287" cy="0"/>
          </a:xfrm>
          <a:custGeom>
            <a:avLst/>
            <a:gdLst/>
            <a:ahLst/>
            <a:cxnLst/>
            <a:rect b="b" l="l" r="r" t="t"/>
            <a:pathLst>
              <a:path h="0" w="18287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6" name="object 196"/>
          <p:cNvSpPr/>
          <p:nvPr/>
        </p:nvSpPr>
        <p:spPr>
          <a:xfrm>
            <a:off x="522731" y="6695821"/>
            <a:ext cx="3016631" cy="0"/>
          </a:xfrm>
          <a:custGeom>
            <a:avLst/>
            <a:gdLst/>
            <a:ahLst/>
            <a:cxnLst/>
            <a:rect b="b" l="l" r="r" t="t"/>
            <a:pathLst>
              <a:path h="0" w="3016631">
                <a:moveTo>
                  <a:pt x="0" y="0"/>
                </a:moveTo>
                <a:lnTo>
                  <a:pt x="3016631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7" name="object 197"/>
          <p:cNvSpPr/>
          <p:nvPr/>
        </p:nvSpPr>
        <p:spPr>
          <a:xfrm>
            <a:off x="3548507" y="6695821"/>
            <a:ext cx="1877822" cy="0"/>
          </a:xfrm>
          <a:custGeom>
            <a:avLst/>
            <a:gdLst/>
            <a:ahLst/>
            <a:cxnLst/>
            <a:rect b="b" l="l" r="r" t="t"/>
            <a:pathLst>
              <a:path h="0" w="1877822">
                <a:moveTo>
                  <a:pt x="0" y="0"/>
                </a:moveTo>
                <a:lnTo>
                  <a:pt x="1877822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8" name="object 198"/>
          <p:cNvSpPr/>
          <p:nvPr/>
        </p:nvSpPr>
        <p:spPr>
          <a:xfrm>
            <a:off x="5435473" y="6695821"/>
            <a:ext cx="1931161" cy="0"/>
          </a:xfrm>
          <a:custGeom>
            <a:avLst/>
            <a:gdLst/>
            <a:ahLst/>
            <a:cxnLst/>
            <a:rect b="b" l="l" r="r" t="t"/>
            <a:pathLst>
              <a:path h="0" w="1931161">
                <a:moveTo>
                  <a:pt x="0" y="0"/>
                </a:moveTo>
                <a:lnTo>
                  <a:pt x="1931161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9" name="object 199"/>
          <p:cNvSpPr/>
          <p:nvPr/>
        </p:nvSpPr>
        <p:spPr>
          <a:xfrm>
            <a:off x="3543935" y="5211191"/>
            <a:ext cx="0" cy="2106421"/>
          </a:xfrm>
          <a:custGeom>
            <a:avLst/>
            <a:gdLst/>
            <a:ahLst/>
            <a:cxnLst/>
            <a:rect b="b" l="l" r="r" t="t"/>
            <a:pathLst>
              <a:path h="2106421" w="0">
                <a:moveTo>
                  <a:pt x="0" y="0"/>
                </a:moveTo>
                <a:lnTo>
                  <a:pt x="0" y="2106421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0" name="object 200"/>
          <p:cNvSpPr/>
          <p:nvPr/>
        </p:nvSpPr>
        <p:spPr>
          <a:xfrm>
            <a:off x="5430901" y="5211191"/>
            <a:ext cx="0" cy="2106421"/>
          </a:xfrm>
          <a:custGeom>
            <a:avLst/>
            <a:gdLst/>
            <a:ahLst/>
            <a:cxnLst/>
            <a:rect b="b" l="l" r="r" t="t"/>
            <a:pathLst>
              <a:path h="2106421" w="0">
                <a:moveTo>
                  <a:pt x="0" y="0"/>
                </a:moveTo>
                <a:lnTo>
                  <a:pt x="0" y="2106421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1" name="object 201"/>
          <p:cNvSpPr/>
          <p:nvPr/>
        </p:nvSpPr>
        <p:spPr>
          <a:xfrm>
            <a:off x="504444" y="7313040"/>
            <a:ext cx="18287" cy="0"/>
          </a:xfrm>
          <a:custGeom>
            <a:avLst/>
            <a:gdLst/>
            <a:ahLst/>
            <a:cxnLst/>
            <a:rect b="b" l="l" r="r" t="t"/>
            <a:pathLst>
              <a:path h="0" w="18287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2" name="object 202"/>
          <p:cNvSpPr/>
          <p:nvPr/>
        </p:nvSpPr>
        <p:spPr>
          <a:xfrm>
            <a:off x="522731" y="7313040"/>
            <a:ext cx="3016631" cy="0"/>
          </a:xfrm>
          <a:custGeom>
            <a:avLst/>
            <a:gdLst/>
            <a:ahLst/>
            <a:cxnLst/>
            <a:rect b="b" l="l" r="r" t="t"/>
            <a:pathLst>
              <a:path h="0" w="3016631">
                <a:moveTo>
                  <a:pt x="0" y="0"/>
                </a:moveTo>
                <a:lnTo>
                  <a:pt x="3016631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3" name="object 203"/>
          <p:cNvSpPr/>
          <p:nvPr/>
        </p:nvSpPr>
        <p:spPr>
          <a:xfrm>
            <a:off x="3548507" y="7313040"/>
            <a:ext cx="1877822" cy="0"/>
          </a:xfrm>
          <a:custGeom>
            <a:avLst/>
            <a:gdLst/>
            <a:ahLst/>
            <a:cxnLst/>
            <a:rect b="b" l="l" r="r" t="t"/>
            <a:pathLst>
              <a:path h="0" w="1877822">
                <a:moveTo>
                  <a:pt x="0" y="0"/>
                </a:moveTo>
                <a:lnTo>
                  <a:pt x="1877822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4" name="object 204"/>
          <p:cNvSpPr/>
          <p:nvPr/>
        </p:nvSpPr>
        <p:spPr>
          <a:xfrm>
            <a:off x="5435473" y="7313040"/>
            <a:ext cx="1931161" cy="0"/>
          </a:xfrm>
          <a:custGeom>
            <a:avLst/>
            <a:gdLst/>
            <a:ahLst/>
            <a:cxnLst/>
            <a:rect b="b" l="l" r="r" t="t"/>
            <a:pathLst>
              <a:path h="0" w="1931161">
                <a:moveTo>
                  <a:pt x="0" y="0"/>
                </a:moveTo>
                <a:lnTo>
                  <a:pt x="1931161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5" name="object 205"/>
          <p:cNvSpPr/>
          <p:nvPr/>
        </p:nvSpPr>
        <p:spPr>
          <a:xfrm>
            <a:off x="504444" y="8261349"/>
            <a:ext cx="18287" cy="0"/>
          </a:xfrm>
          <a:custGeom>
            <a:avLst/>
            <a:gdLst/>
            <a:ahLst/>
            <a:cxnLst/>
            <a:rect b="b" l="l" r="r" t="t"/>
            <a:pathLst>
              <a:path h="0" w="18287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6" name="object 206"/>
          <p:cNvSpPr/>
          <p:nvPr/>
        </p:nvSpPr>
        <p:spPr>
          <a:xfrm>
            <a:off x="522731" y="8261349"/>
            <a:ext cx="3417443" cy="0"/>
          </a:xfrm>
          <a:custGeom>
            <a:avLst/>
            <a:gdLst/>
            <a:ahLst/>
            <a:cxnLst/>
            <a:rect b="b" l="l" r="r" t="t"/>
            <a:pathLst>
              <a:path h="0" w="3417443">
                <a:moveTo>
                  <a:pt x="0" y="0"/>
                </a:moveTo>
                <a:lnTo>
                  <a:pt x="3417443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7" name="object 207"/>
          <p:cNvSpPr/>
          <p:nvPr/>
        </p:nvSpPr>
        <p:spPr>
          <a:xfrm>
            <a:off x="3949319" y="8261349"/>
            <a:ext cx="3417442" cy="0"/>
          </a:xfrm>
          <a:custGeom>
            <a:avLst/>
            <a:gdLst/>
            <a:ahLst/>
            <a:cxnLst/>
            <a:rect b="b" l="l" r="r" t="t"/>
            <a:pathLst>
              <a:path h="0" w="3417442">
                <a:moveTo>
                  <a:pt x="0" y="0"/>
                </a:moveTo>
                <a:lnTo>
                  <a:pt x="3417442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8" name="object 208"/>
          <p:cNvSpPr/>
          <p:nvPr/>
        </p:nvSpPr>
        <p:spPr>
          <a:xfrm>
            <a:off x="504444" y="8460994"/>
            <a:ext cx="18287" cy="0"/>
          </a:xfrm>
          <a:custGeom>
            <a:avLst/>
            <a:gdLst/>
            <a:ahLst/>
            <a:cxnLst/>
            <a:rect b="b" l="l" r="r" t="t"/>
            <a:pathLst>
              <a:path h="0" w="18287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9" name="object 209"/>
          <p:cNvSpPr/>
          <p:nvPr/>
        </p:nvSpPr>
        <p:spPr>
          <a:xfrm>
            <a:off x="522731" y="8460994"/>
            <a:ext cx="3417443" cy="0"/>
          </a:xfrm>
          <a:custGeom>
            <a:avLst/>
            <a:gdLst/>
            <a:ahLst/>
            <a:cxnLst/>
            <a:rect b="b" l="l" r="r" t="t"/>
            <a:pathLst>
              <a:path h="0" w="3417443">
                <a:moveTo>
                  <a:pt x="0" y="0"/>
                </a:moveTo>
                <a:lnTo>
                  <a:pt x="3417443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0" name="object 210"/>
          <p:cNvSpPr/>
          <p:nvPr/>
        </p:nvSpPr>
        <p:spPr>
          <a:xfrm>
            <a:off x="3949319" y="8460994"/>
            <a:ext cx="1457198" cy="0"/>
          </a:xfrm>
          <a:custGeom>
            <a:avLst/>
            <a:gdLst/>
            <a:ahLst/>
            <a:cxnLst/>
            <a:rect b="b" l="l" r="r" t="t"/>
            <a:pathLst>
              <a:path h="0" w="1457198">
                <a:moveTo>
                  <a:pt x="0" y="0"/>
                </a:moveTo>
                <a:lnTo>
                  <a:pt x="1457198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1" name="object 211"/>
          <p:cNvSpPr/>
          <p:nvPr/>
        </p:nvSpPr>
        <p:spPr>
          <a:xfrm>
            <a:off x="5415661" y="8460994"/>
            <a:ext cx="1950973" cy="0"/>
          </a:xfrm>
          <a:custGeom>
            <a:avLst/>
            <a:gdLst/>
            <a:ahLst/>
            <a:cxnLst/>
            <a:rect b="b" l="l" r="r" t="t"/>
            <a:pathLst>
              <a:path h="0" w="1950973">
                <a:moveTo>
                  <a:pt x="0" y="0"/>
                </a:moveTo>
                <a:lnTo>
                  <a:pt x="1950973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2" name="object 212"/>
          <p:cNvSpPr/>
          <p:nvPr/>
        </p:nvSpPr>
        <p:spPr>
          <a:xfrm>
            <a:off x="3944747" y="8256777"/>
            <a:ext cx="0" cy="408432"/>
          </a:xfrm>
          <a:custGeom>
            <a:avLst/>
            <a:gdLst/>
            <a:ahLst/>
            <a:cxnLst/>
            <a:rect b="b" l="l" r="r" t="t"/>
            <a:pathLst>
              <a:path h="408432" w="0">
                <a:moveTo>
                  <a:pt x="0" y="0"/>
                </a:moveTo>
                <a:lnTo>
                  <a:pt x="0" y="408431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3" name="object 213"/>
          <p:cNvSpPr/>
          <p:nvPr/>
        </p:nvSpPr>
        <p:spPr>
          <a:xfrm>
            <a:off x="5411089" y="8456422"/>
            <a:ext cx="0" cy="208787"/>
          </a:xfrm>
          <a:custGeom>
            <a:avLst/>
            <a:gdLst/>
            <a:ahLst/>
            <a:cxnLst/>
            <a:rect b="b" l="l" r="r" t="t"/>
            <a:pathLst>
              <a:path h="208787" w="0">
                <a:moveTo>
                  <a:pt x="0" y="0"/>
                </a:moveTo>
                <a:lnTo>
                  <a:pt x="0" y="208787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4" name="object 214"/>
          <p:cNvSpPr/>
          <p:nvPr/>
        </p:nvSpPr>
        <p:spPr>
          <a:xfrm>
            <a:off x="504444" y="8660637"/>
            <a:ext cx="18287" cy="0"/>
          </a:xfrm>
          <a:custGeom>
            <a:avLst/>
            <a:gdLst/>
            <a:ahLst/>
            <a:cxnLst/>
            <a:rect b="b" l="l" r="r" t="t"/>
            <a:pathLst>
              <a:path h="0" w="18287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5" name="object 215"/>
          <p:cNvSpPr/>
          <p:nvPr/>
        </p:nvSpPr>
        <p:spPr>
          <a:xfrm>
            <a:off x="522731" y="8660637"/>
            <a:ext cx="3417443" cy="0"/>
          </a:xfrm>
          <a:custGeom>
            <a:avLst/>
            <a:gdLst/>
            <a:ahLst/>
            <a:cxnLst/>
            <a:rect b="b" l="l" r="r" t="t"/>
            <a:pathLst>
              <a:path h="0" w="3417443">
                <a:moveTo>
                  <a:pt x="0" y="0"/>
                </a:moveTo>
                <a:lnTo>
                  <a:pt x="3417443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6" name="object 216"/>
          <p:cNvSpPr/>
          <p:nvPr/>
        </p:nvSpPr>
        <p:spPr>
          <a:xfrm>
            <a:off x="3949319" y="8660637"/>
            <a:ext cx="1457198" cy="0"/>
          </a:xfrm>
          <a:custGeom>
            <a:avLst/>
            <a:gdLst/>
            <a:ahLst/>
            <a:cxnLst/>
            <a:rect b="b" l="l" r="r" t="t"/>
            <a:pathLst>
              <a:path h="0" w="1457198">
                <a:moveTo>
                  <a:pt x="0" y="0"/>
                </a:moveTo>
                <a:lnTo>
                  <a:pt x="1457198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7" name="object 217"/>
          <p:cNvSpPr/>
          <p:nvPr/>
        </p:nvSpPr>
        <p:spPr>
          <a:xfrm>
            <a:off x="5415661" y="8660637"/>
            <a:ext cx="1950973" cy="0"/>
          </a:xfrm>
          <a:custGeom>
            <a:avLst/>
            <a:gdLst/>
            <a:ahLst/>
            <a:cxnLst/>
            <a:rect b="b" l="l" r="r" t="t"/>
            <a:pathLst>
              <a:path h="0" w="1950973">
                <a:moveTo>
                  <a:pt x="0" y="0"/>
                </a:moveTo>
                <a:lnTo>
                  <a:pt x="1950973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8" name="object 218"/>
          <p:cNvSpPr/>
          <p:nvPr/>
        </p:nvSpPr>
        <p:spPr>
          <a:xfrm>
            <a:off x="515246" y="3432682"/>
            <a:ext cx="0" cy="5839028"/>
          </a:xfrm>
          <a:custGeom>
            <a:avLst/>
            <a:gdLst/>
            <a:ahLst/>
            <a:cxnLst/>
            <a:rect b="b" l="l" r="r" t="t"/>
            <a:pathLst>
              <a:path h="5839028" w="0">
                <a:moveTo>
                  <a:pt x="0" y="0"/>
                </a:moveTo>
                <a:lnTo>
                  <a:pt x="0" y="5839028"/>
                </a:lnTo>
              </a:path>
            </a:pathLst>
          </a:custGeom>
          <a:ln w="1955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9" name="object 219"/>
          <p:cNvSpPr/>
          <p:nvPr/>
        </p:nvSpPr>
        <p:spPr>
          <a:xfrm>
            <a:off x="522731" y="9262567"/>
            <a:ext cx="6844030" cy="0"/>
          </a:xfrm>
          <a:custGeom>
            <a:avLst/>
            <a:gdLst/>
            <a:ahLst/>
            <a:cxnLst/>
            <a:rect b="b" l="l" r="r" t="t"/>
            <a:pathLst>
              <a:path h="0" w="6844030">
                <a:moveTo>
                  <a:pt x="0" y="0"/>
                </a:moveTo>
                <a:lnTo>
                  <a:pt x="6844030" y="0"/>
                </a:lnTo>
              </a:path>
            </a:pathLst>
          </a:custGeom>
          <a:ln w="1955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0" name="object 220"/>
          <p:cNvSpPr/>
          <p:nvPr/>
        </p:nvSpPr>
        <p:spPr>
          <a:xfrm>
            <a:off x="7375906" y="3432682"/>
            <a:ext cx="0" cy="5839028"/>
          </a:xfrm>
          <a:custGeom>
            <a:avLst/>
            <a:gdLst/>
            <a:ahLst/>
            <a:cxnLst/>
            <a:rect b="b" l="l" r="r" t="t"/>
            <a:pathLst>
              <a:path h="5839028" w="0">
                <a:moveTo>
                  <a:pt x="0" y="0"/>
                </a:moveTo>
                <a:lnTo>
                  <a:pt x="0" y="5839028"/>
                </a:lnTo>
              </a:path>
            </a:pathLst>
          </a:custGeom>
          <a:ln w="1955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3594227" y="6564757"/>
            <a:ext cx="1786381" cy="0"/>
          </a:xfrm>
          <a:custGeom>
            <a:avLst/>
            <a:gdLst/>
            <a:ahLst/>
            <a:cxnLst/>
            <a:rect b="b" l="l" r="r" t="t"/>
            <a:pathLst>
              <a:path h="0" w="1786381">
                <a:moveTo>
                  <a:pt x="0" y="0"/>
                </a:moveTo>
                <a:lnTo>
                  <a:pt x="1786381" y="0"/>
                </a:lnTo>
              </a:path>
            </a:pathLst>
          </a:custGeom>
          <a:ln w="1955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3" name="object 103"/>
          <p:cNvSpPr txBox="1"/>
          <p:nvPr/>
        </p:nvSpPr>
        <p:spPr>
          <a:xfrm>
            <a:off x="500888" y="245203"/>
            <a:ext cx="1338236" cy="228091"/>
          </a:xfrm>
          <a:prstGeom prst="rect">
            <a:avLst/>
          </a:prstGeom>
        </p:spPr>
        <p:txBody>
          <a:bodyPr bIns="0" lIns="0" rIns="0" rtlCol="0" tIns="10985" wrap="square">
            <a:noAutofit/>
          </a:bodyPr>
          <a:lstStyle/>
          <a:p>
            <a:pPr marL="12700">
              <a:lnSpc>
                <a:spcPts val="1730"/>
              </a:lnSpc>
            </a:pPr>
            <a:r>
              <a:rPr b="1" dirty="0" smtClean="0" spc="-3" sz="1600">
                <a:latin typeface="Arial"/>
                <a:cs typeface="Arial"/>
              </a:rPr>
              <a:t>Bill</a:t>
            </a:r>
            <a:r>
              <a:rPr b="1" dirty="0" smtClean="0" spc="-3" sz="1600">
                <a:latin typeface="Arial"/>
                <a:cs typeface="Arial"/>
              </a:rPr>
              <a:t> </a:t>
            </a:r>
            <a:r>
              <a:rPr b="1" dirty="0" smtClean="0" spc="-3" sz="1600">
                <a:latin typeface="Arial"/>
                <a:cs typeface="Arial"/>
              </a:rPr>
              <a:t>of</a:t>
            </a:r>
            <a:r>
              <a:rPr b="1" dirty="0" smtClean="0" spc="-3" sz="1600">
                <a:latin typeface="Arial"/>
                <a:cs typeface="Arial"/>
              </a:rPr>
              <a:t> </a:t>
            </a:r>
            <a:r>
              <a:rPr b="1" dirty="0" smtClean="0" spc="-3" sz="1600">
                <a:latin typeface="Arial"/>
                <a:cs typeface="Arial"/>
              </a:rPr>
              <a:t>La</a:t>
            </a:r>
            <a:r>
              <a:rPr b="1" dirty="0" smtClean="0" spc="-3" sz="1600">
                <a:latin typeface="Arial"/>
                <a:cs typeface="Arial"/>
              </a:rPr>
              <a:t>d</a:t>
            </a:r>
            <a:r>
              <a:rPr b="1" dirty="0" smtClean="0" spc="-3" sz="1600">
                <a:latin typeface="Arial"/>
                <a:cs typeface="Arial"/>
              </a:rPr>
              <a:t>ing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4122801" y="612485"/>
            <a:ext cx="2534742" cy="1397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ts val="1019"/>
              </a:lnSpc>
              <a:tabLst>
                <a:tab algn="l" pos="2501900"/>
              </a:tabLst>
            </a:pPr>
            <a:r>
              <a:rPr dirty="0" smtClean="0" spc="-1" sz="900">
                <a:latin typeface="Arial"/>
                <a:cs typeface="Arial"/>
              </a:rPr>
              <a:t>T</a:t>
            </a:r>
            <a:r>
              <a:rPr dirty="0" smtClean="0" spc="-1" sz="900">
                <a:latin typeface="Arial"/>
                <a:cs typeface="Arial"/>
              </a:rPr>
              <a:t>RAI</a:t>
            </a:r>
            <a:r>
              <a:rPr dirty="0" smtClean="0" spc="-1" sz="900">
                <a:latin typeface="Arial"/>
                <a:cs typeface="Arial"/>
              </a:rPr>
              <a:t>L</a:t>
            </a:r>
            <a:r>
              <a:rPr dirty="0" smtClean="0" spc="-1" sz="900">
                <a:latin typeface="Arial"/>
                <a:cs typeface="Arial"/>
              </a:rPr>
              <a:t>ER/CAR</a:t>
            </a:r>
            <a:r>
              <a:rPr dirty="0" smtClean="0" spc="-1" sz="900">
                <a:latin typeface="Arial"/>
                <a:cs typeface="Arial"/>
              </a:rPr>
              <a:t> </a:t>
            </a:r>
            <a:r>
              <a:rPr dirty="0" smtClean="0" spc="-1" sz="900">
                <a:latin typeface="Arial"/>
                <a:cs typeface="Arial"/>
              </a:rPr>
              <a:t>NU</a:t>
            </a:r>
            <a:r>
              <a:rPr dirty="0" smtClean="0" spc="-1" sz="900">
                <a:latin typeface="Arial"/>
                <a:cs typeface="Arial"/>
              </a:rPr>
              <a:t>M</a:t>
            </a:r>
            <a:r>
              <a:rPr dirty="0" smtClean="0" spc="-1" sz="900">
                <a:latin typeface="Arial"/>
                <a:cs typeface="Arial"/>
              </a:rPr>
              <a:t>BER:</a:t>
            </a:r>
            <a:r>
              <a:rPr dirty="0" smtClean="0" spc="-1" sz="900">
                <a:latin typeface="Arial"/>
                <a:cs typeface="Arial"/>
              </a:rPr>
              <a:t> </a:t>
            </a:r>
            <a:r>
              <a:rPr dirty="0" smtClean="0" spc="-1" sz="900" u="sng">
                <a:latin typeface="Arial"/>
                <a:cs typeface="Arial"/>
              </a:rPr>
              <a:t> </a:t>
            </a:r>
            <a:r>
              <a:rPr dirty="0" smtClean="0" spc="0" sz="900" u="sng">
                <a:latin typeface="Arial"/>
                <a:cs typeface="Arial"/>
              </a:rPr>
              <a:t>	</a:t>
            </a:r>
            <a:endParaRPr sz="900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4829937" y="742025"/>
            <a:ext cx="1827568" cy="1397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ts val="1019"/>
              </a:lnSpc>
              <a:tabLst>
                <a:tab algn="l" pos="1790700"/>
              </a:tabLst>
            </a:pPr>
            <a:r>
              <a:rPr dirty="0" smtClean="0" spc="0" sz="900">
                <a:latin typeface="Arial"/>
                <a:cs typeface="Arial"/>
              </a:rPr>
              <a:t>BI</a:t>
            </a:r>
            <a:r>
              <a:rPr dirty="0" smtClean="0" spc="0" sz="900">
                <a:latin typeface="Arial"/>
                <a:cs typeface="Arial"/>
              </a:rPr>
              <a:t>L</a:t>
            </a:r>
            <a:r>
              <a:rPr dirty="0" smtClean="0" spc="0" sz="900">
                <a:latin typeface="Arial"/>
                <a:cs typeface="Arial"/>
              </a:rPr>
              <a:t>L</a:t>
            </a:r>
            <a:r>
              <a:rPr dirty="0" smtClean="0" spc="0" sz="900">
                <a:latin typeface="Arial"/>
                <a:cs typeface="Arial"/>
              </a:rPr>
              <a:t> </a:t>
            </a:r>
            <a:r>
              <a:rPr dirty="0" smtClean="0" spc="0" sz="900">
                <a:latin typeface="Arial"/>
                <a:cs typeface="Arial"/>
              </a:rPr>
              <a:t>DA</a:t>
            </a:r>
            <a:r>
              <a:rPr dirty="0" smtClean="0" spc="0" sz="900">
                <a:latin typeface="Arial"/>
                <a:cs typeface="Arial"/>
              </a:rPr>
              <a:t>T</a:t>
            </a:r>
            <a:r>
              <a:rPr dirty="0" smtClean="0" spc="0" sz="900">
                <a:latin typeface="Arial"/>
                <a:cs typeface="Arial"/>
              </a:rPr>
              <a:t>E:</a:t>
            </a:r>
            <a:r>
              <a:rPr dirty="0" smtClean="0" spc="0" sz="900">
                <a:latin typeface="Arial"/>
                <a:cs typeface="Arial"/>
              </a:rPr>
              <a:t> </a:t>
            </a:r>
            <a:r>
              <a:rPr dirty="0" smtClean="0" spc="0" sz="900" u="sng">
                <a:latin typeface="Arial"/>
                <a:cs typeface="Arial"/>
              </a:rPr>
              <a:t> </a:t>
            </a:r>
            <a:r>
              <a:rPr dirty="0" smtClean="0" spc="0" sz="900" u="sng">
                <a:latin typeface="Arial"/>
                <a:cs typeface="Arial"/>
              </a:rPr>
              <a:t>	</a:t>
            </a:r>
            <a:endParaRPr sz="900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2116582" y="991426"/>
            <a:ext cx="179699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9" sz="800">
                <a:latin typeface="Arial"/>
                <a:cs typeface="Arial"/>
              </a:rPr>
              <a:t>TO</a:t>
            </a:r>
            <a:endParaRPr sz="800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5466969" y="991426"/>
            <a:ext cx="340811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1" sz="800">
                <a:latin typeface="Arial"/>
                <a:cs typeface="Arial"/>
              </a:rPr>
              <a:t>F</a:t>
            </a:r>
            <a:r>
              <a:rPr b="1" dirty="0" smtClean="0" spc="-1" sz="800">
                <a:latin typeface="Arial"/>
                <a:cs typeface="Arial"/>
              </a:rPr>
              <a:t>R</a:t>
            </a:r>
            <a:r>
              <a:rPr b="1" dirty="0" smtClean="0" spc="-1" sz="800">
                <a:latin typeface="Arial"/>
                <a:cs typeface="Arial"/>
              </a:rPr>
              <a:t>OM</a:t>
            </a:r>
            <a:endParaRPr sz="800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1435354" y="2177098"/>
            <a:ext cx="1544154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1" sz="800">
                <a:latin typeface="Arial"/>
                <a:cs typeface="Arial"/>
              </a:rPr>
              <a:t>FOR</a:t>
            </a:r>
            <a:r>
              <a:rPr b="1" dirty="0" smtClean="0" spc="-1" sz="800">
                <a:latin typeface="Arial"/>
                <a:cs typeface="Arial"/>
              </a:rPr>
              <a:t> </a:t>
            </a:r>
            <a:r>
              <a:rPr b="1" dirty="0" smtClean="0" spc="-1" sz="800">
                <a:latin typeface="Arial"/>
                <a:cs typeface="Arial"/>
              </a:rPr>
              <a:t>P</a:t>
            </a:r>
            <a:r>
              <a:rPr b="1" dirty="0" smtClean="0" spc="-1" sz="800">
                <a:latin typeface="Arial"/>
                <a:cs typeface="Arial"/>
              </a:rPr>
              <a:t>A</a:t>
            </a:r>
            <a:r>
              <a:rPr b="1" dirty="0" smtClean="0" spc="-1" sz="800">
                <a:latin typeface="Arial"/>
                <a:cs typeface="Arial"/>
              </a:rPr>
              <a:t>Y</a:t>
            </a:r>
            <a:r>
              <a:rPr b="1" dirty="0" smtClean="0" spc="-1" sz="800">
                <a:latin typeface="Arial"/>
                <a:cs typeface="Arial"/>
              </a:rPr>
              <a:t>M</a:t>
            </a:r>
            <a:r>
              <a:rPr b="1" dirty="0" smtClean="0" spc="-1" sz="800">
                <a:latin typeface="Arial"/>
                <a:cs typeface="Arial"/>
              </a:rPr>
              <a:t>E</a:t>
            </a:r>
            <a:r>
              <a:rPr b="1" dirty="0" smtClean="0" spc="-1" sz="800">
                <a:latin typeface="Arial"/>
                <a:cs typeface="Arial"/>
              </a:rPr>
              <a:t>N</a:t>
            </a:r>
            <a:r>
              <a:rPr b="1" dirty="0" smtClean="0" spc="-1" sz="800">
                <a:latin typeface="Arial"/>
                <a:cs typeface="Arial"/>
              </a:rPr>
              <a:t>T</a:t>
            </a:r>
            <a:r>
              <a:rPr b="1" dirty="0" smtClean="0" spc="-1" sz="800">
                <a:latin typeface="Arial"/>
                <a:cs typeface="Arial"/>
              </a:rPr>
              <a:t>,</a:t>
            </a:r>
            <a:r>
              <a:rPr b="1" dirty="0" smtClean="0" spc="-1" sz="800">
                <a:latin typeface="Arial"/>
                <a:cs typeface="Arial"/>
              </a:rPr>
              <a:t> </a:t>
            </a:r>
            <a:r>
              <a:rPr b="1" dirty="0" smtClean="0" spc="-1" sz="800">
                <a:latin typeface="Arial"/>
                <a:cs typeface="Arial"/>
              </a:rPr>
              <a:t>S</a:t>
            </a:r>
            <a:r>
              <a:rPr b="1" dirty="0" smtClean="0" spc="-1" sz="800">
                <a:latin typeface="Arial"/>
                <a:cs typeface="Arial"/>
              </a:rPr>
              <a:t>E</a:t>
            </a:r>
            <a:r>
              <a:rPr b="1" dirty="0" smtClean="0" spc="-1" sz="800">
                <a:latin typeface="Arial"/>
                <a:cs typeface="Arial"/>
              </a:rPr>
              <a:t>N</a:t>
            </a:r>
            <a:r>
              <a:rPr b="1" dirty="0" smtClean="0" spc="-1" sz="800">
                <a:latin typeface="Arial"/>
                <a:cs typeface="Arial"/>
              </a:rPr>
              <a:t>D</a:t>
            </a:r>
            <a:r>
              <a:rPr b="1" dirty="0" smtClean="0" spc="-1" sz="800">
                <a:latin typeface="Arial"/>
                <a:cs typeface="Arial"/>
              </a:rPr>
              <a:t> </a:t>
            </a:r>
            <a:r>
              <a:rPr b="1" dirty="0" smtClean="0" spc="-1" sz="800">
                <a:latin typeface="Arial"/>
                <a:cs typeface="Arial"/>
              </a:rPr>
              <a:t>B</a:t>
            </a:r>
            <a:r>
              <a:rPr b="1" dirty="0" smtClean="0" spc="-1" sz="800">
                <a:latin typeface="Arial"/>
                <a:cs typeface="Arial"/>
              </a:rPr>
              <a:t>I</a:t>
            </a:r>
            <a:r>
              <a:rPr b="1" dirty="0" smtClean="0" spc="-1" sz="800">
                <a:latin typeface="Arial"/>
                <a:cs typeface="Arial"/>
              </a:rPr>
              <a:t>LL</a:t>
            </a:r>
            <a:r>
              <a:rPr b="1" dirty="0" smtClean="0" spc="-1" sz="800">
                <a:latin typeface="Arial"/>
                <a:cs typeface="Arial"/>
              </a:rPr>
              <a:t> </a:t>
            </a:r>
            <a:r>
              <a:rPr b="1" dirty="0" smtClean="0" spc="-1" sz="800">
                <a:latin typeface="Arial"/>
                <a:cs typeface="Arial"/>
              </a:rPr>
              <a:t>T</a:t>
            </a:r>
            <a:r>
              <a:rPr b="1" dirty="0" smtClean="0" spc="-1" sz="800">
                <a:latin typeface="Arial"/>
                <a:cs typeface="Arial"/>
              </a:rPr>
              <a:t>O</a:t>
            </a:r>
            <a:endParaRPr sz="80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4950333" y="2177098"/>
            <a:ext cx="1373598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z="800">
                <a:latin typeface="Arial"/>
                <a:cs typeface="Arial"/>
              </a:rPr>
              <a:t>S</a:t>
            </a:r>
            <a:r>
              <a:rPr b="1" dirty="0" smtClean="0" sz="800">
                <a:latin typeface="Arial"/>
                <a:cs typeface="Arial"/>
              </a:rPr>
              <a:t>H</a:t>
            </a:r>
            <a:r>
              <a:rPr b="1" dirty="0" smtClean="0" sz="800">
                <a:latin typeface="Arial"/>
                <a:cs typeface="Arial"/>
              </a:rPr>
              <a:t>I</a:t>
            </a:r>
            <a:r>
              <a:rPr b="1" dirty="0" smtClean="0" sz="800">
                <a:latin typeface="Arial"/>
                <a:cs typeface="Arial"/>
              </a:rPr>
              <a:t>P</a:t>
            </a:r>
            <a:r>
              <a:rPr b="1" dirty="0" smtClean="0" sz="800">
                <a:latin typeface="Arial"/>
                <a:cs typeface="Arial"/>
              </a:rPr>
              <a:t>P</a:t>
            </a:r>
            <a:r>
              <a:rPr b="1" dirty="0" smtClean="0" sz="800">
                <a:latin typeface="Arial"/>
                <a:cs typeface="Arial"/>
              </a:rPr>
              <a:t>E</a:t>
            </a:r>
            <a:r>
              <a:rPr b="1" dirty="0" smtClean="0" sz="800">
                <a:latin typeface="Arial"/>
                <a:cs typeface="Arial"/>
              </a:rPr>
              <a:t>R</a:t>
            </a:r>
            <a:r>
              <a:rPr b="1" dirty="0" smtClean="0" sz="800">
                <a:latin typeface="Arial"/>
                <a:cs typeface="Arial"/>
              </a:rPr>
              <a:t>'S</a:t>
            </a:r>
            <a:r>
              <a:rPr b="1" dirty="0" smtClean="0" sz="800">
                <a:latin typeface="Arial"/>
                <a:cs typeface="Arial"/>
              </a:rPr>
              <a:t> </a:t>
            </a:r>
            <a:r>
              <a:rPr b="1" dirty="0" smtClean="0" sz="800">
                <a:latin typeface="Arial"/>
                <a:cs typeface="Arial"/>
              </a:rPr>
              <a:t>I</a:t>
            </a:r>
            <a:r>
              <a:rPr b="1" dirty="0" smtClean="0" sz="800">
                <a:latin typeface="Arial"/>
                <a:cs typeface="Arial"/>
              </a:rPr>
              <a:t>N</a:t>
            </a:r>
            <a:r>
              <a:rPr b="1" dirty="0" smtClean="0" sz="800">
                <a:latin typeface="Arial"/>
                <a:cs typeface="Arial"/>
              </a:rPr>
              <a:t>S</a:t>
            </a:r>
            <a:r>
              <a:rPr b="1" dirty="0" smtClean="0" sz="800">
                <a:latin typeface="Arial"/>
                <a:cs typeface="Arial"/>
              </a:rPr>
              <a:t>T</a:t>
            </a:r>
            <a:r>
              <a:rPr b="1" dirty="0" smtClean="0" sz="800">
                <a:latin typeface="Arial"/>
                <a:cs typeface="Arial"/>
              </a:rPr>
              <a:t>R</a:t>
            </a:r>
            <a:r>
              <a:rPr b="1" dirty="0" smtClean="0" sz="800">
                <a:latin typeface="Arial"/>
                <a:cs typeface="Arial"/>
              </a:rPr>
              <a:t>U</a:t>
            </a:r>
            <a:r>
              <a:rPr b="1" dirty="0" smtClean="0" sz="800">
                <a:latin typeface="Arial"/>
                <a:cs typeface="Arial"/>
              </a:rPr>
              <a:t>C</a:t>
            </a:r>
            <a:r>
              <a:rPr b="1" dirty="0" smtClean="0" sz="800">
                <a:latin typeface="Arial"/>
                <a:cs typeface="Arial"/>
              </a:rPr>
              <a:t>T</a:t>
            </a:r>
            <a:r>
              <a:rPr b="1" dirty="0" smtClean="0" sz="800">
                <a:latin typeface="Arial"/>
                <a:cs typeface="Arial"/>
              </a:rPr>
              <a:t>I</a:t>
            </a:r>
            <a:r>
              <a:rPr b="1" dirty="0" smtClean="0" sz="800">
                <a:latin typeface="Arial"/>
                <a:cs typeface="Arial"/>
              </a:rPr>
              <a:t>O</a:t>
            </a:r>
            <a:r>
              <a:rPr b="1" dirty="0" smtClean="0" sz="800">
                <a:latin typeface="Arial"/>
                <a:cs typeface="Arial"/>
              </a:rPr>
              <a:t>N</a:t>
            </a:r>
            <a:r>
              <a:rPr b="1" dirty="0" smtClean="0" sz="800">
                <a:latin typeface="Arial"/>
                <a:cs typeface="Arial"/>
              </a:rPr>
              <a:t>S</a:t>
            </a:r>
            <a:endParaRPr sz="80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813612" y="3189415"/>
            <a:ext cx="1072721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0" sz="800">
                <a:latin typeface="Arial"/>
                <a:cs typeface="Arial"/>
              </a:rPr>
              <a:t>N</a:t>
            </a:r>
            <a:r>
              <a:rPr b="1" dirty="0" smtClean="0" spc="0" sz="800">
                <a:latin typeface="Arial"/>
                <a:cs typeface="Arial"/>
              </a:rPr>
              <a:t>O.</a:t>
            </a:r>
            <a:r>
              <a:rPr b="1" dirty="0" smtClean="0" spc="0" sz="800">
                <a:latin typeface="Arial"/>
                <a:cs typeface="Arial"/>
              </a:rPr>
              <a:t> </a:t>
            </a:r>
            <a:r>
              <a:rPr b="1" dirty="0" smtClean="0" spc="0" sz="800">
                <a:latin typeface="Arial"/>
                <a:cs typeface="Arial"/>
              </a:rPr>
              <a:t>S</a:t>
            </a:r>
            <a:r>
              <a:rPr b="1" dirty="0" smtClean="0" spc="0" sz="800">
                <a:latin typeface="Arial"/>
                <a:cs typeface="Arial"/>
              </a:rPr>
              <a:t>H</a:t>
            </a:r>
            <a:r>
              <a:rPr b="1" dirty="0" smtClean="0" spc="0" sz="800">
                <a:latin typeface="Arial"/>
                <a:cs typeface="Arial"/>
              </a:rPr>
              <a:t>I</a:t>
            </a:r>
            <a:r>
              <a:rPr b="1" dirty="0" smtClean="0" spc="0" sz="800">
                <a:latin typeface="Arial"/>
                <a:cs typeface="Arial"/>
              </a:rPr>
              <a:t>P</a:t>
            </a:r>
            <a:r>
              <a:rPr b="1" dirty="0" smtClean="0" spc="0" sz="800">
                <a:latin typeface="Arial"/>
                <a:cs typeface="Arial"/>
              </a:rPr>
              <a:t>P</a:t>
            </a:r>
            <a:r>
              <a:rPr b="1" dirty="0" smtClean="0" spc="0" sz="800">
                <a:latin typeface="Arial"/>
                <a:cs typeface="Arial"/>
              </a:rPr>
              <a:t>I</a:t>
            </a:r>
            <a:r>
              <a:rPr b="1" dirty="0" smtClean="0" spc="0" sz="800">
                <a:latin typeface="Arial"/>
                <a:cs typeface="Arial"/>
              </a:rPr>
              <a:t>N</a:t>
            </a:r>
            <a:r>
              <a:rPr b="1" dirty="0" smtClean="0" spc="0" sz="800">
                <a:latin typeface="Arial"/>
                <a:cs typeface="Arial"/>
              </a:rPr>
              <a:t>G</a:t>
            </a:r>
            <a:r>
              <a:rPr b="1" dirty="0" smtClean="0" spc="0" sz="800">
                <a:latin typeface="Arial"/>
                <a:cs typeface="Arial"/>
              </a:rPr>
              <a:t> </a:t>
            </a:r>
            <a:r>
              <a:rPr b="1" dirty="0" smtClean="0" spc="0" sz="800">
                <a:latin typeface="Arial"/>
                <a:cs typeface="Arial"/>
              </a:rPr>
              <a:t>U</a:t>
            </a:r>
            <a:r>
              <a:rPr b="1" dirty="0" smtClean="0" spc="0" sz="800">
                <a:latin typeface="Arial"/>
                <a:cs typeface="Arial"/>
              </a:rPr>
              <a:t>N</a:t>
            </a:r>
            <a:r>
              <a:rPr b="1" dirty="0" smtClean="0" spc="0" sz="800">
                <a:latin typeface="Arial"/>
                <a:cs typeface="Arial"/>
              </a:rPr>
              <a:t>I</a:t>
            </a:r>
            <a:r>
              <a:rPr b="1" dirty="0" smtClean="0" spc="0" sz="800">
                <a:latin typeface="Arial"/>
                <a:cs typeface="Arial"/>
              </a:rPr>
              <a:t>T</a:t>
            </a:r>
            <a:r>
              <a:rPr b="1" dirty="0" smtClean="0" spc="0" sz="800">
                <a:latin typeface="Arial"/>
                <a:cs typeface="Arial"/>
              </a:rPr>
              <a:t>S</a:t>
            </a:r>
            <a:endParaRPr sz="800">
              <a:latin typeface="Arial"/>
              <a:cs typeface="Arial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2436622" y="3189415"/>
            <a:ext cx="285469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2" sz="800">
                <a:latin typeface="Arial"/>
                <a:cs typeface="Arial"/>
              </a:rPr>
              <a:t>T</a:t>
            </a:r>
            <a:r>
              <a:rPr b="1" dirty="0" smtClean="0" spc="2" sz="800">
                <a:latin typeface="Arial"/>
                <a:cs typeface="Arial"/>
              </a:rPr>
              <a:t>I</a:t>
            </a:r>
            <a:r>
              <a:rPr b="1" dirty="0" smtClean="0" spc="2" sz="800">
                <a:latin typeface="Arial"/>
                <a:cs typeface="Arial"/>
              </a:rPr>
              <a:t>M</a:t>
            </a:r>
            <a:r>
              <a:rPr b="1" dirty="0" smtClean="0" spc="2" sz="800">
                <a:latin typeface="Arial"/>
                <a:cs typeface="Arial"/>
              </a:rPr>
              <a:t>E</a:t>
            </a:r>
            <a:endParaRPr sz="800"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3060319" y="3189415"/>
            <a:ext cx="1656396" cy="24942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indent="112775" marL="12700">
              <a:lnSpc>
                <a:spcPct val="100041"/>
              </a:lnSpc>
            </a:pPr>
            <a:r>
              <a:rPr b="1" dirty="0" smtClean="0" spc="-1" sz="800">
                <a:latin typeface="Arial"/>
                <a:cs typeface="Arial"/>
              </a:rPr>
              <a:t>D</a:t>
            </a:r>
            <a:r>
              <a:rPr b="1" dirty="0" smtClean="0" spc="-1" sz="800">
                <a:latin typeface="Arial"/>
                <a:cs typeface="Arial"/>
              </a:rPr>
              <a:t>E</a:t>
            </a:r>
            <a:r>
              <a:rPr b="1" dirty="0" smtClean="0" spc="-1" sz="800">
                <a:latin typeface="Arial"/>
                <a:cs typeface="Arial"/>
              </a:rPr>
              <a:t>S</a:t>
            </a:r>
            <a:r>
              <a:rPr b="1" dirty="0" smtClean="0" spc="-1" sz="800">
                <a:latin typeface="Arial"/>
                <a:cs typeface="Arial"/>
              </a:rPr>
              <a:t>C</a:t>
            </a:r>
            <a:r>
              <a:rPr b="1" dirty="0" smtClean="0" spc="-1" sz="800">
                <a:latin typeface="Arial"/>
                <a:cs typeface="Arial"/>
              </a:rPr>
              <a:t>R</a:t>
            </a:r>
            <a:r>
              <a:rPr b="1" dirty="0" smtClean="0" spc="-1" sz="800">
                <a:latin typeface="Arial"/>
                <a:cs typeface="Arial"/>
              </a:rPr>
              <a:t>I</a:t>
            </a:r>
            <a:r>
              <a:rPr b="1" dirty="0" smtClean="0" spc="-1" sz="800">
                <a:latin typeface="Arial"/>
                <a:cs typeface="Arial"/>
              </a:rPr>
              <a:t>P</a:t>
            </a:r>
            <a:r>
              <a:rPr b="1" dirty="0" smtClean="0" spc="-1" sz="800">
                <a:latin typeface="Arial"/>
                <a:cs typeface="Arial"/>
              </a:rPr>
              <a:t>T</a:t>
            </a:r>
            <a:r>
              <a:rPr b="1" dirty="0" smtClean="0" spc="-1" sz="800">
                <a:latin typeface="Arial"/>
                <a:cs typeface="Arial"/>
              </a:rPr>
              <a:t>I</a:t>
            </a:r>
            <a:r>
              <a:rPr b="1" dirty="0" smtClean="0" spc="-1" sz="800">
                <a:latin typeface="Arial"/>
                <a:cs typeface="Arial"/>
              </a:rPr>
              <a:t>ON</a:t>
            </a:r>
            <a:r>
              <a:rPr b="1" dirty="0" smtClean="0" spc="-1" sz="800">
                <a:latin typeface="Arial"/>
                <a:cs typeface="Arial"/>
              </a:rPr>
              <a:t> </a:t>
            </a:r>
            <a:r>
              <a:rPr b="1" dirty="0" smtClean="0" spc="-1" sz="800">
                <a:latin typeface="Arial"/>
                <a:cs typeface="Arial"/>
              </a:rPr>
              <a:t>OF</a:t>
            </a:r>
            <a:r>
              <a:rPr b="1" dirty="0" smtClean="0" spc="-1" sz="800">
                <a:latin typeface="Arial"/>
                <a:cs typeface="Arial"/>
              </a:rPr>
              <a:t> </a:t>
            </a:r>
            <a:r>
              <a:rPr b="1" dirty="0" smtClean="0" spc="-1" sz="800">
                <a:latin typeface="Arial"/>
                <a:cs typeface="Arial"/>
              </a:rPr>
              <a:t>A</a:t>
            </a:r>
            <a:r>
              <a:rPr b="1" dirty="0" smtClean="0" spc="-1" sz="800">
                <a:latin typeface="Arial"/>
                <a:cs typeface="Arial"/>
              </a:rPr>
              <a:t>R</a:t>
            </a:r>
            <a:r>
              <a:rPr b="1" dirty="0" smtClean="0" spc="-1" sz="800">
                <a:latin typeface="Arial"/>
                <a:cs typeface="Arial"/>
              </a:rPr>
              <a:t>T</a:t>
            </a:r>
            <a:r>
              <a:rPr b="1" dirty="0" smtClean="0" spc="-1" sz="800">
                <a:latin typeface="Arial"/>
                <a:cs typeface="Arial"/>
              </a:rPr>
              <a:t>I</a:t>
            </a:r>
            <a:r>
              <a:rPr b="1" dirty="0" smtClean="0" spc="-1" sz="800">
                <a:latin typeface="Arial"/>
                <a:cs typeface="Arial"/>
              </a:rPr>
              <a:t>C</a:t>
            </a:r>
            <a:r>
              <a:rPr b="1" dirty="0" smtClean="0" spc="-1" sz="800">
                <a:latin typeface="Arial"/>
                <a:cs typeface="Arial"/>
              </a:rPr>
              <a:t>L</a:t>
            </a:r>
            <a:r>
              <a:rPr b="1" dirty="0" smtClean="0" spc="-1" sz="800">
                <a:latin typeface="Arial"/>
                <a:cs typeface="Arial"/>
              </a:rPr>
              <a:t>E</a:t>
            </a:r>
            <a:r>
              <a:rPr b="1" dirty="0" smtClean="0" spc="-1" sz="800">
                <a:latin typeface="Arial"/>
                <a:cs typeface="Arial"/>
              </a:rPr>
              <a:t>S</a:t>
            </a:r>
            <a:r>
              <a:rPr b="1" dirty="0" smtClean="0" spc="-1" sz="800">
                <a:latin typeface="Arial"/>
                <a:cs typeface="Arial"/>
              </a:rPr>
              <a:t> </a:t>
            </a:r>
            <a:r>
              <a:rPr b="1" dirty="0" smtClean="0" spc="-1" sz="800">
                <a:latin typeface="Arial"/>
                <a:cs typeface="Arial"/>
              </a:rPr>
              <a:t>S</a:t>
            </a:r>
            <a:r>
              <a:rPr b="1" dirty="0" smtClean="0" spc="-1" sz="800">
                <a:latin typeface="Arial"/>
                <a:cs typeface="Arial"/>
              </a:rPr>
              <a:t>P</a:t>
            </a:r>
            <a:r>
              <a:rPr b="1" dirty="0" smtClean="0" spc="-1" sz="800">
                <a:latin typeface="Arial"/>
                <a:cs typeface="Arial"/>
              </a:rPr>
              <a:t>E</a:t>
            </a:r>
            <a:r>
              <a:rPr b="1" dirty="0" smtClean="0" spc="-1" sz="800">
                <a:latin typeface="Arial"/>
                <a:cs typeface="Arial"/>
              </a:rPr>
              <a:t>C</a:t>
            </a:r>
            <a:r>
              <a:rPr b="1" dirty="0" smtClean="0" spc="-1" sz="800">
                <a:latin typeface="Arial"/>
                <a:cs typeface="Arial"/>
              </a:rPr>
              <a:t>I</a:t>
            </a:r>
            <a:r>
              <a:rPr b="1" dirty="0" smtClean="0" spc="-1" sz="800">
                <a:latin typeface="Arial"/>
                <a:cs typeface="Arial"/>
              </a:rPr>
              <a:t>A</a:t>
            </a:r>
            <a:r>
              <a:rPr b="1" dirty="0" smtClean="0" spc="-1" sz="800">
                <a:latin typeface="Arial"/>
                <a:cs typeface="Arial"/>
              </a:rPr>
              <a:t>L</a:t>
            </a:r>
            <a:r>
              <a:rPr b="1" dirty="0" smtClean="0" spc="-1" sz="800">
                <a:latin typeface="Arial"/>
                <a:cs typeface="Arial"/>
              </a:rPr>
              <a:t> </a:t>
            </a:r>
            <a:r>
              <a:rPr b="1" dirty="0" smtClean="0" spc="-1" sz="800">
                <a:latin typeface="Arial"/>
                <a:cs typeface="Arial"/>
              </a:rPr>
              <a:t>M</a:t>
            </a:r>
            <a:r>
              <a:rPr b="1" dirty="0" smtClean="0" spc="-1" sz="800">
                <a:latin typeface="Arial"/>
                <a:cs typeface="Arial"/>
              </a:rPr>
              <a:t>A</a:t>
            </a:r>
            <a:r>
              <a:rPr b="1" dirty="0" smtClean="0" spc="-1" sz="800">
                <a:latin typeface="Arial"/>
                <a:cs typeface="Arial"/>
              </a:rPr>
              <a:t>R</a:t>
            </a:r>
            <a:r>
              <a:rPr b="1" dirty="0" smtClean="0" spc="-1" sz="800">
                <a:latin typeface="Arial"/>
                <a:cs typeface="Arial"/>
              </a:rPr>
              <a:t>K</a:t>
            </a:r>
            <a:r>
              <a:rPr b="1" dirty="0" smtClean="0" spc="-1" sz="800">
                <a:latin typeface="Arial"/>
                <a:cs typeface="Arial"/>
              </a:rPr>
              <a:t>S</a:t>
            </a:r>
            <a:r>
              <a:rPr b="1" dirty="0" smtClean="0" spc="-1" sz="800">
                <a:latin typeface="Arial"/>
                <a:cs typeface="Arial"/>
              </a:rPr>
              <a:t> </a:t>
            </a:r>
            <a:r>
              <a:rPr b="1" dirty="0" smtClean="0" spc="-1" sz="800">
                <a:latin typeface="Arial"/>
                <a:cs typeface="Arial"/>
              </a:rPr>
              <a:t>&amp;</a:t>
            </a:r>
            <a:r>
              <a:rPr b="1" dirty="0" smtClean="0" spc="-1" sz="800">
                <a:latin typeface="Arial"/>
                <a:cs typeface="Arial"/>
              </a:rPr>
              <a:t> </a:t>
            </a:r>
            <a:r>
              <a:rPr b="1" dirty="0" smtClean="0" spc="-1" sz="800">
                <a:latin typeface="Arial"/>
                <a:cs typeface="Arial"/>
              </a:rPr>
              <a:t>E</a:t>
            </a:r>
            <a:r>
              <a:rPr b="1" dirty="0" smtClean="0" spc="-1" sz="800">
                <a:latin typeface="Arial"/>
                <a:cs typeface="Arial"/>
              </a:rPr>
              <a:t>X</a:t>
            </a:r>
            <a:r>
              <a:rPr b="1" dirty="0" smtClean="0" spc="-1" sz="800">
                <a:latin typeface="Arial"/>
                <a:cs typeface="Arial"/>
              </a:rPr>
              <a:t>C</a:t>
            </a:r>
            <a:r>
              <a:rPr b="1" dirty="0" smtClean="0" spc="-1" sz="800">
                <a:latin typeface="Arial"/>
                <a:cs typeface="Arial"/>
              </a:rPr>
              <a:t>E</a:t>
            </a:r>
            <a:r>
              <a:rPr b="1" dirty="0" smtClean="0" spc="-1" sz="800">
                <a:latin typeface="Arial"/>
                <a:cs typeface="Arial"/>
              </a:rPr>
              <a:t>P</a:t>
            </a:r>
            <a:r>
              <a:rPr b="1" dirty="0" smtClean="0" spc="-1" sz="800">
                <a:latin typeface="Arial"/>
                <a:cs typeface="Arial"/>
              </a:rPr>
              <a:t>T</a:t>
            </a:r>
            <a:r>
              <a:rPr b="1" dirty="0" smtClean="0" spc="-1" sz="800">
                <a:latin typeface="Arial"/>
                <a:cs typeface="Arial"/>
              </a:rPr>
              <a:t>I</a:t>
            </a:r>
            <a:r>
              <a:rPr b="1" dirty="0" smtClean="0" spc="-1" sz="800">
                <a:latin typeface="Arial"/>
                <a:cs typeface="Arial"/>
              </a:rPr>
              <a:t>O</a:t>
            </a:r>
            <a:r>
              <a:rPr b="1" dirty="0" smtClean="0" spc="-1" sz="800">
                <a:latin typeface="Arial"/>
                <a:cs typeface="Arial"/>
              </a:rPr>
              <a:t>N</a:t>
            </a:r>
            <a:r>
              <a:rPr b="1" dirty="0" smtClean="0" spc="-1" sz="800">
                <a:latin typeface="Arial"/>
                <a:cs typeface="Arial"/>
              </a:rPr>
              <a:t>S</a:t>
            </a:r>
            <a:endParaRPr sz="800">
              <a:latin typeface="Arial"/>
              <a:cs typeface="Aria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4898517" y="3189415"/>
            <a:ext cx="451905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4" sz="800">
                <a:latin typeface="Arial"/>
                <a:cs typeface="Arial"/>
              </a:rPr>
              <a:t>W</a:t>
            </a:r>
            <a:r>
              <a:rPr b="1" dirty="0" smtClean="0" spc="4" sz="800">
                <a:latin typeface="Arial"/>
                <a:cs typeface="Arial"/>
              </a:rPr>
              <a:t>E</a:t>
            </a:r>
            <a:r>
              <a:rPr b="1" dirty="0" smtClean="0" spc="4" sz="800">
                <a:latin typeface="Arial"/>
                <a:cs typeface="Arial"/>
              </a:rPr>
              <a:t>I</a:t>
            </a:r>
            <a:r>
              <a:rPr b="1" dirty="0" smtClean="0" spc="4" sz="800">
                <a:latin typeface="Arial"/>
                <a:cs typeface="Arial"/>
              </a:rPr>
              <a:t>G</a:t>
            </a:r>
            <a:r>
              <a:rPr b="1" dirty="0" smtClean="0" spc="4" sz="800">
                <a:latin typeface="Arial"/>
                <a:cs typeface="Arial"/>
              </a:rPr>
              <a:t>H</a:t>
            </a:r>
            <a:r>
              <a:rPr b="1" dirty="0" smtClean="0" spc="4" sz="800">
                <a:latin typeface="Arial"/>
                <a:cs typeface="Arial"/>
              </a:rPr>
              <a:t>T</a:t>
            </a:r>
            <a:endParaRPr sz="800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5540121" y="3189415"/>
            <a:ext cx="311506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13" sz="800">
                <a:latin typeface="Arial"/>
                <a:cs typeface="Arial"/>
              </a:rPr>
              <a:t>R</a:t>
            </a:r>
            <a:r>
              <a:rPr b="1" dirty="0" smtClean="0" spc="-13" sz="800">
                <a:latin typeface="Arial"/>
                <a:cs typeface="Arial"/>
              </a:rPr>
              <a:t>A</a:t>
            </a:r>
            <a:r>
              <a:rPr b="1" dirty="0" smtClean="0" spc="-13" sz="800">
                <a:latin typeface="Arial"/>
                <a:cs typeface="Arial"/>
              </a:rPr>
              <a:t>T</a:t>
            </a:r>
            <a:r>
              <a:rPr b="1" dirty="0" smtClean="0" spc="-13" sz="800">
                <a:latin typeface="Arial"/>
                <a:cs typeface="Arial"/>
              </a:rPr>
              <a:t>E</a:t>
            </a:r>
            <a:endParaRPr sz="80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6395466" y="3189415"/>
            <a:ext cx="544312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7" sz="800">
                <a:latin typeface="Arial"/>
                <a:cs typeface="Arial"/>
              </a:rPr>
              <a:t>C</a:t>
            </a:r>
            <a:r>
              <a:rPr b="1" dirty="0" smtClean="0" spc="-7" sz="800">
                <a:latin typeface="Arial"/>
                <a:cs typeface="Arial"/>
              </a:rPr>
              <a:t>H</a:t>
            </a:r>
            <a:r>
              <a:rPr b="1" dirty="0" smtClean="0" spc="-7" sz="800">
                <a:latin typeface="Arial"/>
                <a:cs typeface="Arial"/>
              </a:rPr>
              <a:t>A</a:t>
            </a:r>
            <a:r>
              <a:rPr b="1" dirty="0" smtClean="0" spc="-7" sz="800">
                <a:latin typeface="Arial"/>
                <a:cs typeface="Arial"/>
              </a:rPr>
              <a:t>R</a:t>
            </a:r>
            <a:r>
              <a:rPr b="1" dirty="0" smtClean="0" spc="-7" sz="800">
                <a:latin typeface="Arial"/>
                <a:cs typeface="Arial"/>
              </a:rPr>
              <a:t>GES</a:t>
            </a:r>
            <a:endParaRPr sz="80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515246" y="3441827"/>
            <a:ext cx="1656707" cy="20573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9" name="object 89"/>
          <p:cNvSpPr txBox="1"/>
          <p:nvPr/>
        </p:nvSpPr>
        <p:spPr>
          <a:xfrm>
            <a:off x="2171954" y="3441827"/>
            <a:ext cx="800481" cy="20573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8" name="object 88"/>
          <p:cNvSpPr txBox="1"/>
          <p:nvPr/>
        </p:nvSpPr>
        <p:spPr>
          <a:xfrm>
            <a:off x="2972435" y="3441827"/>
            <a:ext cx="1829053" cy="20573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7" name="object 87"/>
          <p:cNvSpPr txBox="1"/>
          <p:nvPr/>
        </p:nvSpPr>
        <p:spPr>
          <a:xfrm>
            <a:off x="4801489" y="3441827"/>
            <a:ext cx="629412" cy="20573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6" name="object 86"/>
          <p:cNvSpPr txBox="1"/>
          <p:nvPr/>
        </p:nvSpPr>
        <p:spPr>
          <a:xfrm>
            <a:off x="5430901" y="3441827"/>
            <a:ext cx="513969" cy="20573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5" name="object 85"/>
          <p:cNvSpPr txBox="1"/>
          <p:nvPr/>
        </p:nvSpPr>
        <p:spPr>
          <a:xfrm>
            <a:off x="5944870" y="3441827"/>
            <a:ext cx="1431035" cy="20573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4" name="object 84"/>
          <p:cNvSpPr txBox="1"/>
          <p:nvPr/>
        </p:nvSpPr>
        <p:spPr>
          <a:xfrm>
            <a:off x="515246" y="3647566"/>
            <a:ext cx="1656707" cy="19964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3" name="object 83"/>
          <p:cNvSpPr txBox="1"/>
          <p:nvPr/>
        </p:nvSpPr>
        <p:spPr>
          <a:xfrm>
            <a:off x="2171954" y="3647566"/>
            <a:ext cx="800481" cy="19964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2" name="object 82"/>
          <p:cNvSpPr txBox="1"/>
          <p:nvPr/>
        </p:nvSpPr>
        <p:spPr>
          <a:xfrm>
            <a:off x="2972435" y="3647566"/>
            <a:ext cx="1829053" cy="19964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1" name="object 81"/>
          <p:cNvSpPr txBox="1"/>
          <p:nvPr/>
        </p:nvSpPr>
        <p:spPr>
          <a:xfrm>
            <a:off x="4801489" y="3647566"/>
            <a:ext cx="629412" cy="19964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0" name="object 80"/>
          <p:cNvSpPr txBox="1"/>
          <p:nvPr/>
        </p:nvSpPr>
        <p:spPr>
          <a:xfrm>
            <a:off x="5430901" y="3647566"/>
            <a:ext cx="513969" cy="19964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9" name="object 79"/>
          <p:cNvSpPr txBox="1"/>
          <p:nvPr/>
        </p:nvSpPr>
        <p:spPr>
          <a:xfrm>
            <a:off x="5944870" y="3647566"/>
            <a:ext cx="1431035" cy="19964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8" name="object 78"/>
          <p:cNvSpPr txBox="1"/>
          <p:nvPr/>
        </p:nvSpPr>
        <p:spPr>
          <a:xfrm>
            <a:off x="515246" y="3847211"/>
            <a:ext cx="1656707" cy="19964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7" name="object 77"/>
          <p:cNvSpPr txBox="1"/>
          <p:nvPr/>
        </p:nvSpPr>
        <p:spPr>
          <a:xfrm>
            <a:off x="2171954" y="3847211"/>
            <a:ext cx="800481" cy="19964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6" name="object 76"/>
          <p:cNvSpPr txBox="1"/>
          <p:nvPr/>
        </p:nvSpPr>
        <p:spPr>
          <a:xfrm>
            <a:off x="2972435" y="3847211"/>
            <a:ext cx="1829053" cy="19964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5" name="object 75"/>
          <p:cNvSpPr txBox="1"/>
          <p:nvPr/>
        </p:nvSpPr>
        <p:spPr>
          <a:xfrm>
            <a:off x="4801489" y="3847211"/>
            <a:ext cx="629412" cy="19964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4" name="object 74"/>
          <p:cNvSpPr txBox="1"/>
          <p:nvPr/>
        </p:nvSpPr>
        <p:spPr>
          <a:xfrm>
            <a:off x="5430901" y="3847211"/>
            <a:ext cx="513969" cy="19964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3" name="object 73"/>
          <p:cNvSpPr txBox="1"/>
          <p:nvPr/>
        </p:nvSpPr>
        <p:spPr>
          <a:xfrm>
            <a:off x="5944870" y="3847211"/>
            <a:ext cx="1431035" cy="19964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2" name="object 72"/>
          <p:cNvSpPr txBox="1"/>
          <p:nvPr/>
        </p:nvSpPr>
        <p:spPr>
          <a:xfrm>
            <a:off x="515246" y="4046854"/>
            <a:ext cx="1656707" cy="19964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1" name="object 71"/>
          <p:cNvSpPr txBox="1"/>
          <p:nvPr/>
        </p:nvSpPr>
        <p:spPr>
          <a:xfrm>
            <a:off x="2171954" y="4046854"/>
            <a:ext cx="800481" cy="19964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0" name="object 70"/>
          <p:cNvSpPr txBox="1"/>
          <p:nvPr/>
        </p:nvSpPr>
        <p:spPr>
          <a:xfrm>
            <a:off x="2972435" y="4046854"/>
            <a:ext cx="1829053" cy="19964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9" name="object 69"/>
          <p:cNvSpPr txBox="1"/>
          <p:nvPr/>
        </p:nvSpPr>
        <p:spPr>
          <a:xfrm>
            <a:off x="4801489" y="4046854"/>
            <a:ext cx="629412" cy="19964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8" name="object 68"/>
          <p:cNvSpPr txBox="1"/>
          <p:nvPr/>
        </p:nvSpPr>
        <p:spPr>
          <a:xfrm>
            <a:off x="5430901" y="4046854"/>
            <a:ext cx="513969" cy="19964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7" name="object 67"/>
          <p:cNvSpPr txBox="1"/>
          <p:nvPr/>
        </p:nvSpPr>
        <p:spPr>
          <a:xfrm>
            <a:off x="5944870" y="4046854"/>
            <a:ext cx="1431035" cy="19964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6" name="object 66"/>
          <p:cNvSpPr txBox="1"/>
          <p:nvPr/>
        </p:nvSpPr>
        <p:spPr>
          <a:xfrm>
            <a:off x="515246" y="4246499"/>
            <a:ext cx="1656707" cy="19964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5" name="object 65"/>
          <p:cNvSpPr txBox="1"/>
          <p:nvPr/>
        </p:nvSpPr>
        <p:spPr>
          <a:xfrm>
            <a:off x="2171954" y="4246499"/>
            <a:ext cx="800481" cy="19964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4" name="object 64"/>
          <p:cNvSpPr txBox="1"/>
          <p:nvPr/>
        </p:nvSpPr>
        <p:spPr>
          <a:xfrm>
            <a:off x="2972435" y="4246499"/>
            <a:ext cx="1829053" cy="19964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3" name="object 63"/>
          <p:cNvSpPr txBox="1"/>
          <p:nvPr/>
        </p:nvSpPr>
        <p:spPr>
          <a:xfrm>
            <a:off x="4801489" y="4246499"/>
            <a:ext cx="629412" cy="19964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2" name="object 62"/>
          <p:cNvSpPr txBox="1"/>
          <p:nvPr/>
        </p:nvSpPr>
        <p:spPr>
          <a:xfrm>
            <a:off x="5430901" y="4246499"/>
            <a:ext cx="513969" cy="19964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1" name="object 61"/>
          <p:cNvSpPr txBox="1"/>
          <p:nvPr/>
        </p:nvSpPr>
        <p:spPr>
          <a:xfrm>
            <a:off x="5944870" y="4246499"/>
            <a:ext cx="1431035" cy="19964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0" name="object 60"/>
          <p:cNvSpPr txBox="1"/>
          <p:nvPr/>
        </p:nvSpPr>
        <p:spPr>
          <a:xfrm>
            <a:off x="515246" y="4446143"/>
            <a:ext cx="1656707" cy="19964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9" name="object 59"/>
          <p:cNvSpPr txBox="1"/>
          <p:nvPr/>
        </p:nvSpPr>
        <p:spPr>
          <a:xfrm>
            <a:off x="2171954" y="4446143"/>
            <a:ext cx="800481" cy="19964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8" name="object 58"/>
          <p:cNvSpPr txBox="1"/>
          <p:nvPr/>
        </p:nvSpPr>
        <p:spPr>
          <a:xfrm>
            <a:off x="2972435" y="4446143"/>
            <a:ext cx="1829053" cy="19964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7" name="object 57"/>
          <p:cNvSpPr txBox="1"/>
          <p:nvPr/>
        </p:nvSpPr>
        <p:spPr>
          <a:xfrm>
            <a:off x="4801489" y="4446143"/>
            <a:ext cx="629412" cy="19964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6" name="object 56"/>
          <p:cNvSpPr txBox="1"/>
          <p:nvPr/>
        </p:nvSpPr>
        <p:spPr>
          <a:xfrm>
            <a:off x="5430901" y="4446143"/>
            <a:ext cx="513969" cy="19964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5" name="object 55"/>
          <p:cNvSpPr txBox="1"/>
          <p:nvPr/>
        </p:nvSpPr>
        <p:spPr>
          <a:xfrm>
            <a:off x="5944870" y="4446143"/>
            <a:ext cx="1431035" cy="19964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4" name="object 54"/>
          <p:cNvSpPr txBox="1"/>
          <p:nvPr/>
        </p:nvSpPr>
        <p:spPr>
          <a:xfrm>
            <a:off x="515246" y="4645787"/>
            <a:ext cx="1656707" cy="19964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3" name="object 53"/>
          <p:cNvSpPr txBox="1"/>
          <p:nvPr/>
        </p:nvSpPr>
        <p:spPr>
          <a:xfrm>
            <a:off x="2171954" y="4645787"/>
            <a:ext cx="800481" cy="19964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2" name="object 52"/>
          <p:cNvSpPr txBox="1"/>
          <p:nvPr/>
        </p:nvSpPr>
        <p:spPr>
          <a:xfrm>
            <a:off x="2972435" y="4645787"/>
            <a:ext cx="1829053" cy="19964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1" name="object 51"/>
          <p:cNvSpPr txBox="1"/>
          <p:nvPr/>
        </p:nvSpPr>
        <p:spPr>
          <a:xfrm>
            <a:off x="4801489" y="4645787"/>
            <a:ext cx="629412" cy="19964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0" name="object 50"/>
          <p:cNvSpPr txBox="1"/>
          <p:nvPr/>
        </p:nvSpPr>
        <p:spPr>
          <a:xfrm>
            <a:off x="5430901" y="4645787"/>
            <a:ext cx="513969" cy="19964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9" name="object 49"/>
          <p:cNvSpPr txBox="1"/>
          <p:nvPr/>
        </p:nvSpPr>
        <p:spPr>
          <a:xfrm>
            <a:off x="5944870" y="4645787"/>
            <a:ext cx="1431035" cy="19964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8" name="object 48"/>
          <p:cNvSpPr txBox="1"/>
          <p:nvPr/>
        </p:nvSpPr>
        <p:spPr>
          <a:xfrm>
            <a:off x="515246" y="4845431"/>
            <a:ext cx="1656707" cy="20421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7" name="object 47"/>
          <p:cNvSpPr txBox="1"/>
          <p:nvPr/>
        </p:nvSpPr>
        <p:spPr>
          <a:xfrm>
            <a:off x="2171954" y="4845431"/>
            <a:ext cx="800481" cy="20421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" name="object 46"/>
          <p:cNvSpPr txBox="1"/>
          <p:nvPr/>
        </p:nvSpPr>
        <p:spPr>
          <a:xfrm>
            <a:off x="2972435" y="4845431"/>
            <a:ext cx="1829053" cy="20421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" name="object 45"/>
          <p:cNvSpPr txBox="1"/>
          <p:nvPr/>
        </p:nvSpPr>
        <p:spPr>
          <a:xfrm>
            <a:off x="4801489" y="4845431"/>
            <a:ext cx="629412" cy="20421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" name="object 44"/>
          <p:cNvSpPr txBox="1"/>
          <p:nvPr/>
        </p:nvSpPr>
        <p:spPr>
          <a:xfrm>
            <a:off x="5430901" y="4845431"/>
            <a:ext cx="513969" cy="20421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3" name="object 43"/>
          <p:cNvSpPr txBox="1"/>
          <p:nvPr/>
        </p:nvSpPr>
        <p:spPr>
          <a:xfrm>
            <a:off x="5944870" y="4845431"/>
            <a:ext cx="1431035" cy="20421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" name="object 42"/>
          <p:cNvSpPr txBox="1"/>
          <p:nvPr/>
        </p:nvSpPr>
        <p:spPr>
          <a:xfrm>
            <a:off x="515246" y="5049647"/>
            <a:ext cx="6860659" cy="16611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" name="object 41"/>
          <p:cNvSpPr txBox="1"/>
          <p:nvPr/>
        </p:nvSpPr>
        <p:spPr>
          <a:xfrm>
            <a:off x="515246" y="5215763"/>
            <a:ext cx="3028688" cy="384301"/>
          </a:xfrm>
          <a:prstGeom prst="rect">
            <a:avLst/>
          </a:prstGeom>
        </p:spPr>
        <p:txBody>
          <a:bodyPr bIns="0" lIns="0" rIns="0" rtlCol="0" tIns="6985" wrap="square">
            <a:noAutofit/>
          </a:bodyPr>
          <a:lstStyle/>
          <a:p>
            <a:pPr marL="66921">
              <a:lnSpc>
                <a:spcPct val="95825"/>
              </a:lnSpc>
            </a:pPr>
            <a:r>
              <a:rPr b="1" dirty="0" smtClean="0" spc="0" sz="800">
                <a:latin typeface="Arial"/>
                <a:cs typeface="Arial"/>
              </a:rPr>
              <a:t>R</a:t>
            </a:r>
            <a:r>
              <a:rPr b="1" dirty="0" smtClean="0" spc="0" sz="800">
                <a:latin typeface="Arial"/>
                <a:cs typeface="Arial"/>
              </a:rPr>
              <a:t>E</a:t>
            </a:r>
            <a:r>
              <a:rPr b="1" dirty="0" smtClean="0" spc="0" sz="800">
                <a:latin typeface="Arial"/>
                <a:cs typeface="Arial"/>
              </a:rPr>
              <a:t>M</a:t>
            </a:r>
            <a:r>
              <a:rPr b="1" dirty="0" smtClean="0" spc="0" sz="800">
                <a:latin typeface="Arial"/>
                <a:cs typeface="Arial"/>
              </a:rPr>
              <a:t>I</a:t>
            </a:r>
            <a:r>
              <a:rPr b="1" dirty="0" smtClean="0" spc="0" sz="800">
                <a:latin typeface="Arial"/>
                <a:cs typeface="Arial"/>
              </a:rPr>
              <a:t>T</a:t>
            </a:r>
            <a:r>
              <a:rPr b="1" dirty="0" smtClean="0" spc="0" sz="800">
                <a:latin typeface="Arial"/>
                <a:cs typeface="Arial"/>
              </a:rPr>
              <a:t> </a:t>
            </a:r>
            <a:r>
              <a:rPr b="1" dirty="0" smtClean="0" spc="0" sz="800">
                <a:latin typeface="Arial"/>
                <a:cs typeface="Arial"/>
              </a:rPr>
              <a:t>C</a:t>
            </a:r>
            <a:r>
              <a:rPr b="1" dirty="0" smtClean="0" spc="0" sz="800">
                <a:latin typeface="Arial"/>
                <a:cs typeface="Arial"/>
              </a:rPr>
              <a:t>.</a:t>
            </a:r>
            <a:r>
              <a:rPr b="1" dirty="0" smtClean="0" spc="0" sz="800">
                <a:latin typeface="Arial"/>
                <a:cs typeface="Arial"/>
              </a:rPr>
              <a:t>O.</a:t>
            </a:r>
            <a:r>
              <a:rPr b="1" dirty="0" smtClean="0" spc="0" sz="800">
                <a:latin typeface="Arial"/>
                <a:cs typeface="Arial"/>
              </a:rPr>
              <a:t>D</a:t>
            </a:r>
            <a:r>
              <a:rPr b="1" dirty="0" smtClean="0" spc="0" sz="800">
                <a:latin typeface="Arial"/>
                <a:cs typeface="Arial"/>
              </a:rPr>
              <a:t>.</a:t>
            </a:r>
            <a:endParaRPr sz="8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543935" y="5215763"/>
            <a:ext cx="1886965" cy="384301"/>
          </a:xfrm>
          <a:prstGeom prst="rect">
            <a:avLst/>
          </a:prstGeom>
        </p:spPr>
        <p:txBody>
          <a:bodyPr bIns="0" lIns="0" rIns="0" rtlCol="0" tIns="6985" wrap="square">
            <a:noAutofit/>
          </a:bodyPr>
          <a:lstStyle/>
          <a:p>
            <a:pPr marL="68579">
              <a:lnSpc>
                <a:spcPct val="95825"/>
              </a:lnSpc>
            </a:pPr>
            <a:r>
              <a:rPr b="1" dirty="0" smtClean="0" spc="-1" sz="800">
                <a:latin typeface="Arial"/>
                <a:cs typeface="Arial"/>
              </a:rPr>
              <a:t>C</a:t>
            </a:r>
            <a:r>
              <a:rPr b="1" dirty="0" smtClean="0" spc="-1" sz="800">
                <a:latin typeface="Arial"/>
                <a:cs typeface="Arial"/>
              </a:rPr>
              <a:t>.</a:t>
            </a:r>
            <a:r>
              <a:rPr b="1" dirty="0" smtClean="0" spc="-1" sz="800">
                <a:latin typeface="Arial"/>
                <a:cs typeface="Arial"/>
              </a:rPr>
              <a:t>O.</a:t>
            </a:r>
            <a:r>
              <a:rPr b="1" dirty="0" smtClean="0" spc="-1" sz="800">
                <a:latin typeface="Arial"/>
                <a:cs typeface="Arial"/>
              </a:rPr>
              <a:t>D</a:t>
            </a:r>
            <a:r>
              <a:rPr b="1" dirty="0" smtClean="0" spc="-1" sz="800">
                <a:latin typeface="Arial"/>
                <a:cs typeface="Arial"/>
              </a:rPr>
              <a:t>.</a:t>
            </a:r>
            <a:r>
              <a:rPr b="1" dirty="0" smtClean="0" spc="-1" sz="800">
                <a:latin typeface="Arial"/>
                <a:cs typeface="Arial"/>
              </a:rPr>
              <a:t> </a:t>
            </a:r>
            <a:r>
              <a:rPr b="1" dirty="0" smtClean="0" spc="-1" sz="800">
                <a:latin typeface="Arial"/>
                <a:cs typeface="Arial"/>
              </a:rPr>
              <a:t>A</a:t>
            </a:r>
            <a:r>
              <a:rPr b="1" dirty="0" smtClean="0" spc="-1" sz="800">
                <a:latin typeface="Arial"/>
                <a:cs typeface="Arial"/>
              </a:rPr>
              <a:t>M</a:t>
            </a:r>
            <a:r>
              <a:rPr b="1" dirty="0" smtClean="0" spc="-1" sz="800">
                <a:latin typeface="Arial"/>
                <a:cs typeface="Arial"/>
              </a:rPr>
              <a:t>O</a:t>
            </a:r>
            <a:r>
              <a:rPr b="1" dirty="0" smtClean="0" spc="-1" sz="800">
                <a:latin typeface="Arial"/>
                <a:cs typeface="Arial"/>
              </a:rPr>
              <a:t>U</a:t>
            </a:r>
            <a:r>
              <a:rPr b="1" dirty="0" smtClean="0" spc="-1" sz="800">
                <a:latin typeface="Arial"/>
                <a:cs typeface="Arial"/>
              </a:rPr>
              <a:t>N</a:t>
            </a:r>
            <a:r>
              <a:rPr b="1" dirty="0" smtClean="0" spc="-1" sz="800">
                <a:latin typeface="Arial"/>
                <a:cs typeface="Arial"/>
              </a:rPr>
              <a:t>T</a:t>
            </a:r>
            <a:r>
              <a:rPr b="1" dirty="0" smtClean="0" spc="-1" sz="800">
                <a:latin typeface="Arial"/>
                <a:cs typeface="Arial"/>
              </a:rPr>
              <a:t>:</a:t>
            </a:r>
            <a:r>
              <a:rPr b="1" dirty="0" smtClean="0" spc="-1" sz="800">
                <a:latin typeface="Arial"/>
                <a:cs typeface="Arial"/>
              </a:rPr>
              <a:t> </a:t>
            </a:r>
            <a:r>
              <a:rPr b="1" dirty="0" smtClean="0" spc="-1" sz="800">
                <a:latin typeface="Arial"/>
                <a:cs typeface="Arial"/>
              </a:rPr>
              <a:t>$</a:t>
            </a:r>
            <a:endParaRPr sz="8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430901" y="5215763"/>
            <a:ext cx="1945004" cy="384301"/>
          </a:xfrm>
          <a:prstGeom prst="rect">
            <a:avLst/>
          </a:prstGeom>
        </p:spPr>
        <p:txBody>
          <a:bodyPr bIns="0" lIns="0" rIns="0" rtlCol="0" tIns="6985" wrap="square">
            <a:noAutofit/>
          </a:bodyPr>
          <a:lstStyle/>
          <a:p>
            <a:pPr marL="68579" marR="1114880">
              <a:lnSpc>
                <a:spcPct val="104133"/>
              </a:lnSpc>
            </a:pPr>
            <a:r>
              <a:rPr b="1" dirty="0" smtClean="0" spc="-4" sz="800">
                <a:latin typeface="Arial"/>
                <a:cs typeface="Arial"/>
              </a:rPr>
              <a:t>C</a:t>
            </a:r>
            <a:r>
              <a:rPr b="1" dirty="0" smtClean="0" spc="4" sz="800">
                <a:latin typeface="Arial"/>
                <a:cs typeface="Arial"/>
              </a:rPr>
              <a:t>.</a:t>
            </a:r>
            <a:r>
              <a:rPr b="1" dirty="0" smtClean="0" spc="0" sz="800">
                <a:latin typeface="Arial"/>
                <a:cs typeface="Arial"/>
              </a:rPr>
              <a:t>O.</a:t>
            </a:r>
            <a:r>
              <a:rPr b="1" dirty="0" smtClean="0" spc="-4" sz="800">
                <a:latin typeface="Arial"/>
                <a:cs typeface="Arial"/>
              </a:rPr>
              <a:t>D</a:t>
            </a:r>
            <a:r>
              <a:rPr b="1" dirty="0" smtClean="0" spc="0" sz="800">
                <a:latin typeface="Arial"/>
                <a:cs typeface="Arial"/>
              </a:rPr>
              <a:t>.</a:t>
            </a:r>
            <a:r>
              <a:rPr b="1" dirty="0" smtClean="0" spc="9" sz="800">
                <a:latin typeface="Arial"/>
                <a:cs typeface="Arial"/>
              </a:rPr>
              <a:t> </a:t>
            </a:r>
            <a:r>
              <a:rPr b="1" dirty="0" smtClean="0" spc="0" sz="800">
                <a:latin typeface="Arial"/>
                <a:cs typeface="Arial"/>
              </a:rPr>
              <a:t>F</a:t>
            </a:r>
            <a:r>
              <a:rPr b="1" dirty="0" smtClean="0" spc="4" sz="800">
                <a:latin typeface="Arial"/>
                <a:cs typeface="Arial"/>
              </a:rPr>
              <a:t>E</a:t>
            </a:r>
            <a:r>
              <a:rPr b="1" dirty="0" smtClean="0" spc="0" sz="800">
                <a:latin typeface="Arial"/>
                <a:cs typeface="Arial"/>
              </a:rPr>
              <a:t>E</a:t>
            </a:r>
            <a:r>
              <a:rPr b="1" dirty="0" smtClean="0" spc="0" sz="800">
                <a:latin typeface="Arial"/>
                <a:cs typeface="Arial"/>
              </a:rPr>
              <a:t> </a:t>
            </a:r>
            <a:r>
              <a:rPr b="1" dirty="0" smtClean="0" spc="4" sz="800">
                <a:latin typeface="Arial"/>
                <a:cs typeface="Arial"/>
              </a:rPr>
              <a:t>P</a:t>
            </a:r>
            <a:r>
              <a:rPr b="1" dirty="0" smtClean="0" spc="-4" sz="800">
                <a:latin typeface="Arial"/>
                <a:cs typeface="Arial"/>
              </a:rPr>
              <a:t>R</a:t>
            </a:r>
            <a:r>
              <a:rPr b="1" dirty="0" smtClean="0" spc="4" sz="800">
                <a:latin typeface="Arial"/>
                <a:cs typeface="Arial"/>
              </a:rPr>
              <a:t>E</a:t>
            </a:r>
            <a:r>
              <a:rPr b="1" dirty="0" smtClean="0" spc="4" sz="800">
                <a:latin typeface="Arial"/>
                <a:cs typeface="Arial"/>
              </a:rPr>
              <a:t>P</a:t>
            </a:r>
            <a:r>
              <a:rPr b="1" dirty="0" smtClean="0" spc="-39" sz="800">
                <a:latin typeface="Arial"/>
                <a:cs typeface="Arial"/>
              </a:rPr>
              <a:t>A</a:t>
            </a:r>
            <a:r>
              <a:rPr b="1" dirty="0" smtClean="0" spc="4" sz="800">
                <a:latin typeface="Arial"/>
                <a:cs typeface="Arial"/>
              </a:rPr>
              <a:t>I</a:t>
            </a:r>
            <a:r>
              <a:rPr b="1" dirty="0" smtClean="0" spc="0" sz="800">
                <a:latin typeface="Arial"/>
                <a:cs typeface="Arial"/>
              </a:rPr>
              <a:t>D</a:t>
            </a:r>
            <a:r>
              <a:rPr b="1" dirty="0" smtClean="0" spc="0" sz="800">
                <a:latin typeface="Arial"/>
                <a:cs typeface="Arial"/>
              </a:rPr>
              <a:t>       </a:t>
            </a:r>
            <a:r>
              <a:rPr b="1" dirty="0" smtClean="0" spc="50" sz="800">
                <a:latin typeface="Arial"/>
                <a:cs typeface="Arial"/>
              </a:rPr>
              <a:t> </a:t>
            </a:r>
            <a:r>
              <a:rPr dirty="0" smtClean="0" spc="0" sz="800">
                <a:latin typeface="Symbol"/>
                <a:cs typeface="Symbol"/>
              </a:rPr>
              <a:t></a:t>
            </a:r>
            <a:r>
              <a:rPr dirty="0" smtClean="0" spc="0" sz="800">
                <a:latin typeface="Times New Roman"/>
                <a:cs typeface="Times New Roman"/>
              </a:rPr>
              <a:t> </a:t>
            </a:r>
            <a:r>
              <a:rPr b="1" dirty="0" smtClean="0" spc="-4" sz="800">
                <a:latin typeface="Arial"/>
                <a:cs typeface="Arial"/>
              </a:rPr>
              <a:t>C</a:t>
            </a:r>
            <a:r>
              <a:rPr b="1" dirty="0" smtClean="0" spc="0" sz="800">
                <a:latin typeface="Arial"/>
                <a:cs typeface="Arial"/>
              </a:rPr>
              <a:t>OLL</a:t>
            </a:r>
            <a:r>
              <a:rPr b="1" dirty="0" smtClean="0" spc="4" sz="800">
                <a:latin typeface="Arial"/>
                <a:cs typeface="Arial"/>
              </a:rPr>
              <a:t>E</a:t>
            </a:r>
            <a:r>
              <a:rPr b="1" dirty="0" smtClean="0" spc="-4" sz="800">
                <a:latin typeface="Arial"/>
                <a:cs typeface="Arial"/>
              </a:rPr>
              <a:t>C</a:t>
            </a:r>
            <a:r>
              <a:rPr b="1" dirty="0" smtClean="0" spc="0" sz="800">
                <a:latin typeface="Arial"/>
                <a:cs typeface="Arial"/>
              </a:rPr>
              <a:t>T</a:t>
            </a:r>
            <a:r>
              <a:rPr b="1" dirty="0" smtClean="0" spc="0" sz="800">
                <a:latin typeface="Arial"/>
                <a:cs typeface="Arial"/>
              </a:rPr>
              <a:t>     </a:t>
            </a:r>
            <a:r>
              <a:rPr b="1" dirty="0" smtClean="0" spc="29" sz="800">
                <a:latin typeface="Arial"/>
                <a:cs typeface="Arial"/>
              </a:rPr>
              <a:t> </a:t>
            </a:r>
            <a:r>
              <a:rPr dirty="0" smtClean="0" spc="0" sz="800">
                <a:latin typeface="Symbol"/>
                <a:cs typeface="Symbol"/>
              </a:rPr>
              <a:t></a:t>
            </a:r>
            <a:endParaRPr sz="800">
              <a:latin typeface="Symbol"/>
              <a:cs typeface="Symbo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15246" y="5600065"/>
            <a:ext cx="3028688" cy="1095756"/>
          </a:xfrm>
          <a:prstGeom prst="rect">
            <a:avLst/>
          </a:prstGeom>
        </p:spPr>
        <p:txBody>
          <a:bodyPr bIns="0" lIns="0" rIns="0" rtlCol="0" tIns="6350" wrap="square">
            <a:noAutofit/>
          </a:bodyPr>
          <a:lstStyle/>
          <a:p>
            <a:pPr marL="66921" marR="2416752">
              <a:lnSpc>
                <a:spcPts val="919"/>
              </a:lnSpc>
            </a:pPr>
            <a:r>
              <a:rPr b="1" dirty="0" smtClean="0" spc="-2" sz="800">
                <a:latin typeface="Arial"/>
                <a:cs typeface="Arial"/>
              </a:rPr>
              <a:t>T</a:t>
            </a:r>
            <a:r>
              <a:rPr b="1" dirty="0" smtClean="0" spc="-2" sz="800">
                <a:latin typeface="Arial"/>
                <a:cs typeface="Arial"/>
              </a:rPr>
              <a:t>O:</a:t>
            </a:r>
            <a:r>
              <a:rPr b="1" dirty="0" smtClean="0" spc="-2" sz="800">
                <a:latin typeface="Arial"/>
                <a:cs typeface="Arial"/>
              </a:rPr>
              <a:t> </a:t>
            </a:r>
            <a:endParaRPr sz="800">
              <a:latin typeface="Arial"/>
              <a:cs typeface="Arial"/>
            </a:endParaRPr>
          </a:p>
          <a:p>
            <a:pPr marL="66921" marR="2416752">
              <a:lnSpc>
                <a:spcPts val="919"/>
              </a:lnSpc>
              <a:spcBef>
                <a:spcPts val="999"/>
              </a:spcBef>
            </a:pPr>
            <a:r>
              <a:rPr b="1" dirty="0" smtClean="0" spc="-4" sz="800">
                <a:latin typeface="Arial"/>
                <a:cs typeface="Arial"/>
              </a:rPr>
              <a:t>A</a:t>
            </a:r>
            <a:r>
              <a:rPr b="1" dirty="0" smtClean="0" spc="-4" sz="800">
                <a:latin typeface="Arial"/>
                <a:cs typeface="Arial"/>
              </a:rPr>
              <a:t>D</a:t>
            </a:r>
            <a:r>
              <a:rPr b="1" dirty="0" smtClean="0" spc="-4" sz="800">
                <a:latin typeface="Arial"/>
                <a:cs typeface="Arial"/>
              </a:rPr>
              <a:t>D</a:t>
            </a:r>
            <a:r>
              <a:rPr b="1" dirty="0" smtClean="0" spc="-4" sz="800">
                <a:latin typeface="Arial"/>
                <a:cs typeface="Arial"/>
              </a:rPr>
              <a:t>R</a:t>
            </a:r>
            <a:r>
              <a:rPr b="1" dirty="0" smtClean="0" spc="-4" sz="800">
                <a:latin typeface="Arial"/>
                <a:cs typeface="Arial"/>
              </a:rPr>
              <a:t>E</a:t>
            </a:r>
            <a:r>
              <a:rPr b="1" dirty="0" smtClean="0" spc="-4" sz="800">
                <a:latin typeface="Arial"/>
                <a:cs typeface="Arial"/>
              </a:rPr>
              <a:t>S</a:t>
            </a:r>
            <a:r>
              <a:rPr b="1" dirty="0" smtClean="0" spc="-4" sz="800">
                <a:latin typeface="Arial"/>
                <a:cs typeface="Arial"/>
              </a:rPr>
              <a:t>S</a:t>
            </a:r>
            <a:r>
              <a:rPr b="1" dirty="0" smtClean="0" spc="-4" sz="800"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543935" y="5600065"/>
            <a:ext cx="1886965" cy="1095756"/>
          </a:xfrm>
          <a:prstGeom prst="rect">
            <a:avLst/>
          </a:prstGeom>
        </p:spPr>
        <p:txBody>
          <a:bodyPr bIns="0" lIns="0" rIns="0" rtlCol="0" tIns="3810" wrap="square">
            <a:noAutofit/>
          </a:bodyPr>
          <a:lstStyle/>
          <a:p>
            <a:pPr marL="68579" marR="63493">
              <a:lnSpc>
                <a:spcPct val="96208"/>
              </a:lnSpc>
            </a:pPr>
            <a:r>
              <a:rPr dirty="0" smtClean="0" sz="800">
                <a:latin typeface="Arial"/>
                <a:cs typeface="Arial"/>
              </a:rPr>
              <a:t>I</a:t>
            </a:r>
            <a:r>
              <a:rPr dirty="0" smtClean="0" sz="800">
                <a:latin typeface="Arial"/>
                <a:cs typeface="Arial"/>
              </a:rPr>
              <a:t>f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h</a:t>
            </a:r>
            <a:r>
              <a:rPr dirty="0" smtClean="0" sz="800">
                <a:latin typeface="Arial"/>
                <a:cs typeface="Arial"/>
              </a:rPr>
              <a:t>is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h</a:t>
            </a:r>
            <a:r>
              <a:rPr dirty="0" smtClean="0" sz="800">
                <a:latin typeface="Arial"/>
                <a:cs typeface="Arial"/>
              </a:rPr>
              <a:t>ip</a:t>
            </a:r>
            <a:r>
              <a:rPr dirty="0" smtClean="0" sz="800">
                <a:latin typeface="Arial"/>
                <a:cs typeface="Arial"/>
              </a:rPr>
              <a:t>m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n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is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b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d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li</a:t>
            </a:r>
            <a:r>
              <a:rPr dirty="0" smtClean="0" sz="800">
                <a:latin typeface="Arial"/>
                <a:cs typeface="Arial"/>
              </a:rPr>
              <a:t>v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d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h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c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n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ig</a:t>
            </a:r>
            <a:r>
              <a:rPr dirty="0" smtClean="0" sz="800">
                <a:latin typeface="Arial"/>
                <a:cs typeface="Arial"/>
              </a:rPr>
              <a:t>n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w</a:t>
            </a:r>
            <a:r>
              <a:rPr dirty="0" smtClean="0" sz="800">
                <a:latin typeface="Arial"/>
                <a:cs typeface="Arial"/>
              </a:rPr>
              <a:t>i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h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u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c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u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n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h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c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n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ig</a:t>
            </a:r>
            <a:r>
              <a:rPr dirty="0" smtClean="0" sz="800">
                <a:latin typeface="Arial"/>
                <a:cs typeface="Arial"/>
              </a:rPr>
              <a:t>n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,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h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c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n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ig</a:t>
            </a:r>
            <a:r>
              <a:rPr dirty="0" smtClean="0" sz="800">
                <a:latin typeface="Arial"/>
                <a:cs typeface="Arial"/>
              </a:rPr>
              <a:t>n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h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ll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ign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h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f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ll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w</a:t>
            </a:r>
            <a:r>
              <a:rPr dirty="0" smtClean="0" sz="800">
                <a:latin typeface="Arial"/>
                <a:cs typeface="Arial"/>
              </a:rPr>
              <a:t>ing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m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n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: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The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c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ier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h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ll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n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m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k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d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li</a:t>
            </a:r>
            <a:r>
              <a:rPr dirty="0" smtClean="0" sz="800">
                <a:latin typeface="Arial"/>
                <a:cs typeface="Arial"/>
              </a:rPr>
              <a:t>v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y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f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h</a:t>
            </a:r>
            <a:r>
              <a:rPr dirty="0" smtClean="0" sz="800">
                <a:latin typeface="Arial"/>
                <a:cs typeface="Arial"/>
              </a:rPr>
              <a:t>is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h</a:t>
            </a:r>
            <a:r>
              <a:rPr dirty="0" smtClean="0" sz="800">
                <a:latin typeface="Arial"/>
                <a:cs typeface="Arial"/>
              </a:rPr>
              <a:t>ip</a:t>
            </a:r>
            <a:r>
              <a:rPr dirty="0" smtClean="0" sz="800">
                <a:latin typeface="Arial"/>
                <a:cs typeface="Arial"/>
              </a:rPr>
              <a:t>m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n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w</a:t>
            </a:r>
            <a:r>
              <a:rPr dirty="0" smtClean="0" sz="800">
                <a:latin typeface="Arial"/>
                <a:cs typeface="Arial"/>
              </a:rPr>
              <a:t>i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h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u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p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y</a:t>
            </a:r>
            <a:r>
              <a:rPr dirty="0" smtClean="0" sz="800">
                <a:latin typeface="Arial"/>
                <a:cs typeface="Arial"/>
              </a:rPr>
              <a:t>m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n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f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f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ig</a:t>
            </a:r>
            <a:r>
              <a:rPr dirty="0" smtClean="0" sz="800">
                <a:latin typeface="Arial"/>
                <a:cs typeface="Arial"/>
              </a:rPr>
              <a:t>h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n</a:t>
            </a:r>
            <a:r>
              <a:rPr dirty="0" smtClean="0" sz="800">
                <a:latin typeface="Arial"/>
                <a:cs typeface="Arial"/>
              </a:rPr>
              <a:t>d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ll</a:t>
            </a:r>
            <a:endParaRPr sz="800">
              <a:latin typeface="Arial"/>
              <a:cs typeface="Arial"/>
            </a:endParaRPr>
          </a:p>
          <a:p>
            <a:pPr marL="68579">
              <a:lnSpc>
                <a:spcPct val="95825"/>
              </a:lnSpc>
            </a:pPr>
            <a:r>
              <a:rPr dirty="0" smtClean="0" spc="-1" sz="800">
                <a:latin typeface="Arial"/>
                <a:cs typeface="Arial"/>
              </a:rPr>
              <a:t>o</a:t>
            </a:r>
            <a:r>
              <a:rPr dirty="0" smtClean="0" spc="-1" sz="800">
                <a:latin typeface="Arial"/>
                <a:cs typeface="Arial"/>
              </a:rPr>
              <a:t>t</a:t>
            </a:r>
            <a:r>
              <a:rPr dirty="0" smtClean="0" spc="-1" sz="800">
                <a:latin typeface="Arial"/>
                <a:cs typeface="Arial"/>
              </a:rPr>
              <a:t>h</a:t>
            </a:r>
            <a:r>
              <a:rPr dirty="0" smtClean="0" spc="-1" sz="800">
                <a:latin typeface="Arial"/>
                <a:cs typeface="Arial"/>
              </a:rPr>
              <a:t>e</a:t>
            </a:r>
            <a:r>
              <a:rPr dirty="0" smtClean="0" spc="-1" sz="800">
                <a:latin typeface="Arial"/>
                <a:cs typeface="Arial"/>
              </a:rPr>
              <a:t>r</a:t>
            </a:r>
            <a:r>
              <a:rPr dirty="0" smtClean="0" spc="-1" sz="800">
                <a:latin typeface="Arial"/>
                <a:cs typeface="Arial"/>
              </a:rPr>
              <a:t> </a:t>
            </a:r>
            <a:r>
              <a:rPr dirty="0" smtClean="0" spc="-1" sz="800">
                <a:latin typeface="Arial"/>
                <a:cs typeface="Arial"/>
              </a:rPr>
              <a:t>la</a:t>
            </a:r>
            <a:r>
              <a:rPr dirty="0" smtClean="0" spc="-1" sz="800">
                <a:latin typeface="Arial"/>
                <a:cs typeface="Arial"/>
              </a:rPr>
              <a:t>w</a:t>
            </a:r>
            <a:r>
              <a:rPr dirty="0" smtClean="0" spc="-1" sz="800">
                <a:latin typeface="Arial"/>
                <a:cs typeface="Arial"/>
              </a:rPr>
              <a:t>f</a:t>
            </a:r>
            <a:r>
              <a:rPr dirty="0" smtClean="0" spc="-1" sz="800">
                <a:latin typeface="Arial"/>
                <a:cs typeface="Arial"/>
              </a:rPr>
              <a:t>u</a:t>
            </a:r>
            <a:r>
              <a:rPr dirty="0" smtClean="0" spc="-1" sz="800">
                <a:latin typeface="Arial"/>
                <a:cs typeface="Arial"/>
              </a:rPr>
              <a:t>l</a:t>
            </a:r>
            <a:r>
              <a:rPr dirty="0" smtClean="0" spc="-1" sz="800">
                <a:latin typeface="Arial"/>
                <a:cs typeface="Arial"/>
              </a:rPr>
              <a:t> </a:t>
            </a:r>
            <a:r>
              <a:rPr dirty="0" smtClean="0" spc="-1" sz="800">
                <a:latin typeface="Arial"/>
                <a:cs typeface="Arial"/>
              </a:rPr>
              <a:t>c</a:t>
            </a:r>
            <a:r>
              <a:rPr dirty="0" smtClean="0" spc="-1" sz="800">
                <a:latin typeface="Arial"/>
                <a:cs typeface="Arial"/>
              </a:rPr>
              <a:t>h</a:t>
            </a:r>
            <a:r>
              <a:rPr dirty="0" smtClean="0" spc="-1" sz="800">
                <a:latin typeface="Arial"/>
                <a:cs typeface="Arial"/>
              </a:rPr>
              <a:t>a</a:t>
            </a:r>
            <a:r>
              <a:rPr dirty="0" smtClean="0" spc="-1" sz="800">
                <a:latin typeface="Arial"/>
                <a:cs typeface="Arial"/>
              </a:rPr>
              <a:t>r</a:t>
            </a:r>
            <a:r>
              <a:rPr dirty="0" smtClean="0" spc="-1" sz="800">
                <a:latin typeface="Arial"/>
                <a:cs typeface="Arial"/>
              </a:rPr>
              <a:t>g</a:t>
            </a:r>
            <a:r>
              <a:rPr dirty="0" smtClean="0" spc="-1" sz="800">
                <a:latin typeface="Arial"/>
                <a:cs typeface="Arial"/>
              </a:rPr>
              <a:t>e</a:t>
            </a:r>
            <a:r>
              <a:rPr dirty="0" smtClean="0" spc="-1" sz="800">
                <a:latin typeface="Arial"/>
                <a:cs typeface="Arial"/>
              </a:rPr>
              <a:t>s</a:t>
            </a:r>
            <a:r>
              <a:rPr dirty="0" smtClean="0" spc="-1" sz="800">
                <a:latin typeface="Arial"/>
                <a:cs typeface="Arial"/>
              </a:rPr>
              <a:t>.</a:t>
            </a:r>
            <a:endParaRPr sz="800">
              <a:latin typeface="Arial"/>
              <a:cs typeface="Arial"/>
            </a:endParaRPr>
          </a:p>
          <a:p>
            <a:pPr marL="68579">
              <a:lnSpc>
                <a:spcPct val="95825"/>
              </a:lnSpc>
              <a:spcBef>
                <a:spcPts val="1168"/>
              </a:spcBef>
            </a:pPr>
            <a:r>
              <a:rPr dirty="0" smtClean="0" spc="-1" sz="800">
                <a:latin typeface="Arial"/>
                <a:cs typeface="Arial"/>
              </a:rPr>
              <a:t>(</a:t>
            </a:r>
            <a:r>
              <a:rPr dirty="0" smtClean="0" spc="-1" sz="800">
                <a:latin typeface="Arial"/>
                <a:cs typeface="Arial"/>
              </a:rPr>
              <a:t>S</a:t>
            </a:r>
            <a:r>
              <a:rPr dirty="0" smtClean="0" spc="-1" sz="800">
                <a:latin typeface="Arial"/>
                <a:cs typeface="Arial"/>
              </a:rPr>
              <a:t>ig</a:t>
            </a:r>
            <a:r>
              <a:rPr dirty="0" smtClean="0" spc="-1" sz="800">
                <a:latin typeface="Arial"/>
                <a:cs typeface="Arial"/>
              </a:rPr>
              <a:t>n</a:t>
            </a:r>
            <a:r>
              <a:rPr dirty="0" smtClean="0" spc="-1" sz="800">
                <a:latin typeface="Arial"/>
                <a:cs typeface="Arial"/>
              </a:rPr>
              <a:t>a</a:t>
            </a:r>
            <a:r>
              <a:rPr dirty="0" smtClean="0" spc="-1" sz="800">
                <a:latin typeface="Arial"/>
                <a:cs typeface="Arial"/>
              </a:rPr>
              <a:t>t</a:t>
            </a:r>
            <a:r>
              <a:rPr dirty="0" smtClean="0" spc="-1" sz="800">
                <a:latin typeface="Arial"/>
                <a:cs typeface="Arial"/>
              </a:rPr>
              <a:t>u</a:t>
            </a:r>
            <a:r>
              <a:rPr dirty="0" smtClean="0" spc="-1" sz="800">
                <a:latin typeface="Arial"/>
                <a:cs typeface="Arial"/>
              </a:rPr>
              <a:t>r</a:t>
            </a:r>
            <a:r>
              <a:rPr dirty="0" smtClean="0" spc="-1" sz="800">
                <a:latin typeface="Arial"/>
                <a:cs typeface="Arial"/>
              </a:rPr>
              <a:t>e</a:t>
            </a:r>
            <a:r>
              <a:rPr dirty="0" smtClean="0" spc="-1" sz="800">
                <a:latin typeface="Arial"/>
                <a:cs typeface="Arial"/>
              </a:rPr>
              <a:t> </a:t>
            </a:r>
            <a:r>
              <a:rPr dirty="0" smtClean="0" spc="-1" sz="800">
                <a:latin typeface="Arial"/>
                <a:cs typeface="Arial"/>
              </a:rPr>
              <a:t>o</a:t>
            </a:r>
            <a:r>
              <a:rPr dirty="0" smtClean="0" spc="-1" sz="800">
                <a:latin typeface="Arial"/>
                <a:cs typeface="Arial"/>
              </a:rPr>
              <a:t>f</a:t>
            </a:r>
            <a:r>
              <a:rPr dirty="0" smtClean="0" spc="-1" sz="800">
                <a:latin typeface="Arial"/>
                <a:cs typeface="Arial"/>
              </a:rPr>
              <a:t> </a:t>
            </a:r>
            <a:r>
              <a:rPr dirty="0" smtClean="0" spc="-1" sz="800">
                <a:latin typeface="Arial"/>
                <a:cs typeface="Arial"/>
              </a:rPr>
              <a:t>C</a:t>
            </a:r>
            <a:r>
              <a:rPr dirty="0" smtClean="0" spc="-1" sz="800">
                <a:latin typeface="Arial"/>
                <a:cs typeface="Arial"/>
              </a:rPr>
              <a:t>o</a:t>
            </a:r>
            <a:r>
              <a:rPr dirty="0" smtClean="0" spc="-1" sz="800">
                <a:latin typeface="Arial"/>
                <a:cs typeface="Arial"/>
              </a:rPr>
              <a:t>n</a:t>
            </a:r>
            <a:r>
              <a:rPr dirty="0" smtClean="0" spc="-1" sz="800">
                <a:latin typeface="Arial"/>
                <a:cs typeface="Arial"/>
              </a:rPr>
              <a:t>s</a:t>
            </a:r>
            <a:r>
              <a:rPr dirty="0" smtClean="0" spc="-1" sz="800">
                <a:latin typeface="Arial"/>
                <a:cs typeface="Arial"/>
              </a:rPr>
              <a:t>ig</a:t>
            </a:r>
            <a:r>
              <a:rPr dirty="0" smtClean="0" spc="-1" sz="800">
                <a:latin typeface="Arial"/>
                <a:cs typeface="Arial"/>
              </a:rPr>
              <a:t>n</a:t>
            </a:r>
            <a:r>
              <a:rPr dirty="0" smtClean="0" spc="-1" sz="800">
                <a:latin typeface="Arial"/>
                <a:cs typeface="Arial"/>
              </a:rPr>
              <a:t>o</a:t>
            </a:r>
            <a:r>
              <a:rPr dirty="0" smtClean="0" spc="-1" sz="800">
                <a:latin typeface="Arial"/>
                <a:cs typeface="Arial"/>
              </a:rPr>
              <a:t>r</a:t>
            </a:r>
            <a:r>
              <a:rPr dirty="0" smtClean="0" spc="-1" sz="800">
                <a:latin typeface="Arial"/>
                <a:cs typeface="Arial"/>
              </a:rPr>
              <a:t>)</a:t>
            </a:r>
            <a:endParaRPr sz="8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430901" y="5600065"/>
            <a:ext cx="1945004" cy="1095756"/>
          </a:xfrm>
          <a:prstGeom prst="rect">
            <a:avLst/>
          </a:prstGeom>
        </p:spPr>
        <p:txBody>
          <a:bodyPr bIns="0" lIns="0" rIns="0" rtlCol="0" tIns="6350" wrap="square">
            <a:noAutofit/>
          </a:bodyPr>
          <a:lstStyle/>
          <a:p>
            <a:pPr marL="68579" marR="1269022">
              <a:lnSpc>
                <a:spcPct val="100041"/>
              </a:lnSpc>
            </a:pPr>
            <a:r>
              <a:rPr b="1" dirty="0" smtClean="0" spc="-7" sz="800">
                <a:latin typeface="Arial"/>
                <a:cs typeface="Arial"/>
              </a:rPr>
              <a:t>T</a:t>
            </a:r>
            <a:r>
              <a:rPr b="1" dirty="0" smtClean="0" spc="-7" sz="800">
                <a:latin typeface="Arial"/>
                <a:cs typeface="Arial"/>
              </a:rPr>
              <a:t>O</a:t>
            </a:r>
            <a:r>
              <a:rPr b="1" dirty="0" smtClean="0" spc="-7" sz="800">
                <a:latin typeface="Arial"/>
                <a:cs typeface="Arial"/>
              </a:rPr>
              <a:t>T</a:t>
            </a:r>
            <a:r>
              <a:rPr b="1" dirty="0" smtClean="0" spc="-7" sz="800">
                <a:latin typeface="Arial"/>
                <a:cs typeface="Arial"/>
              </a:rPr>
              <a:t>A</a:t>
            </a:r>
            <a:r>
              <a:rPr b="1" dirty="0" smtClean="0" spc="-7" sz="800">
                <a:latin typeface="Arial"/>
                <a:cs typeface="Arial"/>
              </a:rPr>
              <a:t>L</a:t>
            </a:r>
            <a:r>
              <a:rPr b="1" dirty="0" smtClean="0" spc="-7" sz="800">
                <a:latin typeface="Arial"/>
                <a:cs typeface="Arial"/>
              </a:rPr>
              <a:t> </a:t>
            </a:r>
            <a:r>
              <a:rPr b="1" dirty="0" smtClean="0" spc="-7" sz="800">
                <a:latin typeface="Arial"/>
                <a:cs typeface="Arial"/>
              </a:rPr>
              <a:t>C</a:t>
            </a:r>
            <a:r>
              <a:rPr b="1" dirty="0" smtClean="0" spc="-7" sz="800">
                <a:latin typeface="Arial"/>
                <a:cs typeface="Arial"/>
              </a:rPr>
              <a:t>H</a:t>
            </a:r>
            <a:r>
              <a:rPr b="1" dirty="0" smtClean="0" spc="-7" sz="800">
                <a:latin typeface="Arial"/>
                <a:cs typeface="Arial"/>
              </a:rPr>
              <a:t>A</a:t>
            </a:r>
            <a:r>
              <a:rPr b="1" dirty="0" smtClean="0" spc="-7" sz="800">
                <a:latin typeface="Arial"/>
                <a:cs typeface="Arial"/>
              </a:rPr>
              <a:t>R</a:t>
            </a:r>
            <a:r>
              <a:rPr b="1" dirty="0" smtClean="0" spc="-7" sz="800">
                <a:latin typeface="Arial"/>
                <a:cs typeface="Arial"/>
              </a:rPr>
              <a:t>GES</a:t>
            </a:r>
            <a:r>
              <a:rPr b="1" dirty="0" smtClean="0" spc="-7" sz="800">
                <a:latin typeface="Arial"/>
                <a:cs typeface="Arial"/>
              </a:rPr>
              <a:t> </a:t>
            </a:r>
            <a:r>
              <a:rPr b="1" dirty="0" smtClean="0" spc="-7" sz="800">
                <a:latin typeface="Arial"/>
                <a:cs typeface="Arial"/>
              </a:rPr>
              <a:t>$</a:t>
            </a:r>
            <a:endParaRPr sz="8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15246" y="6695821"/>
            <a:ext cx="3028688" cy="617219"/>
          </a:xfrm>
          <a:prstGeom prst="rect">
            <a:avLst/>
          </a:prstGeom>
        </p:spPr>
        <p:txBody>
          <a:bodyPr bIns="0" lIns="0" rIns="0" rtlCol="0" tIns="3810" wrap="square">
            <a:noAutofit/>
          </a:bodyPr>
          <a:lstStyle/>
          <a:p>
            <a:pPr marL="66921" marR="201825">
              <a:lnSpc>
                <a:spcPct val="96208"/>
              </a:lnSpc>
            </a:pP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0" sz="800">
                <a:latin typeface="Arial"/>
                <a:cs typeface="Arial"/>
              </a:rPr>
              <a:t>OTE:</a:t>
            </a:r>
            <a:r>
              <a:rPr dirty="0" smtClean="0" spc="9" sz="800">
                <a:latin typeface="Arial"/>
                <a:cs typeface="Arial"/>
              </a:rPr>
              <a:t> </a:t>
            </a:r>
            <a:r>
              <a:rPr dirty="0" smtClean="0" spc="0" sz="800">
                <a:latin typeface="Arial"/>
                <a:cs typeface="Arial"/>
              </a:rPr>
              <a:t>W</a:t>
            </a:r>
            <a:r>
              <a:rPr dirty="0" smtClean="0" spc="3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0" sz="800">
                <a:latin typeface="Arial"/>
                <a:cs typeface="Arial"/>
              </a:rPr>
              <a:t>is</a:t>
            </a:r>
            <a:r>
              <a:rPr dirty="0" smtClean="0" spc="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d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p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-4" sz="800">
                <a:latin typeface="Arial"/>
                <a:cs typeface="Arial"/>
              </a:rPr>
              <a:t>d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0" sz="800">
                <a:latin typeface="Arial"/>
                <a:cs typeface="Arial"/>
              </a:rPr>
              <a:t>t</a:t>
            </a:r>
            <a:r>
              <a:rPr dirty="0" smtClean="0" spc="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0" sz="800">
                <a:latin typeface="Arial"/>
                <a:cs typeface="Arial"/>
              </a:rPr>
              <a:t>n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v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0" sz="800">
                <a:latin typeface="Arial"/>
                <a:cs typeface="Arial"/>
              </a:rPr>
              <a:t>lu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,</a:t>
            </a:r>
            <a:r>
              <a:rPr dirty="0" smtClean="0" spc="9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0" sz="800">
                <a:latin typeface="Arial"/>
                <a:cs typeface="Arial"/>
              </a:rPr>
              <a:t>ip</a:t>
            </a:r>
            <a:r>
              <a:rPr dirty="0" smtClean="0" spc="-4" sz="800">
                <a:latin typeface="Arial"/>
                <a:cs typeface="Arial"/>
              </a:rPr>
              <a:t>p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0" sz="800">
                <a:latin typeface="Arial"/>
                <a:cs typeface="Arial"/>
              </a:rPr>
              <a:t>s</a:t>
            </a:r>
            <a:r>
              <a:rPr dirty="0" smtClean="0" spc="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q</a:t>
            </a:r>
            <a:r>
              <a:rPr dirty="0" smtClean="0" spc="-4" sz="800">
                <a:latin typeface="Arial"/>
                <a:cs typeface="Arial"/>
              </a:rPr>
              <a:t>u</a:t>
            </a:r>
            <a:r>
              <a:rPr dirty="0" smtClean="0" spc="0" sz="800">
                <a:latin typeface="Arial"/>
                <a:cs typeface="Arial"/>
              </a:rPr>
              <a:t>ir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d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o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-4" sz="800">
                <a:latin typeface="Arial"/>
                <a:cs typeface="Arial"/>
              </a:rPr>
              <a:t>p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0" sz="800">
                <a:latin typeface="Arial"/>
                <a:cs typeface="Arial"/>
              </a:rPr>
              <a:t>i</a:t>
            </a:r>
            <a:r>
              <a:rPr dirty="0" smtClean="0" spc="4" sz="800">
                <a:latin typeface="Arial"/>
                <a:cs typeface="Arial"/>
              </a:rPr>
              <a:t>f</a:t>
            </a:r>
            <a:r>
              <a:rPr dirty="0" smtClean="0" spc="0" sz="800">
                <a:latin typeface="Arial"/>
                <a:cs typeface="Arial"/>
              </a:rPr>
              <a:t>i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0" sz="800">
                <a:latin typeface="Arial"/>
                <a:cs typeface="Arial"/>
              </a:rPr>
              <a:t>lly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0" sz="800">
                <a:latin typeface="Arial"/>
                <a:cs typeface="Arial"/>
              </a:rPr>
              <a:t>in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-14" sz="800">
                <a:latin typeface="Arial"/>
                <a:cs typeface="Arial"/>
              </a:rPr>
              <a:t>w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0" sz="800">
                <a:latin typeface="Arial"/>
                <a:cs typeface="Arial"/>
              </a:rPr>
              <a:t>i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ing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g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d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0" sz="800">
                <a:latin typeface="Arial"/>
                <a:cs typeface="Arial"/>
              </a:rPr>
              <a:t>r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d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0" sz="800">
                <a:latin typeface="Arial"/>
                <a:cs typeface="Arial"/>
              </a:rPr>
              <a:t>la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d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v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0" sz="800">
                <a:latin typeface="Arial"/>
                <a:cs typeface="Arial"/>
              </a:rPr>
              <a:t>lue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0" sz="800">
                <a:latin typeface="Arial"/>
                <a:cs typeface="Arial"/>
              </a:rPr>
              <a:t>f</a:t>
            </a:r>
            <a:r>
              <a:rPr dirty="0" smtClean="0" spc="9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p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-4" sz="800">
                <a:latin typeface="Arial"/>
                <a:cs typeface="Arial"/>
              </a:rPr>
              <a:t>p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y</a:t>
            </a:r>
            <a:r>
              <a:rPr dirty="0" smtClean="0" spc="0" sz="800">
                <a:latin typeface="Arial"/>
                <a:cs typeface="Arial"/>
              </a:rPr>
              <a:t>.</a:t>
            </a:r>
            <a:r>
              <a:rPr dirty="0" smtClean="0" spc="9" sz="800">
                <a:latin typeface="Arial"/>
                <a:cs typeface="Arial"/>
              </a:rPr>
              <a:t> </a:t>
            </a:r>
            <a:r>
              <a:rPr dirty="0" smtClean="0" spc="0" sz="800">
                <a:latin typeface="Arial"/>
                <a:cs typeface="Arial"/>
              </a:rPr>
              <a:t>The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g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d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0" sz="800">
                <a:latin typeface="Arial"/>
                <a:cs typeface="Arial"/>
              </a:rPr>
              <a:t>r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d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0" sz="800">
                <a:latin typeface="Arial"/>
                <a:cs typeface="Arial"/>
              </a:rPr>
              <a:t>la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d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v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0" sz="800">
                <a:latin typeface="Arial"/>
                <a:cs typeface="Arial"/>
              </a:rPr>
              <a:t>l</a:t>
            </a:r>
            <a:r>
              <a:rPr dirty="0" smtClean="0" spc="14" sz="800">
                <a:latin typeface="Arial"/>
                <a:cs typeface="Arial"/>
              </a:rPr>
              <a:t>u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0" sz="800">
                <a:latin typeface="Arial"/>
                <a:cs typeface="Arial"/>
              </a:rPr>
              <a:t>f</a:t>
            </a:r>
            <a:r>
              <a:rPr dirty="0" smtClean="0" spc="9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p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-4" sz="800">
                <a:latin typeface="Arial"/>
                <a:cs typeface="Arial"/>
              </a:rPr>
              <a:t>p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y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0" sz="800">
                <a:latin typeface="Arial"/>
                <a:cs typeface="Arial"/>
              </a:rPr>
              <a:t>is</a:t>
            </a:r>
            <a:r>
              <a:rPr dirty="0" smtClean="0" spc="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b</a:t>
            </a:r>
            <a:r>
              <a:rPr dirty="0" smtClean="0" spc="0" sz="800">
                <a:latin typeface="Arial"/>
                <a:cs typeface="Arial"/>
              </a:rPr>
              <a:t>y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-4" sz="800">
                <a:latin typeface="Arial"/>
                <a:cs typeface="Arial"/>
              </a:rPr>
              <a:t>p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0" sz="800">
                <a:latin typeface="Arial"/>
                <a:cs typeface="Arial"/>
              </a:rPr>
              <a:t>i</a:t>
            </a:r>
            <a:r>
              <a:rPr dirty="0" smtClean="0" spc="4" sz="800">
                <a:latin typeface="Arial"/>
                <a:cs typeface="Arial"/>
              </a:rPr>
              <a:t>f</a:t>
            </a:r>
            <a:r>
              <a:rPr dirty="0" smtClean="0" spc="0" sz="800">
                <a:latin typeface="Arial"/>
                <a:cs typeface="Arial"/>
              </a:rPr>
              <a:t>i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0" sz="800">
                <a:latin typeface="Arial"/>
                <a:cs typeface="Arial"/>
              </a:rPr>
              <a:t>lly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d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b</a:t>
            </a:r>
            <a:r>
              <a:rPr dirty="0" smtClean="0" spc="0" sz="800">
                <a:latin typeface="Arial"/>
                <a:cs typeface="Arial"/>
              </a:rPr>
              <a:t>y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0" sz="800">
                <a:latin typeface="Arial"/>
                <a:cs typeface="Arial"/>
              </a:rPr>
              <a:t>ip</a:t>
            </a:r>
            <a:r>
              <a:rPr dirty="0" smtClean="0" spc="-4" sz="800">
                <a:latin typeface="Arial"/>
                <a:cs typeface="Arial"/>
              </a:rPr>
              <a:t>p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r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o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b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0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19" sz="800">
                <a:latin typeface="Arial"/>
                <a:cs typeface="Arial"/>
              </a:rPr>
              <a:t>x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d</a:t>
            </a:r>
            <a:r>
              <a:rPr dirty="0" smtClean="0" spc="0" sz="800">
                <a:latin typeface="Arial"/>
                <a:cs typeface="Arial"/>
              </a:rPr>
              <a:t>ing</a:t>
            </a:r>
            <a:r>
              <a:rPr dirty="0" smtClean="0" spc="0" sz="800">
                <a:latin typeface="Arial"/>
                <a:cs typeface="Arial"/>
              </a:rPr>
              <a:t>             </a:t>
            </a:r>
            <a:r>
              <a:rPr dirty="0" smtClean="0" spc="79" sz="800">
                <a:latin typeface="Arial"/>
                <a:cs typeface="Arial"/>
              </a:rPr>
              <a:t> </a:t>
            </a:r>
            <a:r>
              <a:rPr dirty="0" smtClean="0" spc="0" sz="800">
                <a:latin typeface="Arial"/>
                <a:cs typeface="Arial"/>
              </a:rPr>
              <a:t>$</a:t>
            </a:r>
            <a:r>
              <a:rPr dirty="0" smtClean="0" spc="0" sz="800">
                <a:latin typeface="Arial"/>
                <a:cs typeface="Arial"/>
              </a:rPr>
              <a:t>                                   </a:t>
            </a:r>
            <a:r>
              <a:rPr dirty="0" smtClean="0" spc="211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p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r</a:t>
            </a:r>
            <a:endParaRPr sz="8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543935" y="6695821"/>
            <a:ext cx="1886965" cy="61721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" name="object 33"/>
          <p:cNvSpPr txBox="1"/>
          <p:nvPr/>
        </p:nvSpPr>
        <p:spPr>
          <a:xfrm>
            <a:off x="5430901" y="6695821"/>
            <a:ext cx="1945004" cy="617219"/>
          </a:xfrm>
          <a:prstGeom prst="rect">
            <a:avLst/>
          </a:prstGeom>
        </p:spPr>
        <p:txBody>
          <a:bodyPr bIns="0" lIns="0" rIns="0" rtlCol="0" tIns="3810" wrap="square">
            <a:noAutofit/>
          </a:bodyPr>
          <a:lstStyle/>
          <a:p>
            <a:pPr marL="68579" marR="311147">
              <a:lnSpc>
                <a:spcPct val="96208"/>
              </a:lnSpc>
            </a:pPr>
            <a:r>
              <a:rPr dirty="0" smtClean="0" sz="800">
                <a:latin typeface="Arial"/>
                <a:cs typeface="Arial"/>
              </a:rPr>
              <a:t>F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ig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0" sz="800">
                <a:latin typeface="Arial"/>
                <a:cs typeface="Arial"/>
              </a:rPr>
              <a:t>t</a:t>
            </a:r>
            <a:r>
              <a:rPr dirty="0" smtClean="0" spc="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C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g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s</a:t>
            </a:r>
            <a:r>
              <a:rPr dirty="0" smtClean="0" spc="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0" sz="800">
                <a:latin typeface="Arial"/>
                <a:cs typeface="Arial"/>
              </a:rPr>
              <a:t>ll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0" sz="800">
                <a:latin typeface="Arial"/>
                <a:cs typeface="Arial"/>
              </a:rPr>
              <a:t>t</a:t>
            </a:r>
            <a:r>
              <a:rPr dirty="0" smtClean="0" spc="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u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0" sz="800">
                <a:latin typeface="Arial"/>
                <a:cs typeface="Arial"/>
              </a:rPr>
              <a:t>le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0" sz="800">
                <a:latin typeface="Arial"/>
                <a:cs typeface="Arial"/>
              </a:rPr>
              <a:t>s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14" sz="800">
                <a:latin typeface="Arial"/>
                <a:cs typeface="Arial"/>
              </a:rPr>
              <a:t>m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4" sz="800">
                <a:latin typeface="Arial"/>
                <a:cs typeface="Arial"/>
              </a:rPr>
              <a:t>k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t</a:t>
            </a:r>
            <a:r>
              <a:rPr dirty="0" smtClean="0" spc="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p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p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0" sz="800">
                <a:latin typeface="Arial"/>
                <a:cs typeface="Arial"/>
              </a:rPr>
              <a:t>id</a:t>
            </a:r>
            <a:endParaRPr sz="800">
              <a:latin typeface="Arial"/>
              <a:cs typeface="Arial"/>
            </a:endParaRPr>
          </a:p>
          <a:p>
            <a:pPr marL="68579">
              <a:lnSpc>
                <a:spcPct val="102091"/>
              </a:lnSpc>
              <a:spcBef>
                <a:spcPts val="930"/>
              </a:spcBef>
            </a:pPr>
            <a:r>
              <a:rPr b="1" dirty="0" smtClean="0" spc="-4" sz="800">
                <a:latin typeface="Arial"/>
                <a:cs typeface="Arial"/>
              </a:rPr>
              <a:t>C</a:t>
            </a:r>
            <a:r>
              <a:rPr b="1" dirty="0" smtClean="0" spc="-4" sz="800">
                <a:latin typeface="Arial"/>
                <a:cs typeface="Arial"/>
              </a:rPr>
              <a:t>H</a:t>
            </a:r>
            <a:r>
              <a:rPr b="1" dirty="0" smtClean="0" spc="4" sz="800">
                <a:latin typeface="Arial"/>
                <a:cs typeface="Arial"/>
              </a:rPr>
              <a:t>E</a:t>
            </a:r>
            <a:r>
              <a:rPr b="1" dirty="0" smtClean="0" spc="-4" sz="800">
                <a:latin typeface="Arial"/>
                <a:cs typeface="Arial"/>
              </a:rPr>
              <a:t>C</a:t>
            </a:r>
            <a:r>
              <a:rPr b="1" dirty="0" smtClean="0" spc="0" sz="800">
                <a:latin typeface="Arial"/>
                <a:cs typeface="Arial"/>
              </a:rPr>
              <a:t>K</a:t>
            </a:r>
            <a:r>
              <a:rPr b="1" dirty="0" smtClean="0" spc="0" sz="800">
                <a:latin typeface="Arial"/>
                <a:cs typeface="Arial"/>
              </a:rPr>
              <a:t> </a:t>
            </a:r>
            <a:r>
              <a:rPr b="1" dirty="0" smtClean="0" spc="-4" sz="800">
                <a:latin typeface="Arial"/>
                <a:cs typeface="Arial"/>
              </a:rPr>
              <a:t>B</a:t>
            </a:r>
            <a:r>
              <a:rPr b="1" dirty="0" smtClean="0" spc="0" sz="800">
                <a:latin typeface="Arial"/>
                <a:cs typeface="Arial"/>
              </a:rPr>
              <a:t>OX</a:t>
            </a:r>
            <a:r>
              <a:rPr b="1" dirty="0" smtClean="0" spc="9" sz="800">
                <a:latin typeface="Arial"/>
                <a:cs typeface="Arial"/>
              </a:rPr>
              <a:t> </a:t>
            </a:r>
            <a:r>
              <a:rPr b="1" dirty="0" smtClean="0" spc="4" sz="800">
                <a:latin typeface="Arial"/>
                <a:cs typeface="Arial"/>
              </a:rPr>
              <a:t>I</a:t>
            </a:r>
            <a:r>
              <a:rPr b="1" dirty="0" smtClean="0" spc="0" sz="800">
                <a:latin typeface="Arial"/>
                <a:cs typeface="Arial"/>
              </a:rPr>
              <a:t>F</a:t>
            </a:r>
            <a:r>
              <a:rPr b="1" dirty="0" smtClean="0" spc="4" sz="800">
                <a:latin typeface="Arial"/>
                <a:cs typeface="Arial"/>
              </a:rPr>
              <a:t> </a:t>
            </a:r>
            <a:r>
              <a:rPr b="1" dirty="0" smtClean="0" spc="4" sz="800">
                <a:latin typeface="Arial"/>
                <a:cs typeface="Arial"/>
              </a:rPr>
              <a:t>P</a:t>
            </a:r>
            <a:r>
              <a:rPr b="1" dirty="0" smtClean="0" spc="-4" sz="800">
                <a:latin typeface="Arial"/>
                <a:cs typeface="Arial"/>
              </a:rPr>
              <a:t>R</a:t>
            </a:r>
            <a:r>
              <a:rPr b="1" dirty="0" smtClean="0" spc="4" sz="800">
                <a:latin typeface="Arial"/>
                <a:cs typeface="Arial"/>
              </a:rPr>
              <a:t>E</a:t>
            </a:r>
            <a:r>
              <a:rPr b="1" dirty="0" smtClean="0" spc="4" sz="800">
                <a:latin typeface="Arial"/>
                <a:cs typeface="Arial"/>
              </a:rPr>
              <a:t>P</a:t>
            </a:r>
            <a:r>
              <a:rPr b="1" dirty="0" smtClean="0" spc="-39" sz="800">
                <a:latin typeface="Arial"/>
                <a:cs typeface="Arial"/>
              </a:rPr>
              <a:t>A</a:t>
            </a:r>
            <a:r>
              <a:rPr b="1" dirty="0" smtClean="0" spc="4" sz="800">
                <a:latin typeface="Arial"/>
                <a:cs typeface="Arial"/>
              </a:rPr>
              <a:t>I</a:t>
            </a:r>
            <a:r>
              <a:rPr b="1" dirty="0" smtClean="0" spc="0" sz="800">
                <a:latin typeface="Arial"/>
                <a:cs typeface="Arial"/>
              </a:rPr>
              <a:t>D</a:t>
            </a:r>
            <a:r>
              <a:rPr b="1" dirty="0" smtClean="0" spc="0" sz="800">
                <a:latin typeface="Arial"/>
                <a:cs typeface="Arial"/>
              </a:rPr>
              <a:t>    </a:t>
            </a:r>
            <a:r>
              <a:rPr b="1" dirty="0" smtClean="0" spc="34" sz="800">
                <a:latin typeface="Arial"/>
                <a:cs typeface="Arial"/>
              </a:rPr>
              <a:t> </a:t>
            </a:r>
            <a:r>
              <a:rPr dirty="0" smtClean="0" spc="0" sz="800">
                <a:latin typeface="Symbol"/>
                <a:cs typeface="Symbol"/>
              </a:rPr>
              <a:t></a:t>
            </a:r>
            <a:endParaRPr sz="800">
              <a:latin typeface="Symbol"/>
              <a:cs typeface="Symbo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15246" y="7313040"/>
            <a:ext cx="6860659" cy="948309"/>
          </a:xfrm>
          <a:prstGeom prst="rect">
            <a:avLst/>
          </a:prstGeom>
        </p:spPr>
        <p:txBody>
          <a:bodyPr bIns="0" lIns="0" rIns="0" rtlCol="0" tIns="3810" wrap="square">
            <a:noAutofit/>
          </a:bodyPr>
          <a:lstStyle/>
          <a:p>
            <a:pPr algn="just" marL="66921" marR="52785">
              <a:lnSpc>
                <a:spcPct val="96304"/>
              </a:lnSpc>
            </a:pP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C</a:t>
            </a:r>
            <a:r>
              <a:rPr dirty="0" smtClean="0" spc="4" sz="800">
                <a:latin typeface="Arial"/>
                <a:cs typeface="Arial"/>
              </a:rPr>
              <a:t>E</a:t>
            </a:r>
            <a:r>
              <a:rPr dirty="0" smtClean="0" spc="4" sz="800">
                <a:latin typeface="Arial"/>
                <a:cs typeface="Arial"/>
              </a:rPr>
              <a:t>I</a:t>
            </a:r>
            <a:r>
              <a:rPr dirty="0" smtClean="0" spc="4" sz="800">
                <a:latin typeface="Arial"/>
                <a:cs typeface="Arial"/>
              </a:rPr>
              <a:t>V</a:t>
            </a:r>
            <a:r>
              <a:rPr dirty="0" smtClean="0" spc="4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D</a:t>
            </a:r>
            <a:r>
              <a:rPr dirty="0" smtClean="0" spc="9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-4" sz="800">
                <a:latin typeface="Arial"/>
                <a:cs typeface="Arial"/>
              </a:rPr>
              <a:t>u</a:t>
            </a:r>
            <a:r>
              <a:rPr dirty="0" smtClean="0" spc="-4" sz="800">
                <a:latin typeface="Arial"/>
                <a:cs typeface="Arial"/>
              </a:rPr>
              <a:t>b</a:t>
            </a:r>
            <a:r>
              <a:rPr dirty="0" smtClean="0" spc="0" sz="800">
                <a:latin typeface="Arial"/>
                <a:cs typeface="Arial"/>
              </a:rPr>
              <a:t>je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0" sz="800">
                <a:latin typeface="Arial"/>
                <a:cs typeface="Arial"/>
              </a:rPr>
              <a:t>t</a:t>
            </a:r>
            <a:r>
              <a:rPr dirty="0" smtClean="0" spc="19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o</a:t>
            </a:r>
            <a:r>
              <a:rPr dirty="0" smtClean="0" spc="1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1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0" sz="800">
                <a:latin typeface="Arial"/>
                <a:cs typeface="Arial"/>
              </a:rPr>
              <a:t>la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0" sz="800">
                <a:latin typeface="Arial"/>
                <a:cs typeface="Arial"/>
              </a:rPr>
              <a:t>i</a:t>
            </a:r>
            <a:r>
              <a:rPr dirty="0" smtClean="0" spc="4" sz="800">
                <a:latin typeface="Arial"/>
                <a:cs typeface="Arial"/>
              </a:rPr>
              <a:t>f</a:t>
            </a:r>
            <a:r>
              <a:rPr dirty="0" smtClean="0" spc="0" sz="800">
                <a:latin typeface="Arial"/>
                <a:cs typeface="Arial"/>
              </a:rPr>
              <a:t>i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io</a:t>
            </a:r>
            <a:r>
              <a:rPr dirty="0" smtClean="0" spc="14" sz="800">
                <a:latin typeface="Arial"/>
                <a:cs typeface="Arial"/>
              </a:rPr>
              <a:t>n</a:t>
            </a:r>
            <a:r>
              <a:rPr dirty="0" smtClean="0" spc="0" sz="800">
                <a:latin typeface="Arial"/>
                <a:cs typeface="Arial"/>
              </a:rPr>
              <a:t>s</a:t>
            </a:r>
            <a:r>
              <a:rPr dirty="0" smtClean="0" spc="1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0" sz="800">
                <a:latin typeface="Arial"/>
                <a:cs typeface="Arial"/>
              </a:rPr>
              <a:t>d</a:t>
            </a:r>
            <a:r>
              <a:rPr dirty="0" smtClean="0" spc="1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0" sz="800">
                <a:latin typeface="Arial"/>
                <a:cs typeface="Arial"/>
              </a:rPr>
              <a:t>i</a:t>
            </a:r>
            <a:r>
              <a:rPr dirty="0" smtClean="0" spc="4" sz="800">
                <a:latin typeface="Arial"/>
                <a:cs typeface="Arial"/>
              </a:rPr>
              <a:t>f</a:t>
            </a:r>
            <a:r>
              <a:rPr dirty="0" smtClean="0" spc="4" sz="800">
                <a:latin typeface="Arial"/>
                <a:cs typeface="Arial"/>
              </a:rPr>
              <a:t>f</a:t>
            </a:r>
            <a:r>
              <a:rPr dirty="0" smtClean="0" spc="0" sz="800">
                <a:latin typeface="Arial"/>
                <a:cs typeface="Arial"/>
              </a:rPr>
              <a:t>s</a:t>
            </a:r>
            <a:r>
              <a:rPr dirty="0" smtClean="0" spc="19" sz="800">
                <a:latin typeface="Arial"/>
                <a:cs typeface="Arial"/>
              </a:rPr>
              <a:t> </a:t>
            </a:r>
            <a:r>
              <a:rPr dirty="0" smtClean="0" spc="0" sz="800">
                <a:latin typeface="Arial"/>
                <a:cs typeface="Arial"/>
              </a:rPr>
              <a:t>in</a:t>
            </a:r>
            <a:r>
              <a:rPr dirty="0" smtClean="0" spc="1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4" sz="800">
                <a:latin typeface="Arial"/>
                <a:cs typeface="Arial"/>
              </a:rPr>
              <a:t>f</a:t>
            </a:r>
            <a:r>
              <a:rPr dirty="0" smtClean="0" spc="4" sz="800">
                <a:latin typeface="Arial"/>
                <a:cs typeface="Arial"/>
              </a:rPr>
              <a:t>f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0" sz="800">
                <a:latin typeface="Arial"/>
                <a:cs typeface="Arial"/>
              </a:rPr>
              <a:t>t</a:t>
            </a:r>
            <a:r>
              <a:rPr dirty="0" smtClean="0" spc="1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0" sz="800">
                <a:latin typeface="Arial"/>
                <a:cs typeface="Arial"/>
              </a:rPr>
              <a:t>n</a:t>
            </a:r>
            <a:r>
              <a:rPr dirty="0" smtClean="0" spc="1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1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d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1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0" sz="800">
                <a:latin typeface="Arial"/>
                <a:cs typeface="Arial"/>
              </a:rPr>
              <a:t>f</a:t>
            </a:r>
            <a:r>
              <a:rPr dirty="0" smtClean="0" spc="19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14" sz="800">
                <a:latin typeface="Arial"/>
                <a:cs typeface="Arial"/>
              </a:rPr>
              <a:t> </a:t>
            </a:r>
            <a:r>
              <a:rPr dirty="0" smtClean="0" spc="0" sz="800">
                <a:latin typeface="Arial"/>
                <a:cs typeface="Arial"/>
              </a:rPr>
              <a:t>i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-4" sz="800">
                <a:latin typeface="Arial"/>
                <a:cs typeface="Arial"/>
              </a:rPr>
              <a:t>u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1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0" sz="800">
                <a:latin typeface="Arial"/>
                <a:cs typeface="Arial"/>
              </a:rPr>
              <a:t>f</a:t>
            </a:r>
            <a:r>
              <a:rPr dirty="0" smtClean="0" spc="19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0" sz="800">
                <a:latin typeface="Arial"/>
                <a:cs typeface="Arial"/>
              </a:rPr>
              <a:t>is</a:t>
            </a:r>
            <a:r>
              <a:rPr dirty="0" smtClean="0" spc="25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B</a:t>
            </a:r>
            <a:r>
              <a:rPr dirty="0" smtClean="0" spc="0" sz="800">
                <a:latin typeface="Arial"/>
                <a:cs typeface="Arial"/>
              </a:rPr>
              <a:t>ill</a:t>
            </a:r>
            <a:r>
              <a:rPr dirty="0" smtClean="0" spc="1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0" sz="800">
                <a:latin typeface="Arial"/>
                <a:cs typeface="Arial"/>
              </a:rPr>
              <a:t>f</a:t>
            </a:r>
            <a:r>
              <a:rPr dirty="0" smtClean="0" spc="1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L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d</a:t>
            </a:r>
            <a:r>
              <a:rPr dirty="0" smtClean="0" spc="0" sz="800">
                <a:latin typeface="Arial"/>
                <a:cs typeface="Arial"/>
              </a:rPr>
              <a:t>in</a:t>
            </a:r>
            <a:r>
              <a:rPr dirty="0" smtClean="0" spc="-4" sz="800">
                <a:latin typeface="Arial"/>
                <a:cs typeface="Arial"/>
              </a:rPr>
              <a:t>g</a:t>
            </a:r>
            <a:r>
              <a:rPr dirty="0" smtClean="0" spc="0" sz="800">
                <a:latin typeface="Arial"/>
                <a:cs typeface="Arial"/>
              </a:rPr>
              <a:t>,</a:t>
            </a:r>
            <a:r>
              <a:rPr dirty="0" smtClean="0" spc="19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p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-4" sz="800">
                <a:latin typeface="Arial"/>
                <a:cs typeface="Arial"/>
              </a:rPr>
              <a:t>p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y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d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0" sz="800">
                <a:latin typeface="Arial"/>
                <a:cs typeface="Arial"/>
              </a:rPr>
              <a:t>ib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d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b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-4" sz="800">
                <a:latin typeface="Arial"/>
                <a:cs typeface="Arial"/>
              </a:rPr>
              <a:t>v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0" sz="800">
                <a:latin typeface="Arial"/>
                <a:cs typeface="Arial"/>
              </a:rPr>
              <a:t>in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p</a:t>
            </a:r>
            <a:r>
              <a:rPr dirty="0" smtClean="0" spc="-4" sz="800">
                <a:latin typeface="Arial"/>
                <a:cs typeface="Arial"/>
              </a:rPr>
              <a:t>p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0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g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0" sz="800">
                <a:latin typeface="Arial"/>
                <a:cs typeface="Arial"/>
              </a:rPr>
              <a:t>d</a:t>
            </a:r>
            <a:r>
              <a:rPr dirty="0" smtClean="0" spc="50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d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0" sz="800">
                <a:latin typeface="Arial"/>
                <a:cs typeface="Arial"/>
              </a:rPr>
              <a:t>,</a:t>
            </a:r>
            <a:r>
              <a:rPr dirty="0" smtClean="0" spc="5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19" sz="800">
                <a:latin typeface="Arial"/>
                <a:cs typeface="Arial"/>
              </a:rPr>
              <a:t>x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p</a:t>
            </a:r>
            <a:r>
              <a:rPr dirty="0" smtClean="0" spc="0" sz="800">
                <a:latin typeface="Arial"/>
                <a:cs typeface="Arial"/>
              </a:rPr>
              <a:t>t</a:t>
            </a:r>
            <a:r>
              <a:rPr dirty="0" smtClean="0" spc="5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0" sz="800">
                <a:latin typeface="Arial"/>
                <a:cs typeface="Arial"/>
              </a:rPr>
              <a:t>s</a:t>
            </a:r>
            <a:r>
              <a:rPr dirty="0" smtClean="0" spc="5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d</a:t>
            </a:r>
            <a:r>
              <a:rPr dirty="0" smtClean="0" spc="4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(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s</a:t>
            </a:r>
            <a:r>
              <a:rPr dirty="0" smtClean="0" spc="5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0" sz="800">
                <a:latin typeface="Arial"/>
                <a:cs typeface="Arial"/>
              </a:rPr>
              <a:t>d</a:t>
            </a:r>
            <a:r>
              <a:rPr dirty="0" smtClean="0" spc="50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-4" sz="800">
                <a:latin typeface="Arial"/>
                <a:cs typeface="Arial"/>
              </a:rPr>
              <a:t>d</a:t>
            </a:r>
            <a:r>
              <a:rPr dirty="0" smtClean="0" spc="0" sz="800">
                <a:latin typeface="Arial"/>
                <a:cs typeface="Arial"/>
              </a:rPr>
              <a:t>i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ion</a:t>
            </a:r>
            <a:r>
              <a:rPr dirty="0" smtClean="0" spc="50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0" sz="800">
                <a:latin typeface="Arial"/>
                <a:cs typeface="Arial"/>
              </a:rPr>
              <a:t>f</a:t>
            </a:r>
            <a:r>
              <a:rPr dirty="0" smtClean="0" spc="5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p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4" sz="800">
                <a:latin typeface="Arial"/>
                <a:cs typeface="Arial"/>
              </a:rPr>
              <a:t>k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g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s</a:t>
            </a:r>
            <a:r>
              <a:rPr dirty="0" smtClean="0" spc="5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u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4" sz="800">
                <a:latin typeface="Arial"/>
                <a:cs typeface="Arial"/>
              </a:rPr>
              <a:t>k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-14" sz="800">
                <a:latin typeface="Arial"/>
                <a:cs typeface="Arial"/>
              </a:rPr>
              <a:t>w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-4" sz="800">
                <a:latin typeface="Arial"/>
                <a:cs typeface="Arial"/>
              </a:rPr>
              <a:t>)</a:t>
            </a:r>
            <a:r>
              <a:rPr dirty="0" smtClean="0" spc="0" sz="800">
                <a:latin typeface="Arial"/>
                <a:cs typeface="Arial"/>
              </a:rPr>
              <a:t>,</a:t>
            </a:r>
            <a:r>
              <a:rPr dirty="0" smtClean="0" spc="54" sz="800">
                <a:latin typeface="Arial"/>
                <a:cs typeface="Arial"/>
              </a:rPr>
              <a:t> </a:t>
            </a:r>
            <a:r>
              <a:rPr dirty="0" smtClean="0" spc="14" sz="800">
                <a:latin typeface="Arial"/>
                <a:cs typeface="Arial"/>
              </a:rPr>
              <a:t>m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4" sz="800">
                <a:latin typeface="Arial"/>
                <a:cs typeface="Arial"/>
              </a:rPr>
              <a:t>k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d</a:t>
            </a:r>
            <a:r>
              <a:rPr dirty="0" smtClean="0" spc="50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0" sz="800">
                <a:latin typeface="Arial"/>
                <a:cs typeface="Arial"/>
              </a:rPr>
              <a:t>ig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d</a:t>
            </a:r>
            <a:r>
              <a:rPr dirty="0" smtClean="0" spc="50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0" sz="800">
                <a:latin typeface="Arial"/>
                <a:cs typeface="Arial"/>
              </a:rPr>
              <a:t>d</a:t>
            </a:r>
            <a:r>
              <a:rPr dirty="0" smtClean="0" spc="50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d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in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d</a:t>
            </a:r>
            <a:r>
              <a:rPr dirty="0" smtClean="0" spc="50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0" sz="800">
                <a:latin typeface="Arial"/>
                <a:cs typeface="Arial"/>
              </a:rPr>
              <a:t>s</a:t>
            </a:r>
            <a:r>
              <a:rPr dirty="0" smtClean="0" spc="44" sz="800">
                <a:latin typeface="Arial"/>
                <a:cs typeface="Arial"/>
              </a:rPr>
              <a:t> </a:t>
            </a:r>
            <a:r>
              <a:rPr dirty="0" smtClean="0" spc="0" sz="800">
                <a:latin typeface="Arial"/>
                <a:cs typeface="Arial"/>
              </a:rPr>
              <a:t>in</a:t>
            </a:r>
            <a:r>
              <a:rPr dirty="0" smtClean="0" spc="-4" sz="800">
                <a:latin typeface="Arial"/>
                <a:cs typeface="Arial"/>
              </a:rPr>
              <a:t>d</a:t>
            </a:r>
            <a:r>
              <a:rPr dirty="0" smtClean="0" spc="0" sz="800">
                <a:latin typeface="Arial"/>
                <a:cs typeface="Arial"/>
              </a:rPr>
              <a:t>i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d</a:t>
            </a:r>
            <a:r>
              <a:rPr dirty="0" smtClean="0" spc="3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b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-4" sz="800">
                <a:latin typeface="Arial"/>
                <a:cs typeface="Arial"/>
              </a:rPr>
              <a:t>v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39" sz="800">
                <a:latin typeface="Arial"/>
                <a:cs typeface="Arial"/>
              </a:rPr>
              <a:t> </a:t>
            </a:r>
            <a:r>
              <a:rPr dirty="0" smtClean="0" spc="-14" sz="800">
                <a:latin typeface="Arial"/>
                <a:cs typeface="Arial"/>
              </a:rPr>
              <a:t>w</a:t>
            </a:r>
            <a:r>
              <a:rPr dirty="0" smtClean="0" spc="64" sz="800">
                <a:latin typeface="Arial"/>
                <a:cs typeface="Arial"/>
              </a:rPr>
              <a:t>h</a:t>
            </a:r>
            <a:r>
              <a:rPr dirty="0" smtClean="0" spc="0" sz="800">
                <a:latin typeface="Arial"/>
                <a:cs typeface="Arial"/>
              </a:rPr>
              <a:t>i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0" sz="800">
                <a:latin typeface="Arial"/>
                <a:cs typeface="Arial"/>
              </a:rPr>
              <a:t>h</a:t>
            </a:r>
            <a:r>
              <a:rPr dirty="0" smtClean="0" spc="39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0" sz="800">
                <a:latin typeface="Arial"/>
                <a:cs typeface="Arial"/>
              </a:rPr>
              <a:t>id</a:t>
            </a:r>
            <a:r>
              <a:rPr dirty="0" smtClean="0" spc="39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0" sz="800">
                <a:latin typeface="Arial"/>
                <a:cs typeface="Arial"/>
              </a:rPr>
              <a:t>ier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(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99" sz="800">
                <a:latin typeface="Arial"/>
                <a:cs typeface="Arial"/>
              </a:rPr>
              <a:t> </a:t>
            </a:r>
            <a:r>
              <a:rPr dirty="0" smtClean="0" spc="-14" sz="800">
                <a:latin typeface="Arial"/>
                <a:cs typeface="Arial"/>
              </a:rPr>
              <a:t>w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0" sz="800">
                <a:latin typeface="Arial"/>
                <a:cs typeface="Arial"/>
              </a:rPr>
              <a:t>d</a:t>
            </a:r>
            <a:r>
              <a:rPr dirty="0" smtClean="0" spc="100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0" sz="800">
                <a:latin typeface="Arial"/>
                <a:cs typeface="Arial"/>
              </a:rPr>
              <a:t>ier</a:t>
            </a:r>
            <a:r>
              <a:rPr dirty="0" smtClean="0" spc="9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b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ing</a:t>
            </a:r>
            <a:r>
              <a:rPr dirty="0" smtClean="0" spc="9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u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-4" sz="800">
                <a:latin typeface="Arial"/>
                <a:cs typeface="Arial"/>
              </a:rPr>
              <a:t>d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0" sz="800">
                <a:latin typeface="Arial"/>
                <a:cs typeface="Arial"/>
              </a:rPr>
              <a:t>d</a:t>
            </a:r>
            <a:r>
              <a:rPr dirty="0" smtClean="0" spc="99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-4" sz="800">
                <a:latin typeface="Arial"/>
                <a:cs typeface="Arial"/>
              </a:rPr>
              <a:t>u</a:t>
            </a:r>
            <a:r>
              <a:rPr dirty="0" smtClean="0" spc="-4" sz="800">
                <a:latin typeface="Arial"/>
                <a:cs typeface="Arial"/>
              </a:rPr>
              <a:t>g</a:t>
            </a:r>
            <a:r>
              <a:rPr dirty="0" smtClean="0" spc="0" sz="800">
                <a:latin typeface="Arial"/>
                <a:cs typeface="Arial"/>
              </a:rPr>
              <a:t>h</a:t>
            </a:r>
            <a:r>
              <a:rPr dirty="0" smtClean="0" spc="100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0" sz="800">
                <a:latin typeface="Arial"/>
                <a:cs typeface="Arial"/>
              </a:rPr>
              <a:t>is</a:t>
            </a:r>
            <a:r>
              <a:rPr dirty="0" smtClean="0" spc="109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0" sz="800">
                <a:latin typeface="Arial"/>
                <a:cs typeface="Arial"/>
              </a:rPr>
              <a:t>t</a:t>
            </a:r>
            <a:r>
              <a:rPr dirty="0" smtClean="0" spc="10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0" sz="800">
                <a:latin typeface="Arial"/>
                <a:cs typeface="Arial"/>
              </a:rPr>
              <a:t>s</a:t>
            </a:r>
            <a:r>
              <a:rPr dirty="0" smtClean="0" spc="104" sz="800">
                <a:latin typeface="Arial"/>
                <a:cs typeface="Arial"/>
              </a:rPr>
              <a:t> </a:t>
            </a:r>
            <a:r>
              <a:rPr dirty="0" smtClean="0" spc="14" sz="800">
                <a:latin typeface="Arial"/>
                <a:cs typeface="Arial"/>
              </a:rPr>
              <a:t>m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0" sz="800">
                <a:latin typeface="Arial"/>
                <a:cs typeface="Arial"/>
              </a:rPr>
              <a:t>ing</a:t>
            </a:r>
            <a:r>
              <a:rPr dirty="0" smtClean="0" spc="9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0" sz="800">
                <a:latin typeface="Arial"/>
                <a:cs typeface="Arial"/>
              </a:rPr>
              <a:t>y</a:t>
            </a:r>
            <a:r>
              <a:rPr dirty="0" smtClean="0" spc="9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p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0" sz="800">
                <a:latin typeface="Arial"/>
                <a:cs typeface="Arial"/>
              </a:rPr>
              <a:t>n</a:t>
            </a:r>
            <a:r>
              <a:rPr dirty="0" smtClean="0" spc="100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0" sz="800">
                <a:latin typeface="Arial"/>
                <a:cs typeface="Arial"/>
              </a:rPr>
              <a:t>r</a:t>
            </a:r>
            <a:r>
              <a:rPr dirty="0" smtClean="0" spc="100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p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ion</a:t>
            </a:r>
            <a:r>
              <a:rPr dirty="0" smtClean="0" spc="94" sz="800">
                <a:latin typeface="Arial"/>
                <a:cs typeface="Arial"/>
              </a:rPr>
              <a:t> </a:t>
            </a:r>
            <a:r>
              <a:rPr dirty="0" smtClean="0" spc="0" sz="800">
                <a:latin typeface="Arial"/>
                <a:cs typeface="Arial"/>
              </a:rPr>
              <a:t>in</a:t>
            </a:r>
            <a:r>
              <a:rPr dirty="0" smtClean="0" spc="8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p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0" sz="800">
                <a:latin typeface="Arial"/>
                <a:cs typeface="Arial"/>
              </a:rPr>
              <a:t>ion</a:t>
            </a:r>
            <a:r>
              <a:rPr dirty="0" smtClean="0" spc="8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0" sz="800">
                <a:latin typeface="Arial"/>
                <a:cs typeface="Arial"/>
              </a:rPr>
              <a:t>f</a:t>
            </a:r>
            <a:r>
              <a:rPr dirty="0" smtClean="0" spc="9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8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p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-4" sz="800">
                <a:latin typeface="Arial"/>
                <a:cs typeface="Arial"/>
              </a:rPr>
              <a:t>p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y</a:t>
            </a:r>
            <a:r>
              <a:rPr dirty="0" smtClean="0" spc="84" sz="800">
                <a:latin typeface="Arial"/>
                <a:cs typeface="Arial"/>
              </a:rPr>
              <a:t> </a:t>
            </a:r>
            <a:r>
              <a:rPr dirty="0" smtClean="0" spc="54" sz="800">
                <a:latin typeface="Arial"/>
                <a:cs typeface="Arial"/>
              </a:rPr>
              <a:t>u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-4" sz="800">
                <a:latin typeface="Arial"/>
                <a:cs typeface="Arial"/>
              </a:rPr>
              <a:t>d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r</a:t>
            </a:r>
            <a:r>
              <a:rPr dirty="0" smtClean="0" spc="8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8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)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g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s</a:t>
            </a:r>
            <a:r>
              <a:rPr dirty="0" smtClean="0" spc="25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o</a:t>
            </a:r>
            <a:r>
              <a:rPr dirty="0" smtClean="0" spc="1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0" sz="800">
                <a:latin typeface="Arial"/>
                <a:cs typeface="Arial"/>
              </a:rPr>
              <a:t>y</a:t>
            </a:r>
            <a:r>
              <a:rPr dirty="0" smtClean="0" spc="9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o</a:t>
            </a:r>
            <a:r>
              <a:rPr dirty="0" smtClean="0" spc="14" sz="800">
                <a:latin typeface="Arial"/>
                <a:cs typeface="Arial"/>
              </a:rPr>
              <a:t> </a:t>
            </a:r>
            <a:r>
              <a:rPr dirty="0" smtClean="0" spc="0" sz="800">
                <a:latin typeface="Arial"/>
                <a:cs typeface="Arial"/>
              </a:rPr>
              <a:t>i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s</a:t>
            </a:r>
            <a:r>
              <a:rPr dirty="0" smtClean="0" spc="2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u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-4" sz="800">
                <a:latin typeface="Arial"/>
                <a:cs typeface="Arial"/>
              </a:rPr>
              <a:t>u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0" sz="800">
                <a:latin typeface="Arial"/>
                <a:cs typeface="Arial"/>
              </a:rPr>
              <a:t>l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p</a:t>
            </a:r>
            <a:r>
              <a:rPr dirty="0" smtClean="0" spc="0" sz="800">
                <a:latin typeface="Arial"/>
                <a:cs typeface="Arial"/>
              </a:rPr>
              <a:t>la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0" sz="800">
                <a:latin typeface="Arial"/>
                <a:cs typeface="Arial"/>
              </a:rPr>
              <a:t>f</a:t>
            </a:r>
            <a:r>
              <a:rPr dirty="0" smtClean="0" spc="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d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li</a:t>
            </a:r>
            <a:r>
              <a:rPr dirty="0" smtClean="0" spc="-4" sz="800">
                <a:latin typeface="Arial"/>
                <a:cs typeface="Arial"/>
              </a:rPr>
              <a:t>v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0" sz="800">
                <a:latin typeface="Arial"/>
                <a:cs typeface="Arial"/>
              </a:rPr>
              <a:t>y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0" sz="800">
                <a:latin typeface="Arial"/>
                <a:cs typeface="Arial"/>
              </a:rPr>
              <a:t>s</a:t>
            </a:r>
            <a:r>
              <a:rPr dirty="0" smtClean="0" spc="9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0" sz="800">
                <a:latin typeface="Arial"/>
                <a:cs typeface="Arial"/>
              </a:rPr>
              <a:t>id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d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in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io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0" sz="800">
                <a:latin typeface="Arial"/>
                <a:cs typeface="Arial"/>
              </a:rPr>
              <a:t>.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1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I</a:t>
            </a:r>
            <a:r>
              <a:rPr dirty="0" smtClean="0" spc="0" sz="800">
                <a:latin typeface="Arial"/>
                <a:cs typeface="Arial"/>
              </a:rPr>
              <a:t>f</a:t>
            </a:r>
            <a:r>
              <a:rPr dirty="0" smtClean="0" spc="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0" sz="800">
                <a:latin typeface="Arial"/>
                <a:cs typeface="Arial"/>
              </a:rPr>
              <a:t>n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0" sz="800">
                <a:latin typeface="Arial"/>
                <a:cs typeface="Arial"/>
              </a:rPr>
              <a:t>i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s</a:t>
            </a:r>
            <a:r>
              <a:rPr dirty="0" smtClean="0" spc="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-4" sz="800">
                <a:latin typeface="Arial"/>
                <a:cs typeface="Arial"/>
              </a:rPr>
              <a:t>u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,</a:t>
            </a:r>
            <a:r>
              <a:rPr dirty="0" smtClean="0" spc="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14" sz="800">
                <a:latin typeface="Arial"/>
                <a:cs typeface="Arial"/>
              </a:rPr>
              <a:t>w</a:t>
            </a:r>
            <a:r>
              <a:rPr dirty="0" smtClean="0" spc="0" sz="800">
                <a:latin typeface="Arial"/>
                <a:cs typeface="Arial"/>
              </a:rPr>
              <a:t>i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o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d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li</a:t>
            </a:r>
            <a:r>
              <a:rPr dirty="0" smtClean="0" spc="-4" sz="800">
                <a:latin typeface="Arial"/>
                <a:cs typeface="Arial"/>
              </a:rPr>
              <a:t>v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r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o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44" sz="800">
                <a:latin typeface="Arial"/>
                <a:cs typeface="Arial"/>
              </a:rPr>
              <a:t>n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r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0" sz="800">
                <a:latin typeface="Arial"/>
                <a:cs typeface="Arial"/>
              </a:rPr>
              <a:t>ier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0" sz="800">
                <a:latin typeface="Arial"/>
                <a:cs typeface="Arial"/>
              </a:rPr>
              <a:t>n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-4" sz="800">
                <a:latin typeface="Arial"/>
                <a:cs typeface="Arial"/>
              </a:rPr>
              <a:t>u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o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0" sz="800">
                <a:latin typeface="Arial"/>
                <a:cs typeface="Arial"/>
              </a:rPr>
              <a:t>id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d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in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io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0" sz="800">
                <a:latin typeface="Arial"/>
                <a:cs typeface="Arial"/>
              </a:rPr>
              <a:t>.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I</a:t>
            </a:r>
            <a:r>
              <a:rPr dirty="0" smtClean="0" spc="0" sz="800">
                <a:latin typeface="Arial"/>
                <a:cs typeface="Arial"/>
              </a:rPr>
              <a:t>t</a:t>
            </a:r>
            <a:r>
              <a:rPr dirty="0" smtClean="0" spc="54" sz="800">
                <a:latin typeface="Arial"/>
                <a:cs typeface="Arial"/>
              </a:rPr>
              <a:t> </a:t>
            </a:r>
            <a:r>
              <a:rPr dirty="0" smtClean="0" spc="0" sz="800">
                <a:latin typeface="Arial"/>
                <a:cs typeface="Arial"/>
              </a:rPr>
              <a:t>is</a:t>
            </a:r>
            <a:r>
              <a:rPr dirty="0" smtClean="0" spc="59" sz="800">
                <a:latin typeface="Arial"/>
                <a:cs typeface="Arial"/>
              </a:rPr>
              <a:t> </a:t>
            </a:r>
            <a:r>
              <a:rPr dirty="0" smtClean="0" spc="14" sz="800">
                <a:latin typeface="Arial"/>
                <a:cs typeface="Arial"/>
              </a:rPr>
              <a:t>m</a:t>
            </a:r>
            <a:r>
              <a:rPr dirty="0" smtClean="0" spc="-4" sz="800">
                <a:latin typeface="Arial"/>
                <a:cs typeface="Arial"/>
              </a:rPr>
              <a:t>u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u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0" sz="800">
                <a:latin typeface="Arial"/>
                <a:cs typeface="Arial"/>
              </a:rPr>
              <a:t>lly</a:t>
            </a:r>
            <a:r>
              <a:rPr dirty="0" smtClean="0" spc="50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g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d</a:t>
            </a:r>
            <a:r>
              <a:rPr dirty="0" smtClean="0" spc="4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0" sz="800">
                <a:latin typeface="Arial"/>
                <a:cs typeface="Arial"/>
              </a:rPr>
              <a:t>s</a:t>
            </a:r>
            <a:r>
              <a:rPr dirty="0" smtClean="0" spc="59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o</a:t>
            </a:r>
            <a:r>
              <a:rPr dirty="0" smtClean="0" spc="4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0" sz="800">
                <a:latin typeface="Arial"/>
                <a:cs typeface="Arial"/>
              </a:rPr>
              <a:t>h</a:t>
            </a:r>
            <a:r>
              <a:rPr dirty="0" smtClean="0" spc="49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0" sz="800">
                <a:latin typeface="Arial"/>
                <a:cs typeface="Arial"/>
              </a:rPr>
              <a:t>ier</a:t>
            </a:r>
            <a:r>
              <a:rPr dirty="0" smtClean="0" spc="50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0" sz="800">
                <a:latin typeface="Arial"/>
                <a:cs typeface="Arial"/>
              </a:rPr>
              <a:t>f</a:t>
            </a:r>
            <a:r>
              <a:rPr dirty="0" smtClean="0" spc="5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0" sz="800">
                <a:latin typeface="Arial"/>
                <a:cs typeface="Arial"/>
              </a:rPr>
              <a:t>ll</a:t>
            </a:r>
            <a:r>
              <a:rPr dirty="0" smtClean="0" spc="5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0" sz="800">
                <a:latin typeface="Arial"/>
                <a:cs typeface="Arial"/>
              </a:rPr>
              <a:t>r</a:t>
            </a:r>
            <a:r>
              <a:rPr dirty="0" smtClean="0" spc="50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0" sz="800">
                <a:latin typeface="Arial"/>
                <a:cs typeface="Arial"/>
              </a:rPr>
              <a:t>y</a:t>
            </a:r>
            <a:r>
              <a:rPr dirty="0" smtClean="0" spc="50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0" sz="800">
                <a:latin typeface="Arial"/>
                <a:cs typeface="Arial"/>
              </a:rPr>
              <a:t>f</a:t>
            </a:r>
            <a:r>
              <a:rPr dirty="0" smtClean="0" spc="5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0" sz="800">
                <a:latin typeface="Arial"/>
                <a:cs typeface="Arial"/>
              </a:rPr>
              <a:t>id</a:t>
            </a:r>
            <a:r>
              <a:rPr dirty="0" smtClean="0" spc="50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p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-4" sz="800">
                <a:latin typeface="Arial"/>
                <a:cs typeface="Arial"/>
              </a:rPr>
              <a:t>p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y</a:t>
            </a:r>
            <a:r>
              <a:rPr dirty="0" smtClean="0" spc="0" sz="800">
                <a:latin typeface="Arial"/>
                <a:cs typeface="Arial"/>
              </a:rPr>
              <a:t>,</a:t>
            </a:r>
            <a:r>
              <a:rPr dirty="0" smtClean="0" spc="5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-4" sz="800">
                <a:latin typeface="Arial"/>
                <a:cs typeface="Arial"/>
              </a:rPr>
              <a:t>v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r</a:t>
            </a:r>
            <a:r>
              <a:rPr dirty="0" smtClean="0" spc="50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0" sz="800">
                <a:latin typeface="Arial"/>
                <a:cs typeface="Arial"/>
              </a:rPr>
              <a:t>ll</a:t>
            </a:r>
            <a:r>
              <a:rPr dirty="0" smtClean="0" spc="5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0" sz="800">
                <a:latin typeface="Arial"/>
                <a:cs typeface="Arial"/>
              </a:rPr>
              <a:t>r</a:t>
            </a:r>
            <a:r>
              <a:rPr dirty="0" smtClean="0" spc="50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0" sz="800">
                <a:latin typeface="Arial"/>
                <a:cs typeface="Arial"/>
              </a:rPr>
              <a:t>y</a:t>
            </a:r>
            <a:r>
              <a:rPr dirty="0" smtClean="0" spc="50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p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ion</a:t>
            </a:r>
            <a:r>
              <a:rPr dirty="0" smtClean="0" spc="50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0" sz="800">
                <a:latin typeface="Arial"/>
                <a:cs typeface="Arial"/>
              </a:rPr>
              <a:t>f</a:t>
            </a:r>
            <a:r>
              <a:rPr dirty="0" smtClean="0" spc="5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0" sz="800">
                <a:latin typeface="Arial"/>
                <a:cs typeface="Arial"/>
              </a:rPr>
              <a:t>id</a:t>
            </a:r>
            <a:r>
              <a:rPr dirty="0" smtClean="0" spc="50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-4" sz="800">
                <a:latin typeface="Arial"/>
                <a:cs typeface="Arial"/>
              </a:rPr>
              <a:t>u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39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o</a:t>
            </a:r>
            <a:r>
              <a:rPr dirty="0" smtClean="0" spc="3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d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in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ion</a:t>
            </a:r>
            <a:r>
              <a:rPr dirty="0" smtClean="0" spc="100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0" sz="800">
                <a:latin typeface="Arial"/>
                <a:cs typeface="Arial"/>
              </a:rPr>
              <a:t>d</a:t>
            </a:r>
            <a:r>
              <a:rPr dirty="0" smtClean="0" spc="3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0" sz="800">
                <a:latin typeface="Arial"/>
                <a:cs typeface="Arial"/>
              </a:rPr>
              <a:t>s</a:t>
            </a:r>
            <a:r>
              <a:rPr dirty="0" smtClean="0" spc="4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o</a:t>
            </a:r>
            <a:r>
              <a:rPr dirty="0" smtClean="0" spc="3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0" sz="800">
                <a:latin typeface="Arial"/>
                <a:cs typeface="Arial"/>
              </a:rPr>
              <a:t>h</a:t>
            </a:r>
            <a:r>
              <a:rPr dirty="0" smtClean="0" spc="3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p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y</a:t>
            </a:r>
            <a:r>
              <a:rPr dirty="0" smtClean="0" spc="3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0" sz="800">
                <a:latin typeface="Arial"/>
                <a:cs typeface="Arial"/>
              </a:rPr>
              <a:t>t</a:t>
            </a:r>
            <a:r>
              <a:rPr dirty="0" smtClean="0" spc="4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0" sz="800">
                <a:latin typeface="Arial"/>
                <a:cs typeface="Arial"/>
              </a:rPr>
              <a:t>y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i</a:t>
            </a:r>
            <a:r>
              <a:rPr dirty="0" smtClean="0" spc="14" sz="800">
                <a:latin typeface="Arial"/>
                <a:cs typeface="Arial"/>
              </a:rPr>
              <a:t>m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25" sz="800">
                <a:latin typeface="Arial"/>
                <a:cs typeface="Arial"/>
              </a:rPr>
              <a:t> </a:t>
            </a:r>
            <a:r>
              <a:rPr dirty="0" smtClean="0" spc="0" sz="800">
                <a:latin typeface="Arial"/>
                <a:cs typeface="Arial"/>
              </a:rPr>
              <a:t>int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d</a:t>
            </a:r>
            <a:r>
              <a:rPr dirty="0" smtClean="0" spc="25" sz="800">
                <a:latin typeface="Arial"/>
                <a:cs typeface="Arial"/>
              </a:rPr>
              <a:t> </a:t>
            </a:r>
            <a:r>
              <a:rPr dirty="0" smtClean="0" spc="0" sz="800">
                <a:latin typeface="Arial"/>
                <a:cs typeface="Arial"/>
              </a:rPr>
              <a:t>in</a:t>
            </a:r>
            <a:r>
              <a:rPr dirty="0" smtClean="0" spc="2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0" sz="800">
                <a:latin typeface="Arial"/>
                <a:cs typeface="Arial"/>
              </a:rPr>
              <a:t>ll</a:t>
            </a:r>
            <a:r>
              <a:rPr dirty="0" smtClean="0" spc="2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0" sz="800">
                <a:latin typeface="Arial"/>
                <a:cs typeface="Arial"/>
              </a:rPr>
              <a:t>r</a:t>
            </a:r>
            <a:r>
              <a:rPr dirty="0" smtClean="0" spc="2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0" sz="800">
                <a:latin typeface="Arial"/>
                <a:cs typeface="Arial"/>
              </a:rPr>
              <a:t>y</a:t>
            </a:r>
            <a:r>
              <a:rPr dirty="0" smtClean="0" spc="9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0" sz="800">
                <a:latin typeface="Arial"/>
                <a:cs typeface="Arial"/>
              </a:rPr>
              <a:t>id</a:t>
            </a:r>
            <a:r>
              <a:rPr dirty="0" smtClean="0" spc="1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p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-4" sz="800">
                <a:latin typeface="Arial"/>
                <a:cs typeface="Arial"/>
              </a:rPr>
              <a:t>p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y</a:t>
            </a:r>
            <a:r>
              <a:rPr dirty="0" smtClean="0" spc="0" sz="800">
                <a:latin typeface="Arial"/>
                <a:cs typeface="Arial"/>
              </a:rPr>
              <a:t>,</a:t>
            </a:r>
            <a:r>
              <a:rPr dirty="0" smtClean="0" spc="19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0" sz="800">
                <a:latin typeface="Arial"/>
                <a:cs typeface="Arial"/>
              </a:rPr>
              <a:t>t</a:t>
            </a:r>
            <a:r>
              <a:rPr dirty="0" smtClean="0" spc="1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v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19" sz="800">
                <a:latin typeface="Arial"/>
                <a:cs typeface="Arial"/>
              </a:rPr>
              <a:t>r</a:t>
            </a:r>
            <a:r>
              <a:rPr dirty="0" smtClean="0" spc="0" sz="800">
                <a:latin typeface="Arial"/>
                <a:cs typeface="Arial"/>
              </a:rPr>
              <a:t>y</a:t>
            </a:r>
            <a:r>
              <a:rPr dirty="0" smtClean="0" spc="9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v</a:t>
            </a:r>
            <a:r>
              <a:rPr dirty="0" smtClean="0" spc="0" sz="800">
                <a:latin typeface="Arial"/>
                <a:cs typeface="Arial"/>
              </a:rPr>
              <a:t>i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1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o</a:t>
            </a:r>
            <a:r>
              <a:rPr dirty="0" smtClean="0" spc="1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b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1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p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4" sz="800">
                <a:latin typeface="Arial"/>
                <a:cs typeface="Arial"/>
              </a:rPr>
              <a:t>f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14" sz="800">
                <a:latin typeface="Arial"/>
                <a:cs typeface="Arial"/>
              </a:rPr>
              <a:t>m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d</a:t>
            </a:r>
            <a:r>
              <a:rPr dirty="0" smtClean="0" spc="1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u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-4" sz="800">
                <a:latin typeface="Arial"/>
                <a:cs typeface="Arial"/>
              </a:rPr>
              <a:t>d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r</a:t>
            </a:r>
            <a:r>
              <a:rPr dirty="0" smtClean="0" spc="1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0" sz="800">
                <a:latin typeface="Arial"/>
                <a:cs typeface="Arial"/>
              </a:rPr>
              <a:t>ll</a:t>
            </a:r>
            <a:r>
              <a:rPr dirty="0" smtClean="0" spc="1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b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1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-4" sz="800">
                <a:latin typeface="Arial"/>
                <a:cs typeface="Arial"/>
              </a:rPr>
              <a:t>u</a:t>
            </a:r>
            <a:r>
              <a:rPr dirty="0" smtClean="0" spc="-4" sz="800">
                <a:latin typeface="Arial"/>
                <a:cs typeface="Arial"/>
              </a:rPr>
              <a:t>b</a:t>
            </a:r>
            <a:r>
              <a:rPr dirty="0" smtClean="0" spc="0" sz="800">
                <a:latin typeface="Arial"/>
                <a:cs typeface="Arial"/>
              </a:rPr>
              <a:t>je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0" sz="800">
                <a:latin typeface="Arial"/>
                <a:cs typeface="Arial"/>
              </a:rPr>
              <a:t>t</a:t>
            </a:r>
            <a:r>
              <a:rPr dirty="0" smtClean="0" spc="19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o</a:t>
            </a:r>
            <a:r>
              <a:rPr dirty="0" smtClean="0" spc="1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0" sz="800">
                <a:latin typeface="Arial"/>
                <a:cs typeface="Arial"/>
              </a:rPr>
              <a:t>ll</a:t>
            </a:r>
            <a:r>
              <a:rPr dirty="0" smtClean="0" spc="19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1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B</a:t>
            </a:r>
            <a:r>
              <a:rPr dirty="0" smtClean="0" spc="0" sz="800">
                <a:latin typeface="Arial"/>
                <a:cs typeface="Arial"/>
              </a:rPr>
              <a:t>ill</a:t>
            </a:r>
            <a:r>
              <a:rPr dirty="0" smtClean="0" spc="1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0" sz="800">
                <a:latin typeface="Arial"/>
                <a:cs typeface="Arial"/>
              </a:rPr>
              <a:t>f</a:t>
            </a:r>
            <a:r>
              <a:rPr dirty="0" smtClean="0" spc="1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L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d</a:t>
            </a:r>
            <a:r>
              <a:rPr dirty="0" smtClean="0" spc="0" sz="800">
                <a:latin typeface="Arial"/>
                <a:cs typeface="Arial"/>
              </a:rPr>
              <a:t>ing</a:t>
            </a:r>
            <a:r>
              <a:rPr dirty="0" smtClean="0" spc="1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14" sz="800">
                <a:latin typeface="Arial"/>
                <a:cs typeface="Arial"/>
              </a:rPr>
              <a:t>m</a:t>
            </a:r>
            <a:r>
              <a:rPr dirty="0" smtClean="0" spc="0" sz="800">
                <a:latin typeface="Arial"/>
                <a:cs typeface="Arial"/>
              </a:rPr>
              <a:t>s</a:t>
            </a:r>
            <a:r>
              <a:rPr dirty="0" smtClean="0" spc="25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0" sz="800">
                <a:latin typeface="Arial"/>
                <a:cs typeface="Arial"/>
              </a:rPr>
              <a:t>d</a:t>
            </a:r>
            <a:r>
              <a:rPr dirty="0" smtClean="0" spc="1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-4" sz="800">
                <a:latin typeface="Arial"/>
                <a:cs typeface="Arial"/>
              </a:rPr>
              <a:t>d</a:t>
            </a:r>
            <a:r>
              <a:rPr dirty="0" smtClean="0" spc="0" sz="800">
                <a:latin typeface="Arial"/>
                <a:cs typeface="Arial"/>
              </a:rPr>
              <a:t>i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io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0" sz="800">
                <a:latin typeface="Arial"/>
                <a:cs typeface="Arial"/>
              </a:rPr>
              <a:t>s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0" sz="800">
                <a:latin typeface="Arial"/>
                <a:cs typeface="Arial"/>
              </a:rPr>
              <a:t>in</a:t>
            </a:r>
            <a:r>
              <a:rPr dirty="0" smtClean="0" spc="39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3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g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-4" sz="800">
                <a:latin typeface="Arial"/>
                <a:cs typeface="Arial"/>
              </a:rPr>
              <a:t>v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0" sz="800">
                <a:latin typeface="Arial"/>
                <a:cs typeface="Arial"/>
              </a:rPr>
              <a:t>ing</a:t>
            </a:r>
            <a:r>
              <a:rPr dirty="0" smtClean="0" spc="3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0" sz="800">
                <a:latin typeface="Arial"/>
                <a:cs typeface="Arial"/>
              </a:rPr>
              <a:t>la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0" sz="800">
                <a:latin typeface="Arial"/>
                <a:cs typeface="Arial"/>
              </a:rPr>
              <a:t>i</a:t>
            </a:r>
            <a:r>
              <a:rPr dirty="0" smtClean="0" spc="4" sz="800">
                <a:latin typeface="Arial"/>
                <a:cs typeface="Arial"/>
              </a:rPr>
              <a:t>f</a:t>
            </a:r>
            <a:r>
              <a:rPr dirty="0" smtClean="0" spc="0" sz="800">
                <a:latin typeface="Arial"/>
                <a:cs typeface="Arial"/>
              </a:rPr>
              <a:t>i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ion</a:t>
            </a:r>
            <a:r>
              <a:rPr dirty="0" smtClean="0" spc="3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0" sz="800">
                <a:latin typeface="Arial"/>
                <a:cs typeface="Arial"/>
              </a:rPr>
              <a:t>n</a:t>
            </a:r>
            <a:r>
              <a:rPr dirty="0" smtClean="0" spc="39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3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d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3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0" sz="800">
                <a:latin typeface="Arial"/>
                <a:cs typeface="Arial"/>
              </a:rPr>
              <a:t>f</a:t>
            </a:r>
            <a:r>
              <a:rPr dirty="0" smtClean="0" spc="4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0" sz="800">
                <a:latin typeface="Arial"/>
                <a:cs typeface="Arial"/>
              </a:rPr>
              <a:t>ip</a:t>
            </a:r>
            <a:r>
              <a:rPr dirty="0" smtClean="0" spc="9" sz="800">
                <a:latin typeface="Arial"/>
                <a:cs typeface="Arial"/>
              </a:rPr>
              <a:t>m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.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8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0" sz="800">
                <a:latin typeface="Arial"/>
                <a:cs typeface="Arial"/>
              </a:rPr>
              <a:t>ip</a:t>
            </a:r>
            <a:r>
              <a:rPr dirty="0" smtClean="0" spc="-4" sz="800">
                <a:latin typeface="Arial"/>
                <a:cs typeface="Arial"/>
              </a:rPr>
              <a:t>p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r</a:t>
            </a:r>
            <a:r>
              <a:rPr dirty="0" smtClean="0" spc="3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b</a:t>
            </a:r>
            <a:r>
              <a:rPr dirty="0" smtClean="0" spc="0" sz="800">
                <a:latin typeface="Arial"/>
                <a:cs typeface="Arial"/>
              </a:rPr>
              <a:t>y</a:t>
            </a:r>
            <a:r>
              <a:rPr dirty="0" smtClean="0" spc="3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i</a:t>
            </a:r>
            <a:r>
              <a:rPr dirty="0" smtClean="0" spc="4" sz="800">
                <a:latin typeface="Arial"/>
                <a:cs typeface="Arial"/>
              </a:rPr>
              <a:t>f</a:t>
            </a:r>
            <a:r>
              <a:rPr dirty="0" smtClean="0" spc="0" sz="800">
                <a:latin typeface="Arial"/>
                <a:cs typeface="Arial"/>
              </a:rPr>
              <a:t>ies</a:t>
            </a:r>
            <a:r>
              <a:rPr dirty="0" smtClean="0" spc="4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0" sz="800">
                <a:latin typeface="Arial"/>
                <a:cs typeface="Arial"/>
              </a:rPr>
              <a:t>t</a:t>
            </a:r>
            <a:r>
              <a:rPr dirty="0" smtClean="0" spc="4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39" sz="800">
                <a:latin typeface="Arial"/>
                <a:cs typeface="Arial"/>
              </a:rPr>
              <a:t> </a:t>
            </a:r>
            <a:r>
              <a:rPr dirty="0" smtClean="0" spc="0" sz="800">
                <a:latin typeface="Arial"/>
                <a:cs typeface="Arial"/>
              </a:rPr>
              <a:t>is</a:t>
            </a:r>
            <a:r>
              <a:rPr dirty="0" smtClean="0" spc="50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f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14" sz="800">
                <a:latin typeface="Arial"/>
                <a:cs typeface="Arial"/>
              </a:rPr>
              <a:t>m</a:t>
            </a:r>
            <a:r>
              <a:rPr dirty="0" smtClean="0" spc="0" sz="800">
                <a:latin typeface="Arial"/>
                <a:cs typeface="Arial"/>
              </a:rPr>
              <a:t>iliar</a:t>
            </a:r>
            <a:r>
              <a:rPr dirty="0" smtClean="0" spc="34" sz="800">
                <a:latin typeface="Arial"/>
                <a:cs typeface="Arial"/>
              </a:rPr>
              <a:t> </a:t>
            </a:r>
            <a:r>
              <a:rPr dirty="0" smtClean="0" spc="-14" sz="800">
                <a:latin typeface="Arial"/>
                <a:cs typeface="Arial"/>
              </a:rPr>
              <a:t>w</a:t>
            </a:r>
            <a:r>
              <a:rPr dirty="0" smtClean="0" spc="0" sz="800">
                <a:latin typeface="Arial"/>
                <a:cs typeface="Arial"/>
              </a:rPr>
              <a:t>i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h</a:t>
            </a:r>
            <a:r>
              <a:rPr dirty="0" smtClean="0" spc="3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0" sz="800">
                <a:latin typeface="Arial"/>
                <a:cs typeface="Arial"/>
              </a:rPr>
              <a:t>ll</a:t>
            </a:r>
            <a:r>
              <a:rPr dirty="0" smtClean="0" spc="4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39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B</a:t>
            </a:r>
            <a:r>
              <a:rPr dirty="0" smtClean="0" spc="0" sz="800">
                <a:latin typeface="Arial"/>
                <a:cs typeface="Arial"/>
              </a:rPr>
              <a:t>ill</a:t>
            </a:r>
            <a:r>
              <a:rPr dirty="0" smtClean="0" spc="4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0" sz="800">
                <a:latin typeface="Arial"/>
                <a:cs typeface="Arial"/>
              </a:rPr>
              <a:t>f</a:t>
            </a:r>
            <a:r>
              <a:rPr dirty="0" smtClean="0" spc="44" sz="800">
                <a:latin typeface="Arial"/>
                <a:cs typeface="Arial"/>
              </a:rPr>
              <a:t> </a:t>
            </a:r>
            <a:r>
              <a:rPr dirty="0" smtClean="0" spc="59" sz="800">
                <a:latin typeface="Arial"/>
                <a:cs typeface="Arial"/>
              </a:rPr>
              <a:t>L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d</a:t>
            </a:r>
            <a:r>
              <a:rPr dirty="0" smtClean="0" spc="0" sz="800">
                <a:latin typeface="Arial"/>
                <a:cs typeface="Arial"/>
              </a:rPr>
              <a:t>ing</a:t>
            </a:r>
            <a:r>
              <a:rPr dirty="0" smtClean="0" spc="3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14" sz="800">
                <a:latin typeface="Arial"/>
                <a:cs typeface="Arial"/>
              </a:rPr>
              <a:t>m</a:t>
            </a:r>
            <a:r>
              <a:rPr dirty="0" smtClean="0" spc="0" sz="800">
                <a:latin typeface="Arial"/>
                <a:cs typeface="Arial"/>
              </a:rPr>
              <a:t>s</a:t>
            </a:r>
            <a:r>
              <a:rPr dirty="0" smtClean="0" spc="4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0" sz="800">
                <a:latin typeface="Arial"/>
                <a:cs typeface="Arial"/>
              </a:rPr>
              <a:t>d</a:t>
            </a:r>
            <a:r>
              <a:rPr dirty="0" smtClean="0" spc="39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-4" sz="800">
                <a:latin typeface="Arial"/>
                <a:cs typeface="Arial"/>
              </a:rPr>
              <a:t>d</a:t>
            </a:r>
            <a:r>
              <a:rPr dirty="0" smtClean="0" spc="0" sz="800">
                <a:latin typeface="Arial"/>
                <a:cs typeface="Arial"/>
              </a:rPr>
              <a:t>i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io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0" sz="800">
                <a:latin typeface="Arial"/>
                <a:cs typeface="Arial"/>
              </a:rPr>
              <a:t>s</a:t>
            </a:r>
            <a:r>
              <a:rPr dirty="0" smtClean="0" spc="44" sz="800">
                <a:latin typeface="Arial"/>
                <a:cs typeface="Arial"/>
              </a:rPr>
              <a:t> </a:t>
            </a:r>
            <a:r>
              <a:rPr dirty="0" smtClean="0" spc="0" sz="800">
                <a:latin typeface="Arial"/>
                <a:cs typeface="Arial"/>
              </a:rPr>
              <a:t>in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g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-4" sz="800">
                <a:latin typeface="Arial"/>
                <a:cs typeface="Arial"/>
              </a:rPr>
              <a:t>v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0" sz="800">
                <a:latin typeface="Arial"/>
                <a:cs typeface="Arial"/>
              </a:rPr>
              <a:t>ing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0" sz="800">
                <a:latin typeface="Arial"/>
                <a:cs typeface="Arial"/>
              </a:rPr>
              <a:t>la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0" sz="800">
                <a:latin typeface="Arial"/>
                <a:cs typeface="Arial"/>
              </a:rPr>
              <a:t>i</a:t>
            </a:r>
            <a:r>
              <a:rPr dirty="0" smtClean="0" spc="4" sz="800">
                <a:latin typeface="Arial"/>
                <a:cs typeface="Arial"/>
              </a:rPr>
              <a:t>f</a:t>
            </a:r>
            <a:r>
              <a:rPr dirty="0" smtClean="0" spc="0" sz="800">
                <a:latin typeface="Arial"/>
                <a:cs typeface="Arial"/>
              </a:rPr>
              <a:t>i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ion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0" sz="800">
                <a:latin typeface="Arial"/>
                <a:cs typeface="Arial"/>
              </a:rPr>
              <a:t>d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h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0" sz="800">
                <a:latin typeface="Arial"/>
                <a:cs typeface="Arial"/>
              </a:rPr>
              <a:t>id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-4" sz="800">
                <a:latin typeface="Arial"/>
                <a:cs typeface="Arial"/>
              </a:rPr>
              <a:t>e</a:t>
            </a:r>
            <a:r>
              <a:rPr dirty="0" smtClean="0" spc="-4" sz="800">
                <a:latin typeface="Arial"/>
                <a:cs typeface="Arial"/>
              </a:rPr>
              <a:t>r</a:t>
            </a:r>
            <a:r>
              <a:rPr dirty="0" smtClean="0" spc="14" sz="800">
                <a:latin typeface="Arial"/>
                <a:cs typeface="Arial"/>
              </a:rPr>
              <a:t>m</a:t>
            </a:r>
            <a:r>
              <a:rPr dirty="0" smtClean="0" spc="0" sz="800">
                <a:latin typeface="Arial"/>
                <a:cs typeface="Arial"/>
              </a:rPr>
              <a:t>s</a:t>
            </a:r>
            <a:r>
              <a:rPr dirty="0" smtClean="0" spc="9" sz="800">
                <a:latin typeface="Arial"/>
                <a:cs typeface="Arial"/>
              </a:rPr>
              <a:t> </a:t>
            </a:r>
            <a:r>
              <a:rPr dirty="0" smtClean="0" spc="-4" sz="800">
                <a:latin typeface="Arial"/>
                <a:cs typeface="Arial"/>
              </a:rPr>
              <a:t>a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0" sz="800">
                <a:latin typeface="Arial"/>
                <a:cs typeface="Arial"/>
              </a:rPr>
              <a:t>d</a:t>
            </a:r>
            <a:r>
              <a:rPr dirty="0" smtClean="0" spc="4" sz="800">
                <a:latin typeface="Arial"/>
                <a:cs typeface="Arial"/>
              </a:rPr>
              <a:t> </a:t>
            </a:r>
            <a:r>
              <a:rPr dirty="0" smtClean="0" spc="4" sz="800">
                <a:latin typeface="Arial"/>
                <a:cs typeface="Arial"/>
              </a:rPr>
              <a:t>c</a:t>
            </a:r>
            <a:r>
              <a:rPr dirty="0" smtClean="0" spc="-4" sz="800">
                <a:latin typeface="Arial"/>
                <a:cs typeface="Arial"/>
              </a:rPr>
              <a:t>o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-4" sz="800">
                <a:latin typeface="Arial"/>
                <a:cs typeface="Arial"/>
              </a:rPr>
              <a:t>d</a:t>
            </a:r>
            <a:r>
              <a:rPr dirty="0" smtClean="0" spc="0" sz="800">
                <a:latin typeface="Arial"/>
                <a:cs typeface="Arial"/>
              </a:rPr>
              <a:t>i</a:t>
            </a:r>
            <a:r>
              <a:rPr dirty="0" smtClean="0" spc="4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io</a:t>
            </a:r>
            <a:r>
              <a:rPr dirty="0" smtClean="0" spc="-4" sz="800">
                <a:latin typeface="Arial"/>
                <a:cs typeface="Arial"/>
              </a:rPr>
              <a:t>n</a:t>
            </a:r>
            <a:r>
              <a:rPr dirty="0" smtClean="0" spc="4" sz="800">
                <a:latin typeface="Arial"/>
                <a:cs typeface="Arial"/>
              </a:rPr>
              <a:t>s</a:t>
            </a:r>
            <a:r>
              <a:rPr dirty="0" smtClean="0" spc="0" sz="800">
                <a:latin typeface="Arial"/>
                <a:cs typeface="Arial"/>
              </a:rPr>
              <a:t>.</a:t>
            </a:r>
            <a:endParaRPr sz="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15246" y="8261349"/>
            <a:ext cx="3429500" cy="199644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66921">
              <a:lnSpc>
                <a:spcPct val="95825"/>
              </a:lnSpc>
            </a:pPr>
            <a:r>
              <a:rPr dirty="0" smtClean="0" spc="-2" sz="1000">
                <a:latin typeface="Arial"/>
                <a:cs typeface="Arial"/>
              </a:rPr>
              <a:t>S</a:t>
            </a:r>
            <a:r>
              <a:rPr dirty="0" smtClean="0" spc="-2" sz="1000">
                <a:latin typeface="Arial"/>
                <a:cs typeface="Arial"/>
              </a:rPr>
              <a:t>h</a:t>
            </a:r>
            <a:r>
              <a:rPr dirty="0" smtClean="0" spc="-2" sz="1000">
                <a:latin typeface="Arial"/>
                <a:cs typeface="Arial"/>
              </a:rPr>
              <a:t>i</a:t>
            </a:r>
            <a:r>
              <a:rPr dirty="0" smtClean="0" spc="-2" sz="1000">
                <a:latin typeface="Arial"/>
                <a:cs typeface="Arial"/>
              </a:rPr>
              <a:t>p</a:t>
            </a:r>
            <a:r>
              <a:rPr dirty="0" smtClean="0" spc="-2" sz="1000">
                <a:latin typeface="Arial"/>
                <a:cs typeface="Arial"/>
              </a:rPr>
              <a:t>p</a:t>
            </a:r>
            <a:r>
              <a:rPr dirty="0" smtClean="0" spc="-2" sz="1000">
                <a:latin typeface="Arial"/>
                <a:cs typeface="Arial"/>
              </a:rPr>
              <a:t>er</a:t>
            </a:r>
            <a:endParaRPr sz="10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944747" y="8261349"/>
            <a:ext cx="3431158" cy="199644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68579">
              <a:lnSpc>
                <a:spcPct val="95825"/>
              </a:lnSpc>
            </a:pPr>
            <a:r>
              <a:rPr dirty="0" smtClean="0" sz="1000">
                <a:latin typeface="Arial"/>
                <a:cs typeface="Arial"/>
              </a:rPr>
              <a:t>Car</a:t>
            </a:r>
            <a:r>
              <a:rPr dirty="0" smtClean="0" sz="1000">
                <a:latin typeface="Arial"/>
                <a:cs typeface="Arial"/>
              </a:rPr>
              <a:t>r</a:t>
            </a:r>
            <a:r>
              <a:rPr dirty="0" smtClean="0" sz="1000">
                <a:latin typeface="Arial"/>
                <a:cs typeface="Arial"/>
              </a:rPr>
              <a:t>i</a:t>
            </a:r>
            <a:r>
              <a:rPr dirty="0" smtClean="0" sz="1000">
                <a:latin typeface="Arial"/>
                <a:cs typeface="Arial"/>
              </a:rPr>
              <a:t>er</a:t>
            </a:r>
            <a:endParaRPr sz="10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15246" y="8460994"/>
            <a:ext cx="3429500" cy="199643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66921">
              <a:lnSpc>
                <a:spcPct val="95825"/>
              </a:lnSpc>
            </a:pPr>
            <a:r>
              <a:rPr dirty="0" smtClean="0" spc="-1" sz="1000">
                <a:latin typeface="Arial"/>
                <a:cs typeface="Arial"/>
              </a:rPr>
              <a:t>P</a:t>
            </a:r>
            <a:r>
              <a:rPr dirty="0" smtClean="0" spc="-1" sz="1000">
                <a:latin typeface="Arial"/>
                <a:cs typeface="Arial"/>
              </a:rPr>
              <a:t>er</a:t>
            </a:r>
            <a:endParaRPr sz="10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944747" y="8460994"/>
            <a:ext cx="1466341" cy="199643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68579">
              <a:lnSpc>
                <a:spcPct val="95825"/>
              </a:lnSpc>
            </a:pPr>
            <a:r>
              <a:rPr dirty="0" smtClean="0" spc="-1" sz="1000">
                <a:latin typeface="Arial"/>
                <a:cs typeface="Arial"/>
              </a:rPr>
              <a:t>P</a:t>
            </a:r>
            <a:r>
              <a:rPr dirty="0" smtClean="0" spc="-1" sz="1000">
                <a:latin typeface="Arial"/>
                <a:cs typeface="Arial"/>
              </a:rPr>
              <a:t>er</a:t>
            </a:r>
            <a:endParaRPr sz="10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411089" y="8460994"/>
            <a:ext cx="1964816" cy="199643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68580">
              <a:lnSpc>
                <a:spcPct val="95825"/>
              </a:lnSpc>
            </a:pPr>
            <a:r>
              <a:rPr dirty="0" smtClean="0" spc="0" sz="1000">
                <a:latin typeface="Arial"/>
                <a:cs typeface="Arial"/>
              </a:rPr>
              <a:t>Dat</a:t>
            </a:r>
            <a:r>
              <a:rPr dirty="0" smtClean="0" spc="0" sz="1000">
                <a:latin typeface="Arial"/>
                <a:cs typeface="Arial"/>
              </a:rPr>
              <a:t>e</a:t>
            </a:r>
            <a:r>
              <a:rPr dirty="0" smtClean="0" spc="0" sz="1000">
                <a:latin typeface="Arial"/>
                <a:cs typeface="Arial"/>
              </a:rPr>
              <a:t>: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15246" y="8660637"/>
            <a:ext cx="6860659" cy="601929"/>
          </a:xfrm>
          <a:prstGeom prst="rect">
            <a:avLst/>
          </a:prstGeom>
        </p:spPr>
        <p:txBody>
          <a:bodyPr bIns="0" lIns="0" rIns="0" rtlCol="0" tIns="3810" wrap="square">
            <a:noAutofit/>
          </a:bodyPr>
          <a:lstStyle/>
          <a:p>
            <a:pPr marL="66921" marR="227793">
              <a:lnSpc>
                <a:spcPct val="96208"/>
              </a:lnSpc>
            </a:pPr>
            <a:r>
              <a:rPr dirty="0" smtClean="0" sz="800">
                <a:latin typeface="Arial"/>
                <a:cs typeface="Arial"/>
              </a:rPr>
              <a:t>M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k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w</a:t>
            </a:r>
            <a:r>
              <a:rPr dirty="0" smtClean="0" sz="800">
                <a:latin typeface="Arial"/>
                <a:cs typeface="Arial"/>
              </a:rPr>
              <a:t>i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h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“</a:t>
            </a:r>
            <a:r>
              <a:rPr dirty="0" smtClean="0" sz="800">
                <a:latin typeface="Arial"/>
                <a:cs typeface="Arial"/>
              </a:rPr>
              <a:t>X</a:t>
            </a:r>
            <a:r>
              <a:rPr dirty="0" smtClean="0" sz="800">
                <a:latin typeface="Arial"/>
                <a:cs typeface="Arial"/>
              </a:rPr>
              <a:t>”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“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Q”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if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p</a:t>
            </a:r>
            <a:r>
              <a:rPr dirty="0" smtClean="0" sz="800">
                <a:latin typeface="Arial"/>
                <a:cs typeface="Arial"/>
              </a:rPr>
              <a:t>p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p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iate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d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ig</a:t>
            </a:r>
            <a:r>
              <a:rPr dirty="0" smtClean="0" sz="800">
                <a:latin typeface="Arial"/>
                <a:cs typeface="Arial"/>
              </a:rPr>
              <a:t>n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H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z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d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u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M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ial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u</a:t>
            </a:r>
            <a:r>
              <a:rPr dirty="0" smtClean="0" sz="800">
                <a:latin typeface="Arial"/>
                <a:cs typeface="Arial"/>
              </a:rPr>
              <a:t>b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n</a:t>
            </a:r>
            <a:r>
              <a:rPr dirty="0" smtClean="0" sz="800">
                <a:latin typeface="Arial"/>
                <a:cs typeface="Arial"/>
              </a:rPr>
              <a:t>c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d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f</a:t>
            </a:r>
            <a:r>
              <a:rPr dirty="0" smtClean="0" sz="800">
                <a:latin typeface="Arial"/>
                <a:cs typeface="Arial"/>
              </a:rPr>
              <a:t>in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d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in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h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D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p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m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n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f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n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p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ion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g</a:t>
            </a:r>
            <a:r>
              <a:rPr dirty="0" smtClean="0" sz="800">
                <a:latin typeface="Arial"/>
                <a:cs typeface="Arial"/>
              </a:rPr>
              <a:t>u</a:t>
            </a:r>
            <a:r>
              <a:rPr dirty="0" smtClean="0" sz="800">
                <a:latin typeface="Arial"/>
                <a:cs typeface="Arial"/>
              </a:rPr>
              <a:t>latio</a:t>
            </a:r>
            <a:r>
              <a:rPr dirty="0" smtClean="0" sz="800">
                <a:latin typeface="Arial"/>
                <a:cs typeface="Arial"/>
              </a:rPr>
              <a:t>n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g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v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n</a:t>
            </a:r>
            <a:r>
              <a:rPr dirty="0" smtClean="0" sz="800">
                <a:latin typeface="Arial"/>
                <a:cs typeface="Arial"/>
              </a:rPr>
              <a:t>ing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h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n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p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ion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f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h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z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d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u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m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ial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.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The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u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f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h</a:t>
            </a:r>
            <a:r>
              <a:rPr dirty="0" smtClean="0" sz="800">
                <a:latin typeface="Arial"/>
                <a:cs typeface="Arial"/>
              </a:rPr>
              <a:t>is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c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lu</a:t>
            </a:r>
            <a:r>
              <a:rPr dirty="0" smtClean="0" sz="800">
                <a:latin typeface="Arial"/>
                <a:cs typeface="Arial"/>
              </a:rPr>
              <a:t>m</a:t>
            </a:r>
            <a:r>
              <a:rPr dirty="0" smtClean="0" sz="800">
                <a:latin typeface="Arial"/>
                <a:cs typeface="Arial"/>
              </a:rPr>
              <a:t>n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is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n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p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io</a:t>
            </a:r>
            <a:r>
              <a:rPr dirty="0" smtClean="0" sz="800">
                <a:latin typeface="Arial"/>
                <a:cs typeface="Arial"/>
              </a:rPr>
              <a:t>n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l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m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h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d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f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id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n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i</a:t>
            </a:r>
            <a:r>
              <a:rPr dirty="0" smtClean="0" sz="800">
                <a:latin typeface="Arial"/>
                <a:cs typeface="Arial"/>
              </a:rPr>
              <a:t>f</a:t>
            </a:r>
            <a:r>
              <a:rPr dirty="0" smtClean="0" sz="800">
                <a:latin typeface="Arial"/>
                <a:cs typeface="Arial"/>
              </a:rPr>
              <a:t>y</a:t>
            </a:r>
            <a:r>
              <a:rPr dirty="0" smtClean="0" sz="800">
                <a:latin typeface="Arial"/>
                <a:cs typeface="Arial"/>
              </a:rPr>
              <a:t>ing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h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z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d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u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m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ials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n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B</a:t>
            </a:r>
            <a:r>
              <a:rPr dirty="0" smtClean="0" sz="800">
                <a:latin typeface="Arial"/>
                <a:cs typeface="Arial"/>
              </a:rPr>
              <a:t>ills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f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L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d</a:t>
            </a:r>
            <a:r>
              <a:rPr dirty="0" smtClean="0" sz="800">
                <a:latin typeface="Arial"/>
                <a:cs typeface="Arial"/>
              </a:rPr>
              <a:t>ing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1</a:t>
            </a:r>
            <a:r>
              <a:rPr dirty="0" smtClean="0" sz="800">
                <a:latin typeface="Arial"/>
                <a:cs typeface="Arial"/>
              </a:rPr>
              <a:t>7</a:t>
            </a:r>
            <a:r>
              <a:rPr dirty="0" smtClean="0" sz="800">
                <a:latin typeface="Arial"/>
                <a:cs typeface="Arial"/>
              </a:rPr>
              <a:t>2</a:t>
            </a:r>
            <a:r>
              <a:rPr dirty="0" smtClean="0" sz="800">
                <a:latin typeface="Arial"/>
                <a:cs typeface="Arial"/>
              </a:rPr>
              <a:t>.</a:t>
            </a:r>
            <a:r>
              <a:rPr dirty="0" smtClean="0" sz="800">
                <a:latin typeface="Arial"/>
                <a:cs typeface="Arial"/>
              </a:rPr>
              <a:t>2</a:t>
            </a:r>
            <a:r>
              <a:rPr dirty="0" smtClean="0" sz="800">
                <a:latin typeface="Arial"/>
                <a:cs typeface="Arial"/>
              </a:rPr>
              <a:t>0</a:t>
            </a:r>
            <a:r>
              <a:rPr dirty="0" smtClean="0" sz="800">
                <a:latin typeface="Arial"/>
                <a:cs typeface="Arial"/>
              </a:rPr>
              <a:t>1</a:t>
            </a:r>
            <a:r>
              <a:rPr dirty="0" smtClean="0" sz="800">
                <a:latin typeface="Arial"/>
                <a:cs typeface="Arial"/>
              </a:rPr>
              <a:t>(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)</a:t>
            </a:r>
            <a:r>
              <a:rPr dirty="0" smtClean="0" sz="800">
                <a:latin typeface="Arial"/>
                <a:cs typeface="Arial"/>
              </a:rPr>
              <a:t>(</a:t>
            </a:r>
            <a:r>
              <a:rPr dirty="0" smtClean="0" sz="800">
                <a:latin typeface="Arial"/>
                <a:cs typeface="Arial"/>
              </a:rPr>
              <a:t>1</a:t>
            </a:r>
            <a:r>
              <a:rPr dirty="0" smtClean="0" sz="800">
                <a:latin typeface="Arial"/>
                <a:cs typeface="Arial"/>
              </a:rPr>
              <a:t>)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(</a:t>
            </a:r>
            <a:r>
              <a:rPr dirty="0" smtClean="0" sz="800">
                <a:latin typeface="Arial"/>
                <a:cs typeface="Arial"/>
              </a:rPr>
              <a:t>iii)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of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Ti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le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4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9</a:t>
            </a:r>
            <a:r>
              <a:rPr dirty="0" smtClean="0" sz="800">
                <a:latin typeface="Arial"/>
                <a:cs typeface="Arial"/>
              </a:rPr>
              <a:t>.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C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d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f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Fe</a:t>
            </a:r>
            <a:r>
              <a:rPr dirty="0" smtClean="0" sz="800">
                <a:latin typeface="Arial"/>
                <a:cs typeface="Arial"/>
              </a:rPr>
              <a:t>d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l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g</a:t>
            </a:r>
            <a:r>
              <a:rPr dirty="0" smtClean="0" sz="800">
                <a:latin typeface="Arial"/>
                <a:cs typeface="Arial"/>
              </a:rPr>
              <a:t>u</a:t>
            </a:r>
            <a:r>
              <a:rPr dirty="0" smtClean="0" sz="800">
                <a:latin typeface="Arial"/>
                <a:cs typeface="Arial"/>
              </a:rPr>
              <a:t>latio</a:t>
            </a:r>
            <a:r>
              <a:rPr dirty="0" smtClean="0" sz="800">
                <a:latin typeface="Arial"/>
                <a:cs typeface="Arial"/>
              </a:rPr>
              <a:t>n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.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l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w</a:t>
            </a:r>
            <a:r>
              <a:rPr dirty="0" smtClean="0" sz="800">
                <a:latin typeface="Arial"/>
                <a:cs typeface="Arial"/>
              </a:rPr>
              <a:t>h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n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h</a:t>
            </a:r>
            <a:r>
              <a:rPr dirty="0" smtClean="0" sz="800">
                <a:latin typeface="Arial"/>
                <a:cs typeface="Arial"/>
              </a:rPr>
              <a:t>ip</a:t>
            </a:r>
            <a:r>
              <a:rPr dirty="0" smtClean="0" sz="800">
                <a:latin typeface="Arial"/>
                <a:cs typeface="Arial"/>
              </a:rPr>
              <a:t>p</a:t>
            </a:r>
            <a:r>
              <a:rPr dirty="0" smtClean="0" sz="800">
                <a:latin typeface="Arial"/>
                <a:cs typeface="Arial"/>
              </a:rPr>
              <a:t>ing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h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z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d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u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m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ial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,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h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h</a:t>
            </a:r>
            <a:r>
              <a:rPr dirty="0" smtClean="0" sz="800">
                <a:latin typeface="Arial"/>
                <a:cs typeface="Arial"/>
              </a:rPr>
              <a:t>ip</a:t>
            </a:r>
            <a:r>
              <a:rPr dirty="0" smtClean="0" sz="800">
                <a:latin typeface="Arial"/>
                <a:cs typeface="Arial"/>
              </a:rPr>
              <a:t>p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'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c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i</a:t>
            </a:r>
            <a:r>
              <a:rPr dirty="0" smtClean="0" sz="800">
                <a:latin typeface="Arial"/>
                <a:cs typeface="Arial"/>
              </a:rPr>
              <a:t>f</a:t>
            </a:r>
            <a:r>
              <a:rPr dirty="0" smtClean="0" sz="800">
                <a:latin typeface="Arial"/>
                <a:cs typeface="Arial"/>
              </a:rPr>
              <a:t>i</a:t>
            </a:r>
            <a:r>
              <a:rPr dirty="0" smtClean="0" sz="800">
                <a:latin typeface="Arial"/>
                <a:cs typeface="Arial"/>
              </a:rPr>
              <a:t>c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ion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m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n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p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c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ib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d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in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c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ion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1</a:t>
            </a:r>
            <a:r>
              <a:rPr dirty="0" smtClean="0" sz="800">
                <a:latin typeface="Arial"/>
                <a:cs typeface="Arial"/>
              </a:rPr>
              <a:t>7</a:t>
            </a:r>
            <a:r>
              <a:rPr dirty="0" smtClean="0" sz="800">
                <a:latin typeface="Arial"/>
                <a:cs typeface="Arial"/>
              </a:rPr>
              <a:t>2</a:t>
            </a:r>
            <a:r>
              <a:rPr dirty="0" smtClean="0" sz="800">
                <a:latin typeface="Arial"/>
                <a:cs typeface="Arial"/>
              </a:rPr>
              <a:t>.</a:t>
            </a:r>
            <a:r>
              <a:rPr dirty="0" smtClean="0" sz="800">
                <a:latin typeface="Arial"/>
                <a:cs typeface="Arial"/>
              </a:rPr>
              <a:t>2</a:t>
            </a:r>
            <a:r>
              <a:rPr dirty="0" smtClean="0" sz="800">
                <a:latin typeface="Arial"/>
                <a:cs typeface="Arial"/>
              </a:rPr>
              <a:t>0</a:t>
            </a:r>
            <a:r>
              <a:rPr dirty="0" smtClean="0" sz="800">
                <a:latin typeface="Arial"/>
                <a:cs typeface="Arial"/>
              </a:rPr>
              <a:t>4</a:t>
            </a:r>
            <a:r>
              <a:rPr dirty="0" smtClean="0" sz="800">
                <a:latin typeface="Arial"/>
                <a:cs typeface="Arial"/>
              </a:rPr>
              <a:t>(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)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f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h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Fe</a:t>
            </a:r>
            <a:r>
              <a:rPr dirty="0" smtClean="0" sz="800">
                <a:latin typeface="Arial"/>
                <a:cs typeface="Arial"/>
              </a:rPr>
              <a:t>d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l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g</a:t>
            </a:r>
            <a:r>
              <a:rPr dirty="0" smtClean="0" sz="800">
                <a:latin typeface="Arial"/>
                <a:cs typeface="Arial"/>
              </a:rPr>
              <a:t>u</a:t>
            </a:r>
            <a:r>
              <a:rPr dirty="0" smtClean="0" sz="800">
                <a:latin typeface="Arial"/>
                <a:cs typeface="Arial"/>
              </a:rPr>
              <a:t>latio</a:t>
            </a:r>
            <a:r>
              <a:rPr dirty="0" smtClean="0" sz="800">
                <a:latin typeface="Arial"/>
                <a:cs typeface="Arial"/>
              </a:rPr>
              <a:t>n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,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in</a:t>
            </a:r>
            <a:r>
              <a:rPr dirty="0" smtClean="0" sz="800">
                <a:latin typeface="Arial"/>
                <a:cs typeface="Arial"/>
              </a:rPr>
              <a:t>d</a:t>
            </a:r>
            <a:r>
              <a:rPr dirty="0" smtClean="0" sz="800">
                <a:latin typeface="Arial"/>
                <a:cs typeface="Arial"/>
              </a:rPr>
              <a:t>i</a:t>
            </a:r>
            <a:r>
              <a:rPr dirty="0" smtClean="0" sz="800">
                <a:latin typeface="Arial"/>
                <a:cs typeface="Arial"/>
              </a:rPr>
              <a:t>c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d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n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h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B</a:t>
            </a:r>
            <a:r>
              <a:rPr dirty="0" smtClean="0" sz="800">
                <a:latin typeface="Arial"/>
                <a:cs typeface="Arial"/>
              </a:rPr>
              <a:t>ill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f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L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d</a:t>
            </a:r>
            <a:r>
              <a:rPr dirty="0" smtClean="0" sz="800">
                <a:latin typeface="Arial"/>
                <a:cs typeface="Arial"/>
              </a:rPr>
              <a:t>ing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d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p</a:t>
            </a:r>
            <a:r>
              <a:rPr dirty="0" smtClean="0" sz="800">
                <a:latin typeface="Arial"/>
                <a:cs typeface="Arial"/>
              </a:rPr>
              <a:t>p</a:t>
            </a:r>
            <a:r>
              <a:rPr dirty="0" smtClean="0" sz="800">
                <a:latin typeface="Arial"/>
                <a:cs typeface="Arial"/>
              </a:rPr>
              <a:t>l</a:t>
            </a:r>
            <a:r>
              <a:rPr dirty="0" smtClean="0" sz="800">
                <a:latin typeface="Arial"/>
                <a:cs typeface="Arial"/>
              </a:rPr>
              <a:t>y</a:t>
            </a:r>
            <a:r>
              <a:rPr dirty="0" smtClean="0" sz="800">
                <a:latin typeface="Arial"/>
                <a:cs typeface="Arial"/>
              </a:rPr>
              <a:t>,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u</a:t>
            </a:r>
            <a:r>
              <a:rPr dirty="0" smtClean="0" sz="800">
                <a:latin typeface="Arial"/>
                <a:cs typeface="Arial"/>
              </a:rPr>
              <a:t>n</a:t>
            </a:r>
            <a:r>
              <a:rPr dirty="0" smtClean="0" sz="800">
                <a:latin typeface="Arial"/>
                <a:cs typeface="Arial"/>
              </a:rPr>
              <a:t>le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s</a:t>
            </a:r>
            <a:r>
              <a:rPr dirty="0" smtClean="0" sz="800">
                <a:latin typeface="Arial"/>
                <a:cs typeface="Arial"/>
              </a:rPr>
              <a:t>p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c</a:t>
            </a:r>
            <a:r>
              <a:rPr dirty="0" smtClean="0" sz="800">
                <a:latin typeface="Arial"/>
                <a:cs typeface="Arial"/>
              </a:rPr>
              <a:t>i</a:t>
            </a:r>
            <a:r>
              <a:rPr dirty="0" smtClean="0" sz="800">
                <a:latin typeface="Arial"/>
                <a:cs typeface="Arial"/>
              </a:rPr>
              <a:t>f</a:t>
            </a:r>
            <a:r>
              <a:rPr dirty="0" smtClean="0" sz="800">
                <a:latin typeface="Arial"/>
                <a:cs typeface="Arial"/>
              </a:rPr>
              <a:t>ic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x</a:t>
            </a:r>
            <a:r>
              <a:rPr dirty="0" smtClean="0" sz="800">
                <a:latin typeface="Arial"/>
                <a:cs typeface="Arial"/>
              </a:rPr>
              <a:t>c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p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ion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f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m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h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q</a:t>
            </a:r>
            <a:r>
              <a:rPr dirty="0" smtClean="0" sz="800">
                <a:latin typeface="Arial"/>
                <a:cs typeface="Arial"/>
              </a:rPr>
              <a:t>u</a:t>
            </a:r>
            <a:r>
              <a:rPr dirty="0" smtClean="0" sz="800">
                <a:latin typeface="Arial"/>
                <a:cs typeface="Arial"/>
              </a:rPr>
              <a:t>ir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m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n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is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p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v</a:t>
            </a:r>
            <a:r>
              <a:rPr dirty="0" smtClean="0" sz="800">
                <a:latin typeface="Arial"/>
                <a:cs typeface="Arial"/>
              </a:rPr>
              <a:t>id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d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in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h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g</a:t>
            </a:r>
            <a:r>
              <a:rPr dirty="0" smtClean="0" sz="800">
                <a:latin typeface="Arial"/>
                <a:cs typeface="Arial"/>
              </a:rPr>
              <a:t>u</a:t>
            </a:r>
            <a:r>
              <a:rPr dirty="0" smtClean="0" sz="800">
                <a:latin typeface="Arial"/>
                <a:cs typeface="Arial"/>
              </a:rPr>
              <a:t>lation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f</a:t>
            </a:r>
            <a:r>
              <a:rPr dirty="0" smtClean="0" sz="800">
                <a:latin typeface="Arial"/>
                <a:cs typeface="Arial"/>
              </a:rPr>
              <a:t>o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p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i</a:t>
            </a:r>
            <a:r>
              <a:rPr dirty="0" smtClean="0" sz="800">
                <a:latin typeface="Arial"/>
                <a:cs typeface="Arial"/>
              </a:rPr>
              <a:t>c</a:t>
            </a:r>
            <a:r>
              <a:rPr dirty="0" smtClean="0" sz="800">
                <a:latin typeface="Arial"/>
                <a:cs typeface="Arial"/>
              </a:rPr>
              <a:t>u</a:t>
            </a:r>
            <a:r>
              <a:rPr dirty="0" smtClean="0" sz="800">
                <a:latin typeface="Arial"/>
                <a:cs typeface="Arial"/>
              </a:rPr>
              <a:t>lar</a:t>
            </a:r>
            <a:r>
              <a:rPr dirty="0" smtClean="0" sz="800">
                <a:latin typeface="Arial"/>
                <a:cs typeface="Arial"/>
              </a:rPr>
              <a:t> </a:t>
            </a:r>
            <a:r>
              <a:rPr dirty="0" smtClean="0" sz="800">
                <a:latin typeface="Arial"/>
                <a:cs typeface="Arial"/>
              </a:rPr>
              <a:t>m</a:t>
            </a:r>
            <a:r>
              <a:rPr dirty="0" smtClean="0" sz="800">
                <a:latin typeface="Arial"/>
                <a:cs typeface="Arial"/>
              </a:rPr>
              <a:t>a</a:t>
            </a:r>
            <a:r>
              <a:rPr dirty="0" smtClean="0" sz="800">
                <a:latin typeface="Arial"/>
                <a:cs typeface="Arial"/>
              </a:rPr>
              <a:t>t</a:t>
            </a:r>
            <a:r>
              <a:rPr dirty="0" smtClean="0" sz="800">
                <a:latin typeface="Arial"/>
                <a:cs typeface="Arial"/>
              </a:rPr>
              <a:t>e</a:t>
            </a:r>
            <a:r>
              <a:rPr dirty="0" smtClean="0" sz="800">
                <a:latin typeface="Arial"/>
                <a:cs typeface="Arial"/>
              </a:rPr>
              <a:t>r</a:t>
            </a:r>
            <a:r>
              <a:rPr dirty="0" smtClean="0" sz="800">
                <a:latin typeface="Arial"/>
                <a:cs typeface="Arial"/>
              </a:rPr>
              <a:t>ial.</a:t>
            </a:r>
            <a:endParaRPr sz="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13588" y="2336546"/>
            <a:ext cx="3088259" cy="205739"/>
          </a:xfrm>
          <a:prstGeom prst="rect">
            <a:avLst/>
          </a:prstGeom>
        </p:spPr>
        <p:txBody>
          <a:bodyPr bIns="0" lIns="0" rIns="0" rtlCol="0" tIns="8890" wrap="square">
            <a:noAutofit/>
          </a:bodyPr>
          <a:lstStyle/>
          <a:p>
            <a:pPr marL="68580">
              <a:lnSpc>
                <a:spcPct val="95825"/>
              </a:lnSpc>
            </a:pPr>
            <a:r>
              <a:rPr dirty="0" smtClean="0" spc="4" sz="1000">
                <a:latin typeface="Arial"/>
                <a:cs typeface="Arial"/>
              </a:rPr>
              <a:t>Na</a:t>
            </a:r>
            <a:r>
              <a:rPr dirty="0" smtClean="0" spc="4" sz="1000">
                <a:latin typeface="Arial"/>
                <a:cs typeface="Arial"/>
              </a:rPr>
              <a:t>m</a:t>
            </a:r>
            <a:r>
              <a:rPr dirty="0" smtClean="0" spc="4" sz="1000">
                <a:latin typeface="Arial"/>
                <a:cs typeface="Arial"/>
              </a:rPr>
              <a:t>e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601847" y="2336546"/>
            <a:ext cx="513740" cy="20573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4115587" y="2336546"/>
            <a:ext cx="3258793" cy="20573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513588" y="2542285"/>
            <a:ext cx="3088259" cy="199644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68580">
              <a:lnSpc>
                <a:spcPct val="95825"/>
              </a:lnSpc>
            </a:pPr>
            <a:r>
              <a:rPr dirty="0" smtClean="0" spc="2" sz="1000">
                <a:latin typeface="Arial"/>
                <a:cs typeface="Arial"/>
              </a:rPr>
              <a:t>Co</a:t>
            </a:r>
            <a:r>
              <a:rPr dirty="0" smtClean="0" spc="2" sz="1000">
                <a:latin typeface="Arial"/>
                <a:cs typeface="Arial"/>
              </a:rPr>
              <a:t>m</a:t>
            </a:r>
            <a:r>
              <a:rPr dirty="0" smtClean="0" spc="2" sz="1000">
                <a:latin typeface="Arial"/>
                <a:cs typeface="Arial"/>
              </a:rPr>
              <a:t>p</a:t>
            </a:r>
            <a:r>
              <a:rPr dirty="0" smtClean="0" spc="2" sz="1000">
                <a:latin typeface="Arial"/>
                <a:cs typeface="Arial"/>
              </a:rPr>
              <a:t>a</a:t>
            </a:r>
            <a:r>
              <a:rPr dirty="0" smtClean="0" spc="2" sz="1000">
                <a:latin typeface="Arial"/>
                <a:cs typeface="Arial"/>
              </a:rPr>
              <a:t>ny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601847" y="2542285"/>
            <a:ext cx="513740" cy="19964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4115587" y="2542285"/>
            <a:ext cx="3258793" cy="19964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513588" y="2741929"/>
            <a:ext cx="3088259" cy="199644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68580">
              <a:lnSpc>
                <a:spcPct val="95825"/>
              </a:lnSpc>
            </a:pPr>
            <a:r>
              <a:rPr dirty="0" smtClean="0" spc="-1" sz="1000">
                <a:latin typeface="Arial"/>
                <a:cs typeface="Arial"/>
              </a:rPr>
              <a:t>S</a:t>
            </a:r>
            <a:r>
              <a:rPr dirty="0" smtClean="0" spc="-1" sz="1000">
                <a:latin typeface="Arial"/>
                <a:cs typeface="Arial"/>
              </a:rPr>
              <a:t>tre</a:t>
            </a:r>
            <a:r>
              <a:rPr dirty="0" smtClean="0" spc="-1" sz="1000">
                <a:latin typeface="Arial"/>
                <a:cs typeface="Arial"/>
              </a:rPr>
              <a:t>e</a:t>
            </a:r>
            <a:r>
              <a:rPr dirty="0" smtClean="0" spc="-1" sz="1000">
                <a:latin typeface="Arial"/>
                <a:cs typeface="Arial"/>
              </a:rPr>
              <a:t>t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601847" y="2741929"/>
            <a:ext cx="513740" cy="19964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4115587" y="2741929"/>
            <a:ext cx="3258793" cy="19964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513588" y="2941573"/>
            <a:ext cx="3088259" cy="205740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68580">
              <a:lnSpc>
                <a:spcPct val="95825"/>
              </a:lnSpc>
            </a:pPr>
            <a:r>
              <a:rPr dirty="0" smtClean="0" spc="-3" sz="1000">
                <a:latin typeface="Arial"/>
                <a:cs typeface="Arial"/>
              </a:rPr>
              <a:t>C</a:t>
            </a:r>
            <a:r>
              <a:rPr dirty="0" smtClean="0" spc="-3" sz="1000">
                <a:latin typeface="Arial"/>
                <a:cs typeface="Arial"/>
              </a:rPr>
              <a:t>i</a:t>
            </a:r>
            <a:r>
              <a:rPr dirty="0" smtClean="0" spc="-3" sz="1000">
                <a:latin typeface="Arial"/>
                <a:cs typeface="Arial"/>
              </a:rPr>
              <a:t>t</a:t>
            </a:r>
            <a:r>
              <a:rPr dirty="0" smtClean="0" spc="-3" sz="1000">
                <a:latin typeface="Arial"/>
                <a:cs typeface="Arial"/>
              </a:rPr>
              <a:t>y</a:t>
            </a:r>
            <a:r>
              <a:rPr dirty="0" smtClean="0" spc="-3" sz="1000">
                <a:latin typeface="Arial"/>
                <a:cs typeface="Arial"/>
              </a:rPr>
              <a:t>/</a:t>
            </a:r>
            <a:r>
              <a:rPr dirty="0" smtClean="0" spc="-3" sz="1000">
                <a:latin typeface="Arial"/>
                <a:cs typeface="Arial"/>
              </a:rPr>
              <a:t>S</a:t>
            </a:r>
            <a:r>
              <a:rPr dirty="0" smtClean="0" spc="-3" sz="1000">
                <a:latin typeface="Arial"/>
                <a:cs typeface="Arial"/>
              </a:rPr>
              <a:t>ta</a:t>
            </a:r>
            <a:r>
              <a:rPr dirty="0" smtClean="0" spc="-3" sz="1000">
                <a:latin typeface="Arial"/>
                <a:cs typeface="Arial"/>
              </a:rPr>
              <a:t>t</a:t>
            </a:r>
            <a:r>
              <a:rPr dirty="0" smtClean="0" spc="-3" sz="1000">
                <a:latin typeface="Arial"/>
                <a:cs typeface="Arial"/>
              </a:rPr>
              <a:t>e/Z</a:t>
            </a:r>
            <a:r>
              <a:rPr dirty="0" smtClean="0" spc="-3" sz="1000">
                <a:latin typeface="Arial"/>
                <a:cs typeface="Arial"/>
              </a:rPr>
              <a:t>i</a:t>
            </a:r>
            <a:r>
              <a:rPr dirty="0" smtClean="0" spc="-3" sz="1000">
                <a:latin typeface="Arial"/>
                <a:cs typeface="Arial"/>
              </a:rPr>
              <a:t>p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01847" y="2941573"/>
            <a:ext cx="513740" cy="21488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4115587" y="2941573"/>
            <a:ext cx="3258793" cy="20574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4115587" y="1135633"/>
            <a:ext cx="3258793" cy="205740"/>
          </a:xfrm>
          <a:prstGeom prst="rect">
            <a:avLst/>
          </a:prstGeom>
        </p:spPr>
        <p:txBody>
          <a:bodyPr bIns="0" lIns="0" rIns="0" rtlCol="0" tIns="8890" wrap="square">
            <a:noAutofit/>
          </a:bodyPr>
          <a:lstStyle/>
          <a:p>
            <a:pPr marL="68681">
              <a:lnSpc>
                <a:spcPct val="95825"/>
              </a:lnSpc>
            </a:pPr>
            <a:r>
              <a:rPr dirty="0" smtClean="0" spc="-2" sz="1000">
                <a:latin typeface="Arial"/>
                <a:cs typeface="Arial"/>
              </a:rPr>
              <a:t>S</a:t>
            </a:r>
            <a:r>
              <a:rPr dirty="0" smtClean="0" spc="-2" sz="1000">
                <a:latin typeface="Arial"/>
                <a:cs typeface="Arial"/>
              </a:rPr>
              <a:t>h</a:t>
            </a:r>
            <a:r>
              <a:rPr dirty="0" smtClean="0" spc="-2" sz="1000">
                <a:latin typeface="Arial"/>
                <a:cs typeface="Arial"/>
              </a:rPr>
              <a:t>i</a:t>
            </a:r>
            <a:r>
              <a:rPr dirty="0" smtClean="0" spc="-2" sz="1000">
                <a:latin typeface="Arial"/>
                <a:cs typeface="Arial"/>
              </a:rPr>
              <a:t>p</a:t>
            </a:r>
            <a:r>
              <a:rPr dirty="0" smtClean="0" spc="-2" sz="1000">
                <a:latin typeface="Arial"/>
                <a:cs typeface="Arial"/>
              </a:rPr>
              <a:t>p</a:t>
            </a:r>
            <a:r>
              <a:rPr dirty="0" smtClean="0" spc="-2" sz="1000">
                <a:latin typeface="Arial"/>
                <a:cs typeface="Arial"/>
              </a:rPr>
              <a:t>er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115587" y="1341373"/>
            <a:ext cx="3258793" cy="199644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68681">
              <a:lnSpc>
                <a:spcPct val="95825"/>
              </a:lnSpc>
            </a:pPr>
            <a:r>
              <a:rPr dirty="0" smtClean="0" spc="-1" sz="1000">
                <a:latin typeface="Arial"/>
                <a:cs typeface="Arial"/>
              </a:rPr>
              <a:t>S</a:t>
            </a:r>
            <a:r>
              <a:rPr dirty="0" smtClean="0" spc="-1" sz="1000">
                <a:latin typeface="Arial"/>
                <a:cs typeface="Arial"/>
              </a:rPr>
              <a:t>tre</a:t>
            </a:r>
            <a:r>
              <a:rPr dirty="0" smtClean="0" spc="-1" sz="1000">
                <a:latin typeface="Arial"/>
                <a:cs typeface="Arial"/>
              </a:rPr>
              <a:t>e</a:t>
            </a:r>
            <a:r>
              <a:rPr dirty="0" smtClean="0" spc="-1" sz="1000">
                <a:latin typeface="Arial"/>
                <a:cs typeface="Arial"/>
              </a:rPr>
              <a:t>t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15587" y="1541017"/>
            <a:ext cx="3258793" cy="199644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68681">
              <a:lnSpc>
                <a:spcPct val="95825"/>
              </a:lnSpc>
            </a:pPr>
            <a:r>
              <a:rPr dirty="0" smtClean="0" sz="1000">
                <a:latin typeface="Arial"/>
                <a:cs typeface="Arial"/>
              </a:rPr>
              <a:t>O</a:t>
            </a:r>
            <a:r>
              <a:rPr dirty="0" smtClean="0" sz="1000">
                <a:latin typeface="Arial"/>
                <a:cs typeface="Arial"/>
              </a:rPr>
              <a:t>r</a:t>
            </a:r>
            <a:r>
              <a:rPr dirty="0" smtClean="0" sz="1000">
                <a:latin typeface="Arial"/>
                <a:cs typeface="Arial"/>
              </a:rPr>
              <a:t>i</a:t>
            </a:r>
            <a:r>
              <a:rPr dirty="0" smtClean="0" sz="1000">
                <a:latin typeface="Arial"/>
                <a:cs typeface="Arial"/>
              </a:rPr>
              <a:t>g</a:t>
            </a:r>
            <a:r>
              <a:rPr dirty="0" smtClean="0" sz="1000">
                <a:latin typeface="Arial"/>
                <a:cs typeface="Arial"/>
              </a:rPr>
              <a:t>i</a:t>
            </a:r>
            <a:r>
              <a:rPr dirty="0" smtClean="0" sz="1000">
                <a:latin typeface="Arial"/>
                <a:cs typeface="Arial"/>
              </a:rPr>
              <a:t>n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15587" y="1740661"/>
            <a:ext cx="3258793" cy="199644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68681">
              <a:lnSpc>
                <a:spcPct val="95825"/>
              </a:lnSpc>
            </a:pPr>
            <a:r>
              <a:rPr dirty="0" smtClean="0" spc="-3" sz="1000">
                <a:latin typeface="Arial"/>
                <a:cs typeface="Arial"/>
              </a:rPr>
              <a:t>C</a:t>
            </a:r>
            <a:r>
              <a:rPr dirty="0" smtClean="0" spc="-3" sz="1000">
                <a:latin typeface="Arial"/>
                <a:cs typeface="Arial"/>
              </a:rPr>
              <a:t>i</a:t>
            </a:r>
            <a:r>
              <a:rPr dirty="0" smtClean="0" spc="-3" sz="1000">
                <a:latin typeface="Arial"/>
                <a:cs typeface="Arial"/>
              </a:rPr>
              <a:t>t</a:t>
            </a:r>
            <a:r>
              <a:rPr dirty="0" smtClean="0" spc="-3" sz="1000">
                <a:latin typeface="Arial"/>
                <a:cs typeface="Arial"/>
              </a:rPr>
              <a:t>y</a:t>
            </a:r>
            <a:r>
              <a:rPr dirty="0" smtClean="0" spc="-3" sz="1000">
                <a:latin typeface="Arial"/>
                <a:cs typeface="Arial"/>
              </a:rPr>
              <a:t>/</a:t>
            </a:r>
            <a:r>
              <a:rPr dirty="0" smtClean="0" spc="-3" sz="1000">
                <a:latin typeface="Arial"/>
                <a:cs typeface="Arial"/>
              </a:rPr>
              <a:t>S</a:t>
            </a:r>
            <a:r>
              <a:rPr dirty="0" smtClean="0" spc="-3" sz="1000">
                <a:latin typeface="Arial"/>
                <a:cs typeface="Arial"/>
              </a:rPr>
              <a:t>ta</a:t>
            </a:r>
            <a:r>
              <a:rPr dirty="0" smtClean="0" spc="-3" sz="1000">
                <a:latin typeface="Arial"/>
                <a:cs typeface="Arial"/>
              </a:rPr>
              <a:t>t</a:t>
            </a:r>
            <a:r>
              <a:rPr dirty="0" smtClean="0" spc="-3" sz="1000">
                <a:latin typeface="Arial"/>
                <a:cs typeface="Arial"/>
              </a:rPr>
              <a:t>e/Z</a:t>
            </a:r>
            <a:r>
              <a:rPr dirty="0" smtClean="0" spc="-3" sz="1000">
                <a:latin typeface="Arial"/>
                <a:cs typeface="Arial"/>
              </a:rPr>
              <a:t>i</a:t>
            </a:r>
            <a:r>
              <a:rPr dirty="0" smtClean="0" spc="-3" sz="1000">
                <a:latin typeface="Arial"/>
                <a:cs typeface="Arial"/>
              </a:rPr>
              <a:t>p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15587" y="1940305"/>
            <a:ext cx="3258793" cy="199644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68681">
              <a:lnSpc>
                <a:spcPct val="95825"/>
              </a:lnSpc>
            </a:pPr>
            <a:r>
              <a:rPr dirty="0" smtClean="0" spc="-2" sz="1000">
                <a:latin typeface="Arial"/>
                <a:cs typeface="Arial"/>
              </a:rPr>
              <a:t>S</a:t>
            </a:r>
            <a:r>
              <a:rPr dirty="0" smtClean="0" spc="-2" sz="1000">
                <a:latin typeface="Arial"/>
                <a:cs typeface="Arial"/>
              </a:rPr>
              <a:t>p</a:t>
            </a:r>
            <a:r>
              <a:rPr dirty="0" smtClean="0" spc="-2" sz="1000">
                <a:latin typeface="Arial"/>
                <a:cs typeface="Arial"/>
              </a:rPr>
              <a:t>e</a:t>
            </a:r>
            <a:r>
              <a:rPr dirty="0" smtClean="0" spc="-2" sz="1000">
                <a:latin typeface="Arial"/>
                <a:cs typeface="Arial"/>
              </a:rPr>
              <a:t>c</a:t>
            </a:r>
            <a:r>
              <a:rPr dirty="0" smtClean="0" spc="-2" sz="1000">
                <a:latin typeface="Arial"/>
                <a:cs typeface="Arial"/>
              </a:rPr>
              <a:t>i</a:t>
            </a:r>
            <a:r>
              <a:rPr dirty="0" smtClean="0" spc="-2" sz="1000">
                <a:latin typeface="Arial"/>
                <a:cs typeface="Arial"/>
              </a:rPr>
              <a:t>al</a:t>
            </a:r>
            <a:r>
              <a:rPr dirty="0" smtClean="0" spc="-2" sz="1000">
                <a:latin typeface="Arial"/>
                <a:cs typeface="Arial"/>
              </a:rPr>
              <a:t> </a:t>
            </a:r>
            <a:r>
              <a:rPr dirty="0" smtClean="0" spc="-2" sz="1000">
                <a:latin typeface="Arial"/>
                <a:cs typeface="Arial"/>
              </a:rPr>
              <a:t>I</a:t>
            </a:r>
            <a:r>
              <a:rPr dirty="0" smtClean="0" spc="-2" sz="1000">
                <a:latin typeface="Arial"/>
                <a:cs typeface="Arial"/>
              </a:rPr>
              <a:t>n</a:t>
            </a:r>
            <a:r>
              <a:rPr dirty="0" smtClean="0" spc="-2" sz="1000">
                <a:latin typeface="Arial"/>
                <a:cs typeface="Arial"/>
              </a:rPr>
              <a:t>s</a:t>
            </a:r>
            <a:r>
              <a:rPr dirty="0" smtClean="0" spc="-2" sz="1000">
                <a:latin typeface="Arial"/>
                <a:cs typeface="Arial"/>
              </a:rPr>
              <a:t>tru</a:t>
            </a:r>
            <a:r>
              <a:rPr dirty="0" smtClean="0" spc="-2" sz="1000">
                <a:latin typeface="Arial"/>
                <a:cs typeface="Arial"/>
              </a:rPr>
              <a:t>c</a:t>
            </a:r>
            <a:r>
              <a:rPr dirty="0" smtClean="0" spc="-2" sz="1000">
                <a:latin typeface="Arial"/>
                <a:cs typeface="Arial"/>
              </a:rPr>
              <a:t>t</a:t>
            </a:r>
            <a:r>
              <a:rPr dirty="0" smtClean="0" spc="-2" sz="1000">
                <a:latin typeface="Arial"/>
                <a:cs typeface="Arial"/>
              </a:rPr>
              <a:t>i</a:t>
            </a:r>
            <a:r>
              <a:rPr dirty="0" smtClean="0" spc="-2" sz="1000">
                <a:latin typeface="Arial"/>
                <a:cs typeface="Arial"/>
              </a:rPr>
              <a:t>o</a:t>
            </a:r>
            <a:r>
              <a:rPr dirty="0" smtClean="0" spc="-2" sz="1000">
                <a:latin typeface="Arial"/>
                <a:cs typeface="Arial"/>
              </a:rPr>
              <a:t>n</a:t>
            </a:r>
            <a:r>
              <a:rPr dirty="0" smtClean="0" spc="-2" sz="1000">
                <a:latin typeface="Arial"/>
                <a:cs typeface="Arial"/>
              </a:rPr>
              <a:t>s</a:t>
            </a:r>
            <a:r>
              <a:rPr dirty="0" smtClean="0" spc="-2" sz="1000">
                <a:latin typeface="Arial"/>
                <a:cs typeface="Arial"/>
              </a:rPr>
              <a:t>: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3588" y="1135633"/>
            <a:ext cx="3088259" cy="205740"/>
          </a:xfrm>
          <a:prstGeom prst="rect">
            <a:avLst/>
          </a:prstGeom>
        </p:spPr>
        <p:txBody>
          <a:bodyPr bIns="0" lIns="0" rIns="0" rtlCol="0" tIns="8890" wrap="square">
            <a:noAutofit/>
          </a:bodyPr>
          <a:lstStyle/>
          <a:p>
            <a:pPr marL="68580">
              <a:lnSpc>
                <a:spcPct val="95825"/>
              </a:lnSpc>
            </a:pPr>
            <a:r>
              <a:rPr dirty="0" smtClean="0" spc="-1" sz="1000">
                <a:latin typeface="Arial"/>
                <a:cs typeface="Arial"/>
              </a:rPr>
              <a:t>Cons</a:t>
            </a:r>
            <a:r>
              <a:rPr dirty="0" smtClean="0" spc="-1" sz="1000">
                <a:latin typeface="Arial"/>
                <a:cs typeface="Arial"/>
              </a:rPr>
              <a:t>i</a:t>
            </a:r>
            <a:r>
              <a:rPr dirty="0" smtClean="0" spc="-1" sz="1000">
                <a:latin typeface="Arial"/>
                <a:cs typeface="Arial"/>
              </a:rPr>
              <a:t>g</a:t>
            </a:r>
            <a:r>
              <a:rPr dirty="0" smtClean="0" spc="-1" sz="1000">
                <a:latin typeface="Arial"/>
                <a:cs typeface="Arial"/>
              </a:rPr>
              <a:t>n</a:t>
            </a:r>
            <a:r>
              <a:rPr dirty="0" smtClean="0" spc="-1" sz="1000">
                <a:latin typeface="Arial"/>
                <a:cs typeface="Arial"/>
              </a:rPr>
              <a:t>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3588" y="1341373"/>
            <a:ext cx="3088259" cy="199644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68580">
              <a:lnSpc>
                <a:spcPct val="95825"/>
              </a:lnSpc>
            </a:pPr>
            <a:r>
              <a:rPr dirty="0" smtClean="0" spc="-1" sz="1000">
                <a:latin typeface="Arial"/>
                <a:cs typeface="Arial"/>
              </a:rPr>
              <a:t>S</a:t>
            </a:r>
            <a:r>
              <a:rPr dirty="0" smtClean="0" spc="-1" sz="1000">
                <a:latin typeface="Arial"/>
                <a:cs typeface="Arial"/>
              </a:rPr>
              <a:t>tre</a:t>
            </a:r>
            <a:r>
              <a:rPr dirty="0" smtClean="0" spc="-1" sz="1000">
                <a:latin typeface="Arial"/>
                <a:cs typeface="Arial"/>
              </a:rPr>
              <a:t>e</a:t>
            </a:r>
            <a:r>
              <a:rPr dirty="0" smtClean="0" spc="-1" sz="1000">
                <a:latin typeface="Arial"/>
                <a:cs typeface="Arial"/>
              </a:rPr>
              <a:t>t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3588" y="1541017"/>
            <a:ext cx="3088259" cy="199644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68580">
              <a:lnSpc>
                <a:spcPct val="95825"/>
              </a:lnSpc>
            </a:pPr>
            <a:r>
              <a:rPr dirty="0" smtClean="0" spc="0" sz="1000">
                <a:latin typeface="Arial"/>
                <a:cs typeface="Arial"/>
              </a:rPr>
              <a:t>De</a:t>
            </a:r>
            <a:r>
              <a:rPr dirty="0" smtClean="0" spc="0" sz="1000">
                <a:latin typeface="Arial"/>
                <a:cs typeface="Arial"/>
              </a:rPr>
              <a:t>s</a:t>
            </a:r>
            <a:r>
              <a:rPr dirty="0" smtClean="0" spc="0" sz="1000">
                <a:latin typeface="Arial"/>
                <a:cs typeface="Arial"/>
              </a:rPr>
              <a:t>t</a:t>
            </a:r>
            <a:r>
              <a:rPr dirty="0" smtClean="0" spc="0" sz="1000">
                <a:latin typeface="Arial"/>
                <a:cs typeface="Arial"/>
              </a:rPr>
              <a:t>i</a:t>
            </a:r>
            <a:r>
              <a:rPr dirty="0" smtClean="0" spc="0" sz="1000">
                <a:latin typeface="Arial"/>
                <a:cs typeface="Arial"/>
              </a:rPr>
              <a:t>n</a:t>
            </a:r>
            <a:r>
              <a:rPr dirty="0" smtClean="0" spc="0" sz="1000">
                <a:latin typeface="Arial"/>
                <a:cs typeface="Arial"/>
              </a:rPr>
              <a:t>a</a:t>
            </a:r>
            <a:r>
              <a:rPr dirty="0" smtClean="0" spc="0" sz="1000">
                <a:latin typeface="Arial"/>
                <a:cs typeface="Arial"/>
              </a:rPr>
              <a:t>t</a:t>
            </a:r>
            <a:r>
              <a:rPr dirty="0" smtClean="0" spc="0" sz="1000">
                <a:latin typeface="Arial"/>
                <a:cs typeface="Arial"/>
              </a:rPr>
              <a:t>i</a:t>
            </a:r>
            <a:r>
              <a:rPr dirty="0" smtClean="0" spc="0" sz="1000">
                <a:latin typeface="Arial"/>
                <a:cs typeface="Arial"/>
              </a:rPr>
              <a:t>on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3588" y="1740661"/>
            <a:ext cx="3088259" cy="199644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68580">
              <a:lnSpc>
                <a:spcPct val="95825"/>
              </a:lnSpc>
            </a:pPr>
            <a:r>
              <a:rPr dirty="0" smtClean="0" spc="-3" sz="1000">
                <a:latin typeface="Arial"/>
                <a:cs typeface="Arial"/>
              </a:rPr>
              <a:t>C</a:t>
            </a:r>
            <a:r>
              <a:rPr dirty="0" smtClean="0" spc="-3" sz="1000">
                <a:latin typeface="Arial"/>
                <a:cs typeface="Arial"/>
              </a:rPr>
              <a:t>i</a:t>
            </a:r>
            <a:r>
              <a:rPr dirty="0" smtClean="0" spc="-3" sz="1000">
                <a:latin typeface="Arial"/>
                <a:cs typeface="Arial"/>
              </a:rPr>
              <a:t>t</a:t>
            </a:r>
            <a:r>
              <a:rPr dirty="0" smtClean="0" spc="-3" sz="1000">
                <a:latin typeface="Arial"/>
                <a:cs typeface="Arial"/>
              </a:rPr>
              <a:t>y</a:t>
            </a:r>
            <a:r>
              <a:rPr dirty="0" smtClean="0" spc="-3" sz="1000">
                <a:latin typeface="Arial"/>
                <a:cs typeface="Arial"/>
              </a:rPr>
              <a:t>/</a:t>
            </a:r>
            <a:r>
              <a:rPr dirty="0" smtClean="0" spc="-3" sz="1000">
                <a:latin typeface="Arial"/>
                <a:cs typeface="Arial"/>
              </a:rPr>
              <a:t>S</a:t>
            </a:r>
            <a:r>
              <a:rPr dirty="0" smtClean="0" spc="-3" sz="1000">
                <a:latin typeface="Arial"/>
                <a:cs typeface="Arial"/>
              </a:rPr>
              <a:t>ta</a:t>
            </a:r>
            <a:r>
              <a:rPr dirty="0" smtClean="0" spc="-3" sz="1000">
                <a:latin typeface="Arial"/>
                <a:cs typeface="Arial"/>
              </a:rPr>
              <a:t>t</a:t>
            </a:r>
            <a:r>
              <a:rPr dirty="0" smtClean="0" spc="-3" sz="1000">
                <a:latin typeface="Arial"/>
                <a:cs typeface="Arial"/>
              </a:rPr>
              <a:t>e/Z</a:t>
            </a:r>
            <a:r>
              <a:rPr dirty="0" smtClean="0" spc="-3" sz="1000">
                <a:latin typeface="Arial"/>
                <a:cs typeface="Arial"/>
              </a:rPr>
              <a:t>i</a:t>
            </a:r>
            <a:r>
              <a:rPr dirty="0" smtClean="0" spc="-3" sz="1000">
                <a:latin typeface="Arial"/>
                <a:cs typeface="Arial"/>
              </a:rPr>
              <a:t>p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3588" y="1940305"/>
            <a:ext cx="3088259" cy="199644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68580">
              <a:lnSpc>
                <a:spcPct val="95825"/>
              </a:lnSpc>
            </a:pPr>
            <a:r>
              <a:rPr dirty="0" smtClean="0" spc="0" sz="1000">
                <a:latin typeface="Arial"/>
                <a:cs typeface="Arial"/>
              </a:rPr>
              <a:t>Rou</a:t>
            </a:r>
            <a:r>
              <a:rPr dirty="0" smtClean="0" spc="0" sz="1000">
                <a:latin typeface="Arial"/>
                <a:cs typeface="Arial"/>
              </a:rPr>
              <a:t>t</a:t>
            </a:r>
            <a:r>
              <a:rPr dirty="0" smtClean="0" spc="0" sz="1000">
                <a:latin typeface="Arial"/>
                <a:cs typeface="Arial"/>
              </a:rPr>
              <a:t>e: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77840" y="578103"/>
            <a:ext cx="1149858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5477916" y="707644"/>
            <a:ext cx="1149743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