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object 246"/>
          <p:cNvSpPr/>
          <p:nvPr/>
        </p:nvSpPr>
        <p:spPr>
          <a:xfrm>
            <a:off x="522731" y="1135633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22731" y="1341374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522731" y="1541018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522731" y="1740661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522731" y="1940305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513588" y="1126490"/>
            <a:ext cx="0" cy="1008887"/>
          </a:xfrm>
          <a:custGeom>
            <a:avLst/>
            <a:gdLst/>
            <a:ahLst/>
            <a:cxnLst/>
            <a:rect b="b" l="l" r="r" t="t"/>
            <a:pathLst>
              <a:path h="1008887" w="0">
                <a:moveTo>
                  <a:pt x="0" y="0"/>
                </a:moveTo>
                <a:lnTo>
                  <a:pt x="0" y="100888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504444" y="2139950"/>
            <a:ext cx="3088259" cy="0"/>
          </a:xfrm>
          <a:custGeom>
            <a:avLst/>
            <a:gdLst/>
            <a:ahLst/>
            <a:cxnLst/>
            <a:rect b="b" l="l" r="r" t="t"/>
            <a:pathLst>
              <a:path h="0" w="3088259">
                <a:moveTo>
                  <a:pt x="0" y="0"/>
                </a:moveTo>
                <a:lnTo>
                  <a:pt x="308825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3601847" y="1126490"/>
            <a:ext cx="0" cy="1022603"/>
          </a:xfrm>
          <a:custGeom>
            <a:avLst/>
            <a:gdLst/>
            <a:ahLst/>
            <a:cxnLst/>
            <a:rect b="b" l="l" r="r" t="t"/>
            <a:pathLst>
              <a:path h="1022603" w="0">
                <a:moveTo>
                  <a:pt x="0" y="0"/>
                </a:moveTo>
                <a:lnTo>
                  <a:pt x="0" y="1022603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4124833" y="1135633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4124833" y="1341374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4124833" y="1541018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4124833" y="1740661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4124833" y="1940305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115587" y="1126337"/>
            <a:ext cx="0" cy="1009040"/>
          </a:xfrm>
          <a:custGeom>
            <a:avLst/>
            <a:gdLst/>
            <a:ahLst/>
            <a:cxnLst/>
            <a:rect b="b" l="l" r="r" t="t"/>
            <a:pathLst>
              <a:path h="1009040" w="0">
                <a:moveTo>
                  <a:pt x="0" y="0"/>
                </a:moveTo>
                <a:lnTo>
                  <a:pt x="0" y="1009040"/>
                </a:lnTo>
              </a:path>
            </a:pathLst>
          </a:custGeom>
          <a:ln w="198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4106291" y="2139950"/>
            <a:ext cx="3258947" cy="0"/>
          </a:xfrm>
          <a:custGeom>
            <a:avLst/>
            <a:gdLst/>
            <a:ahLst/>
            <a:cxnLst/>
            <a:rect b="b" l="l" r="r" t="t"/>
            <a:pathLst>
              <a:path h="0" w="3258947">
                <a:moveTo>
                  <a:pt x="0" y="0"/>
                </a:moveTo>
                <a:lnTo>
                  <a:pt x="325894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7374381" y="1126490"/>
            <a:ext cx="0" cy="1022602"/>
          </a:xfrm>
          <a:custGeom>
            <a:avLst/>
            <a:gdLst/>
            <a:ahLst/>
            <a:cxnLst/>
            <a:rect b="b" l="l" r="r" t="t"/>
            <a:pathLst>
              <a:path h="1022602" w="0">
                <a:moveTo>
                  <a:pt x="0" y="0"/>
                </a:moveTo>
                <a:lnTo>
                  <a:pt x="0" y="1022602"/>
                </a:lnTo>
              </a:path>
            </a:pathLst>
          </a:custGeom>
          <a:ln w="1955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22731" y="2336546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22731" y="2542285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3610991" y="2542285"/>
            <a:ext cx="495300" cy="0"/>
          </a:xfrm>
          <a:custGeom>
            <a:avLst/>
            <a:gdLst/>
            <a:ahLst/>
            <a:cxnLst/>
            <a:rect b="b" l="l" r="r" t="t"/>
            <a:pathLst>
              <a:path h="0"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4124833" y="2542285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522731" y="2741929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3610991" y="2741929"/>
            <a:ext cx="495300" cy="0"/>
          </a:xfrm>
          <a:custGeom>
            <a:avLst/>
            <a:gdLst/>
            <a:ahLst/>
            <a:cxnLst/>
            <a:rect b="b" l="l" r="r" t="t"/>
            <a:pathLst>
              <a:path h="0"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124833" y="2741929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522731" y="2941574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3610991" y="2941574"/>
            <a:ext cx="495300" cy="0"/>
          </a:xfrm>
          <a:custGeom>
            <a:avLst/>
            <a:gdLst/>
            <a:ahLst/>
            <a:cxnLst/>
            <a:rect b="b" l="l" r="r" t="t"/>
            <a:pathLst>
              <a:path h="0"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124833" y="2941574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13588" y="2327402"/>
            <a:ext cx="0" cy="829055"/>
          </a:xfrm>
          <a:custGeom>
            <a:avLst/>
            <a:gdLst/>
            <a:ahLst/>
            <a:cxnLst/>
            <a:rect b="b" l="l" r="r" t="t"/>
            <a:pathLst>
              <a:path h="829055" w="0">
                <a:moveTo>
                  <a:pt x="0" y="0"/>
                </a:moveTo>
                <a:lnTo>
                  <a:pt x="0" y="829055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22731" y="3147313"/>
            <a:ext cx="3069971" cy="0"/>
          </a:xfrm>
          <a:custGeom>
            <a:avLst/>
            <a:gdLst/>
            <a:ahLst/>
            <a:cxnLst/>
            <a:rect b="b" l="l" r="r" t="t"/>
            <a:pathLst>
              <a:path h="0" w="3069971">
                <a:moveTo>
                  <a:pt x="0" y="0"/>
                </a:moveTo>
                <a:lnTo>
                  <a:pt x="3069971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3601847" y="2327402"/>
            <a:ext cx="0" cy="829055"/>
          </a:xfrm>
          <a:custGeom>
            <a:avLst/>
            <a:gdLst/>
            <a:ahLst/>
            <a:cxnLst/>
            <a:rect b="b" l="l" r="r" t="t"/>
            <a:pathLst>
              <a:path h="829055" w="0">
                <a:moveTo>
                  <a:pt x="0" y="0"/>
                </a:moveTo>
                <a:lnTo>
                  <a:pt x="0" y="829055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4124833" y="2336546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4115587" y="2327249"/>
            <a:ext cx="0" cy="829360"/>
          </a:xfrm>
          <a:custGeom>
            <a:avLst/>
            <a:gdLst/>
            <a:ahLst/>
            <a:cxnLst/>
            <a:rect b="b" l="l" r="r" t="t"/>
            <a:pathLst>
              <a:path h="829360" w="0">
                <a:moveTo>
                  <a:pt x="0" y="0"/>
                </a:moveTo>
                <a:lnTo>
                  <a:pt x="0" y="829360"/>
                </a:lnTo>
              </a:path>
            </a:pathLst>
          </a:custGeom>
          <a:ln w="198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4124833" y="3147313"/>
            <a:ext cx="3240278" cy="0"/>
          </a:xfrm>
          <a:custGeom>
            <a:avLst/>
            <a:gdLst/>
            <a:ahLst/>
            <a:cxnLst/>
            <a:rect b="b" l="l" r="r" t="t"/>
            <a:pathLst>
              <a:path h="0" w="3240278">
                <a:moveTo>
                  <a:pt x="0" y="0"/>
                </a:moveTo>
                <a:lnTo>
                  <a:pt x="3240278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7374381" y="2327402"/>
            <a:ext cx="0" cy="829054"/>
          </a:xfrm>
          <a:custGeom>
            <a:avLst/>
            <a:gdLst/>
            <a:ahLst/>
            <a:cxnLst/>
            <a:rect b="b" l="l" r="r" t="t"/>
            <a:pathLst>
              <a:path h="829054" w="0">
                <a:moveTo>
                  <a:pt x="0" y="0"/>
                </a:moveTo>
                <a:lnTo>
                  <a:pt x="0" y="829054"/>
                </a:lnTo>
              </a:path>
            </a:pathLst>
          </a:custGeom>
          <a:ln w="1955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41020" y="3441827"/>
            <a:ext cx="1626362" cy="0"/>
          </a:xfrm>
          <a:custGeom>
            <a:avLst/>
            <a:gdLst/>
            <a:ahLst/>
            <a:cxnLst/>
            <a:rect b="b" l="l" r="r" t="t"/>
            <a:pathLst>
              <a:path h="0" w="1626362">
                <a:moveTo>
                  <a:pt x="0" y="0"/>
                </a:moveTo>
                <a:lnTo>
                  <a:pt x="1626362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167381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176526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194814" y="3441827"/>
            <a:ext cx="772972" cy="0"/>
          </a:xfrm>
          <a:custGeom>
            <a:avLst/>
            <a:gdLst/>
            <a:ahLst/>
            <a:cxnLst/>
            <a:rect b="b" l="l" r="r" t="t"/>
            <a:pathLst>
              <a:path h="0" w="772972">
                <a:moveTo>
                  <a:pt x="0" y="0"/>
                </a:moveTo>
                <a:lnTo>
                  <a:pt x="772972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967863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977006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995294" y="3441827"/>
            <a:ext cx="1801622" cy="0"/>
          </a:xfrm>
          <a:custGeom>
            <a:avLst/>
            <a:gdLst/>
            <a:ahLst/>
            <a:cxnLst/>
            <a:rect b="b" l="l" r="r" t="t"/>
            <a:pathLst>
              <a:path h="0" w="1801622">
                <a:moveTo>
                  <a:pt x="0" y="0"/>
                </a:moveTo>
                <a:lnTo>
                  <a:pt x="1801622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796917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806061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824349" y="3441827"/>
            <a:ext cx="601979" cy="0"/>
          </a:xfrm>
          <a:custGeom>
            <a:avLst/>
            <a:gdLst/>
            <a:ahLst/>
            <a:cxnLst/>
            <a:rect b="b" l="l" r="r" t="t"/>
            <a:pathLst>
              <a:path h="0" w="601979">
                <a:moveTo>
                  <a:pt x="0" y="0"/>
                </a:moveTo>
                <a:lnTo>
                  <a:pt x="601979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426329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435473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453761" y="3441827"/>
            <a:ext cx="486460" cy="0"/>
          </a:xfrm>
          <a:custGeom>
            <a:avLst/>
            <a:gdLst/>
            <a:ahLst/>
            <a:cxnLst/>
            <a:rect b="b" l="l" r="r" t="t"/>
            <a:pathLst>
              <a:path h="0" w="486460">
                <a:moveTo>
                  <a:pt x="0" y="0"/>
                </a:moveTo>
                <a:lnTo>
                  <a:pt x="486460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940298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949442" y="344182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5967730" y="3441827"/>
            <a:ext cx="1399031" cy="0"/>
          </a:xfrm>
          <a:custGeom>
            <a:avLst/>
            <a:gdLst/>
            <a:ahLst/>
            <a:cxnLst/>
            <a:rect b="b" l="l" r="r" t="t"/>
            <a:pathLst>
              <a:path h="0" w="1399031">
                <a:moveTo>
                  <a:pt x="0" y="0"/>
                </a:moveTo>
                <a:lnTo>
                  <a:pt x="1399031" y="0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04444" y="3647566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22731" y="3647566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176526" y="3647566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977006" y="3647566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806061" y="3647566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5435473" y="3647566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949442" y="3647566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04444" y="3847211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522731" y="3847211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2176526" y="3847211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2977006" y="3847211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806061" y="3847211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435473" y="3847211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949442" y="3847211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504444" y="4046854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22731" y="4046854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176526" y="4046854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977006" y="4046854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806061" y="4046854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435473" y="4046854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949442" y="4046854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504444" y="4246499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522731" y="4246499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176526" y="4246499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977006" y="4246499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806061" y="4246499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5435473" y="4246499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5949442" y="4246499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04444" y="4446143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22731" y="4446143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2176526" y="4446143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2977006" y="4446143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806061" y="4446143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5435473" y="4446143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5949442" y="4446143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04444" y="464578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522731" y="4645787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2176526" y="4645787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2977006" y="4645787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806061" y="4645787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5435473" y="4645787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5949442" y="4645787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504444" y="4845431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22731" y="4845431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176526" y="4845431"/>
            <a:ext cx="791260" cy="0"/>
          </a:xfrm>
          <a:custGeom>
            <a:avLst/>
            <a:gdLst/>
            <a:ahLst/>
            <a:cxnLst/>
            <a:rect b="b" l="l" r="r" t="t"/>
            <a:pathLst>
              <a:path h="0" w="791260">
                <a:moveTo>
                  <a:pt x="0" y="0"/>
                </a:moveTo>
                <a:lnTo>
                  <a:pt x="7912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2977006" y="4845431"/>
            <a:ext cx="1819910" cy="0"/>
          </a:xfrm>
          <a:custGeom>
            <a:avLst/>
            <a:gdLst/>
            <a:ahLst/>
            <a:cxnLst/>
            <a:rect b="b" l="l" r="r" t="t"/>
            <a:pathLst>
              <a:path h="0" w="181991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806061" y="4845431"/>
            <a:ext cx="620267" cy="0"/>
          </a:xfrm>
          <a:custGeom>
            <a:avLst/>
            <a:gdLst/>
            <a:ahLst/>
            <a:cxnLst/>
            <a:rect b="b" l="l" r="r" t="t"/>
            <a:pathLst>
              <a:path h="0" w="620267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435473" y="4845431"/>
            <a:ext cx="504748" cy="0"/>
          </a:xfrm>
          <a:custGeom>
            <a:avLst/>
            <a:gdLst/>
            <a:ahLst/>
            <a:cxnLst/>
            <a:rect b="b" l="l" r="r" t="t"/>
            <a:pathLst>
              <a:path h="0" w="504748">
                <a:moveTo>
                  <a:pt x="0" y="0"/>
                </a:moveTo>
                <a:lnTo>
                  <a:pt x="5047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5949442" y="4845431"/>
            <a:ext cx="1417319" cy="0"/>
          </a:xfrm>
          <a:custGeom>
            <a:avLst/>
            <a:gdLst/>
            <a:ahLst/>
            <a:cxnLst/>
            <a:rect b="b" l="l" r="r" t="t"/>
            <a:pathLst>
              <a:path h="0" w="1417319">
                <a:moveTo>
                  <a:pt x="0" y="0"/>
                </a:moveTo>
                <a:lnTo>
                  <a:pt x="14173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2171954" y="3447160"/>
            <a:ext cx="0" cy="1593342"/>
          </a:xfrm>
          <a:custGeom>
            <a:avLst/>
            <a:gdLst/>
            <a:ahLst/>
            <a:cxnLst/>
            <a:rect b="b" l="l" r="r" t="t"/>
            <a:pathLst>
              <a:path h="1593342" w="0">
                <a:moveTo>
                  <a:pt x="0" y="0"/>
                </a:moveTo>
                <a:lnTo>
                  <a:pt x="0" y="1593342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2972435" y="3447160"/>
            <a:ext cx="0" cy="1593342"/>
          </a:xfrm>
          <a:custGeom>
            <a:avLst/>
            <a:gdLst/>
            <a:ahLst/>
            <a:cxnLst/>
            <a:rect b="b" l="l" r="r" t="t"/>
            <a:pathLst>
              <a:path h="1593342" w="0">
                <a:moveTo>
                  <a:pt x="0" y="0"/>
                </a:moveTo>
                <a:lnTo>
                  <a:pt x="0" y="1593342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801489" y="3447160"/>
            <a:ext cx="0" cy="1593342"/>
          </a:xfrm>
          <a:custGeom>
            <a:avLst/>
            <a:gdLst/>
            <a:ahLst/>
            <a:cxnLst/>
            <a:rect b="b" l="l" r="r" t="t"/>
            <a:pathLst>
              <a:path h="1593342" w="0">
                <a:moveTo>
                  <a:pt x="0" y="0"/>
                </a:moveTo>
                <a:lnTo>
                  <a:pt x="0" y="1593342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5430901" y="3447160"/>
            <a:ext cx="0" cy="1593342"/>
          </a:xfrm>
          <a:custGeom>
            <a:avLst/>
            <a:gdLst/>
            <a:ahLst/>
            <a:cxnLst/>
            <a:rect b="b" l="l" r="r" t="t"/>
            <a:pathLst>
              <a:path h="1593342" w="0">
                <a:moveTo>
                  <a:pt x="0" y="0"/>
                </a:moveTo>
                <a:lnTo>
                  <a:pt x="0" y="1593342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944870" y="3447160"/>
            <a:ext cx="0" cy="1593342"/>
          </a:xfrm>
          <a:custGeom>
            <a:avLst/>
            <a:gdLst/>
            <a:ahLst/>
            <a:cxnLst/>
            <a:rect b="b" l="l" r="r" t="t"/>
            <a:pathLst>
              <a:path h="1593342" w="0">
                <a:moveTo>
                  <a:pt x="0" y="0"/>
                </a:moveTo>
                <a:lnTo>
                  <a:pt x="0" y="1593342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04444" y="5050408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22731" y="5049647"/>
            <a:ext cx="1644650" cy="0"/>
          </a:xfrm>
          <a:custGeom>
            <a:avLst/>
            <a:gdLst/>
            <a:ahLst/>
            <a:cxnLst/>
            <a:rect b="b" l="l" r="r" t="t"/>
            <a:pathLst>
              <a:path h="0"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2167381" y="504964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2185669" y="5049647"/>
            <a:ext cx="782116" cy="0"/>
          </a:xfrm>
          <a:custGeom>
            <a:avLst/>
            <a:gdLst/>
            <a:ahLst/>
            <a:cxnLst/>
            <a:rect b="b" l="l" r="r" t="t"/>
            <a:pathLst>
              <a:path h="0" w="782116">
                <a:moveTo>
                  <a:pt x="0" y="0"/>
                </a:moveTo>
                <a:lnTo>
                  <a:pt x="78211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967863" y="504964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2986151" y="5049647"/>
            <a:ext cx="1810766" cy="0"/>
          </a:xfrm>
          <a:custGeom>
            <a:avLst/>
            <a:gdLst/>
            <a:ahLst/>
            <a:cxnLst/>
            <a:rect b="b" l="l" r="r" t="t"/>
            <a:pathLst>
              <a:path h="0" w="1810766">
                <a:moveTo>
                  <a:pt x="0" y="0"/>
                </a:moveTo>
                <a:lnTo>
                  <a:pt x="181076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796917" y="504964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815205" y="5049647"/>
            <a:ext cx="611124" cy="0"/>
          </a:xfrm>
          <a:custGeom>
            <a:avLst/>
            <a:gdLst/>
            <a:ahLst/>
            <a:cxnLst/>
            <a:rect b="b" l="l" r="r" t="t"/>
            <a:pathLst>
              <a:path h="0" w="611124">
                <a:moveTo>
                  <a:pt x="0" y="0"/>
                </a:moveTo>
                <a:lnTo>
                  <a:pt x="61112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426329" y="504964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444617" y="5049647"/>
            <a:ext cx="495604" cy="0"/>
          </a:xfrm>
          <a:custGeom>
            <a:avLst/>
            <a:gdLst/>
            <a:ahLst/>
            <a:cxnLst/>
            <a:rect b="b" l="l" r="r" t="t"/>
            <a:pathLst>
              <a:path h="0" w="495604">
                <a:moveTo>
                  <a:pt x="0" y="0"/>
                </a:moveTo>
                <a:lnTo>
                  <a:pt x="49560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5940298" y="504964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5958586" y="5049647"/>
            <a:ext cx="1408175" cy="0"/>
          </a:xfrm>
          <a:custGeom>
            <a:avLst/>
            <a:gdLst/>
            <a:ahLst/>
            <a:cxnLst/>
            <a:rect b="b" l="l" r="r" t="t"/>
            <a:pathLst>
              <a:path h="0" w="1408175">
                <a:moveTo>
                  <a:pt x="0" y="0"/>
                </a:moveTo>
                <a:lnTo>
                  <a:pt x="140817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04444" y="5215763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522731" y="5215763"/>
            <a:ext cx="3016631" cy="0"/>
          </a:xfrm>
          <a:custGeom>
            <a:avLst/>
            <a:gdLst/>
            <a:ahLst/>
            <a:cxnLst/>
            <a:rect b="b" l="l" r="r" t="t"/>
            <a:pathLst>
              <a:path h="0" w="3016631">
                <a:moveTo>
                  <a:pt x="0" y="0"/>
                </a:moveTo>
                <a:lnTo>
                  <a:pt x="301663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3548507" y="5215763"/>
            <a:ext cx="1877822" cy="0"/>
          </a:xfrm>
          <a:custGeom>
            <a:avLst/>
            <a:gdLst/>
            <a:ahLst/>
            <a:cxnLst/>
            <a:rect b="b" l="l" r="r" t="t"/>
            <a:pathLst>
              <a:path h="0" w="1877822">
                <a:moveTo>
                  <a:pt x="0" y="0"/>
                </a:moveTo>
                <a:lnTo>
                  <a:pt x="187782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435473" y="5215763"/>
            <a:ext cx="1931161" cy="0"/>
          </a:xfrm>
          <a:custGeom>
            <a:avLst/>
            <a:gdLst/>
            <a:ahLst/>
            <a:cxnLst/>
            <a:rect b="b" l="l" r="r" t="t"/>
            <a:pathLst>
              <a:path h="0" w="1931161">
                <a:moveTo>
                  <a:pt x="0" y="0"/>
                </a:moveTo>
                <a:lnTo>
                  <a:pt x="193116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04444" y="5600065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22731" y="5600065"/>
            <a:ext cx="3016631" cy="0"/>
          </a:xfrm>
          <a:custGeom>
            <a:avLst/>
            <a:gdLst/>
            <a:ahLst/>
            <a:cxnLst/>
            <a:rect b="b" l="l" r="r" t="t"/>
            <a:pathLst>
              <a:path h="0" w="3016631">
                <a:moveTo>
                  <a:pt x="0" y="0"/>
                </a:moveTo>
                <a:lnTo>
                  <a:pt x="301663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3548507" y="5600065"/>
            <a:ext cx="1877822" cy="0"/>
          </a:xfrm>
          <a:custGeom>
            <a:avLst/>
            <a:gdLst/>
            <a:ahLst/>
            <a:cxnLst/>
            <a:rect b="b" l="l" r="r" t="t"/>
            <a:pathLst>
              <a:path h="0" w="1877822">
                <a:moveTo>
                  <a:pt x="0" y="0"/>
                </a:moveTo>
                <a:lnTo>
                  <a:pt x="187782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5435473" y="5600065"/>
            <a:ext cx="1931161" cy="0"/>
          </a:xfrm>
          <a:custGeom>
            <a:avLst/>
            <a:gdLst/>
            <a:ahLst/>
            <a:cxnLst/>
            <a:rect b="b" l="l" r="r" t="t"/>
            <a:pathLst>
              <a:path h="0" w="1931161">
                <a:moveTo>
                  <a:pt x="0" y="0"/>
                </a:moveTo>
                <a:lnTo>
                  <a:pt x="193116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504444" y="6695821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522731" y="6695821"/>
            <a:ext cx="3016631" cy="0"/>
          </a:xfrm>
          <a:custGeom>
            <a:avLst/>
            <a:gdLst/>
            <a:ahLst/>
            <a:cxnLst/>
            <a:rect b="b" l="l" r="r" t="t"/>
            <a:pathLst>
              <a:path h="0" w="3016631">
                <a:moveTo>
                  <a:pt x="0" y="0"/>
                </a:moveTo>
                <a:lnTo>
                  <a:pt x="301663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3548507" y="6695821"/>
            <a:ext cx="1877822" cy="0"/>
          </a:xfrm>
          <a:custGeom>
            <a:avLst/>
            <a:gdLst/>
            <a:ahLst/>
            <a:cxnLst/>
            <a:rect b="b" l="l" r="r" t="t"/>
            <a:pathLst>
              <a:path h="0" w="1877822">
                <a:moveTo>
                  <a:pt x="0" y="0"/>
                </a:moveTo>
                <a:lnTo>
                  <a:pt x="187782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5435473" y="6695821"/>
            <a:ext cx="1931161" cy="0"/>
          </a:xfrm>
          <a:custGeom>
            <a:avLst/>
            <a:gdLst/>
            <a:ahLst/>
            <a:cxnLst/>
            <a:rect b="b" l="l" r="r" t="t"/>
            <a:pathLst>
              <a:path h="0" w="1931161">
                <a:moveTo>
                  <a:pt x="0" y="0"/>
                </a:moveTo>
                <a:lnTo>
                  <a:pt x="193116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3543935" y="5211191"/>
            <a:ext cx="0" cy="2106421"/>
          </a:xfrm>
          <a:custGeom>
            <a:avLst/>
            <a:gdLst/>
            <a:ahLst/>
            <a:cxnLst/>
            <a:rect b="b" l="l" r="r" t="t"/>
            <a:pathLst>
              <a:path h="2106421" w="0">
                <a:moveTo>
                  <a:pt x="0" y="0"/>
                </a:moveTo>
                <a:lnTo>
                  <a:pt x="0" y="2106421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5430901" y="5211191"/>
            <a:ext cx="0" cy="2106421"/>
          </a:xfrm>
          <a:custGeom>
            <a:avLst/>
            <a:gdLst/>
            <a:ahLst/>
            <a:cxnLst/>
            <a:rect b="b" l="l" r="r" t="t"/>
            <a:pathLst>
              <a:path h="2106421" w="0">
                <a:moveTo>
                  <a:pt x="0" y="0"/>
                </a:moveTo>
                <a:lnTo>
                  <a:pt x="0" y="2106421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04444" y="7313040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522731" y="7313040"/>
            <a:ext cx="3016631" cy="0"/>
          </a:xfrm>
          <a:custGeom>
            <a:avLst/>
            <a:gdLst/>
            <a:ahLst/>
            <a:cxnLst/>
            <a:rect b="b" l="l" r="r" t="t"/>
            <a:pathLst>
              <a:path h="0" w="3016631">
                <a:moveTo>
                  <a:pt x="0" y="0"/>
                </a:moveTo>
                <a:lnTo>
                  <a:pt x="301663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3548507" y="7313040"/>
            <a:ext cx="1877822" cy="0"/>
          </a:xfrm>
          <a:custGeom>
            <a:avLst/>
            <a:gdLst/>
            <a:ahLst/>
            <a:cxnLst/>
            <a:rect b="b" l="l" r="r" t="t"/>
            <a:pathLst>
              <a:path h="0" w="1877822">
                <a:moveTo>
                  <a:pt x="0" y="0"/>
                </a:moveTo>
                <a:lnTo>
                  <a:pt x="187782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5435473" y="7313040"/>
            <a:ext cx="1931161" cy="0"/>
          </a:xfrm>
          <a:custGeom>
            <a:avLst/>
            <a:gdLst/>
            <a:ahLst/>
            <a:cxnLst/>
            <a:rect b="b" l="l" r="r" t="t"/>
            <a:pathLst>
              <a:path h="0" w="1931161">
                <a:moveTo>
                  <a:pt x="0" y="0"/>
                </a:moveTo>
                <a:lnTo>
                  <a:pt x="193116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504444" y="8261349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522731" y="8261349"/>
            <a:ext cx="3417443" cy="0"/>
          </a:xfrm>
          <a:custGeom>
            <a:avLst/>
            <a:gdLst/>
            <a:ahLst/>
            <a:cxnLst/>
            <a:rect b="b" l="l" r="r" t="t"/>
            <a:pathLst>
              <a:path h="0" w="3417443">
                <a:moveTo>
                  <a:pt x="0" y="0"/>
                </a:moveTo>
                <a:lnTo>
                  <a:pt x="34174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3949319" y="8261349"/>
            <a:ext cx="3417442" cy="0"/>
          </a:xfrm>
          <a:custGeom>
            <a:avLst/>
            <a:gdLst/>
            <a:ahLst/>
            <a:cxnLst/>
            <a:rect b="b" l="l" r="r" t="t"/>
            <a:pathLst>
              <a:path h="0" w="3417442">
                <a:moveTo>
                  <a:pt x="0" y="0"/>
                </a:moveTo>
                <a:lnTo>
                  <a:pt x="341744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504444" y="8460994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522731" y="8460994"/>
            <a:ext cx="3417443" cy="0"/>
          </a:xfrm>
          <a:custGeom>
            <a:avLst/>
            <a:gdLst/>
            <a:ahLst/>
            <a:cxnLst/>
            <a:rect b="b" l="l" r="r" t="t"/>
            <a:pathLst>
              <a:path h="0" w="3417443">
                <a:moveTo>
                  <a:pt x="0" y="0"/>
                </a:moveTo>
                <a:lnTo>
                  <a:pt x="3417443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3949319" y="8460994"/>
            <a:ext cx="1457198" cy="0"/>
          </a:xfrm>
          <a:custGeom>
            <a:avLst/>
            <a:gdLst/>
            <a:ahLst/>
            <a:cxnLst/>
            <a:rect b="b" l="l" r="r" t="t"/>
            <a:pathLst>
              <a:path h="0" w="1457198">
                <a:moveTo>
                  <a:pt x="0" y="0"/>
                </a:moveTo>
                <a:lnTo>
                  <a:pt x="145719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5415661" y="8460994"/>
            <a:ext cx="1950973" cy="0"/>
          </a:xfrm>
          <a:custGeom>
            <a:avLst/>
            <a:gdLst/>
            <a:ahLst/>
            <a:cxnLst/>
            <a:rect b="b" l="l" r="r" t="t"/>
            <a:pathLst>
              <a:path h="0" w="1950973">
                <a:moveTo>
                  <a:pt x="0" y="0"/>
                </a:moveTo>
                <a:lnTo>
                  <a:pt x="1950973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3944747" y="8256777"/>
            <a:ext cx="0" cy="408432"/>
          </a:xfrm>
          <a:custGeom>
            <a:avLst/>
            <a:gdLst/>
            <a:ahLst/>
            <a:cxnLst/>
            <a:rect b="b" l="l" r="r" t="t"/>
            <a:pathLst>
              <a:path h="408432" w="0">
                <a:moveTo>
                  <a:pt x="0" y="0"/>
                </a:moveTo>
                <a:lnTo>
                  <a:pt x="0" y="408431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411089" y="8456422"/>
            <a:ext cx="0" cy="208787"/>
          </a:xfrm>
          <a:custGeom>
            <a:avLst/>
            <a:gdLst/>
            <a:ahLst/>
            <a:cxnLst/>
            <a:rect b="b" l="l" r="r" t="t"/>
            <a:pathLst>
              <a:path h="208787" w="0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504444" y="8660637"/>
            <a:ext cx="18287" cy="0"/>
          </a:xfrm>
          <a:custGeom>
            <a:avLst/>
            <a:gdLst/>
            <a:ahLst/>
            <a:cxnLst/>
            <a:rect b="b" l="l" r="r" t="t"/>
            <a:pathLst>
              <a:path h="0" w="18287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522731" y="8660637"/>
            <a:ext cx="3417443" cy="0"/>
          </a:xfrm>
          <a:custGeom>
            <a:avLst/>
            <a:gdLst/>
            <a:ahLst/>
            <a:cxnLst/>
            <a:rect b="b" l="l" r="r" t="t"/>
            <a:pathLst>
              <a:path h="0" w="3417443">
                <a:moveTo>
                  <a:pt x="0" y="0"/>
                </a:moveTo>
                <a:lnTo>
                  <a:pt x="34174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3949319" y="8660637"/>
            <a:ext cx="1457198" cy="0"/>
          </a:xfrm>
          <a:custGeom>
            <a:avLst/>
            <a:gdLst/>
            <a:ahLst/>
            <a:cxnLst/>
            <a:rect b="b" l="l" r="r" t="t"/>
            <a:pathLst>
              <a:path h="0" w="1457198">
                <a:moveTo>
                  <a:pt x="0" y="0"/>
                </a:moveTo>
                <a:lnTo>
                  <a:pt x="14571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5415661" y="8660637"/>
            <a:ext cx="1950973" cy="0"/>
          </a:xfrm>
          <a:custGeom>
            <a:avLst/>
            <a:gdLst/>
            <a:ahLst/>
            <a:cxnLst/>
            <a:rect b="b" l="l" r="r" t="t"/>
            <a:pathLst>
              <a:path h="0" w="1950973">
                <a:moveTo>
                  <a:pt x="0" y="0"/>
                </a:moveTo>
                <a:lnTo>
                  <a:pt x="195097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15246" y="3432682"/>
            <a:ext cx="0" cy="5839028"/>
          </a:xfrm>
          <a:custGeom>
            <a:avLst/>
            <a:gdLst/>
            <a:ahLst/>
            <a:cxnLst/>
            <a:rect b="b" l="l" r="r" t="t"/>
            <a:pathLst>
              <a:path h="5839028" w="0">
                <a:moveTo>
                  <a:pt x="0" y="0"/>
                </a:moveTo>
                <a:lnTo>
                  <a:pt x="0" y="583902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22731" y="9262567"/>
            <a:ext cx="6844030" cy="0"/>
          </a:xfrm>
          <a:custGeom>
            <a:avLst/>
            <a:gdLst/>
            <a:ahLst/>
            <a:cxnLst/>
            <a:rect b="b" l="l" r="r" t="t"/>
            <a:pathLst>
              <a:path h="0" w="6844030">
                <a:moveTo>
                  <a:pt x="0" y="0"/>
                </a:moveTo>
                <a:lnTo>
                  <a:pt x="684403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7375906" y="3432682"/>
            <a:ext cx="0" cy="5839028"/>
          </a:xfrm>
          <a:custGeom>
            <a:avLst/>
            <a:gdLst/>
            <a:ahLst/>
            <a:cxnLst/>
            <a:rect b="b" l="l" r="r" t="t"/>
            <a:pathLst>
              <a:path h="5839028" w="0">
                <a:moveTo>
                  <a:pt x="0" y="0"/>
                </a:moveTo>
                <a:lnTo>
                  <a:pt x="0" y="5839028"/>
                </a:lnTo>
              </a:path>
            </a:pathLst>
          </a:custGeom>
          <a:ln w="1955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3594227" y="6564757"/>
            <a:ext cx="1786381" cy="0"/>
          </a:xfrm>
          <a:custGeom>
            <a:avLst/>
            <a:gdLst/>
            <a:ahLst/>
            <a:cxnLst/>
            <a:rect b="b" l="l" r="r" t="t"/>
            <a:pathLst>
              <a:path h="0" w="1786381">
                <a:moveTo>
                  <a:pt x="0" y="0"/>
                </a:moveTo>
                <a:lnTo>
                  <a:pt x="1786381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500888" y="245203"/>
            <a:ext cx="1338236" cy="228091"/>
          </a:xfrm>
          <a:prstGeom prst="rect">
            <a:avLst/>
          </a:prstGeom>
        </p:spPr>
        <p:txBody>
          <a:bodyPr bIns="0" lIns="0" rIns="0" rtlCol="0" tIns="10985" wrap="square">
            <a:noAutofit/>
          </a:bodyPr>
          <a:lstStyle/>
          <a:p>
            <a:pPr marL="12700">
              <a:lnSpc>
                <a:spcPts val="1730"/>
              </a:lnSpc>
            </a:pPr>
            <a:r>
              <a:rPr b="1" dirty="0" smtClean="0" spc="-3" sz="1600">
                <a:latin typeface="Arial"/>
                <a:cs typeface="Arial"/>
              </a:rPr>
              <a:t>Bill</a:t>
            </a:r>
            <a:r>
              <a:rPr b="1" dirty="0" smtClean="0" spc="-3" sz="1600">
                <a:latin typeface="Arial"/>
                <a:cs typeface="Arial"/>
              </a:rPr>
              <a:t> </a:t>
            </a:r>
            <a:r>
              <a:rPr b="1" dirty="0" smtClean="0" spc="-3" sz="1600">
                <a:latin typeface="Arial"/>
                <a:cs typeface="Arial"/>
              </a:rPr>
              <a:t>of</a:t>
            </a:r>
            <a:r>
              <a:rPr b="1" dirty="0" smtClean="0" spc="-3" sz="1600">
                <a:latin typeface="Arial"/>
                <a:cs typeface="Arial"/>
              </a:rPr>
              <a:t> </a:t>
            </a:r>
            <a:r>
              <a:rPr b="1" dirty="0" smtClean="0" spc="-3" sz="1600">
                <a:latin typeface="Arial"/>
                <a:cs typeface="Arial"/>
              </a:rPr>
              <a:t>La</a:t>
            </a:r>
            <a:r>
              <a:rPr b="1" dirty="0" smtClean="0" spc="-3" sz="1600">
                <a:latin typeface="Arial"/>
                <a:cs typeface="Arial"/>
              </a:rPr>
              <a:t>d</a:t>
            </a:r>
            <a:r>
              <a:rPr b="1" dirty="0" smtClean="0" spc="-3" sz="1600">
                <a:latin typeface="Arial"/>
                <a:cs typeface="Arial"/>
              </a:rPr>
              <a:t>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122801" y="612485"/>
            <a:ext cx="2534742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2501900"/>
              </a:tabLst>
            </a:pPr>
            <a:r>
              <a:rPr dirty="0" smtClean="0" spc="-1" sz="900">
                <a:latin typeface="Arial"/>
                <a:cs typeface="Arial"/>
              </a:rPr>
              <a:t>T</a:t>
            </a:r>
            <a:r>
              <a:rPr dirty="0" smtClean="0" spc="-1" sz="900">
                <a:latin typeface="Arial"/>
                <a:cs typeface="Arial"/>
              </a:rPr>
              <a:t>RAI</a:t>
            </a:r>
            <a:r>
              <a:rPr dirty="0" smtClean="0" spc="-1" sz="900">
                <a:latin typeface="Arial"/>
                <a:cs typeface="Arial"/>
              </a:rPr>
              <a:t>L</a:t>
            </a:r>
            <a:r>
              <a:rPr dirty="0" smtClean="0" spc="-1" sz="900">
                <a:latin typeface="Arial"/>
                <a:cs typeface="Arial"/>
              </a:rPr>
              <a:t>ER/CAR</a:t>
            </a:r>
            <a:r>
              <a:rPr dirty="0" smtClean="0" spc="-1" sz="900">
                <a:latin typeface="Arial"/>
                <a:cs typeface="Arial"/>
              </a:rPr>
              <a:t> </a:t>
            </a:r>
            <a:r>
              <a:rPr dirty="0" smtClean="0" spc="-1" sz="900">
                <a:latin typeface="Arial"/>
                <a:cs typeface="Arial"/>
              </a:rPr>
              <a:t>NU</a:t>
            </a:r>
            <a:r>
              <a:rPr dirty="0" smtClean="0" spc="-1" sz="900">
                <a:latin typeface="Arial"/>
                <a:cs typeface="Arial"/>
              </a:rPr>
              <a:t>M</a:t>
            </a:r>
            <a:r>
              <a:rPr dirty="0" smtClean="0" spc="-1" sz="900">
                <a:latin typeface="Arial"/>
                <a:cs typeface="Arial"/>
              </a:rPr>
              <a:t>BER:</a:t>
            </a:r>
            <a:r>
              <a:rPr dirty="0" smtClean="0" spc="-1" sz="900">
                <a:latin typeface="Arial"/>
                <a:cs typeface="Arial"/>
              </a:rPr>
              <a:t> </a:t>
            </a:r>
            <a:r>
              <a:rPr dirty="0" smtClean="0" spc="-1" sz="900" u="sng">
                <a:latin typeface="Arial"/>
                <a:cs typeface="Arial"/>
              </a:rPr>
              <a:t> </a:t>
            </a:r>
            <a:r>
              <a:rPr dirty="0" smtClean="0" spc="0" sz="900" u="sng"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29937" y="742025"/>
            <a:ext cx="1827568" cy="1397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019"/>
              </a:lnSpc>
              <a:tabLst>
                <a:tab algn="l" pos="1790700"/>
              </a:tabLst>
            </a:pPr>
            <a:r>
              <a:rPr dirty="0" smtClean="0" spc="0" sz="900">
                <a:latin typeface="Arial"/>
                <a:cs typeface="Arial"/>
              </a:rPr>
              <a:t>BI</a:t>
            </a:r>
            <a:r>
              <a:rPr dirty="0" smtClean="0" spc="0" sz="900">
                <a:latin typeface="Arial"/>
                <a:cs typeface="Arial"/>
              </a:rPr>
              <a:t>L</a:t>
            </a:r>
            <a:r>
              <a:rPr dirty="0" smtClean="0" spc="0" sz="900">
                <a:latin typeface="Arial"/>
                <a:cs typeface="Arial"/>
              </a:rPr>
              <a:t>L</a:t>
            </a:r>
            <a:r>
              <a:rPr dirty="0" smtClean="0" spc="0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DA</a:t>
            </a:r>
            <a:r>
              <a:rPr dirty="0" smtClean="0" spc="0" sz="900">
                <a:latin typeface="Arial"/>
                <a:cs typeface="Arial"/>
              </a:rPr>
              <a:t>T</a:t>
            </a:r>
            <a:r>
              <a:rPr dirty="0" smtClean="0" spc="0" sz="900">
                <a:latin typeface="Arial"/>
                <a:cs typeface="Arial"/>
              </a:rPr>
              <a:t>E:</a:t>
            </a:r>
            <a:r>
              <a:rPr dirty="0" smtClean="0" spc="0" sz="900">
                <a:latin typeface="Arial"/>
                <a:cs typeface="Arial"/>
              </a:rPr>
              <a:t> </a:t>
            </a:r>
            <a:r>
              <a:rPr dirty="0" smtClean="0" spc="0" sz="900" u="sng">
                <a:latin typeface="Arial"/>
                <a:cs typeface="Arial"/>
              </a:rPr>
              <a:t> </a:t>
            </a:r>
            <a:r>
              <a:rPr dirty="0" smtClean="0" spc="0" sz="900" u="sng"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116582" y="991426"/>
            <a:ext cx="179699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9" sz="800">
                <a:latin typeface="Arial"/>
                <a:cs typeface="Arial"/>
              </a:rPr>
              <a:t>TO</a:t>
            </a:r>
            <a:endParaRPr sz="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466969" y="991426"/>
            <a:ext cx="340811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latin typeface="Arial"/>
                <a:cs typeface="Arial"/>
              </a:rPr>
              <a:t>F</a:t>
            </a:r>
            <a:r>
              <a:rPr b="1" dirty="0" smtClean="0" spc="-1" sz="800">
                <a:latin typeface="Arial"/>
                <a:cs typeface="Arial"/>
              </a:rPr>
              <a:t>R</a:t>
            </a:r>
            <a:r>
              <a:rPr b="1" dirty="0" smtClean="0" spc="-1" sz="800">
                <a:latin typeface="Arial"/>
                <a:cs typeface="Arial"/>
              </a:rPr>
              <a:t>OM</a:t>
            </a:r>
            <a:endParaRPr sz="8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435354" y="2177098"/>
            <a:ext cx="1544154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latin typeface="Arial"/>
                <a:cs typeface="Arial"/>
              </a:rPr>
              <a:t>FOR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P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Y</a:t>
            </a:r>
            <a:r>
              <a:rPr b="1" dirty="0" smtClean="0" spc="-1" sz="800">
                <a:latin typeface="Arial"/>
                <a:cs typeface="Arial"/>
              </a:rPr>
              <a:t>M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N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,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N</a:t>
            </a:r>
            <a:r>
              <a:rPr b="1" dirty="0" smtClean="0" spc="-1" sz="800">
                <a:latin typeface="Arial"/>
                <a:cs typeface="Arial"/>
              </a:rPr>
              <a:t>D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B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LL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O</a:t>
            </a:r>
            <a:endParaRPr sz="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50333" y="2177098"/>
            <a:ext cx="1373598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z="800">
                <a:latin typeface="Arial"/>
                <a:cs typeface="Arial"/>
              </a:rPr>
              <a:t>S</a:t>
            </a:r>
            <a:r>
              <a:rPr b="1" dirty="0" smtClean="0" sz="800">
                <a:latin typeface="Arial"/>
                <a:cs typeface="Arial"/>
              </a:rPr>
              <a:t>H</a:t>
            </a:r>
            <a:r>
              <a:rPr b="1" dirty="0" smtClean="0" sz="800">
                <a:latin typeface="Arial"/>
                <a:cs typeface="Arial"/>
              </a:rPr>
              <a:t>I</a:t>
            </a:r>
            <a:r>
              <a:rPr b="1" dirty="0" smtClean="0" sz="800">
                <a:latin typeface="Arial"/>
                <a:cs typeface="Arial"/>
              </a:rPr>
              <a:t>P</a:t>
            </a:r>
            <a:r>
              <a:rPr b="1" dirty="0" smtClean="0" sz="800">
                <a:latin typeface="Arial"/>
                <a:cs typeface="Arial"/>
              </a:rPr>
              <a:t>P</a:t>
            </a:r>
            <a:r>
              <a:rPr b="1" dirty="0" smtClean="0" sz="800">
                <a:latin typeface="Arial"/>
                <a:cs typeface="Arial"/>
              </a:rPr>
              <a:t>E</a:t>
            </a:r>
            <a:r>
              <a:rPr b="1" dirty="0" smtClean="0" sz="800">
                <a:latin typeface="Arial"/>
                <a:cs typeface="Arial"/>
              </a:rPr>
              <a:t>R</a:t>
            </a:r>
            <a:r>
              <a:rPr b="1" dirty="0" smtClean="0" sz="800">
                <a:latin typeface="Arial"/>
                <a:cs typeface="Arial"/>
              </a:rPr>
              <a:t>'S</a:t>
            </a:r>
            <a:r>
              <a:rPr b="1" dirty="0" smtClean="0" sz="800">
                <a:latin typeface="Arial"/>
                <a:cs typeface="Arial"/>
              </a:rPr>
              <a:t> </a:t>
            </a:r>
            <a:r>
              <a:rPr b="1" dirty="0" smtClean="0" sz="800">
                <a:latin typeface="Arial"/>
                <a:cs typeface="Arial"/>
              </a:rPr>
              <a:t>I</a:t>
            </a:r>
            <a:r>
              <a:rPr b="1" dirty="0" smtClean="0" sz="800">
                <a:latin typeface="Arial"/>
                <a:cs typeface="Arial"/>
              </a:rPr>
              <a:t>N</a:t>
            </a:r>
            <a:r>
              <a:rPr b="1" dirty="0" smtClean="0" sz="800">
                <a:latin typeface="Arial"/>
                <a:cs typeface="Arial"/>
              </a:rPr>
              <a:t>S</a:t>
            </a:r>
            <a:r>
              <a:rPr b="1" dirty="0" smtClean="0" sz="800">
                <a:latin typeface="Arial"/>
                <a:cs typeface="Arial"/>
              </a:rPr>
              <a:t>T</a:t>
            </a:r>
            <a:r>
              <a:rPr b="1" dirty="0" smtClean="0" sz="800">
                <a:latin typeface="Arial"/>
                <a:cs typeface="Arial"/>
              </a:rPr>
              <a:t>R</a:t>
            </a:r>
            <a:r>
              <a:rPr b="1" dirty="0" smtClean="0" sz="800">
                <a:latin typeface="Arial"/>
                <a:cs typeface="Arial"/>
              </a:rPr>
              <a:t>U</a:t>
            </a:r>
            <a:r>
              <a:rPr b="1" dirty="0" smtClean="0" sz="800">
                <a:latin typeface="Arial"/>
                <a:cs typeface="Arial"/>
              </a:rPr>
              <a:t>C</a:t>
            </a:r>
            <a:r>
              <a:rPr b="1" dirty="0" smtClean="0" sz="800">
                <a:latin typeface="Arial"/>
                <a:cs typeface="Arial"/>
              </a:rPr>
              <a:t>T</a:t>
            </a:r>
            <a:r>
              <a:rPr b="1" dirty="0" smtClean="0" sz="800">
                <a:latin typeface="Arial"/>
                <a:cs typeface="Arial"/>
              </a:rPr>
              <a:t>I</a:t>
            </a:r>
            <a:r>
              <a:rPr b="1" dirty="0" smtClean="0" sz="800">
                <a:latin typeface="Arial"/>
                <a:cs typeface="Arial"/>
              </a:rPr>
              <a:t>O</a:t>
            </a:r>
            <a:r>
              <a:rPr b="1" dirty="0" smtClean="0" sz="800">
                <a:latin typeface="Arial"/>
                <a:cs typeface="Arial"/>
              </a:rPr>
              <a:t>N</a:t>
            </a:r>
            <a:r>
              <a:rPr b="1" dirty="0" smtClean="0" sz="80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13612" y="3189415"/>
            <a:ext cx="1072721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0" sz="800">
                <a:latin typeface="Arial"/>
                <a:cs typeface="Arial"/>
              </a:rPr>
              <a:t>N</a:t>
            </a:r>
            <a:r>
              <a:rPr b="1" dirty="0" smtClean="0" spc="0" sz="800">
                <a:latin typeface="Arial"/>
                <a:cs typeface="Arial"/>
              </a:rPr>
              <a:t>O.</a:t>
            </a:r>
            <a:r>
              <a:rPr b="1" dirty="0" smtClean="0" spc="0" sz="800">
                <a:latin typeface="Arial"/>
                <a:cs typeface="Arial"/>
              </a:rPr>
              <a:t> </a:t>
            </a:r>
            <a:r>
              <a:rPr b="1" dirty="0" smtClean="0" spc="0" sz="800">
                <a:latin typeface="Arial"/>
                <a:cs typeface="Arial"/>
              </a:rPr>
              <a:t>S</a:t>
            </a:r>
            <a:r>
              <a:rPr b="1" dirty="0" smtClean="0" spc="0" sz="800">
                <a:latin typeface="Arial"/>
                <a:cs typeface="Arial"/>
              </a:rPr>
              <a:t>H</a:t>
            </a:r>
            <a:r>
              <a:rPr b="1" dirty="0" smtClean="0" spc="0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P</a:t>
            </a:r>
            <a:r>
              <a:rPr b="1" dirty="0" smtClean="0" spc="0" sz="800">
                <a:latin typeface="Arial"/>
                <a:cs typeface="Arial"/>
              </a:rPr>
              <a:t>P</a:t>
            </a:r>
            <a:r>
              <a:rPr b="1" dirty="0" smtClean="0" spc="0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N</a:t>
            </a:r>
            <a:r>
              <a:rPr b="1" dirty="0" smtClean="0" spc="0" sz="800">
                <a:latin typeface="Arial"/>
                <a:cs typeface="Arial"/>
              </a:rPr>
              <a:t>G</a:t>
            </a:r>
            <a:r>
              <a:rPr b="1" dirty="0" smtClean="0" spc="0" sz="800">
                <a:latin typeface="Arial"/>
                <a:cs typeface="Arial"/>
              </a:rPr>
              <a:t> </a:t>
            </a:r>
            <a:r>
              <a:rPr b="1" dirty="0" smtClean="0" spc="0" sz="800">
                <a:latin typeface="Arial"/>
                <a:cs typeface="Arial"/>
              </a:rPr>
              <a:t>U</a:t>
            </a:r>
            <a:r>
              <a:rPr b="1" dirty="0" smtClean="0" spc="0" sz="800">
                <a:latin typeface="Arial"/>
                <a:cs typeface="Arial"/>
              </a:rPr>
              <a:t>N</a:t>
            </a:r>
            <a:r>
              <a:rPr b="1" dirty="0" smtClean="0" spc="0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T</a:t>
            </a:r>
            <a:r>
              <a:rPr b="1" dirty="0" smtClean="0" spc="0" sz="80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36622" y="3189415"/>
            <a:ext cx="285469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2" sz="800">
                <a:latin typeface="Arial"/>
                <a:cs typeface="Arial"/>
              </a:rPr>
              <a:t>T</a:t>
            </a:r>
            <a:r>
              <a:rPr b="1" dirty="0" smtClean="0" spc="2" sz="800">
                <a:latin typeface="Arial"/>
                <a:cs typeface="Arial"/>
              </a:rPr>
              <a:t>I</a:t>
            </a:r>
            <a:r>
              <a:rPr b="1" dirty="0" smtClean="0" spc="2" sz="800">
                <a:latin typeface="Arial"/>
                <a:cs typeface="Arial"/>
              </a:rPr>
              <a:t>M</a:t>
            </a:r>
            <a:r>
              <a:rPr b="1" dirty="0" smtClean="0" spc="2" sz="80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60319" y="3189415"/>
            <a:ext cx="1656396" cy="24942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indent="112775" marL="12700">
              <a:lnSpc>
                <a:spcPct val="100041"/>
              </a:lnSpc>
            </a:pPr>
            <a:r>
              <a:rPr b="1" dirty="0" smtClean="0" spc="-1" sz="800">
                <a:latin typeface="Arial"/>
                <a:cs typeface="Arial"/>
              </a:rPr>
              <a:t>D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R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P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ON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OF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R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L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P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L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M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R</a:t>
            </a:r>
            <a:r>
              <a:rPr b="1" dirty="0" smtClean="0" spc="-1" sz="800">
                <a:latin typeface="Arial"/>
                <a:cs typeface="Arial"/>
              </a:rPr>
              <a:t>K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&amp;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X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P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O</a:t>
            </a:r>
            <a:r>
              <a:rPr b="1" dirty="0" smtClean="0" spc="-1" sz="800">
                <a:latin typeface="Arial"/>
                <a:cs typeface="Arial"/>
              </a:rPr>
              <a:t>N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898517" y="3189415"/>
            <a:ext cx="451905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4" sz="800">
                <a:latin typeface="Arial"/>
                <a:cs typeface="Arial"/>
              </a:rPr>
              <a:t>W</a:t>
            </a:r>
            <a:r>
              <a:rPr b="1" dirty="0" smtClean="0" spc="4" sz="800">
                <a:latin typeface="Arial"/>
                <a:cs typeface="Arial"/>
              </a:rPr>
              <a:t>E</a:t>
            </a:r>
            <a:r>
              <a:rPr b="1" dirty="0" smtClean="0" spc="4" sz="800">
                <a:latin typeface="Arial"/>
                <a:cs typeface="Arial"/>
              </a:rPr>
              <a:t>I</a:t>
            </a:r>
            <a:r>
              <a:rPr b="1" dirty="0" smtClean="0" spc="4" sz="800">
                <a:latin typeface="Arial"/>
                <a:cs typeface="Arial"/>
              </a:rPr>
              <a:t>G</a:t>
            </a:r>
            <a:r>
              <a:rPr b="1" dirty="0" smtClean="0" spc="4" sz="800">
                <a:latin typeface="Arial"/>
                <a:cs typeface="Arial"/>
              </a:rPr>
              <a:t>H</a:t>
            </a:r>
            <a:r>
              <a:rPr b="1" dirty="0" smtClean="0" spc="4" sz="80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540121" y="3189415"/>
            <a:ext cx="31150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3" sz="800">
                <a:latin typeface="Arial"/>
                <a:cs typeface="Arial"/>
              </a:rPr>
              <a:t>R</a:t>
            </a:r>
            <a:r>
              <a:rPr b="1" dirty="0" smtClean="0" spc="-13" sz="800">
                <a:latin typeface="Arial"/>
                <a:cs typeface="Arial"/>
              </a:rPr>
              <a:t>A</a:t>
            </a:r>
            <a:r>
              <a:rPr b="1" dirty="0" smtClean="0" spc="-13" sz="800">
                <a:latin typeface="Arial"/>
                <a:cs typeface="Arial"/>
              </a:rPr>
              <a:t>T</a:t>
            </a:r>
            <a:r>
              <a:rPr b="1" dirty="0" smtClean="0" spc="-13" sz="80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395466" y="3189415"/>
            <a:ext cx="544312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7" sz="800">
                <a:latin typeface="Arial"/>
                <a:cs typeface="Arial"/>
              </a:rPr>
              <a:t>C</a:t>
            </a:r>
            <a:r>
              <a:rPr b="1" dirty="0" smtClean="0" spc="-7" sz="800">
                <a:latin typeface="Arial"/>
                <a:cs typeface="Arial"/>
              </a:rPr>
              <a:t>H</a:t>
            </a:r>
            <a:r>
              <a:rPr b="1" dirty="0" smtClean="0" spc="-7" sz="800">
                <a:latin typeface="Arial"/>
                <a:cs typeface="Arial"/>
              </a:rPr>
              <a:t>A</a:t>
            </a:r>
            <a:r>
              <a:rPr b="1" dirty="0" smtClean="0" spc="-7" sz="800">
                <a:latin typeface="Arial"/>
                <a:cs typeface="Arial"/>
              </a:rPr>
              <a:t>R</a:t>
            </a:r>
            <a:r>
              <a:rPr b="1" dirty="0" smtClean="0" spc="-7" sz="800">
                <a:latin typeface="Arial"/>
                <a:cs typeface="Arial"/>
              </a:rPr>
              <a:t>GES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15246" y="3441827"/>
            <a:ext cx="1656707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2171954" y="3441827"/>
            <a:ext cx="800481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2972435" y="3441827"/>
            <a:ext cx="1829053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4801489" y="3441827"/>
            <a:ext cx="629412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5430901" y="3441827"/>
            <a:ext cx="513969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5944870" y="3441827"/>
            <a:ext cx="1431035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515246" y="3647566"/>
            <a:ext cx="1656707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2171954" y="3647566"/>
            <a:ext cx="800481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2972435" y="3647566"/>
            <a:ext cx="1829053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4801489" y="3647566"/>
            <a:ext cx="629412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5430901" y="3647566"/>
            <a:ext cx="513969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5944870" y="3647566"/>
            <a:ext cx="1431035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515246" y="3847211"/>
            <a:ext cx="1656707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2171954" y="3847211"/>
            <a:ext cx="800481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2972435" y="3847211"/>
            <a:ext cx="1829053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4801489" y="3847211"/>
            <a:ext cx="629412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5430901" y="3847211"/>
            <a:ext cx="513969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5944870" y="3847211"/>
            <a:ext cx="1431035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15246" y="4046854"/>
            <a:ext cx="1656707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2171954" y="4046854"/>
            <a:ext cx="800481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2972435" y="4046854"/>
            <a:ext cx="1829053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4801489" y="4046854"/>
            <a:ext cx="629412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430901" y="4046854"/>
            <a:ext cx="513969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944870" y="4046854"/>
            <a:ext cx="1431035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15246" y="4246499"/>
            <a:ext cx="1656707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2171954" y="4246499"/>
            <a:ext cx="800481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972435" y="4246499"/>
            <a:ext cx="1829053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4801489" y="4246499"/>
            <a:ext cx="629412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5430901" y="4246499"/>
            <a:ext cx="513969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944870" y="4246499"/>
            <a:ext cx="1431035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15246" y="4446143"/>
            <a:ext cx="1656707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171954" y="4446143"/>
            <a:ext cx="800481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2972435" y="4446143"/>
            <a:ext cx="1829053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801489" y="4446143"/>
            <a:ext cx="629412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5430901" y="4446143"/>
            <a:ext cx="513969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944870" y="4446143"/>
            <a:ext cx="1431035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15246" y="4645787"/>
            <a:ext cx="1656707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171954" y="4645787"/>
            <a:ext cx="800481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972435" y="4645787"/>
            <a:ext cx="1829053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4801489" y="4645787"/>
            <a:ext cx="629412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430901" y="4645787"/>
            <a:ext cx="513969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944870" y="4645787"/>
            <a:ext cx="1431035" cy="19964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15246" y="4845431"/>
            <a:ext cx="1656707" cy="2042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171954" y="4845431"/>
            <a:ext cx="800481" cy="2042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972435" y="4845431"/>
            <a:ext cx="1829053" cy="2042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801489" y="4845431"/>
            <a:ext cx="629412" cy="2042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430901" y="4845431"/>
            <a:ext cx="513969" cy="2042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944870" y="4845431"/>
            <a:ext cx="1431035" cy="2042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15246" y="5049647"/>
            <a:ext cx="6860659" cy="16611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15246" y="5215763"/>
            <a:ext cx="3028688" cy="384301"/>
          </a:xfrm>
          <a:prstGeom prst="rect">
            <a:avLst/>
          </a:prstGeom>
        </p:spPr>
        <p:txBody>
          <a:bodyPr bIns="0" lIns="0" rIns="0" rtlCol="0" tIns="6985" wrap="square">
            <a:noAutofit/>
          </a:bodyPr>
          <a:lstStyle/>
          <a:p>
            <a:pPr marL="66921">
              <a:lnSpc>
                <a:spcPct val="95825"/>
              </a:lnSpc>
            </a:pPr>
            <a:r>
              <a:rPr b="1" dirty="0" smtClean="0" spc="0" sz="800">
                <a:latin typeface="Arial"/>
                <a:cs typeface="Arial"/>
              </a:rPr>
              <a:t>R</a:t>
            </a:r>
            <a:r>
              <a:rPr b="1" dirty="0" smtClean="0" spc="0" sz="800">
                <a:latin typeface="Arial"/>
                <a:cs typeface="Arial"/>
              </a:rPr>
              <a:t>E</a:t>
            </a:r>
            <a:r>
              <a:rPr b="1" dirty="0" smtClean="0" spc="0" sz="800">
                <a:latin typeface="Arial"/>
                <a:cs typeface="Arial"/>
              </a:rPr>
              <a:t>M</a:t>
            </a:r>
            <a:r>
              <a:rPr b="1" dirty="0" smtClean="0" spc="0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T</a:t>
            </a:r>
            <a:r>
              <a:rPr b="1" dirty="0" smtClean="0" spc="0" sz="800">
                <a:latin typeface="Arial"/>
                <a:cs typeface="Arial"/>
              </a:rPr>
              <a:t> </a:t>
            </a:r>
            <a:r>
              <a:rPr b="1" dirty="0" smtClean="0" spc="0" sz="800">
                <a:latin typeface="Arial"/>
                <a:cs typeface="Arial"/>
              </a:rPr>
              <a:t>C</a:t>
            </a:r>
            <a:r>
              <a:rPr b="1" dirty="0" smtClean="0" spc="0" sz="800">
                <a:latin typeface="Arial"/>
                <a:cs typeface="Arial"/>
              </a:rPr>
              <a:t>.</a:t>
            </a:r>
            <a:r>
              <a:rPr b="1" dirty="0" smtClean="0" spc="0" sz="800">
                <a:latin typeface="Arial"/>
                <a:cs typeface="Arial"/>
              </a:rPr>
              <a:t>O.</a:t>
            </a:r>
            <a:r>
              <a:rPr b="1" dirty="0" smtClean="0" spc="0" sz="800">
                <a:latin typeface="Arial"/>
                <a:cs typeface="Arial"/>
              </a:rPr>
              <a:t>D</a:t>
            </a:r>
            <a:r>
              <a:rPr b="1" dirty="0" smtClean="0" spc="0" sz="80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43935" y="5215763"/>
            <a:ext cx="1886965" cy="384301"/>
          </a:xfrm>
          <a:prstGeom prst="rect">
            <a:avLst/>
          </a:prstGeom>
        </p:spPr>
        <p:txBody>
          <a:bodyPr bIns="0" lIns="0" rIns="0" rtlCol="0" tIns="6985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.</a:t>
            </a:r>
            <a:r>
              <a:rPr b="1" dirty="0" smtClean="0" spc="-1" sz="800">
                <a:latin typeface="Arial"/>
                <a:cs typeface="Arial"/>
              </a:rPr>
              <a:t>O.</a:t>
            </a:r>
            <a:r>
              <a:rPr b="1" dirty="0" smtClean="0" spc="-1" sz="800">
                <a:latin typeface="Arial"/>
                <a:cs typeface="Arial"/>
              </a:rPr>
              <a:t>D</a:t>
            </a:r>
            <a:r>
              <a:rPr b="1" dirty="0" smtClean="0" spc="-1" sz="800">
                <a:latin typeface="Arial"/>
                <a:cs typeface="Arial"/>
              </a:rPr>
              <a:t>.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M</a:t>
            </a:r>
            <a:r>
              <a:rPr b="1" dirty="0" smtClean="0" spc="-1" sz="800">
                <a:latin typeface="Arial"/>
                <a:cs typeface="Arial"/>
              </a:rPr>
              <a:t>O</a:t>
            </a:r>
            <a:r>
              <a:rPr b="1" dirty="0" smtClean="0" spc="-1" sz="800">
                <a:latin typeface="Arial"/>
                <a:cs typeface="Arial"/>
              </a:rPr>
              <a:t>U</a:t>
            </a:r>
            <a:r>
              <a:rPr b="1" dirty="0" smtClean="0" spc="-1" sz="800">
                <a:latin typeface="Arial"/>
                <a:cs typeface="Arial"/>
              </a:rPr>
              <a:t>N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: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$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30901" y="5215763"/>
            <a:ext cx="1945004" cy="384301"/>
          </a:xfrm>
          <a:prstGeom prst="rect">
            <a:avLst/>
          </a:prstGeom>
        </p:spPr>
        <p:txBody>
          <a:bodyPr bIns="0" lIns="0" rIns="0" rtlCol="0" tIns="6985" wrap="square">
            <a:noAutofit/>
          </a:bodyPr>
          <a:lstStyle/>
          <a:p>
            <a:pPr marL="68579" marR="1114880">
              <a:lnSpc>
                <a:spcPct val="104133"/>
              </a:lnSpc>
            </a:pPr>
            <a:r>
              <a:rPr b="1" dirty="0" smtClean="0" spc="-4" sz="800">
                <a:latin typeface="Arial"/>
                <a:cs typeface="Arial"/>
              </a:rPr>
              <a:t>C</a:t>
            </a:r>
            <a:r>
              <a:rPr b="1" dirty="0" smtClean="0" spc="4" sz="800">
                <a:latin typeface="Arial"/>
                <a:cs typeface="Arial"/>
              </a:rPr>
              <a:t>.</a:t>
            </a:r>
            <a:r>
              <a:rPr b="1" dirty="0" smtClean="0" spc="0" sz="800">
                <a:latin typeface="Arial"/>
                <a:cs typeface="Arial"/>
              </a:rPr>
              <a:t>O.</a:t>
            </a:r>
            <a:r>
              <a:rPr b="1" dirty="0" smtClean="0" spc="-4" sz="800">
                <a:latin typeface="Arial"/>
                <a:cs typeface="Arial"/>
              </a:rPr>
              <a:t>D</a:t>
            </a:r>
            <a:r>
              <a:rPr b="1" dirty="0" smtClean="0" spc="0" sz="800">
                <a:latin typeface="Arial"/>
                <a:cs typeface="Arial"/>
              </a:rPr>
              <a:t>.</a:t>
            </a:r>
            <a:r>
              <a:rPr b="1" dirty="0" smtClean="0" spc="9" sz="800">
                <a:latin typeface="Arial"/>
                <a:cs typeface="Arial"/>
              </a:rPr>
              <a:t> </a:t>
            </a:r>
            <a:r>
              <a:rPr b="1" dirty="0" smtClean="0" spc="0" sz="800">
                <a:latin typeface="Arial"/>
                <a:cs typeface="Arial"/>
              </a:rPr>
              <a:t>F</a:t>
            </a:r>
            <a:r>
              <a:rPr b="1" dirty="0" smtClean="0" spc="4" sz="800">
                <a:latin typeface="Arial"/>
                <a:cs typeface="Arial"/>
              </a:rPr>
              <a:t>E</a:t>
            </a:r>
            <a:r>
              <a:rPr b="1" dirty="0" smtClean="0" spc="0" sz="800">
                <a:latin typeface="Arial"/>
                <a:cs typeface="Arial"/>
              </a:rPr>
              <a:t>E</a:t>
            </a:r>
            <a:r>
              <a:rPr b="1" dirty="0" smtClean="0" spc="0" sz="800">
                <a:latin typeface="Arial"/>
                <a:cs typeface="Arial"/>
              </a:rPr>
              <a:t> </a:t>
            </a:r>
            <a:r>
              <a:rPr b="1" dirty="0" smtClean="0" spc="4" sz="800">
                <a:latin typeface="Arial"/>
                <a:cs typeface="Arial"/>
              </a:rPr>
              <a:t>P</a:t>
            </a:r>
            <a:r>
              <a:rPr b="1" dirty="0" smtClean="0" spc="-4" sz="800">
                <a:latin typeface="Arial"/>
                <a:cs typeface="Arial"/>
              </a:rPr>
              <a:t>R</a:t>
            </a:r>
            <a:r>
              <a:rPr b="1" dirty="0" smtClean="0" spc="4" sz="800">
                <a:latin typeface="Arial"/>
                <a:cs typeface="Arial"/>
              </a:rPr>
              <a:t>E</a:t>
            </a:r>
            <a:r>
              <a:rPr b="1" dirty="0" smtClean="0" spc="4" sz="800">
                <a:latin typeface="Arial"/>
                <a:cs typeface="Arial"/>
              </a:rPr>
              <a:t>P</a:t>
            </a:r>
            <a:r>
              <a:rPr b="1" dirty="0" smtClean="0" spc="-39" sz="800">
                <a:latin typeface="Arial"/>
                <a:cs typeface="Arial"/>
              </a:rPr>
              <a:t>A</a:t>
            </a:r>
            <a:r>
              <a:rPr b="1" dirty="0" smtClean="0" spc="4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D</a:t>
            </a:r>
            <a:r>
              <a:rPr b="1" dirty="0" smtClean="0" spc="0" sz="800">
                <a:latin typeface="Arial"/>
                <a:cs typeface="Arial"/>
              </a:rPr>
              <a:t>       </a:t>
            </a:r>
            <a:r>
              <a:rPr b="1" dirty="0" smtClean="0" spc="50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Symbol"/>
                <a:cs typeface="Symbol"/>
              </a:rPr>
              <a:t></a:t>
            </a:r>
            <a:r>
              <a:rPr dirty="0" smtClean="0" spc="0" sz="800">
                <a:latin typeface="Times New Roman"/>
                <a:cs typeface="Times New Roman"/>
              </a:rPr>
              <a:t> </a:t>
            </a:r>
            <a:r>
              <a:rPr b="1" dirty="0" smtClean="0" spc="-4" sz="800">
                <a:latin typeface="Arial"/>
                <a:cs typeface="Arial"/>
              </a:rPr>
              <a:t>C</a:t>
            </a:r>
            <a:r>
              <a:rPr b="1" dirty="0" smtClean="0" spc="0" sz="800">
                <a:latin typeface="Arial"/>
                <a:cs typeface="Arial"/>
              </a:rPr>
              <a:t>OLL</a:t>
            </a:r>
            <a:r>
              <a:rPr b="1" dirty="0" smtClean="0" spc="4" sz="800">
                <a:latin typeface="Arial"/>
                <a:cs typeface="Arial"/>
              </a:rPr>
              <a:t>E</a:t>
            </a:r>
            <a:r>
              <a:rPr b="1" dirty="0" smtClean="0" spc="-4" sz="800">
                <a:latin typeface="Arial"/>
                <a:cs typeface="Arial"/>
              </a:rPr>
              <a:t>C</a:t>
            </a:r>
            <a:r>
              <a:rPr b="1" dirty="0" smtClean="0" spc="0" sz="800">
                <a:latin typeface="Arial"/>
                <a:cs typeface="Arial"/>
              </a:rPr>
              <a:t>T</a:t>
            </a:r>
            <a:r>
              <a:rPr b="1" dirty="0" smtClean="0" spc="0" sz="800">
                <a:latin typeface="Arial"/>
                <a:cs typeface="Arial"/>
              </a:rPr>
              <a:t>     </a:t>
            </a:r>
            <a:r>
              <a:rPr b="1" dirty="0" smtClean="0" spc="29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Symbol"/>
                <a:cs typeface="Symbol"/>
              </a:rPr>
              <a:t></a:t>
            </a:r>
            <a:endParaRPr sz="8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5246" y="5600065"/>
            <a:ext cx="3028688" cy="1095756"/>
          </a:xfrm>
          <a:prstGeom prst="rect">
            <a:avLst/>
          </a:prstGeom>
        </p:spPr>
        <p:txBody>
          <a:bodyPr bIns="0" lIns="0" rIns="0" rtlCol="0" tIns="6350" wrap="square">
            <a:noAutofit/>
          </a:bodyPr>
          <a:lstStyle/>
          <a:p>
            <a:pPr marL="66921" marR="2416752">
              <a:lnSpc>
                <a:spcPts val="919"/>
              </a:lnSpc>
            </a:pPr>
            <a:r>
              <a:rPr b="1" dirty="0" smtClean="0" spc="-2" sz="800">
                <a:latin typeface="Arial"/>
                <a:cs typeface="Arial"/>
              </a:rPr>
              <a:t>T</a:t>
            </a:r>
            <a:r>
              <a:rPr b="1" dirty="0" smtClean="0" spc="-2" sz="800">
                <a:latin typeface="Arial"/>
                <a:cs typeface="Arial"/>
              </a:rPr>
              <a:t>O:</a:t>
            </a:r>
            <a:r>
              <a:rPr b="1" dirty="0" smtClean="0" spc="-2" sz="80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  <a:p>
            <a:pPr marL="66921" marR="2416752">
              <a:lnSpc>
                <a:spcPts val="919"/>
              </a:lnSpc>
              <a:spcBef>
                <a:spcPts val="999"/>
              </a:spcBef>
            </a:pPr>
            <a:r>
              <a:rPr b="1" dirty="0" smtClean="0" spc="-4" sz="800">
                <a:latin typeface="Arial"/>
                <a:cs typeface="Arial"/>
              </a:rPr>
              <a:t>A</a:t>
            </a:r>
            <a:r>
              <a:rPr b="1" dirty="0" smtClean="0" spc="-4" sz="800">
                <a:latin typeface="Arial"/>
                <a:cs typeface="Arial"/>
              </a:rPr>
              <a:t>D</a:t>
            </a:r>
            <a:r>
              <a:rPr b="1" dirty="0" smtClean="0" spc="-4" sz="800">
                <a:latin typeface="Arial"/>
                <a:cs typeface="Arial"/>
              </a:rPr>
              <a:t>D</a:t>
            </a:r>
            <a:r>
              <a:rPr b="1" dirty="0" smtClean="0" spc="-4" sz="800">
                <a:latin typeface="Arial"/>
                <a:cs typeface="Arial"/>
              </a:rPr>
              <a:t>R</a:t>
            </a:r>
            <a:r>
              <a:rPr b="1" dirty="0" smtClean="0" spc="-4" sz="800">
                <a:latin typeface="Arial"/>
                <a:cs typeface="Arial"/>
              </a:rPr>
              <a:t>E</a:t>
            </a:r>
            <a:r>
              <a:rPr b="1" dirty="0" smtClean="0" spc="-4" sz="800">
                <a:latin typeface="Arial"/>
                <a:cs typeface="Arial"/>
              </a:rPr>
              <a:t>S</a:t>
            </a:r>
            <a:r>
              <a:rPr b="1" dirty="0" smtClean="0" spc="-4" sz="800">
                <a:latin typeface="Arial"/>
                <a:cs typeface="Arial"/>
              </a:rPr>
              <a:t>S</a:t>
            </a:r>
            <a:r>
              <a:rPr b="1" dirty="0" smtClean="0" spc="-4" sz="800"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43935" y="5600065"/>
            <a:ext cx="1886965" cy="1095756"/>
          </a:xfrm>
          <a:prstGeom prst="rect">
            <a:avLst/>
          </a:prstGeom>
        </p:spPr>
        <p:txBody>
          <a:bodyPr bIns="0" lIns="0" rIns="0" rtlCol="0" tIns="3810" wrap="square">
            <a:noAutofit/>
          </a:bodyPr>
          <a:lstStyle/>
          <a:p>
            <a:pPr marL="68579" marR="63493">
              <a:lnSpc>
                <a:spcPct val="96208"/>
              </a:lnSpc>
            </a:pP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ip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b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li</a:t>
            </a:r>
            <a:r>
              <a:rPr dirty="0" smtClean="0" sz="800">
                <a:latin typeface="Arial"/>
                <a:cs typeface="Arial"/>
              </a:rPr>
              <a:t>v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ig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w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ig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,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ig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ign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ll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w</a:t>
            </a:r>
            <a:r>
              <a:rPr dirty="0" smtClean="0" sz="800">
                <a:latin typeface="Arial"/>
                <a:cs typeface="Arial"/>
              </a:rPr>
              <a:t>ing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: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The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ier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k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li</a:t>
            </a:r>
            <a:r>
              <a:rPr dirty="0" smtClean="0" sz="800">
                <a:latin typeface="Arial"/>
                <a:cs typeface="Arial"/>
              </a:rPr>
              <a:t>v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y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ip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w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y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ig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ll</a:t>
            </a:r>
            <a:endParaRPr sz="800">
              <a:latin typeface="Arial"/>
              <a:cs typeface="Arial"/>
            </a:endParaRPr>
          </a:p>
          <a:p>
            <a:pPr marL="68579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o</a:t>
            </a:r>
            <a:r>
              <a:rPr dirty="0" smtClean="0" spc="-1" sz="800">
                <a:latin typeface="Arial"/>
                <a:cs typeface="Arial"/>
              </a:rPr>
              <a:t>t</a:t>
            </a:r>
            <a:r>
              <a:rPr dirty="0" smtClean="0" spc="-1" sz="800">
                <a:latin typeface="Arial"/>
                <a:cs typeface="Arial"/>
              </a:rPr>
              <a:t>h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la</a:t>
            </a:r>
            <a:r>
              <a:rPr dirty="0" smtClean="0" spc="-1" sz="800">
                <a:latin typeface="Arial"/>
                <a:cs typeface="Arial"/>
              </a:rPr>
              <a:t>w</a:t>
            </a:r>
            <a:r>
              <a:rPr dirty="0" smtClean="0" spc="-1" sz="800">
                <a:latin typeface="Arial"/>
                <a:cs typeface="Arial"/>
              </a:rPr>
              <a:t>f</a:t>
            </a:r>
            <a:r>
              <a:rPr dirty="0" smtClean="0" spc="-1" sz="800">
                <a:latin typeface="Arial"/>
                <a:cs typeface="Arial"/>
              </a:rPr>
              <a:t>u</a:t>
            </a:r>
            <a:r>
              <a:rPr dirty="0" smtClean="0" spc="-1" sz="800">
                <a:latin typeface="Arial"/>
                <a:cs typeface="Arial"/>
              </a:rPr>
              <a:t>l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c</a:t>
            </a:r>
            <a:r>
              <a:rPr dirty="0" smtClean="0" spc="-1" sz="800">
                <a:latin typeface="Arial"/>
                <a:cs typeface="Arial"/>
              </a:rPr>
              <a:t>h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g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s</a:t>
            </a:r>
            <a:r>
              <a:rPr dirty="0" smtClean="0" spc="-1" sz="80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68579">
              <a:lnSpc>
                <a:spcPct val="95825"/>
              </a:lnSpc>
              <a:spcBef>
                <a:spcPts val="1168"/>
              </a:spcBef>
            </a:pPr>
            <a:r>
              <a:rPr dirty="0" smtClean="0" spc="-1" sz="800">
                <a:latin typeface="Arial"/>
                <a:cs typeface="Arial"/>
              </a:rPr>
              <a:t>(</a:t>
            </a:r>
            <a:r>
              <a:rPr dirty="0" smtClean="0" spc="-1" sz="800">
                <a:latin typeface="Arial"/>
                <a:cs typeface="Arial"/>
              </a:rPr>
              <a:t>S</a:t>
            </a:r>
            <a:r>
              <a:rPr dirty="0" smtClean="0" spc="-1" sz="800">
                <a:latin typeface="Arial"/>
                <a:cs typeface="Arial"/>
              </a:rPr>
              <a:t>ig</a:t>
            </a: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t</a:t>
            </a:r>
            <a:r>
              <a:rPr dirty="0" smtClean="0" spc="-1" sz="800">
                <a:latin typeface="Arial"/>
                <a:cs typeface="Arial"/>
              </a:rPr>
              <a:t>u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o</a:t>
            </a:r>
            <a:r>
              <a:rPr dirty="0" smtClean="0" spc="-1" sz="800">
                <a:latin typeface="Arial"/>
                <a:cs typeface="Arial"/>
              </a:rPr>
              <a:t>f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C</a:t>
            </a:r>
            <a:r>
              <a:rPr dirty="0" smtClean="0" spc="-1" sz="800">
                <a:latin typeface="Arial"/>
                <a:cs typeface="Arial"/>
              </a:rPr>
              <a:t>o</a:t>
            </a: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s</a:t>
            </a:r>
            <a:r>
              <a:rPr dirty="0" smtClean="0" spc="-1" sz="800">
                <a:latin typeface="Arial"/>
                <a:cs typeface="Arial"/>
              </a:rPr>
              <a:t>ig</a:t>
            </a: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o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30901" y="5600065"/>
            <a:ext cx="1945004" cy="1095756"/>
          </a:xfrm>
          <a:prstGeom prst="rect">
            <a:avLst/>
          </a:prstGeom>
        </p:spPr>
        <p:txBody>
          <a:bodyPr bIns="0" lIns="0" rIns="0" rtlCol="0" tIns="6350" wrap="square">
            <a:noAutofit/>
          </a:bodyPr>
          <a:lstStyle/>
          <a:p>
            <a:pPr marL="68579" marR="1269022">
              <a:lnSpc>
                <a:spcPct val="100041"/>
              </a:lnSpc>
            </a:pPr>
            <a:r>
              <a:rPr b="1" dirty="0" smtClean="0" spc="-7" sz="800">
                <a:latin typeface="Arial"/>
                <a:cs typeface="Arial"/>
              </a:rPr>
              <a:t>T</a:t>
            </a:r>
            <a:r>
              <a:rPr b="1" dirty="0" smtClean="0" spc="-7" sz="800">
                <a:latin typeface="Arial"/>
                <a:cs typeface="Arial"/>
              </a:rPr>
              <a:t>O</a:t>
            </a:r>
            <a:r>
              <a:rPr b="1" dirty="0" smtClean="0" spc="-7" sz="800">
                <a:latin typeface="Arial"/>
                <a:cs typeface="Arial"/>
              </a:rPr>
              <a:t>T</a:t>
            </a:r>
            <a:r>
              <a:rPr b="1" dirty="0" smtClean="0" spc="-7" sz="800">
                <a:latin typeface="Arial"/>
                <a:cs typeface="Arial"/>
              </a:rPr>
              <a:t>A</a:t>
            </a:r>
            <a:r>
              <a:rPr b="1" dirty="0" smtClean="0" spc="-7" sz="800">
                <a:latin typeface="Arial"/>
                <a:cs typeface="Arial"/>
              </a:rPr>
              <a:t>L</a:t>
            </a:r>
            <a:r>
              <a:rPr b="1" dirty="0" smtClean="0" spc="-7" sz="800">
                <a:latin typeface="Arial"/>
                <a:cs typeface="Arial"/>
              </a:rPr>
              <a:t> </a:t>
            </a:r>
            <a:r>
              <a:rPr b="1" dirty="0" smtClean="0" spc="-7" sz="800">
                <a:latin typeface="Arial"/>
                <a:cs typeface="Arial"/>
              </a:rPr>
              <a:t>C</a:t>
            </a:r>
            <a:r>
              <a:rPr b="1" dirty="0" smtClean="0" spc="-7" sz="800">
                <a:latin typeface="Arial"/>
                <a:cs typeface="Arial"/>
              </a:rPr>
              <a:t>H</a:t>
            </a:r>
            <a:r>
              <a:rPr b="1" dirty="0" smtClean="0" spc="-7" sz="800">
                <a:latin typeface="Arial"/>
                <a:cs typeface="Arial"/>
              </a:rPr>
              <a:t>A</a:t>
            </a:r>
            <a:r>
              <a:rPr b="1" dirty="0" smtClean="0" spc="-7" sz="800">
                <a:latin typeface="Arial"/>
                <a:cs typeface="Arial"/>
              </a:rPr>
              <a:t>R</a:t>
            </a:r>
            <a:r>
              <a:rPr b="1" dirty="0" smtClean="0" spc="-7" sz="800">
                <a:latin typeface="Arial"/>
                <a:cs typeface="Arial"/>
              </a:rPr>
              <a:t>GES</a:t>
            </a:r>
            <a:r>
              <a:rPr b="1" dirty="0" smtClean="0" spc="-7" sz="800">
                <a:latin typeface="Arial"/>
                <a:cs typeface="Arial"/>
              </a:rPr>
              <a:t> </a:t>
            </a:r>
            <a:r>
              <a:rPr b="1" dirty="0" smtClean="0" spc="-7" sz="800">
                <a:latin typeface="Arial"/>
                <a:cs typeface="Arial"/>
              </a:rPr>
              <a:t>$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5246" y="6695821"/>
            <a:ext cx="3028688" cy="617219"/>
          </a:xfrm>
          <a:prstGeom prst="rect">
            <a:avLst/>
          </a:prstGeom>
        </p:spPr>
        <p:txBody>
          <a:bodyPr bIns="0" lIns="0" rIns="0" rtlCol="0" tIns="3810" wrap="square">
            <a:noAutofit/>
          </a:bodyPr>
          <a:lstStyle/>
          <a:p>
            <a:pPr marL="66921" marR="201825">
              <a:lnSpc>
                <a:spcPct val="96208"/>
              </a:lnSpc>
            </a:pP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OTE: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W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lu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ip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q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0" sz="800">
                <a:latin typeface="Arial"/>
                <a:cs typeface="Arial"/>
              </a:rPr>
              <a:t>ir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14" sz="800">
                <a:latin typeface="Arial"/>
                <a:cs typeface="Arial"/>
              </a:rPr>
              <a:t>w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la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lue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.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The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la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</a:t>
            </a:r>
            <a:r>
              <a:rPr dirty="0" smtClean="0" spc="14" sz="800">
                <a:latin typeface="Arial"/>
                <a:cs typeface="Arial"/>
              </a:rPr>
              <a:t>u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ip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19" sz="800">
                <a:latin typeface="Arial"/>
                <a:cs typeface="Arial"/>
              </a:rPr>
              <a:t>x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0" sz="800">
                <a:latin typeface="Arial"/>
                <a:cs typeface="Arial"/>
              </a:rPr>
              <a:t>             </a:t>
            </a:r>
            <a:r>
              <a:rPr dirty="0" smtClean="0" spc="79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$</a:t>
            </a:r>
            <a:r>
              <a:rPr dirty="0" smtClean="0" spc="0" sz="800">
                <a:latin typeface="Arial"/>
                <a:cs typeface="Arial"/>
              </a:rPr>
              <a:t>                                   </a:t>
            </a:r>
            <a:r>
              <a:rPr dirty="0" smtClean="0" spc="211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43935" y="6695821"/>
            <a:ext cx="1886965" cy="61721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430901" y="6695821"/>
            <a:ext cx="1945004" cy="617219"/>
          </a:xfrm>
          <a:prstGeom prst="rect">
            <a:avLst/>
          </a:prstGeom>
        </p:spPr>
        <p:txBody>
          <a:bodyPr bIns="0" lIns="0" rIns="0" rtlCol="0" tIns="3810" wrap="square">
            <a:noAutofit/>
          </a:bodyPr>
          <a:lstStyle/>
          <a:p>
            <a:pPr marL="68579" marR="311147">
              <a:lnSpc>
                <a:spcPct val="96208"/>
              </a:lnSpc>
            </a:pP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ig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le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k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endParaRPr sz="800">
              <a:latin typeface="Arial"/>
              <a:cs typeface="Arial"/>
            </a:endParaRPr>
          </a:p>
          <a:p>
            <a:pPr marL="68579">
              <a:lnSpc>
                <a:spcPct val="102091"/>
              </a:lnSpc>
              <a:spcBef>
                <a:spcPts val="930"/>
              </a:spcBef>
            </a:pPr>
            <a:r>
              <a:rPr b="1" dirty="0" smtClean="0" spc="-4" sz="800">
                <a:latin typeface="Arial"/>
                <a:cs typeface="Arial"/>
              </a:rPr>
              <a:t>C</a:t>
            </a:r>
            <a:r>
              <a:rPr b="1" dirty="0" smtClean="0" spc="-4" sz="800">
                <a:latin typeface="Arial"/>
                <a:cs typeface="Arial"/>
              </a:rPr>
              <a:t>H</a:t>
            </a:r>
            <a:r>
              <a:rPr b="1" dirty="0" smtClean="0" spc="4" sz="800">
                <a:latin typeface="Arial"/>
                <a:cs typeface="Arial"/>
              </a:rPr>
              <a:t>E</a:t>
            </a:r>
            <a:r>
              <a:rPr b="1" dirty="0" smtClean="0" spc="-4" sz="800">
                <a:latin typeface="Arial"/>
                <a:cs typeface="Arial"/>
              </a:rPr>
              <a:t>C</a:t>
            </a:r>
            <a:r>
              <a:rPr b="1" dirty="0" smtClean="0" spc="0" sz="800">
                <a:latin typeface="Arial"/>
                <a:cs typeface="Arial"/>
              </a:rPr>
              <a:t>K</a:t>
            </a:r>
            <a:r>
              <a:rPr b="1" dirty="0" smtClean="0" spc="0" sz="800">
                <a:latin typeface="Arial"/>
                <a:cs typeface="Arial"/>
              </a:rPr>
              <a:t> </a:t>
            </a:r>
            <a:r>
              <a:rPr b="1" dirty="0" smtClean="0" spc="-4" sz="800">
                <a:latin typeface="Arial"/>
                <a:cs typeface="Arial"/>
              </a:rPr>
              <a:t>B</a:t>
            </a:r>
            <a:r>
              <a:rPr b="1" dirty="0" smtClean="0" spc="0" sz="800">
                <a:latin typeface="Arial"/>
                <a:cs typeface="Arial"/>
              </a:rPr>
              <a:t>OX</a:t>
            </a:r>
            <a:r>
              <a:rPr b="1" dirty="0" smtClean="0" spc="9" sz="800">
                <a:latin typeface="Arial"/>
                <a:cs typeface="Arial"/>
              </a:rPr>
              <a:t> </a:t>
            </a:r>
            <a:r>
              <a:rPr b="1" dirty="0" smtClean="0" spc="4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F</a:t>
            </a:r>
            <a:r>
              <a:rPr b="1" dirty="0" smtClean="0" spc="4" sz="800">
                <a:latin typeface="Arial"/>
                <a:cs typeface="Arial"/>
              </a:rPr>
              <a:t> </a:t>
            </a:r>
            <a:r>
              <a:rPr b="1" dirty="0" smtClean="0" spc="4" sz="800">
                <a:latin typeface="Arial"/>
                <a:cs typeface="Arial"/>
              </a:rPr>
              <a:t>P</a:t>
            </a:r>
            <a:r>
              <a:rPr b="1" dirty="0" smtClean="0" spc="-4" sz="800">
                <a:latin typeface="Arial"/>
                <a:cs typeface="Arial"/>
              </a:rPr>
              <a:t>R</a:t>
            </a:r>
            <a:r>
              <a:rPr b="1" dirty="0" smtClean="0" spc="4" sz="800">
                <a:latin typeface="Arial"/>
                <a:cs typeface="Arial"/>
              </a:rPr>
              <a:t>E</a:t>
            </a:r>
            <a:r>
              <a:rPr b="1" dirty="0" smtClean="0" spc="4" sz="800">
                <a:latin typeface="Arial"/>
                <a:cs typeface="Arial"/>
              </a:rPr>
              <a:t>P</a:t>
            </a:r>
            <a:r>
              <a:rPr b="1" dirty="0" smtClean="0" spc="-39" sz="800">
                <a:latin typeface="Arial"/>
                <a:cs typeface="Arial"/>
              </a:rPr>
              <a:t>A</a:t>
            </a:r>
            <a:r>
              <a:rPr b="1" dirty="0" smtClean="0" spc="4" sz="800">
                <a:latin typeface="Arial"/>
                <a:cs typeface="Arial"/>
              </a:rPr>
              <a:t>I</a:t>
            </a:r>
            <a:r>
              <a:rPr b="1" dirty="0" smtClean="0" spc="0" sz="800">
                <a:latin typeface="Arial"/>
                <a:cs typeface="Arial"/>
              </a:rPr>
              <a:t>D</a:t>
            </a:r>
            <a:r>
              <a:rPr b="1" dirty="0" smtClean="0" spc="0" sz="800">
                <a:latin typeface="Arial"/>
                <a:cs typeface="Arial"/>
              </a:rPr>
              <a:t>    </a:t>
            </a:r>
            <a:r>
              <a:rPr b="1" dirty="0" smtClean="0" spc="3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Symbol"/>
                <a:cs typeface="Symbol"/>
              </a:rPr>
              <a:t></a:t>
            </a:r>
            <a:endParaRPr sz="8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5246" y="7313040"/>
            <a:ext cx="6860659" cy="948309"/>
          </a:xfrm>
          <a:prstGeom prst="rect">
            <a:avLst/>
          </a:prstGeom>
        </p:spPr>
        <p:txBody>
          <a:bodyPr bIns="0" lIns="0" rIns="0" rtlCol="0" tIns="3810" wrap="square">
            <a:noAutofit/>
          </a:bodyPr>
          <a:lstStyle/>
          <a:p>
            <a:pPr algn="just" marL="66921" marR="52785">
              <a:lnSpc>
                <a:spcPct val="96304"/>
              </a:lnSpc>
            </a:pP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C</a:t>
            </a:r>
            <a:r>
              <a:rPr dirty="0" smtClean="0" spc="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V</a:t>
            </a:r>
            <a:r>
              <a:rPr dirty="0" smtClean="0" spc="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je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la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</a:t>
            </a:r>
            <a:r>
              <a:rPr dirty="0" smtClean="0" spc="1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is</a:t>
            </a:r>
            <a:r>
              <a:rPr dirty="0" smtClean="0" spc="25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ill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L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ib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19" sz="800">
                <a:latin typeface="Arial"/>
                <a:cs typeface="Arial"/>
              </a:rPr>
              <a:t>x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5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(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5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4" sz="800">
                <a:latin typeface="Arial"/>
                <a:cs typeface="Arial"/>
              </a:rPr>
              <a:t>k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5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k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14" sz="800">
                <a:latin typeface="Arial"/>
                <a:cs typeface="Arial"/>
              </a:rPr>
              <a:t>w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)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k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ig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14" sz="800">
                <a:latin typeface="Arial"/>
                <a:cs typeface="Arial"/>
              </a:rPr>
              <a:t>w</a:t>
            </a:r>
            <a:r>
              <a:rPr dirty="0" smtClean="0" spc="6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h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ier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(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99" sz="800">
                <a:latin typeface="Arial"/>
                <a:cs typeface="Arial"/>
              </a:rPr>
              <a:t> </a:t>
            </a:r>
            <a:r>
              <a:rPr dirty="0" smtClean="0" spc="-14" sz="800">
                <a:latin typeface="Arial"/>
                <a:cs typeface="Arial"/>
              </a:rPr>
              <a:t>w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10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ier</a:t>
            </a:r>
            <a:r>
              <a:rPr dirty="0" smtClean="0" spc="9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9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9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0" sz="800">
                <a:latin typeface="Arial"/>
                <a:cs typeface="Arial"/>
              </a:rPr>
              <a:t>h</a:t>
            </a:r>
            <a:r>
              <a:rPr dirty="0" smtClean="0" spc="10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is</a:t>
            </a:r>
            <a:r>
              <a:rPr dirty="0" smtClean="0" spc="10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10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104" sz="800">
                <a:latin typeface="Arial"/>
                <a:cs typeface="Arial"/>
              </a:rPr>
              <a:t> 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9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9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10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10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9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8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8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9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8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84" sz="800">
                <a:latin typeface="Arial"/>
                <a:cs typeface="Arial"/>
              </a:rPr>
              <a:t> </a:t>
            </a:r>
            <a:r>
              <a:rPr dirty="0" smtClean="0" spc="5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8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8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)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25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2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0" sz="800">
                <a:latin typeface="Arial"/>
                <a:cs typeface="Arial"/>
              </a:rPr>
              <a:t>la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li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.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I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14" sz="800">
                <a:latin typeface="Arial"/>
                <a:cs typeface="Arial"/>
              </a:rPr>
              <a:t>w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li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ier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.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I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is</a:t>
            </a:r>
            <a:r>
              <a:rPr dirty="0" smtClean="0" spc="59" sz="800">
                <a:latin typeface="Arial"/>
                <a:cs typeface="Arial"/>
              </a:rPr>
              <a:t> 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lly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5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4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h</a:t>
            </a:r>
            <a:r>
              <a:rPr dirty="0" smtClean="0" spc="4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ier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5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10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h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25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25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2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2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2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,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19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u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je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o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ill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1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L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25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1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la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ip</a:t>
            </a:r>
            <a:r>
              <a:rPr dirty="0" smtClean="0" spc="9" sz="800">
                <a:latin typeface="Arial"/>
                <a:cs typeface="Arial"/>
              </a:rPr>
              <a:t>m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.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8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ip</a:t>
            </a:r>
            <a:r>
              <a:rPr dirty="0" smtClean="0" spc="-4" sz="800">
                <a:latin typeface="Arial"/>
                <a:cs typeface="Arial"/>
              </a:rPr>
              <a:t>p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ies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is</a:t>
            </a:r>
            <a:r>
              <a:rPr dirty="0" smtClean="0" spc="5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0" sz="800">
                <a:latin typeface="Arial"/>
                <a:cs typeface="Arial"/>
              </a:rPr>
              <a:t>iliar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-14" sz="800">
                <a:latin typeface="Arial"/>
                <a:cs typeface="Arial"/>
              </a:rPr>
              <a:t>w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h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ll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B</a:t>
            </a:r>
            <a:r>
              <a:rPr dirty="0" smtClean="0" spc="0" sz="800">
                <a:latin typeface="Arial"/>
                <a:cs typeface="Arial"/>
              </a:rPr>
              <a:t>ill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0" sz="800">
                <a:latin typeface="Arial"/>
                <a:cs typeface="Arial"/>
              </a:rPr>
              <a:t>f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59" sz="800">
                <a:latin typeface="Arial"/>
                <a:cs typeface="Arial"/>
              </a:rPr>
              <a:t>L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3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39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44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in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g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v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ing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la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f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ion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h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id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-4" sz="800">
                <a:latin typeface="Arial"/>
                <a:cs typeface="Arial"/>
              </a:rPr>
              <a:t>e</a:t>
            </a:r>
            <a:r>
              <a:rPr dirty="0" smtClean="0" spc="-4" sz="800">
                <a:latin typeface="Arial"/>
                <a:cs typeface="Arial"/>
              </a:rPr>
              <a:t>r</a:t>
            </a:r>
            <a:r>
              <a:rPr dirty="0" smtClean="0" spc="14" sz="800">
                <a:latin typeface="Arial"/>
                <a:cs typeface="Arial"/>
              </a:rPr>
              <a:t>m</a:t>
            </a:r>
            <a:r>
              <a:rPr dirty="0" smtClean="0" spc="0" sz="800">
                <a:latin typeface="Arial"/>
                <a:cs typeface="Arial"/>
              </a:rPr>
              <a:t>s</a:t>
            </a:r>
            <a:r>
              <a:rPr dirty="0" smtClean="0" spc="9" sz="800">
                <a:latin typeface="Arial"/>
                <a:cs typeface="Arial"/>
              </a:rPr>
              <a:t> </a:t>
            </a:r>
            <a:r>
              <a:rPr dirty="0" smtClean="0" spc="-4" sz="800">
                <a:latin typeface="Arial"/>
                <a:cs typeface="Arial"/>
              </a:rPr>
              <a:t>a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d</a:t>
            </a:r>
            <a:r>
              <a:rPr dirty="0" smtClean="0" spc="4" sz="800">
                <a:latin typeface="Arial"/>
                <a:cs typeface="Arial"/>
              </a:rPr>
              <a:t> </a:t>
            </a:r>
            <a:r>
              <a:rPr dirty="0" smtClean="0" spc="4" sz="800">
                <a:latin typeface="Arial"/>
                <a:cs typeface="Arial"/>
              </a:rPr>
              <a:t>c</a:t>
            </a:r>
            <a:r>
              <a:rPr dirty="0" smtClean="0" spc="-4" sz="800">
                <a:latin typeface="Arial"/>
                <a:cs typeface="Arial"/>
              </a:rPr>
              <a:t>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-4" sz="800">
                <a:latin typeface="Arial"/>
                <a:cs typeface="Arial"/>
              </a:rPr>
              <a:t>d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4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io</a:t>
            </a:r>
            <a:r>
              <a:rPr dirty="0" smtClean="0" spc="-4" sz="800">
                <a:latin typeface="Arial"/>
                <a:cs typeface="Arial"/>
              </a:rPr>
              <a:t>n</a:t>
            </a:r>
            <a:r>
              <a:rPr dirty="0" smtClean="0" spc="4" sz="800">
                <a:latin typeface="Arial"/>
                <a:cs typeface="Arial"/>
              </a:rPr>
              <a:t>s</a:t>
            </a:r>
            <a:r>
              <a:rPr dirty="0" smtClean="0" spc="0" sz="80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5246" y="8261349"/>
            <a:ext cx="3429500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6921">
              <a:lnSpc>
                <a:spcPct val="95825"/>
              </a:lnSpc>
            </a:pP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h</a:t>
            </a:r>
            <a:r>
              <a:rPr dirty="0" smtClean="0" spc="-2" sz="1000">
                <a:latin typeface="Arial"/>
                <a:cs typeface="Arial"/>
              </a:rPr>
              <a:t>i</a:t>
            </a: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44747" y="8261349"/>
            <a:ext cx="3431158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dirty="0" smtClean="0" sz="1000">
                <a:latin typeface="Arial"/>
                <a:cs typeface="Arial"/>
              </a:rPr>
              <a:t>Car</a:t>
            </a:r>
            <a:r>
              <a:rPr dirty="0" smtClean="0" sz="1000">
                <a:latin typeface="Arial"/>
                <a:cs typeface="Arial"/>
              </a:rPr>
              <a:t>r</a:t>
            </a:r>
            <a:r>
              <a:rPr dirty="0" smtClean="0" sz="1000">
                <a:latin typeface="Arial"/>
                <a:cs typeface="Arial"/>
              </a:rPr>
              <a:t>i</a:t>
            </a:r>
            <a:r>
              <a:rPr dirty="0" smtClean="0" sz="100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5246" y="8460994"/>
            <a:ext cx="3429500" cy="19964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6921">
              <a:lnSpc>
                <a:spcPct val="95825"/>
              </a:lnSpc>
            </a:pPr>
            <a:r>
              <a:rPr dirty="0" smtClean="0" spc="-1" sz="1000">
                <a:latin typeface="Arial"/>
                <a:cs typeface="Arial"/>
              </a:rPr>
              <a:t>P</a:t>
            </a:r>
            <a:r>
              <a:rPr dirty="0" smtClean="0" spc="-1" sz="100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4747" y="8460994"/>
            <a:ext cx="1466341" cy="19964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79">
              <a:lnSpc>
                <a:spcPct val="95825"/>
              </a:lnSpc>
            </a:pPr>
            <a:r>
              <a:rPr dirty="0" smtClean="0" spc="-1" sz="1000">
                <a:latin typeface="Arial"/>
                <a:cs typeface="Arial"/>
              </a:rPr>
              <a:t>P</a:t>
            </a:r>
            <a:r>
              <a:rPr dirty="0" smtClean="0" spc="-1" sz="100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11089" y="8460994"/>
            <a:ext cx="1964816" cy="19964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1000">
                <a:latin typeface="Arial"/>
                <a:cs typeface="Arial"/>
              </a:rPr>
              <a:t>Dat</a:t>
            </a:r>
            <a:r>
              <a:rPr dirty="0" smtClean="0" spc="0" sz="1000">
                <a:latin typeface="Arial"/>
                <a:cs typeface="Arial"/>
              </a:rPr>
              <a:t>e</a:t>
            </a:r>
            <a:r>
              <a:rPr dirty="0" smtClean="0" spc="0" sz="100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5246" y="8660637"/>
            <a:ext cx="6860659" cy="601929"/>
          </a:xfrm>
          <a:prstGeom prst="rect">
            <a:avLst/>
          </a:prstGeom>
        </p:spPr>
        <p:txBody>
          <a:bodyPr bIns="0" lIns="0" rIns="0" rtlCol="0" tIns="3810" wrap="square">
            <a:noAutofit/>
          </a:bodyPr>
          <a:lstStyle/>
          <a:p>
            <a:pPr marL="66921" marR="227793">
              <a:lnSpc>
                <a:spcPct val="96208"/>
              </a:lnSpc>
            </a:pP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k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w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“</a:t>
            </a:r>
            <a:r>
              <a:rPr dirty="0" smtClean="0" sz="800">
                <a:latin typeface="Arial"/>
                <a:cs typeface="Arial"/>
              </a:rPr>
              <a:t>X</a:t>
            </a:r>
            <a:r>
              <a:rPr dirty="0" smtClean="0" sz="800">
                <a:latin typeface="Arial"/>
                <a:cs typeface="Arial"/>
              </a:rPr>
              <a:t>”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“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Q”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iate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ig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z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ial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b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in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ion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g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latio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g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v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ing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ion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z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ial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.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The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lu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y</a:t>
            </a:r>
            <a:r>
              <a:rPr dirty="0" smtClean="0" sz="800">
                <a:latin typeface="Arial"/>
                <a:cs typeface="Arial"/>
              </a:rPr>
              <a:t>ing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z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ials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B</a:t>
            </a:r>
            <a:r>
              <a:rPr dirty="0" smtClean="0" sz="800">
                <a:latin typeface="Arial"/>
                <a:cs typeface="Arial"/>
              </a:rPr>
              <a:t>ills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ing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1</a:t>
            </a:r>
            <a:r>
              <a:rPr dirty="0" smtClean="0" sz="800">
                <a:latin typeface="Arial"/>
                <a:cs typeface="Arial"/>
              </a:rPr>
              <a:t>7</a:t>
            </a:r>
            <a:r>
              <a:rPr dirty="0" smtClean="0" sz="800">
                <a:latin typeface="Arial"/>
                <a:cs typeface="Arial"/>
              </a:rPr>
              <a:t>2</a:t>
            </a:r>
            <a:r>
              <a:rPr dirty="0" smtClean="0" sz="800">
                <a:latin typeface="Arial"/>
                <a:cs typeface="Arial"/>
              </a:rPr>
              <a:t>.</a:t>
            </a:r>
            <a:r>
              <a:rPr dirty="0" smtClean="0" sz="800">
                <a:latin typeface="Arial"/>
                <a:cs typeface="Arial"/>
              </a:rPr>
              <a:t>2</a:t>
            </a:r>
            <a:r>
              <a:rPr dirty="0" smtClean="0" sz="800">
                <a:latin typeface="Arial"/>
                <a:cs typeface="Arial"/>
              </a:rPr>
              <a:t>0</a:t>
            </a:r>
            <a:r>
              <a:rPr dirty="0" smtClean="0" sz="800">
                <a:latin typeface="Arial"/>
                <a:cs typeface="Arial"/>
              </a:rPr>
              <a:t>1</a:t>
            </a:r>
            <a:r>
              <a:rPr dirty="0" smtClean="0" sz="800">
                <a:latin typeface="Arial"/>
                <a:cs typeface="Arial"/>
              </a:rPr>
              <a:t>(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)</a:t>
            </a:r>
            <a:r>
              <a:rPr dirty="0" smtClean="0" sz="800">
                <a:latin typeface="Arial"/>
                <a:cs typeface="Arial"/>
              </a:rPr>
              <a:t>(</a:t>
            </a:r>
            <a:r>
              <a:rPr dirty="0" smtClean="0" sz="800">
                <a:latin typeface="Arial"/>
                <a:cs typeface="Arial"/>
              </a:rPr>
              <a:t>1</a:t>
            </a:r>
            <a:r>
              <a:rPr dirty="0" smtClean="0" sz="800">
                <a:latin typeface="Arial"/>
                <a:cs typeface="Arial"/>
              </a:rPr>
              <a:t>)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(</a:t>
            </a:r>
            <a:r>
              <a:rPr dirty="0" smtClean="0" sz="800">
                <a:latin typeface="Arial"/>
                <a:cs typeface="Arial"/>
              </a:rPr>
              <a:t>iii)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Ti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le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4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9</a:t>
            </a:r>
            <a:r>
              <a:rPr dirty="0" smtClean="0" sz="800">
                <a:latin typeface="Arial"/>
                <a:cs typeface="Arial"/>
              </a:rPr>
              <a:t>.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g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latio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.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w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ip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ing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z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ial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,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ip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'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ion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ib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ion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1</a:t>
            </a:r>
            <a:r>
              <a:rPr dirty="0" smtClean="0" sz="800">
                <a:latin typeface="Arial"/>
                <a:cs typeface="Arial"/>
              </a:rPr>
              <a:t>7</a:t>
            </a:r>
            <a:r>
              <a:rPr dirty="0" smtClean="0" sz="800">
                <a:latin typeface="Arial"/>
                <a:cs typeface="Arial"/>
              </a:rPr>
              <a:t>2</a:t>
            </a:r>
            <a:r>
              <a:rPr dirty="0" smtClean="0" sz="800">
                <a:latin typeface="Arial"/>
                <a:cs typeface="Arial"/>
              </a:rPr>
              <a:t>.</a:t>
            </a:r>
            <a:r>
              <a:rPr dirty="0" smtClean="0" sz="800">
                <a:latin typeface="Arial"/>
                <a:cs typeface="Arial"/>
              </a:rPr>
              <a:t>2</a:t>
            </a:r>
            <a:r>
              <a:rPr dirty="0" smtClean="0" sz="800">
                <a:latin typeface="Arial"/>
                <a:cs typeface="Arial"/>
              </a:rPr>
              <a:t>0</a:t>
            </a:r>
            <a:r>
              <a:rPr dirty="0" smtClean="0" sz="800">
                <a:latin typeface="Arial"/>
                <a:cs typeface="Arial"/>
              </a:rPr>
              <a:t>4</a:t>
            </a:r>
            <a:r>
              <a:rPr dirty="0" smtClean="0" sz="800">
                <a:latin typeface="Arial"/>
                <a:cs typeface="Arial"/>
              </a:rPr>
              <a:t>(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)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g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latio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,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in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B</a:t>
            </a:r>
            <a:r>
              <a:rPr dirty="0" smtClean="0" sz="800">
                <a:latin typeface="Arial"/>
                <a:cs typeface="Arial"/>
              </a:rPr>
              <a:t>ill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ing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l</a:t>
            </a:r>
            <a:r>
              <a:rPr dirty="0" smtClean="0" sz="800">
                <a:latin typeface="Arial"/>
                <a:cs typeface="Arial"/>
              </a:rPr>
              <a:t>y</a:t>
            </a:r>
            <a:r>
              <a:rPr dirty="0" smtClean="0" sz="800">
                <a:latin typeface="Arial"/>
                <a:cs typeface="Arial"/>
              </a:rPr>
              <a:t>,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le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s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ic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x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ion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q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ir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n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is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v</a:t>
            </a:r>
            <a:r>
              <a:rPr dirty="0" smtClean="0" sz="800">
                <a:latin typeface="Arial"/>
                <a:cs typeface="Arial"/>
              </a:rPr>
              <a:t>id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d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in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h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g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lation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f</a:t>
            </a:r>
            <a:r>
              <a:rPr dirty="0" smtClean="0" sz="800">
                <a:latin typeface="Arial"/>
                <a:cs typeface="Arial"/>
              </a:rPr>
              <a:t>o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p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i</a:t>
            </a:r>
            <a:r>
              <a:rPr dirty="0" smtClean="0" sz="800">
                <a:latin typeface="Arial"/>
                <a:cs typeface="Arial"/>
              </a:rPr>
              <a:t>c</a:t>
            </a:r>
            <a:r>
              <a:rPr dirty="0" smtClean="0" sz="800">
                <a:latin typeface="Arial"/>
                <a:cs typeface="Arial"/>
              </a:rPr>
              <a:t>u</a:t>
            </a:r>
            <a:r>
              <a:rPr dirty="0" smtClean="0" sz="800">
                <a:latin typeface="Arial"/>
                <a:cs typeface="Arial"/>
              </a:rPr>
              <a:t>lar</a:t>
            </a:r>
            <a:r>
              <a:rPr dirty="0" smtClean="0" sz="800">
                <a:latin typeface="Arial"/>
                <a:cs typeface="Arial"/>
              </a:rPr>
              <a:t> </a:t>
            </a:r>
            <a:r>
              <a:rPr dirty="0" smtClean="0" sz="800">
                <a:latin typeface="Arial"/>
                <a:cs typeface="Arial"/>
              </a:rPr>
              <a:t>m</a:t>
            </a:r>
            <a:r>
              <a:rPr dirty="0" smtClean="0" sz="800">
                <a:latin typeface="Arial"/>
                <a:cs typeface="Arial"/>
              </a:rPr>
              <a:t>a</a:t>
            </a:r>
            <a:r>
              <a:rPr dirty="0" smtClean="0" sz="800">
                <a:latin typeface="Arial"/>
                <a:cs typeface="Arial"/>
              </a:rPr>
              <a:t>t</a:t>
            </a:r>
            <a:r>
              <a:rPr dirty="0" smtClean="0" sz="800">
                <a:latin typeface="Arial"/>
                <a:cs typeface="Arial"/>
              </a:rPr>
              <a:t>e</a:t>
            </a:r>
            <a:r>
              <a:rPr dirty="0" smtClean="0" sz="800">
                <a:latin typeface="Arial"/>
                <a:cs typeface="Arial"/>
              </a:rPr>
              <a:t>r</a:t>
            </a:r>
            <a:r>
              <a:rPr dirty="0" smtClean="0" sz="800">
                <a:latin typeface="Arial"/>
                <a:cs typeface="Arial"/>
              </a:rPr>
              <a:t>ial.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3588" y="2336546"/>
            <a:ext cx="3088259" cy="205739"/>
          </a:xfrm>
          <a:prstGeom prst="rect">
            <a:avLst/>
          </a:prstGeom>
        </p:spPr>
        <p:txBody>
          <a:bodyPr bIns="0" lIns="0" rIns="0" rtlCol="0" tIns="889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4" sz="1000">
                <a:latin typeface="Arial"/>
                <a:cs typeface="Arial"/>
              </a:rPr>
              <a:t>Na</a:t>
            </a:r>
            <a:r>
              <a:rPr dirty="0" smtClean="0" spc="4" sz="1000">
                <a:latin typeface="Arial"/>
                <a:cs typeface="Arial"/>
              </a:rPr>
              <a:t>m</a:t>
            </a:r>
            <a:r>
              <a:rPr dirty="0" smtClean="0" spc="4" sz="100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01847" y="2336546"/>
            <a:ext cx="513740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115587" y="2336546"/>
            <a:ext cx="3258793" cy="20573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13588" y="2542285"/>
            <a:ext cx="3088259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2" sz="1000">
                <a:latin typeface="Arial"/>
                <a:cs typeface="Arial"/>
              </a:rPr>
              <a:t>Co</a:t>
            </a:r>
            <a:r>
              <a:rPr dirty="0" smtClean="0" spc="2" sz="1000">
                <a:latin typeface="Arial"/>
                <a:cs typeface="Arial"/>
              </a:rPr>
              <a:t>m</a:t>
            </a:r>
            <a:r>
              <a:rPr dirty="0" smtClean="0" spc="2" sz="1000">
                <a:latin typeface="Arial"/>
                <a:cs typeface="Arial"/>
              </a:rPr>
              <a:t>p</a:t>
            </a:r>
            <a:r>
              <a:rPr dirty="0" smtClean="0" spc="2" sz="1000">
                <a:latin typeface="Arial"/>
                <a:cs typeface="Arial"/>
              </a:rPr>
              <a:t>a</a:t>
            </a:r>
            <a:r>
              <a:rPr dirty="0" smtClean="0" spc="2" sz="1000">
                <a:latin typeface="Arial"/>
                <a:cs typeface="Arial"/>
              </a:rPr>
              <a:t>ny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1847" y="2542285"/>
            <a:ext cx="513740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115587" y="2542285"/>
            <a:ext cx="3258793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13588" y="2741929"/>
            <a:ext cx="3088259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-1" sz="1000">
                <a:latin typeface="Arial"/>
                <a:cs typeface="Arial"/>
              </a:rPr>
              <a:t>S</a:t>
            </a:r>
            <a:r>
              <a:rPr dirty="0" smtClean="0" spc="-1" sz="1000">
                <a:latin typeface="Arial"/>
                <a:cs typeface="Arial"/>
              </a:rPr>
              <a:t>tre</a:t>
            </a:r>
            <a:r>
              <a:rPr dirty="0" smtClean="0" spc="-1" sz="1000">
                <a:latin typeface="Arial"/>
                <a:cs typeface="Arial"/>
              </a:rPr>
              <a:t>e</a:t>
            </a:r>
            <a:r>
              <a:rPr dirty="0" smtClean="0" spc="-1" sz="100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01847" y="2741929"/>
            <a:ext cx="513740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115587" y="2741929"/>
            <a:ext cx="3258793" cy="1996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13588" y="2941573"/>
            <a:ext cx="3088259" cy="205740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-3" sz="1000">
                <a:latin typeface="Arial"/>
                <a:cs typeface="Arial"/>
              </a:rPr>
              <a:t>C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y</a:t>
            </a:r>
            <a:r>
              <a:rPr dirty="0" smtClean="0" spc="-3" sz="1000">
                <a:latin typeface="Arial"/>
                <a:cs typeface="Arial"/>
              </a:rPr>
              <a:t>/</a:t>
            </a:r>
            <a:r>
              <a:rPr dirty="0" smtClean="0" spc="-3" sz="1000">
                <a:latin typeface="Arial"/>
                <a:cs typeface="Arial"/>
              </a:rPr>
              <a:t>S</a:t>
            </a:r>
            <a:r>
              <a:rPr dirty="0" smtClean="0" spc="-3" sz="1000">
                <a:latin typeface="Arial"/>
                <a:cs typeface="Arial"/>
              </a:rPr>
              <a:t>ta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e/Z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1847" y="2941573"/>
            <a:ext cx="513740" cy="2148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115587" y="2941573"/>
            <a:ext cx="3258793" cy="20574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115587" y="1135633"/>
            <a:ext cx="3258793" cy="205740"/>
          </a:xfrm>
          <a:prstGeom prst="rect">
            <a:avLst/>
          </a:prstGeom>
        </p:spPr>
        <p:txBody>
          <a:bodyPr bIns="0" lIns="0" rIns="0" rtlCol="0" tIns="8890" wrap="square">
            <a:noAutofit/>
          </a:bodyPr>
          <a:lstStyle/>
          <a:p>
            <a:pPr marL="68681">
              <a:lnSpc>
                <a:spcPct val="95825"/>
              </a:lnSpc>
            </a:pP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h</a:t>
            </a:r>
            <a:r>
              <a:rPr dirty="0" smtClean="0" spc="-2" sz="1000">
                <a:latin typeface="Arial"/>
                <a:cs typeface="Arial"/>
              </a:rPr>
              <a:t>i</a:t>
            </a: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15587" y="1341373"/>
            <a:ext cx="3258793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681">
              <a:lnSpc>
                <a:spcPct val="95825"/>
              </a:lnSpc>
            </a:pPr>
            <a:r>
              <a:rPr dirty="0" smtClean="0" spc="-1" sz="1000">
                <a:latin typeface="Arial"/>
                <a:cs typeface="Arial"/>
              </a:rPr>
              <a:t>S</a:t>
            </a:r>
            <a:r>
              <a:rPr dirty="0" smtClean="0" spc="-1" sz="1000">
                <a:latin typeface="Arial"/>
                <a:cs typeface="Arial"/>
              </a:rPr>
              <a:t>tre</a:t>
            </a:r>
            <a:r>
              <a:rPr dirty="0" smtClean="0" spc="-1" sz="1000">
                <a:latin typeface="Arial"/>
                <a:cs typeface="Arial"/>
              </a:rPr>
              <a:t>e</a:t>
            </a:r>
            <a:r>
              <a:rPr dirty="0" smtClean="0" spc="-1" sz="100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5587" y="1541017"/>
            <a:ext cx="3258793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681">
              <a:lnSpc>
                <a:spcPct val="95825"/>
              </a:lnSpc>
            </a:pPr>
            <a:r>
              <a:rPr dirty="0" smtClean="0" sz="1000">
                <a:latin typeface="Arial"/>
                <a:cs typeface="Arial"/>
              </a:rPr>
              <a:t>O</a:t>
            </a:r>
            <a:r>
              <a:rPr dirty="0" smtClean="0" sz="1000">
                <a:latin typeface="Arial"/>
                <a:cs typeface="Arial"/>
              </a:rPr>
              <a:t>r</a:t>
            </a:r>
            <a:r>
              <a:rPr dirty="0" smtClean="0" sz="1000">
                <a:latin typeface="Arial"/>
                <a:cs typeface="Arial"/>
              </a:rPr>
              <a:t>i</a:t>
            </a:r>
            <a:r>
              <a:rPr dirty="0" smtClean="0" sz="1000">
                <a:latin typeface="Arial"/>
                <a:cs typeface="Arial"/>
              </a:rPr>
              <a:t>g</a:t>
            </a:r>
            <a:r>
              <a:rPr dirty="0" smtClean="0" sz="1000">
                <a:latin typeface="Arial"/>
                <a:cs typeface="Arial"/>
              </a:rPr>
              <a:t>i</a:t>
            </a:r>
            <a:r>
              <a:rPr dirty="0" smtClean="0" sz="100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15587" y="1740661"/>
            <a:ext cx="3258793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681">
              <a:lnSpc>
                <a:spcPct val="95825"/>
              </a:lnSpc>
            </a:pPr>
            <a:r>
              <a:rPr dirty="0" smtClean="0" spc="-3" sz="1000">
                <a:latin typeface="Arial"/>
                <a:cs typeface="Arial"/>
              </a:rPr>
              <a:t>C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y</a:t>
            </a:r>
            <a:r>
              <a:rPr dirty="0" smtClean="0" spc="-3" sz="1000">
                <a:latin typeface="Arial"/>
                <a:cs typeface="Arial"/>
              </a:rPr>
              <a:t>/</a:t>
            </a:r>
            <a:r>
              <a:rPr dirty="0" smtClean="0" spc="-3" sz="1000">
                <a:latin typeface="Arial"/>
                <a:cs typeface="Arial"/>
              </a:rPr>
              <a:t>S</a:t>
            </a:r>
            <a:r>
              <a:rPr dirty="0" smtClean="0" spc="-3" sz="1000">
                <a:latin typeface="Arial"/>
                <a:cs typeface="Arial"/>
              </a:rPr>
              <a:t>ta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e/Z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5587" y="1940305"/>
            <a:ext cx="3258793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681">
              <a:lnSpc>
                <a:spcPct val="95825"/>
              </a:lnSpc>
            </a:pP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e</a:t>
            </a:r>
            <a:r>
              <a:rPr dirty="0" smtClean="0" spc="-2" sz="1000">
                <a:latin typeface="Arial"/>
                <a:cs typeface="Arial"/>
              </a:rPr>
              <a:t>c</a:t>
            </a:r>
            <a:r>
              <a:rPr dirty="0" smtClean="0" spc="-2" sz="1000">
                <a:latin typeface="Arial"/>
                <a:cs typeface="Arial"/>
              </a:rPr>
              <a:t>i</a:t>
            </a:r>
            <a:r>
              <a:rPr dirty="0" smtClean="0" spc="-2" sz="1000">
                <a:latin typeface="Arial"/>
                <a:cs typeface="Arial"/>
              </a:rPr>
              <a:t>al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I</a:t>
            </a:r>
            <a:r>
              <a:rPr dirty="0" smtClean="0" spc="-2" sz="1000">
                <a:latin typeface="Arial"/>
                <a:cs typeface="Arial"/>
              </a:rPr>
              <a:t>n</a:t>
            </a: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tru</a:t>
            </a:r>
            <a:r>
              <a:rPr dirty="0" smtClean="0" spc="-2" sz="1000">
                <a:latin typeface="Arial"/>
                <a:cs typeface="Arial"/>
              </a:rPr>
              <a:t>c</a:t>
            </a: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i</a:t>
            </a:r>
            <a:r>
              <a:rPr dirty="0" smtClean="0" spc="-2" sz="1000">
                <a:latin typeface="Arial"/>
                <a:cs typeface="Arial"/>
              </a:rPr>
              <a:t>o</a:t>
            </a:r>
            <a:r>
              <a:rPr dirty="0" smtClean="0" spc="-2" sz="1000">
                <a:latin typeface="Arial"/>
                <a:cs typeface="Arial"/>
              </a:rPr>
              <a:t>n</a:t>
            </a: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588" y="1135633"/>
            <a:ext cx="3088259" cy="205740"/>
          </a:xfrm>
          <a:prstGeom prst="rect">
            <a:avLst/>
          </a:prstGeom>
        </p:spPr>
        <p:txBody>
          <a:bodyPr bIns="0" lIns="0" rIns="0" rtlCol="0" tIns="889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-1" sz="1000">
                <a:latin typeface="Arial"/>
                <a:cs typeface="Arial"/>
              </a:rPr>
              <a:t>Cons</a:t>
            </a:r>
            <a:r>
              <a:rPr dirty="0" smtClean="0" spc="-1" sz="1000">
                <a:latin typeface="Arial"/>
                <a:cs typeface="Arial"/>
              </a:rPr>
              <a:t>i</a:t>
            </a:r>
            <a:r>
              <a:rPr dirty="0" smtClean="0" spc="-1" sz="1000">
                <a:latin typeface="Arial"/>
                <a:cs typeface="Arial"/>
              </a:rPr>
              <a:t>g</a:t>
            </a:r>
            <a:r>
              <a:rPr dirty="0" smtClean="0" spc="-1" sz="1000">
                <a:latin typeface="Arial"/>
                <a:cs typeface="Arial"/>
              </a:rPr>
              <a:t>n</a:t>
            </a:r>
            <a:r>
              <a:rPr dirty="0" smtClean="0" spc="-1" sz="1000">
                <a:latin typeface="Arial"/>
                <a:cs typeface="Arial"/>
              </a:rPr>
              <a:t>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588" y="1341373"/>
            <a:ext cx="3088259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-1" sz="1000">
                <a:latin typeface="Arial"/>
                <a:cs typeface="Arial"/>
              </a:rPr>
              <a:t>S</a:t>
            </a:r>
            <a:r>
              <a:rPr dirty="0" smtClean="0" spc="-1" sz="1000">
                <a:latin typeface="Arial"/>
                <a:cs typeface="Arial"/>
              </a:rPr>
              <a:t>tre</a:t>
            </a:r>
            <a:r>
              <a:rPr dirty="0" smtClean="0" spc="-1" sz="1000">
                <a:latin typeface="Arial"/>
                <a:cs typeface="Arial"/>
              </a:rPr>
              <a:t>e</a:t>
            </a:r>
            <a:r>
              <a:rPr dirty="0" smtClean="0" spc="-1" sz="100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588" y="1541017"/>
            <a:ext cx="3088259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1000">
                <a:latin typeface="Arial"/>
                <a:cs typeface="Arial"/>
              </a:rPr>
              <a:t>De</a:t>
            </a:r>
            <a:r>
              <a:rPr dirty="0" smtClean="0" spc="0" sz="1000">
                <a:latin typeface="Arial"/>
                <a:cs typeface="Arial"/>
              </a:rPr>
              <a:t>s</a:t>
            </a:r>
            <a:r>
              <a:rPr dirty="0" smtClean="0" spc="0" sz="1000">
                <a:latin typeface="Arial"/>
                <a:cs typeface="Arial"/>
              </a:rPr>
              <a:t>t</a:t>
            </a:r>
            <a:r>
              <a:rPr dirty="0" smtClean="0" spc="0" sz="1000">
                <a:latin typeface="Arial"/>
                <a:cs typeface="Arial"/>
              </a:rPr>
              <a:t>i</a:t>
            </a:r>
            <a:r>
              <a:rPr dirty="0" smtClean="0" spc="0" sz="1000">
                <a:latin typeface="Arial"/>
                <a:cs typeface="Arial"/>
              </a:rPr>
              <a:t>n</a:t>
            </a:r>
            <a:r>
              <a:rPr dirty="0" smtClean="0" spc="0" sz="1000">
                <a:latin typeface="Arial"/>
                <a:cs typeface="Arial"/>
              </a:rPr>
              <a:t>a</a:t>
            </a:r>
            <a:r>
              <a:rPr dirty="0" smtClean="0" spc="0" sz="1000">
                <a:latin typeface="Arial"/>
                <a:cs typeface="Arial"/>
              </a:rPr>
              <a:t>t</a:t>
            </a:r>
            <a:r>
              <a:rPr dirty="0" smtClean="0" spc="0" sz="1000">
                <a:latin typeface="Arial"/>
                <a:cs typeface="Arial"/>
              </a:rPr>
              <a:t>i</a:t>
            </a:r>
            <a:r>
              <a:rPr dirty="0" smtClean="0" spc="0" sz="1000"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588" y="1740661"/>
            <a:ext cx="3088259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-3" sz="1000">
                <a:latin typeface="Arial"/>
                <a:cs typeface="Arial"/>
              </a:rPr>
              <a:t>C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y</a:t>
            </a:r>
            <a:r>
              <a:rPr dirty="0" smtClean="0" spc="-3" sz="1000">
                <a:latin typeface="Arial"/>
                <a:cs typeface="Arial"/>
              </a:rPr>
              <a:t>/</a:t>
            </a:r>
            <a:r>
              <a:rPr dirty="0" smtClean="0" spc="-3" sz="1000">
                <a:latin typeface="Arial"/>
                <a:cs typeface="Arial"/>
              </a:rPr>
              <a:t>S</a:t>
            </a:r>
            <a:r>
              <a:rPr dirty="0" smtClean="0" spc="-3" sz="1000">
                <a:latin typeface="Arial"/>
                <a:cs typeface="Arial"/>
              </a:rPr>
              <a:t>ta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e/Z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3588" y="1940305"/>
            <a:ext cx="3088259" cy="199644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1000">
                <a:latin typeface="Arial"/>
                <a:cs typeface="Arial"/>
              </a:rPr>
              <a:t>Rou</a:t>
            </a:r>
            <a:r>
              <a:rPr dirty="0" smtClean="0" spc="0" sz="1000">
                <a:latin typeface="Arial"/>
                <a:cs typeface="Arial"/>
              </a:rPr>
              <a:t>t</a:t>
            </a:r>
            <a:r>
              <a:rPr dirty="0" smtClean="0" spc="0" sz="1000">
                <a:latin typeface="Arial"/>
                <a:cs typeface="Arial"/>
              </a:rPr>
              <a:t>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840" y="578103"/>
            <a:ext cx="114985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77916" y="707644"/>
            <a:ext cx="114974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