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685800" y="1233487"/>
            <a:ext cx="6400800" cy="0"/>
          </a:xfrm>
          <a:custGeom>
            <a:avLst/>
            <a:gdLst/>
            <a:ahLst/>
            <a:cxnLst/>
            <a:rect b="b" l="l" r="r" t="t"/>
            <a:pathLst>
              <a:path h="0" w="640080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0954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685800" y="1225550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685800" y="1225550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688848" y="1225550"/>
            <a:ext cx="6395974" cy="0"/>
          </a:xfrm>
          <a:custGeom>
            <a:avLst/>
            <a:gdLst/>
            <a:ahLst/>
            <a:cxnLst/>
            <a:rect b="b" l="l" r="r" t="t"/>
            <a:pathLst>
              <a:path h="0" w="6395974">
                <a:moveTo>
                  <a:pt x="0" y="0"/>
                </a:moveTo>
                <a:lnTo>
                  <a:pt x="6395974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084822" y="1225550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084822" y="1225550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685800" y="1233932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14986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084822" y="1233932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14986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685800" y="1242314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685800" y="1242314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688848" y="1242314"/>
            <a:ext cx="6395974" cy="0"/>
          </a:xfrm>
          <a:custGeom>
            <a:avLst/>
            <a:gdLst/>
            <a:ahLst/>
            <a:cxnLst/>
            <a:rect b="b" l="l" r="r" t="t"/>
            <a:pathLst>
              <a:path h="0" w="6395974">
                <a:moveTo>
                  <a:pt x="0" y="0"/>
                </a:moveTo>
                <a:lnTo>
                  <a:pt x="6395974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7084822" y="1242314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7084822" y="1242314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685800" y="1733550"/>
            <a:ext cx="6400800" cy="0"/>
          </a:xfrm>
          <a:custGeom>
            <a:avLst/>
            <a:gdLst/>
            <a:ahLst/>
            <a:cxnLst/>
            <a:rect b="b" l="l" r="r" t="t"/>
            <a:pathLst>
              <a:path h="0" w="640080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1590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685800" y="1725421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685800" y="1725421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688848" y="1725421"/>
            <a:ext cx="6395974" cy="0"/>
          </a:xfrm>
          <a:custGeom>
            <a:avLst/>
            <a:gdLst/>
            <a:ahLst/>
            <a:cxnLst/>
            <a:rect b="b" l="l" r="r" t="t"/>
            <a:pathLst>
              <a:path h="0" w="6395974">
                <a:moveTo>
                  <a:pt x="0" y="0"/>
                </a:moveTo>
                <a:lnTo>
                  <a:pt x="6395974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084822" y="1725421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084822" y="1725421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685800" y="1733803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14986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084822" y="1733803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14986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85800" y="1742185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85800" y="1742185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88848" y="1742185"/>
            <a:ext cx="6395974" cy="0"/>
          </a:xfrm>
          <a:custGeom>
            <a:avLst/>
            <a:gdLst/>
            <a:ahLst/>
            <a:cxnLst/>
            <a:rect b="b" l="l" r="r" t="t"/>
            <a:pathLst>
              <a:path h="0" w="6395974">
                <a:moveTo>
                  <a:pt x="0" y="0"/>
                </a:moveTo>
                <a:lnTo>
                  <a:pt x="6395974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084822" y="1742185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084822" y="1742185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8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85800" y="7116127"/>
            <a:ext cx="6400800" cy="0"/>
          </a:xfrm>
          <a:custGeom>
            <a:avLst/>
            <a:gdLst/>
            <a:ahLst/>
            <a:cxnLst/>
            <a:rect b="b" l="l" r="r" t="t"/>
            <a:pathLst>
              <a:path h="0" w="640080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0955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685800" y="7108825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7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685800" y="7108825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7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688848" y="7108825"/>
            <a:ext cx="6395974" cy="0"/>
          </a:xfrm>
          <a:custGeom>
            <a:avLst/>
            <a:gdLst/>
            <a:ahLst/>
            <a:cxnLst/>
            <a:rect b="b" l="l" r="r" t="t"/>
            <a:pathLst>
              <a:path h="0" w="6395974">
                <a:moveTo>
                  <a:pt x="0" y="0"/>
                </a:moveTo>
                <a:lnTo>
                  <a:pt x="6395974" y="0"/>
                </a:lnTo>
              </a:path>
            </a:pathLst>
          </a:custGeom>
          <a:ln w="4317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084822" y="7108825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7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084822" y="7108825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7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685800" y="7117207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14986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084822" y="7117207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14986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685800" y="7125589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7">
            <a:solidFill>
              <a:srgbClr val="9F9F9F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685800" y="7125589"/>
            <a:ext cx="3048" cy="0"/>
          </a:xfrm>
          <a:custGeom>
            <a:avLst/>
            <a:gdLst/>
            <a:ahLst/>
            <a:cxnLst/>
            <a:rect b="b" l="l" r="r" t="t"/>
            <a:pathLst>
              <a:path h="0"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4317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688848" y="7125589"/>
            <a:ext cx="6395974" cy="0"/>
          </a:xfrm>
          <a:custGeom>
            <a:avLst/>
            <a:gdLst/>
            <a:ahLst/>
            <a:cxnLst/>
            <a:rect b="b" l="l" r="r" t="t"/>
            <a:pathLst>
              <a:path h="0" w="6395974">
                <a:moveTo>
                  <a:pt x="0" y="0"/>
                </a:moveTo>
                <a:lnTo>
                  <a:pt x="6395974" y="0"/>
                </a:lnTo>
              </a:path>
            </a:pathLst>
          </a:custGeom>
          <a:ln w="4317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084822" y="7125589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7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084822" y="7125589"/>
            <a:ext cx="3047" cy="0"/>
          </a:xfrm>
          <a:custGeom>
            <a:avLst/>
            <a:gdLst/>
            <a:ahLst/>
            <a:cxnLst/>
            <a:rect b="b" l="l" r="r" t="t"/>
            <a:pathLst>
              <a:path h="0" w="3047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4317">
            <a:solidFill>
              <a:srgbClr val="E2E2E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107438" y="500744"/>
            <a:ext cx="3624935" cy="482600"/>
          </a:xfrm>
          <a:prstGeom prst="rect">
            <a:avLst/>
          </a:prstGeom>
        </p:spPr>
        <p:txBody>
          <a:bodyPr bIns="0" lIns="0" rIns="0" rtlCol="0" tIns="24003" wrap="square">
            <a:noAutofit/>
          </a:bodyPr>
          <a:lstStyle/>
          <a:p>
            <a:pPr marL="12700">
              <a:lnSpc>
                <a:spcPts val="3779"/>
              </a:lnSpc>
            </a:pPr>
            <a:r>
              <a:rPr b="1" dirty="0" smtClean="0" sz="3600">
                <a:solidFill>
                  <a:srgbClr val="3C85C5"/>
                </a:solidFill>
                <a:latin typeface="Arial"/>
                <a:cs typeface="Arial"/>
              </a:rPr>
              <a:t>Meeting</a:t>
            </a:r>
            <a:r>
              <a:rPr b="1" dirty="0" smtClean="0" sz="3600">
                <a:solidFill>
                  <a:srgbClr val="3C85C5"/>
                </a:solidFill>
                <a:latin typeface="Arial"/>
                <a:cs typeface="Arial"/>
              </a:rPr>
              <a:t> </a:t>
            </a:r>
            <a:r>
              <a:rPr b="1" dirty="0" smtClean="0" sz="3600">
                <a:solidFill>
                  <a:srgbClr val="3C85C5"/>
                </a:solidFill>
                <a:latin typeface="Arial"/>
                <a:cs typeface="Arial"/>
              </a:rPr>
              <a:t>Agenda</a:t>
            </a:r>
            <a:endParaRPr sz="3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87170" y="1371640"/>
            <a:ext cx="1595978" cy="203707"/>
          </a:xfrm>
          <a:prstGeom prst="rect">
            <a:avLst/>
          </a:prstGeom>
        </p:spPr>
        <p:txBody>
          <a:bodyPr bIns="0" lIns="0" rIns="0" rtlCol="0" tIns="9747" wrap="square">
            <a:noAutofit/>
          </a:bodyPr>
          <a:lstStyle/>
          <a:p>
            <a:pPr marL="12700">
              <a:lnSpc>
                <a:spcPts val="1535"/>
              </a:lnSpc>
            </a:pPr>
            <a:r>
              <a:rPr b="1" dirty="0" smtClean="0" spc="0" sz="1400">
                <a:solidFill>
                  <a:srgbClr val="666666"/>
                </a:solidFill>
                <a:latin typeface="Arial"/>
                <a:cs typeface="Arial"/>
              </a:rPr>
              <a:t>D</a:t>
            </a:r>
            <a:r>
              <a:rPr b="1" dirty="0" smtClean="0" spc="0" sz="1400">
                <a:solidFill>
                  <a:srgbClr val="666666"/>
                </a:solidFill>
                <a:latin typeface="Arial"/>
                <a:cs typeface="Arial"/>
              </a:rPr>
              <a:t>ate:</a:t>
            </a:r>
            <a:r>
              <a:rPr b="1" dirty="0" smtClean="0" spc="0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F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eb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22,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0" sz="1400">
                <a:solidFill>
                  <a:srgbClr val="666666"/>
                </a:solidFill>
                <a:latin typeface="Arial"/>
                <a:cs typeface="Arial"/>
              </a:rPr>
              <a:t>2024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78251" y="1371640"/>
            <a:ext cx="1218570" cy="203707"/>
          </a:xfrm>
          <a:prstGeom prst="rect">
            <a:avLst/>
          </a:prstGeom>
        </p:spPr>
        <p:txBody>
          <a:bodyPr bIns="0" lIns="0" rIns="0" rtlCol="0" tIns="9747" wrap="square">
            <a:noAutofit/>
          </a:bodyPr>
          <a:lstStyle/>
          <a:p>
            <a:pPr marL="12700">
              <a:lnSpc>
                <a:spcPts val="1535"/>
              </a:lnSpc>
            </a:pP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T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i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m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e: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9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: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00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am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91253" y="1371640"/>
            <a:ext cx="1622091" cy="203707"/>
          </a:xfrm>
          <a:prstGeom prst="rect">
            <a:avLst/>
          </a:prstGeom>
        </p:spPr>
        <p:txBody>
          <a:bodyPr bIns="0" lIns="0" rIns="0" rtlCol="0" tIns="9747" wrap="square">
            <a:noAutofit/>
          </a:bodyPr>
          <a:lstStyle/>
          <a:p>
            <a:pPr marL="12700">
              <a:lnSpc>
                <a:spcPts val="1535"/>
              </a:lnSpc>
            </a:pP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L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o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cat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i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o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n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:</a:t>
            </a:r>
            <a:r>
              <a:rPr b="1" dirty="0" smtClean="0" spc="-1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R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oom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mtClean="0" spc="-1" sz="1400">
                <a:solidFill>
                  <a:srgbClr val="666666"/>
                </a:solidFill>
                <a:latin typeface="Arial"/>
                <a:cs typeface="Arial"/>
              </a:rPr>
              <a:t>42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3100" y="2068504"/>
            <a:ext cx="2816707" cy="254000"/>
          </a:xfrm>
          <a:prstGeom prst="rect">
            <a:avLst/>
          </a:prstGeom>
        </p:spPr>
        <p:txBody>
          <a:bodyPr bIns="0" lIns="0" rIns="0" rtlCol="0" tIns="12319" wrap="square">
            <a:noAutofit/>
          </a:bodyPr>
          <a:lstStyle/>
          <a:p>
            <a:pPr marL="12700">
              <a:lnSpc>
                <a:spcPts val="1939"/>
              </a:lnSpc>
            </a:pPr>
            <a:r>
              <a:rPr b="1" dirty="0" smtClean="0" spc="0" sz="1800">
                <a:latin typeface="Arial"/>
                <a:cs typeface="Arial"/>
              </a:rPr>
              <a:t>T</a:t>
            </a:r>
            <a:r>
              <a:rPr b="1" dirty="0" smtClean="0" spc="0" sz="1800">
                <a:latin typeface="Arial"/>
                <a:cs typeface="Arial"/>
              </a:rPr>
              <a:t>o</a:t>
            </a:r>
            <a:r>
              <a:rPr b="1" dirty="0" smtClean="0" spc="0" sz="1800">
                <a:latin typeface="Arial"/>
                <a:cs typeface="Arial"/>
              </a:rPr>
              <a:t>p</a:t>
            </a:r>
            <a:r>
              <a:rPr b="1" dirty="0" smtClean="0" spc="0" sz="1800">
                <a:latin typeface="Arial"/>
                <a:cs typeface="Arial"/>
              </a:rPr>
              <a:t>i</a:t>
            </a:r>
            <a:r>
              <a:rPr b="1" dirty="0" smtClean="0" spc="0" sz="1800">
                <a:latin typeface="Arial"/>
                <a:cs typeface="Arial"/>
              </a:rPr>
              <a:t>c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b="1" dirty="0" smtClean="0" spc="0" sz="1800">
                <a:latin typeface="Arial"/>
                <a:cs typeface="Arial"/>
              </a:rPr>
              <a:t>1</a:t>
            </a:r>
            <a:r>
              <a:rPr b="1" dirty="0" smtClean="0" spc="0" sz="1800">
                <a:latin typeface="Arial"/>
                <a:cs typeface="Arial"/>
              </a:rPr>
              <a:t>: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i</a:t>
            </a:r>
            <a:r>
              <a:rPr dirty="0" smtClean="0" spc="0" sz="1800">
                <a:latin typeface="Arial"/>
                <a:cs typeface="Arial"/>
              </a:rPr>
              <a:t>tle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o</a:t>
            </a:r>
            <a:r>
              <a:rPr dirty="0" smtClean="0" spc="0" sz="1800">
                <a:latin typeface="Arial"/>
                <a:cs typeface="Arial"/>
              </a:rPr>
              <a:t>f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First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o</a:t>
            </a:r>
            <a:r>
              <a:rPr dirty="0" smtClean="0" spc="0" sz="1800">
                <a:latin typeface="Arial"/>
                <a:cs typeface="Arial"/>
              </a:rPr>
              <a:t>p</a:t>
            </a:r>
            <a:r>
              <a:rPr dirty="0" smtClean="0" spc="0" sz="1800">
                <a:latin typeface="Arial"/>
                <a:cs typeface="Arial"/>
              </a:rPr>
              <a:t>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2363422"/>
            <a:ext cx="140309" cy="581659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●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8"/>
              </a:spcBef>
            </a:pPr>
            <a:r>
              <a:rPr dirty="0" smtClean="0" sz="1200">
                <a:latin typeface="Arial"/>
                <a:cs typeface="Arial"/>
              </a:rPr>
              <a:t>●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15"/>
              </a:spcBef>
            </a:pPr>
            <a:r>
              <a:rPr dirty="0" smtClean="0" sz="1200">
                <a:latin typeface="Arial"/>
                <a:cs typeface="Arial"/>
              </a:rPr>
              <a:t>●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04" y="2363422"/>
            <a:ext cx="2181555" cy="581659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z="1200">
                <a:latin typeface="Arial"/>
                <a:cs typeface="Arial"/>
              </a:rPr>
              <a:t>D</a:t>
            </a:r>
            <a:r>
              <a:rPr dirty="0" smtClean="0" sz="1200">
                <a:latin typeface="Arial"/>
                <a:cs typeface="Arial"/>
              </a:rPr>
              <a:t>i</a:t>
            </a:r>
            <a:r>
              <a:rPr dirty="0" smtClean="0" sz="1200">
                <a:latin typeface="Arial"/>
                <a:cs typeface="Arial"/>
              </a:rPr>
              <a:t>sc</a:t>
            </a:r>
            <a:r>
              <a:rPr dirty="0" smtClean="0" sz="1200">
                <a:latin typeface="Arial"/>
                <a:cs typeface="Arial"/>
              </a:rPr>
              <a:t>u</a:t>
            </a:r>
            <a:r>
              <a:rPr dirty="0" smtClean="0" sz="1200">
                <a:latin typeface="Arial"/>
                <a:cs typeface="Arial"/>
              </a:rPr>
              <a:t>ssion</a:t>
            </a:r>
            <a:r>
              <a:rPr dirty="0" smtClean="0" sz="1200">
                <a:latin typeface="Arial"/>
                <a:cs typeface="Arial"/>
              </a:rPr>
              <a:t> </a:t>
            </a:r>
            <a:r>
              <a:rPr dirty="0" smtClean="0" sz="1200">
                <a:latin typeface="Arial"/>
                <a:cs typeface="Arial"/>
              </a:rPr>
              <a:t>p</a:t>
            </a:r>
            <a:r>
              <a:rPr dirty="0" smtClean="0" sz="1200">
                <a:latin typeface="Arial"/>
                <a:cs typeface="Arial"/>
              </a:rPr>
              <a:t>o</a:t>
            </a:r>
            <a:r>
              <a:rPr dirty="0" smtClean="0" sz="1200">
                <a:latin typeface="Arial"/>
                <a:cs typeface="Arial"/>
              </a:rPr>
              <a:t>i</a:t>
            </a:r>
            <a:r>
              <a:rPr dirty="0" smtClean="0" sz="1200">
                <a:latin typeface="Arial"/>
                <a:cs typeface="Arial"/>
              </a:rPr>
              <a:t>n</a:t>
            </a:r>
            <a:r>
              <a:rPr dirty="0" smtClean="0" sz="1200">
                <a:latin typeface="Arial"/>
                <a:cs typeface="Arial"/>
              </a:rPr>
              <a:t>t</a:t>
            </a:r>
            <a:r>
              <a:rPr dirty="0" smtClean="0" sz="1200">
                <a:latin typeface="Arial"/>
                <a:cs typeface="Arial"/>
              </a:rPr>
              <a:t> </a:t>
            </a:r>
            <a:r>
              <a:rPr dirty="0" smtClean="0" sz="1200">
                <a:latin typeface="Arial"/>
                <a:cs typeface="Arial"/>
              </a:rPr>
              <a:t>l</a:t>
            </a:r>
            <a:r>
              <a:rPr dirty="0" smtClean="0" sz="1200">
                <a:latin typeface="Arial"/>
                <a:cs typeface="Arial"/>
              </a:rPr>
              <a:t>i</a:t>
            </a:r>
            <a:r>
              <a:rPr dirty="0" smtClean="0" sz="1200">
                <a:latin typeface="Arial"/>
                <a:cs typeface="Arial"/>
              </a:rPr>
              <a:t>st</a:t>
            </a:r>
            <a:r>
              <a:rPr dirty="0" smtClean="0" sz="1200">
                <a:latin typeface="Arial"/>
                <a:cs typeface="Arial"/>
              </a:rPr>
              <a:t> </a:t>
            </a:r>
            <a:r>
              <a:rPr dirty="0" smtClean="0" sz="1200">
                <a:latin typeface="Arial"/>
                <a:cs typeface="Arial"/>
              </a:rPr>
              <a:t>w</a:t>
            </a:r>
            <a:r>
              <a:rPr dirty="0" smtClean="0" sz="1200">
                <a:latin typeface="Arial"/>
                <a:cs typeface="Arial"/>
              </a:rPr>
              <a:t>ith</a:t>
            </a:r>
            <a:r>
              <a:rPr dirty="0" smtClean="0" sz="1200">
                <a:latin typeface="Arial"/>
                <a:cs typeface="Arial"/>
              </a:rPr>
              <a:t> </a:t>
            </a:r>
            <a:r>
              <a:rPr dirty="0" smtClean="0" sz="1200">
                <a:latin typeface="Arial"/>
                <a:cs typeface="Arial"/>
              </a:rPr>
              <a:t>b</a:t>
            </a:r>
            <a:r>
              <a:rPr dirty="0" smtClean="0" sz="1200">
                <a:latin typeface="Arial"/>
                <a:cs typeface="Arial"/>
              </a:rPr>
              <a:t>u</a:t>
            </a:r>
            <a:r>
              <a:rPr dirty="0" smtClean="0" sz="1200">
                <a:latin typeface="Arial"/>
                <a:cs typeface="Arial"/>
              </a:rPr>
              <a:t>l</a:t>
            </a:r>
            <a:r>
              <a:rPr dirty="0" smtClean="0" sz="1200">
                <a:latin typeface="Arial"/>
                <a:cs typeface="Arial"/>
              </a:rPr>
              <a:t>l</a:t>
            </a:r>
            <a:r>
              <a:rPr dirty="0" smtClean="0" sz="1200">
                <a:latin typeface="Arial"/>
                <a:cs typeface="Arial"/>
              </a:rPr>
              <a:t>e</a:t>
            </a:r>
            <a:r>
              <a:rPr dirty="0" smtClean="0" sz="1200">
                <a:latin typeface="Arial"/>
                <a:cs typeface="Arial"/>
              </a:rPr>
              <a:t>ts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138"/>
              </a:spcBef>
            </a:pPr>
            <a:r>
              <a:rPr dirty="0" smtClean="0" spc="0" sz="1200">
                <a:latin typeface="Arial"/>
                <a:cs typeface="Arial"/>
              </a:rPr>
              <a:t>S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c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lk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g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int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215"/>
              </a:spcBef>
            </a:pP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h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r</a:t>
            </a: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lk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g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00" y="3230173"/>
            <a:ext cx="3147491" cy="254000"/>
          </a:xfrm>
          <a:prstGeom prst="rect">
            <a:avLst/>
          </a:prstGeom>
        </p:spPr>
        <p:txBody>
          <a:bodyPr bIns="0" lIns="0" rIns="0" rtlCol="0" tIns="12319" wrap="square">
            <a:noAutofit/>
          </a:bodyPr>
          <a:lstStyle/>
          <a:p>
            <a:pPr marL="12700">
              <a:lnSpc>
                <a:spcPts val="1939"/>
              </a:lnSpc>
            </a:pPr>
            <a:r>
              <a:rPr b="1" dirty="0" smtClean="0" spc="0" sz="1800">
                <a:latin typeface="Arial"/>
                <a:cs typeface="Arial"/>
              </a:rPr>
              <a:t>T</a:t>
            </a:r>
            <a:r>
              <a:rPr b="1" dirty="0" smtClean="0" spc="0" sz="1800">
                <a:latin typeface="Arial"/>
                <a:cs typeface="Arial"/>
              </a:rPr>
              <a:t>o</a:t>
            </a:r>
            <a:r>
              <a:rPr b="1" dirty="0" smtClean="0" spc="0" sz="1800">
                <a:latin typeface="Arial"/>
                <a:cs typeface="Arial"/>
              </a:rPr>
              <a:t>p</a:t>
            </a:r>
            <a:r>
              <a:rPr b="1" dirty="0" smtClean="0" spc="0" sz="1800">
                <a:latin typeface="Arial"/>
                <a:cs typeface="Arial"/>
              </a:rPr>
              <a:t>i</a:t>
            </a:r>
            <a:r>
              <a:rPr b="1" dirty="0" smtClean="0" spc="0" sz="1800">
                <a:latin typeface="Arial"/>
                <a:cs typeface="Arial"/>
              </a:rPr>
              <a:t>c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b="1" dirty="0" smtClean="0" spc="0" sz="1800">
                <a:latin typeface="Arial"/>
                <a:cs typeface="Arial"/>
              </a:rPr>
              <a:t>2</a:t>
            </a:r>
            <a:r>
              <a:rPr b="1" dirty="0" smtClean="0" spc="0" sz="1800">
                <a:latin typeface="Arial"/>
                <a:cs typeface="Arial"/>
              </a:rPr>
              <a:t>: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i</a:t>
            </a:r>
            <a:r>
              <a:rPr dirty="0" smtClean="0" spc="0" sz="1800">
                <a:latin typeface="Arial"/>
                <a:cs typeface="Arial"/>
              </a:rPr>
              <a:t>tle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o</a:t>
            </a:r>
            <a:r>
              <a:rPr dirty="0" smtClean="0" spc="0" sz="1800">
                <a:latin typeface="Arial"/>
                <a:cs typeface="Arial"/>
              </a:rPr>
              <a:t>f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S</a:t>
            </a:r>
            <a:r>
              <a:rPr dirty="0" smtClean="0" spc="0" sz="1800">
                <a:latin typeface="Arial"/>
                <a:cs typeface="Arial"/>
              </a:rPr>
              <a:t>e</a:t>
            </a:r>
            <a:r>
              <a:rPr dirty="0" smtClean="0" spc="0" sz="1800">
                <a:latin typeface="Arial"/>
                <a:cs typeface="Arial"/>
              </a:rPr>
              <a:t>cond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o</a:t>
            </a:r>
            <a:r>
              <a:rPr dirty="0" smtClean="0" spc="0" sz="1800">
                <a:latin typeface="Arial"/>
                <a:cs typeface="Arial"/>
              </a:rPr>
              <a:t>p</a:t>
            </a:r>
            <a:r>
              <a:rPr dirty="0" smtClean="0" spc="0" sz="1800">
                <a:latin typeface="Arial"/>
                <a:cs typeface="Arial"/>
              </a:rPr>
              <a:t>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525091"/>
            <a:ext cx="176580" cy="580136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4" sz="120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8"/>
              </a:spcBef>
            </a:pPr>
            <a:r>
              <a:rPr b="1" dirty="0" smtClean="0" spc="4" sz="120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204"/>
              </a:spcBef>
            </a:pPr>
            <a:r>
              <a:rPr b="1" dirty="0" smtClean="0" spc="4" sz="1200"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3525091"/>
            <a:ext cx="2334564" cy="580136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sc</a:t>
            </a:r>
            <a:r>
              <a:rPr dirty="0" smtClean="0" spc="0" sz="1200">
                <a:latin typeface="Arial"/>
                <a:cs typeface="Arial"/>
              </a:rPr>
              <a:t>u</a:t>
            </a:r>
            <a:r>
              <a:rPr dirty="0" smtClean="0" spc="0" sz="1200">
                <a:latin typeface="Arial"/>
                <a:cs typeface="Arial"/>
              </a:rPr>
              <a:t>ssion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l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st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w</a:t>
            </a:r>
            <a:r>
              <a:rPr dirty="0" smtClean="0" spc="0" sz="1200">
                <a:latin typeface="Arial"/>
                <a:cs typeface="Arial"/>
              </a:rPr>
              <a:t>ith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u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b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rs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138"/>
              </a:spcBef>
            </a:pPr>
            <a:r>
              <a:rPr dirty="0" smtClean="0" spc="0" sz="1200">
                <a:latin typeface="Arial"/>
                <a:cs typeface="Arial"/>
              </a:rPr>
              <a:t>S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c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lk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g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int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204"/>
              </a:spcBef>
            </a:pP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h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r</a:t>
            </a: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lk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g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100" y="4391461"/>
            <a:ext cx="2892831" cy="254000"/>
          </a:xfrm>
          <a:prstGeom prst="rect">
            <a:avLst/>
          </a:prstGeom>
        </p:spPr>
        <p:txBody>
          <a:bodyPr bIns="0" lIns="0" rIns="0" rtlCol="0" tIns="12319" wrap="square">
            <a:noAutofit/>
          </a:bodyPr>
          <a:lstStyle/>
          <a:p>
            <a:pPr marL="12700">
              <a:lnSpc>
                <a:spcPts val="1939"/>
              </a:lnSpc>
            </a:pPr>
            <a:r>
              <a:rPr b="1" dirty="0" smtClean="0" spc="0" sz="1800">
                <a:latin typeface="Arial"/>
                <a:cs typeface="Arial"/>
              </a:rPr>
              <a:t>T</a:t>
            </a:r>
            <a:r>
              <a:rPr b="1" dirty="0" smtClean="0" spc="0" sz="1800">
                <a:latin typeface="Arial"/>
                <a:cs typeface="Arial"/>
              </a:rPr>
              <a:t>o</a:t>
            </a:r>
            <a:r>
              <a:rPr b="1" dirty="0" smtClean="0" spc="0" sz="1800">
                <a:latin typeface="Arial"/>
                <a:cs typeface="Arial"/>
              </a:rPr>
              <a:t>p</a:t>
            </a:r>
            <a:r>
              <a:rPr b="1" dirty="0" smtClean="0" spc="0" sz="1800">
                <a:latin typeface="Arial"/>
                <a:cs typeface="Arial"/>
              </a:rPr>
              <a:t>i</a:t>
            </a:r>
            <a:r>
              <a:rPr b="1" dirty="0" smtClean="0" spc="0" sz="1800">
                <a:latin typeface="Arial"/>
                <a:cs typeface="Arial"/>
              </a:rPr>
              <a:t>c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b="1" dirty="0" smtClean="0" spc="0" sz="1800">
                <a:latin typeface="Arial"/>
                <a:cs typeface="Arial"/>
              </a:rPr>
              <a:t>3</a:t>
            </a:r>
            <a:r>
              <a:rPr b="1" dirty="0" smtClean="0" spc="0" sz="1800">
                <a:latin typeface="Arial"/>
                <a:cs typeface="Arial"/>
              </a:rPr>
              <a:t>: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i</a:t>
            </a:r>
            <a:r>
              <a:rPr dirty="0" smtClean="0" spc="0" sz="1800">
                <a:latin typeface="Arial"/>
                <a:cs typeface="Arial"/>
              </a:rPr>
              <a:t>tle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o</a:t>
            </a:r>
            <a:r>
              <a:rPr dirty="0" smtClean="0" spc="0" sz="1800">
                <a:latin typeface="Arial"/>
                <a:cs typeface="Arial"/>
              </a:rPr>
              <a:t>f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h</a:t>
            </a:r>
            <a:r>
              <a:rPr dirty="0" smtClean="0" spc="0" sz="1800">
                <a:latin typeface="Arial"/>
                <a:cs typeface="Arial"/>
              </a:rPr>
              <a:t>i</a:t>
            </a:r>
            <a:r>
              <a:rPr dirty="0" smtClean="0" spc="0" sz="1800">
                <a:latin typeface="Arial"/>
                <a:cs typeface="Arial"/>
              </a:rPr>
              <a:t>rd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o</a:t>
            </a:r>
            <a:r>
              <a:rPr dirty="0" smtClean="0" spc="0" sz="1800">
                <a:latin typeface="Arial"/>
                <a:cs typeface="Arial"/>
              </a:rPr>
              <a:t>p</a:t>
            </a:r>
            <a:r>
              <a:rPr dirty="0" smtClean="0" spc="0" sz="1800">
                <a:latin typeface="Arial"/>
                <a:cs typeface="Arial"/>
              </a:rPr>
              <a:t>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4686379"/>
            <a:ext cx="193954" cy="580136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-25" sz="1200">
                <a:latin typeface="Arial"/>
                <a:cs typeface="Arial"/>
              </a:rPr>
              <a:t>A.</a:t>
            </a:r>
            <a:endParaRPr sz="1200">
              <a:latin typeface="Arial"/>
              <a:cs typeface="Arial"/>
            </a:endParaRPr>
          </a:p>
          <a:p>
            <a:pPr marL="12700" marR="3177">
              <a:lnSpc>
                <a:spcPts val="1379"/>
              </a:lnSpc>
              <a:spcBef>
                <a:spcPts val="138"/>
              </a:spcBef>
            </a:pPr>
            <a:r>
              <a:rPr b="1" dirty="0" smtClean="0" sz="1200">
                <a:latin typeface="Arial"/>
                <a:cs typeface="Arial"/>
              </a:rPr>
              <a:t>B.</a:t>
            </a:r>
            <a:r>
              <a:rPr b="1" dirty="0" smtClean="0" sz="120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  <a:p>
            <a:pPr marL="12700" marR="3177">
              <a:lnSpc>
                <a:spcPts val="1379"/>
              </a:lnSpc>
              <a:spcBef>
                <a:spcPts val="204"/>
              </a:spcBef>
            </a:pPr>
            <a:r>
              <a:rPr b="1" dirty="0" smtClean="0" sz="1200">
                <a:latin typeface="Arial"/>
                <a:cs typeface="Arial"/>
              </a:rPr>
              <a:t>C.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4686379"/>
            <a:ext cx="2156409" cy="580136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sc</a:t>
            </a:r>
            <a:r>
              <a:rPr dirty="0" smtClean="0" spc="0" sz="1200">
                <a:latin typeface="Arial"/>
                <a:cs typeface="Arial"/>
              </a:rPr>
              <a:t>u</a:t>
            </a:r>
            <a:r>
              <a:rPr dirty="0" smtClean="0" spc="0" sz="1200">
                <a:latin typeface="Arial"/>
                <a:cs typeface="Arial"/>
              </a:rPr>
              <a:t>ssion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l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st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w</a:t>
            </a:r>
            <a:r>
              <a:rPr dirty="0" smtClean="0" spc="0" sz="1200">
                <a:latin typeface="Arial"/>
                <a:cs typeface="Arial"/>
              </a:rPr>
              <a:t>ith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l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rs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138"/>
              </a:spcBef>
            </a:pPr>
            <a:r>
              <a:rPr dirty="0" smtClean="0" spc="0" sz="1200">
                <a:latin typeface="Arial"/>
                <a:cs typeface="Arial"/>
              </a:rPr>
              <a:t>S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c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lk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g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int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204"/>
              </a:spcBef>
            </a:pP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h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r</a:t>
            </a: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lk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g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100" y="5551479"/>
            <a:ext cx="3033191" cy="254000"/>
          </a:xfrm>
          <a:prstGeom prst="rect">
            <a:avLst/>
          </a:prstGeom>
        </p:spPr>
        <p:txBody>
          <a:bodyPr bIns="0" lIns="0" rIns="0" rtlCol="0" tIns="12319" wrap="square">
            <a:noAutofit/>
          </a:bodyPr>
          <a:lstStyle/>
          <a:p>
            <a:pPr marL="12700">
              <a:lnSpc>
                <a:spcPts val="1939"/>
              </a:lnSpc>
            </a:pPr>
            <a:r>
              <a:rPr b="1" dirty="0" smtClean="0" spc="0" sz="1800">
                <a:latin typeface="Arial"/>
                <a:cs typeface="Arial"/>
              </a:rPr>
              <a:t>T</a:t>
            </a:r>
            <a:r>
              <a:rPr b="1" dirty="0" smtClean="0" spc="0" sz="1800">
                <a:latin typeface="Arial"/>
                <a:cs typeface="Arial"/>
              </a:rPr>
              <a:t>o</a:t>
            </a:r>
            <a:r>
              <a:rPr b="1" dirty="0" smtClean="0" spc="0" sz="1800">
                <a:latin typeface="Arial"/>
                <a:cs typeface="Arial"/>
              </a:rPr>
              <a:t>p</a:t>
            </a:r>
            <a:r>
              <a:rPr b="1" dirty="0" smtClean="0" spc="0" sz="1800">
                <a:latin typeface="Arial"/>
                <a:cs typeface="Arial"/>
              </a:rPr>
              <a:t>i</a:t>
            </a:r>
            <a:r>
              <a:rPr b="1" dirty="0" smtClean="0" spc="0" sz="1800">
                <a:latin typeface="Arial"/>
                <a:cs typeface="Arial"/>
              </a:rPr>
              <a:t>c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b="1" dirty="0" smtClean="0" spc="0" sz="1800">
                <a:latin typeface="Arial"/>
                <a:cs typeface="Arial"/>
              </a:rPr>
              <a:t>4</a:t>
            </a:r>
            <a:r>
              <a:rPr b="1" dirty="0" smtClean="0" spc="0" sz="1800">
                <a:latin typeface="Arial"/>
                <a:cs typeface="Arial"/>
              </a:rPr>
              <a:t>:</a:t>
            </a:r>
            <a:r>
              <a:rPr b="1"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i</a:t>
            </a:r>
            <a:r>
              <a:rPr dirty="0" smtClean="0" spc="0" sz="1800">
                <a:latin typeface="Arial"/>
                <a:cs typeface="Arial"/>
              </a:rPr>
              <a:t>tle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o</a:t>
            </a:r>
            <a:r>
              <a:rPr dirty="0" smtClean="0" spc="0" sz="1800">
                <a:latin typeface="Arial"/>
                <a:cs typeface="Arial"/>
              </a:rPr>
              <a:t>f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Fo</a:t>
            </a:r>
            <a:r>
              <a:rPr dirty="0" smtClean="0" spc="0" sz="1800">
                <a:latin typeface="Arial"/>
                <a:cs typeface="Arial"/>
              </a:rPr>
              <a:t>u</a:t>
            </a:r>
            <a:r>
              <a:rPr dirty="0" smtClean="0" spc="0" sz="1800">
                <a:latin typeface="Arial"/>
                <a:cs typeface="Arial"/>
              </a:rPr>
              <a:t>rth</a:t>
            </a:r>
            <a:r>
              <a:rPr dirty="0" smtClean="0" spc="0" sz="1800">
                <a:latin typeface="Arial"/>
                <a:cs typeface="Arial"/>
              </a:rPr>
              <a:t> </a:t>
            </a:r>
            <a:r>
              <a:rPr dirty="0" smtClean="0" spc="0" sz="1800">
                <a:latin typeface="Arial"/>
                <a:cs typeface="Arial"/>
              </a:rPr>
              <a:t>T</a:t>
            </a:r>
            <a:r>
              <a:rPr dirty="0" smtClean="0" spc="0" sz="1800">
                <a:latin typeface="Arial"/>
                <a:cs typeface="Arial"/>
              </a:rPr>
              <a:t>o</a:t>
            </a:r>
            <a:r>
              <a:rPr dirty="0" smtClean="0" spc="0" sz="1800">
                <a:latin typeface="Arial"/>
                <a:cs typeface="Arial"/>
              </a:rPr>
              <a:t>p</a:t>
            </a:r>
            <a:r>
              <a:rPr dirty="0" smtClean="0" spc="0" sz="1800">
                <a:latin typeface="Arial"/>
                <a:cs typeface="Arial"/>
              </a:rPr>
              <a:t>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536" y="5846397"/>
            <a:ext cx="206298" cy="58166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algn="ctr" marL="72694">
              <a:lnSpc>
                <a:spcPts val="1325"/>
              </a:lnSpc>
            </a:pPr>
            <a:r>
              <a:rPr b="1" dirty="0" smtClean="0" sz="1200">
                <a:latin typeface="Arial"/>
                <a:cs typeface="Arial"/>
              </a:rPr>
              <a:t>I.</a:t>
            </a:r>
            <a:endParaRPr sz="1200">
              <a:latin typeface="Arial"/>
              <a:cs typeface="Arial"/>
            </a:endParaRPr>
          </a:p>
          <a:p>
            <a:pPr algn="ctr" indent="42671" marR="9767">
              <a:lnSpc>
                <a:spcPts val="1379"/>
              </a:lnSpc>
              <a:spcBef>
                <a:spcPts val="148"/>
              </a:spcBef>
            </a:pPr>
            <a:r>
              <a:rPr b="1" dirty="0" smtClean="0" sz="1200">
                <a:latin typeface="Arial"/>
                <a:cs typeface="Arial"/>
              </a:rPr>
              <a:t>II.</a:t>
            </a:r>
            <a:r>
              <a:rPr b="1" dirty="0" smtClean="0" sz="1200"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  <a:p>
            <a:pPr algn="ctr" marR="9767">
              <a:lnSpc>
                <a:spcPts val="1379"/>
              </a:lnSpc>
              <a:spcBef>
                <a:spcPts val="204"/>
              </a:spcBef>
            </a:pPr>
            <a:r>
              <a:rPr b="1" dirty="0" smtClean="0" sz="1200">
                <a:latin typeface="Arial"/>
                <a:cs typeface="Arial"/>
              </a:rPr>
              <a:t>III.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846397"/>
            <a:ext cx="2614523" cy="58166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sc</a:t>
            </a:r>
            <a:r>
              <a:rPr dirty="0" smtClean="0" spc="0" sz="1200">
                <a:latin typeface="Arial"/>
                <a:cs typeface="Arial"/>
              </a:rPr>
              <a:t>u</a:t>
            </a:r>
            <a:r>
              <a:rPr dirty="0" smtClean="0" spc="0" sz="1200">
                <a:latin typeface="Arial"/>
                <a:cs typeface="Arial"/>
              </a:rPr>
              <a:t>ssion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w</a:t>
            </a:r>
            <a:r>
              <a:rPr dirty="0" smtClean="0" spc="0" sz="1200">
                <a:latin typeface="Arial"/>
                <a:cs typeface="Arial"/>
              </a:rPr>
              <a:t>ith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ro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u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rals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148"/>
              </a:spcBef>
            </a:pPr>
            <a:r>
              <a:rPr dirty="0" smtClean="0" spc="0" sz="1200">
                <a:latin typeface="Arial"/>
                <a:cs typeface="Arial"/>
              </a:rPr>
              <a:t>S</a:t>
            </a:r>
            <a:r>
              <a:rPr dirty="0" smtClean="0" spc="0" sz="1200">
                <a:latin typeface="Arial"/>
                <a:cs typeface="Arial"/>
              </a:rPr>
              <a:t>e</a:t>
            </a:r>
            <a:r>
              <a:rPr dirty="0" smtClean="0" spc="0" sz="1200">
                <a:latin typeface="Arial"/>
                <a:cs typeface="Arial"/>
              </a:rPr>
              <a:t>c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lk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g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int</a:t>
            </a:r>
            <a:endParaRPr sz="1200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204"/>
              </a:spcBef>
            </a:pP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h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r</a:t>
            </a:r>
            <a:r>
              <a:rPr dirty="0" smtClean="0" spc="0" sz="1200">
                <a:latin typeface="Arial"/>
                <a:cs typeface="Arial"/>
              </a:rPr>
              <a:t>d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t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lk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g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i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100" y="6664341"/>
            <a:ext cx="2887596" cy="279907"/>
          </a:xfrm>
          <a:prstGeom prst="rect">
            <a:avLst/>
          </a:prstGeom>
        </p:spPr>
        <p:txBody>
          <a:bodyPr bIns="0" lIns="0" rIns="0" rtlCol="0" tIns="13652" wrap="square">
            <a:noAutofit/>
          </a:bodyPr>
          <a:lstStyle/>
          <a:p>
            <a:pPr marL="12700">
              <a:lnSpc>
                <a:spcPts val="2150"/>
              </a:lnSpc>
            </a:pPr>
            <a:r>
              <a:rPr b="1" dirty="0" smtClean="0" spc="-1" sz="2000">
                <a:solidFill>
                  <a:srgbClr val="3C85C5"/>
                </a:solidFill>
                <a:latin typeface="Arial"/>
                <a:cs typeface="Arial"/>
              </a:rPr>
              <a:t>Notes</a:t>
            </a:r>
            <a:r>
              <a:rPr b="1" dirty="0" smtClean="0" spc="-1" sz="2000">
                <a:solidFill>
                  <a:srgbClr val="3C85C5"/>
                </a:solidFill>
                <a:latin typeface="Arial"/>
                <a:cs typeface="Arial"/>
              </a:rPr>
              <a:t> </a:t>
            </a:r>
            <a:r>
              <a:rPr b="1" dirty="0" smtClean="0" spc="-1" sz="2000">
                <a:solidFill>
                  <a:srgbClr val="3C85C5"/>
                </a:solidFill>
                <a:latin typeface="Arial"/>
                <a:cs typeface="Arial"/>
              </a:rPr>
              <a:t>and</a:t>
            </a:r>
            <a:r>
              <a:rPr b="1" dirty="0" smtClean="0" spc="-1" sz="2000">
                <a:solidFill>
                  <a:srgbClr val="3C85C5"/>
                </a:solidFill>
                <a:latin typeface="Arial"/>
                <a:cs typeface="Arial"/>
              </a:rPr>
              <a:t> </a:t>
            </a:r>
            <a:r>
              <a:rPr b="1" dirty="0" smtClean="0" spc="-1" sz="2000">
                <a:solidFill>
                  <a:srgbClr val="3C85C5"/>
                </a:solidFill>
                <a:latin typeface="Arial"/>
                <a:cs typeface="Arial"/>
              </a:rPr>
              <a:t>A</a:t>
            </a:r>
            <a:r>
              <a:rPr b="1" dirty="0" smtClean="0" spc="-1" sz="2000">
                <a:solidFill>
                  <a:srgbClr val="3C85C5"/>
                </a:solidFill>
                <a:latin typeface="Arial"/>
                <a:cs typeface="Arial"/>
              </a:rPr>
              <a:t>c</a:t>
            </a:r>
            <a:r>
              <a:rPr b="1" dirty="0" smtClean="0" spc="-1" sz="2000">
                <a:solidFill>
                  <a:srgbClr val="3C85C5"/>
                </a:solidFill>
                <a:latin typeface="Arial"/>
                <a:cs typeface="Arial"/>
              </a:rPr>
              <a:t>t</a:t>
            </a:r>
            <a:r>
              <a:rPr b="1" dirty="0" smtClean="0" spc="-1" sz="2000">
                <a:solidFill>
                  <a:srgbClr val="3C85C5"/>
                </a:solidFill>
                <a:latin typeface="Arial"/>
                <a:cs typeface="Arial"/>
              </a:rPr>
              <a:t>ion</a:t>
            </a:r>
            <a:r>
              <a:rPr b="1" dirty="0" smtClean="0" spc="-1" sz="2000">
                <a:solidFill>
                  <a:srgbClr val="3C85C5"/>
                </a:solidFill>
                <a:latin typeface="Arial"/>
                <a:cs typeface="Arial"/>
              </a:rPr>
              <a:t> </a:t>
            </a:r>
            <a:r>
              <a:rPr b="1" dirty="0" smtClean="0" spc="-1" sz="2000">
                <a:solidFill>
                  <a:srgbClr val="3C85C5"/>
                </a:solidFill>
                <a:latin typeface="Arial"/>
                <a:cs typeface="Arial"/>
              </a:rPr>
              <a:t>Items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