
<file path=[Content_Types].xml><?xml version="1.0" encoding="utf-8"?>
<Types xmlns="http://schemas.openxmlformats.org/package/2006/content-types">
  <Default ContentType="application/vnd.openxmlformats-package.relationships+xml" Extension="rels"/>
  <Default ContentType="application/xml" Extension="xml"/>
  <Override ContentType="application/vnd.openxmlformats-officedocument.presentationml.presentation.main+xml" PartName="/ppt/presentation.xml"/>
  <Override ContentType="application/vnd.openxmlformats-officedocument.presentationml.slideMaster+xml" PartName="/ppt/slideMasters/slideMaster1.xml"/>
  <Override ContentType="application/vnd.openxmlformats-officedocument.presentationml.slideLayout+xml" PartName="/ppt/slideLayouts/slideLayout1.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theme+xml" PartName="/ppt/theme/theme1.xml"/>
  <Override ContentType="application/vnd.openxmlformats-officedocument.presentationml.presProps+xml" PartName="/ppt/presProps.xml"/>
  <Override ContentType="application/vnd.openxmlformats-officedocument.presentationml.viewProps+xml" PartName="/ppt/viewProps.xml"/>
  <Override ContentType="application/vnd.openxmlformats-officedocument.presentationml.tableStyles+xml" PartName="/ppt/tableStyles.xml"/>
  <Override ContentType="application/vnd.openxmlformats-officedocument.presentationml.slide+xml" PartName="/ppt/slides/slide1.xml"/>
</Types>
</file>

<file path=_rels/.rels><?xml version="1.0" encoding="UTF-8" standalone="yes"?>
<Relationships xmlns="http://schemas.openxmlformats.org/package/2006/relationships"><Relationship Id="rId1" Target="ppt/presentation.xml" Type="http://schemas.openxmlformats.org/officeDocument/2006/relationships/officeDocument"/><Relationship Id="rId2" Target="docProps/app.xml" Type="http://schemas.openxmlformats.org/officeDocument/2006/relationships/extended-properties"/><Relationship Id="rId3" Target="docProps/core.xml" Type="http://schemas.openxmlformats.org/package/2006/relationships/metadata/core-properties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</p:sldIdLst>
  <p:sldSz cx="7772400" cy="10058400"/>
  <p:notesSz cx="7772400" cy="10058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arget="slideMasters/slideMaster1.xml" Type="http://schemas.openxmlformats.org/officeDocument/2006/relationships/slideMaster"/><Relationship Id="rId2" Target="theme/theme1.xml" Type="http://schemas.openxmlformats.org/officeDocument/2006/relationships/theme"/><Relationship Id="rId3" Target="viewProps.xml" Type="http://schemas.openxmlformats.org/officeDocument/2006/relationships/viewProps"/><Relationship Id="rId4" Target="presProps.xml" Type="http://schemas.openxmlformats.org/officeDocument/2006/relationships/presProps"/><Relationship Id="rId5" Target="tableStyles.xml" Type="http://schemas.openxmlformats.org/officeDocument/2006/relationships/tableStyles"/><Relationship Id="rId6" Target="slides/slide1.xml" Type="http://schemas.openxmlformats.org/officeDocument/2006/relationships/slide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arget="../slideLayouts/slideLayout1.xml" Type="http://schemas.openxmlformats.org/officeDocument/2006/relationships/slideLayout"/></Relationships>
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object 45"/>
          <p:cNvSpPr/>
          <p:nvPr/>
        </p:nvSpPr>
        <p:spPr>
          <a:xfrm>
            <a:off x="685800" y="1233487"/>
            <a:ext cx="6400800" cy="0"/>
          </a:xfrm>
          <a:custGeom>
            <a:avLst/>
            <a:gdLst/>
            <a:ahLst/>
            <a:cxnLst/>
            <a:rect b="b" l="l" r="r" t="t"/>
            <a:pathLst>
              <a:path h="0" w="6400800">
                <a:moveTo>
                  <a:pt x="0" y="0"/>
                </a:moveTo>
                <a:lnTo>
                  <a:pt x="6400800" y="0"/>
                </a:lnTo>
              </a:path>
            </a:pathLst>
          </a:custGeom>
          <a:ln w="20954">
            <a:solidFill>
              <a:srgbClr val="9F9F9F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46" name="object 46"/>
          <p:cNvSpPr/>
          <p:nvPr/>
        </p:nvSpPr>
        <p:spPr>
          <a:xfrm>
            <a:off x="685800" y="1225550"/>
            <a:ext cx="3048" cy="0"/>
          </a:xfrm>
          <a:custGeom>
            <a:avLst/>
            <a:gdLst/>
            <a:ahLst/>
            <a:cxnLst/>
            <a:rect b="b" l="l" r="r" t="t"/>
            <a:pathLst>
              <a:path h="0" w="3048">
                <a:moveTo>
                  <a:pt x="0" y="0"/>
                </a:moveTo>
                <a:lnTo>
                  <a:pt x="3048" y="0"/>
                </a:lnTo>
              </a:path>
            </a:pathLst>
          </a:custGeom>
          <a:ln w="4318">
            <a:solidFill>
              <a:srgbClr val="9F9F9F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47" name="object 47"/>
          <p:cNvSpPr/>
          <p:nvPr/>
        </p:nvSpPr>
        <p:spPr>
          <a:xfrm>
            <a:off x="685800" y="1225550"/>
            <a:ext cx="3048" cy="0"/>
          </a:xfrm>
          <a:custGeom>
            <a:avLst/>
            <a:gdLst/>
            <a:ahLst/>
            <a:cxnLst/>
            <a:rect b="b" l="l" r="r" t="t"/>
            <a:pathLst>
              <a:path h="0" w="3048">
                <a:moveTo>
                  <a:pt x="0" y="0"/>
                </a:moveTo>
                <a:lnTo>
                  <a:pt x="3048" y="0"/>
                </a:lnTo>
              </a:path>
            </a:pathLst>
          </a:custGeom>
          <a:ln w="4318">
            <a:solidFill>
              <a:srgbClr val="9F9F9F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48" name="object 48"/>
          <p:cNvSpPr/>
          <p:nvPr/>
        </p:nvSpPr>
        <p:spPr>
          <a:xfrm>
            <a:off x="688848" y="1225550"/>
            <a:ext cx="6395974" cy="0"/>
          </a:xfrm>
          <a:custGeom>
            <a:avLst/>
            <a:gdLst/>
            <a:ahLst/>
            <a:cxnLst/>
            <a:rect b="b" l="l" r="r" t="t"/>
            <a:pathLst>
              <a:path h="0" w="6395974">
                <a:moveTo>
                  <a:pt x="0" y="0"/>
                </a:moveTo>
                <a:lnTo>
                  <a:pt x="6395974" y="0"/>
                </a:lnTo>
              </a:path>
            </a:pathLst>
          </a:custGeom>
          <a:ln w="4318">
            <a:solidFill>
              <a:srgbClr val="9F9F9F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49" name="object 49"/>
          <p:cNvSpPr/>
          <p:nvPr/>
        </p:nvSpPr>
        <p:spPr>
          <a:xfrm>
            <a:off x="7084822" y="1225550"/>
            <a:ext cx="3047" cy="0"/>
          </a:xfrm>
          <a:custGeom>
            <a:avLst/>
            <a:gdLst/>
            <a:ahLst/>
            <a:cxnLst/>
            <a:rect b="b" l="l" r="r" t="t"/>
            <a:pathLst>
              <a:path h="0" w="3047">
                <a:moveTo>
                  <a:pt x="0" y="0"/>
                </a:moveTo>
                <a:lnTo>
                  <a:pt x="3047" y="0"/>
                </a:lnTo>
              </a:path>
            </a:pathLst>
          </a:custGeom>
          <a:ln w="4318">
            <a:solidFill>
              <a:srgbClr val="E2E2E2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50" name="object 50"/>
          <p:cNvSpPr/>
          <p:nvPr/>
        </p:nvSpPr>
        <p:spPr>
          <a:xfrm>
            <a:off x="7084822" y="1225550"/>
            <a:ext cx="3047" cy="0"/>
          </a:xfrm>
          <a:custGeom>
            <a:avLst/>
            <a:gdLst/>
            <a:ahLst/>
            <a:cxnLst/>
            <a:rect b="b" l="l" r="r" t="t"/>
            <a:pathLst>
              <a:path h="0" w="3047">
                <a:moveTo>
                  <a:pt x="0" y="0"/>
                </a:moveTo>
                <a:lnTo>
                  <a:pt x="3047" y="0"/>
                </a:lnTo>
              </a:path>
            </a:pathLst>
          </a:custGeom>
          <a:ln w="4318">
            <a:solidFill>
              <a:srgbClr val="9F9F9F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51" name="object 51"/>
          <p:cNvSpPr/>
          <p:nvPr/>
        </p:nvSpPr>
        <p:spPr>
          <a:xfrm>
            <a:off x="685800" y="1233932"/>
            <a:ext cx="3048" cy="0"/>
          </a:xfrm>
          <a:custGeom>
            <a:avLst/>
            <a:gdLst/>
            <a:ahLst/>
            <a:cxnLst/>
            <a:rect b="b" l="l" r="r" t="t"/>
            <a:pathLst>
              <a:path h="0" w="3048">
                <a:moveTo>
                  <a:pt x="0" y="0"/>
                </a:moveTo>
                <a:lnTo>
                  <a:pt x="3048" y="0"/>
                </a:lnTo>
              </a:path>
            </a:pathLst>
          </a:custGeom>
          <a:ln w="14986">
            <a:solidFill>
              <a:srgbClr val="9F9F9F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52" name="object 52"/>
          <p:cNvSpPr/>
          <p:nvPr/>
        </p:nvSpPr>
        <p:spPr>
          <a:xfrm>
            <a:off x="7084822" y="1233932"/>
            <a:ext cx="3047" cy="0"/>
          </a:xfrm>
          <a:custGeom>
            <a:avLst/>
            <a:gdLst/>
            <a:ahLst/>
            <a:cxnLst/>
            <a:rect b="b" l="l" r="r" t="t"/>
            <a:pathLst>
              <a:path h="0" w="3047">
                <a:moveTo>
                  <a:pt x="0" y="0"/>
                </a:moveTo>
                <a:lnTo>
                  <a:pt x="3047" y="0"/>
                </a:lnTo>
              </a:path>
            </a:pathLst>
          </a:custGeom>
          <a:ln w="14986">
            <a:solidFill>
              <a:srgbClr val="E2E2E2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53" name="object 53"/>
          <p:cNvSpPr/>
          <p:nvPr/>
        </p:nvSpPr>
        <p:spPr>
          <a:xfrm>
            <a:off x="685800" y="1242314"/>
            <a:ext cx="3048" cy="0"/>
          </a:xfrm>
          <a:custGeom>
            <a:avLst/>
            <a:gdLst/>
            <a:ahLst/>
            <a:cxnLst/>
            <a:rect b="b" l="l" r="r" t="t"/>
            <a:pathLst>
              <a:path h="0" w="3048">
                <a:moveTo>
                  <a:pt x="0" y="0"/>
                </a:moveTo>
                <a:lnTo>
                  <a:pt x="3048" y="0"/>
                </a:lnTo>
              </a:path>
            </a:pathLst>
          </a:custGeom>
          <a:ln w="4318">
            <a:solidFill>
              <a:srgbClr val="9F9F9F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54" name="object 54"/>
          <p:cNvSpPr/>
          <p:nvPr/>
        </p:nvSpPr>
        <p:spPr>
          <a:xfrm>
            <a:off x="685800" y="1242314"/>
            <a:ext cx="3048" cy="0"/>
          </a:xfrm>
          <a:custGeom>
            <a:avLst/>
            <a:gdLst/>
            <a:ahLst/>
            <a:cxnLst/>
            <a:rect b="b" l="l" r="r" t="t"/>
            <a:pathLst>
              <a:path h="0" w="3048">
                <a:moveTo>
                  <a:pt x="0" y="0"/>
                </a:moveTo>
                <a:lnTo>
                  <a:pt x="3048" y="0"/>
                </a:lnTo>
              </a:path>
            </a:pathLst>
          </a:custGeom>
          <a:ln w="4318">
            <a:solidFill>
              <a:srgbClr val="E2E2E2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55" name="object 55"/>
          <p:cNvSpPr/>
          <p:nvPr/>
        </p:nvSpPr>
        <p:spPr>
          <a:xfrm>
            <a:off x="688848" y="1242314"/>
            <a:ext cx="6395974" cy="0"/>
          </a:xfrm>
          <a:custGeom>
            <a:avLst/>
            <a:gdLst/>
            <a:ahLst/>
            <a:cxnLst/>
            <a:rect b="b" l="l" r="r" t="t"/>
            <a:pathLst>
              <a:path h="0" w="6395974">
                <a:moveTo>
                  <a:pt x="0" y="0"/>
                </a:moveTo>
                <a:lnTo>
                  <a:pt x="6395974" y="0"/>
                </a:lnTo>
              </a:path>
            </a:pathLst>
          </a:custGeom>
          <a:ln w="4318">
            <a:solidFill>
              <a:srgbClr val="E2E2E2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56" name="object 56"/>
          <p:cNvSpPr/>
          <p:nvPr/>
        </p:nvSpPr>
        <p:spPr>
          <a:xfrm>
            <a:off x="7084822" y="1242314"/>
            <a:ext cx="3047" cy="0"/>
          </a:xfrm>
          <a:custGeom>
            <a:avLst/>
            <a:gdLst/>
            <a:ahLst/>
            <a:cxnLst/>
            <a:rect b="b" l="l" r="r" t="t"/>
            <a:pathLst>
              <a:path h="0" w="3047">
                <a:moveTo>
                  <a:pt x="0" y="0"/>
                </a:moveTo>
                <a:lnTo>
                  <a:pt x="3047" y="0"/>
                </a:lnTo>
              </a:path>
            </a:pathLst>
          </a:custGeom>
          <a:ln w="4318">
            <a:solidFill>
              <a:srgbClr val="E2E2E2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57" name="object 57"/>
          <p:cNvSpPr/>
          <p:nvPr/>
        </p:nvSpPr>
        <p:spPr>
          <a:xfrm>
            <a:off x="7084822" y="1242314"/>
            <a:ext cx="3047" cy="0"/>
          </a:xfrm>
          <a:custGeom>
            <a:avLst/>
            <a:gdLst/>
            <a:ahLst/>
            <a:cxnLst/>
            <a:rect b="b" l="l" r="r" t="t"/>
            <a:pathLst>
              <a:path h="0" w="3047">
                <a:moveTo>
                  <a:pt x="0" y="0"/>
                </a:moveTo>
                <a:lnTo>
                  <a:pt x="3047" y="0"/>
                </a:lnTo>
              </a:path>
            </a:pathLst>
          </a:custGeom>
          <a:ln w="4318">
            <a:solidFill>
              <a:srgbClr val="E2E2E2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32" name="object 32"/>
          <p:cNvSpPr/>
          <p:nvPr/>
        </p:nvSpPr>
        <p:spPr>
          <a:xfrm>
            <a:off x="685800" y="1733550"/>
            <a:ext cx="6400800" cy="0"/>
          </a:xfrm>
          <a:custGeom>
            <a:avLst/>
            <a:gdLst/>
            <a:ahLst/>
            <a:cxnLst/>
            <a:rect b="b" l="l" r="r" t="t"/>
            <a:pathLst>
              <a:path h="0" w="6400800">
                <a:moveTo>
                  <a:pt x="0" y="0"/>
                </a:moveTo>
                <a:lnTo>
                  <a:pt x="6400800" y="0"/>
                </a:lnTo>
              </a:path>
            </a:pathLst>
          </a:custGeom>
          <a:ln w="21590">
            <a:solidFill>
              <a:srgbClr val="9F9F9F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33" name="object 33"/>
          <p:cNvSpPr/>
          <p:nvPr/>
        </p:nvSpPr>
        <p:spPr>
          <a:xfrm>
            <a:off x="685800" y="1725421"/>
            <a:ext cx="3048" cy="0"/>
          </a:xfrm>
          <a:custGeom>
            <a:avLst/>
            <a:gdLst/>
            <a:ahLst/>
            <a:cxnLst/>
            <a:rect b="b" l="l" r="r" t="t"/>
            <a:pathLst>
              <a:path h="0" w="3048">
                <a:moveTo>
                  <a:pt x="0" y="0"/>
                </a:moveTo>
                <a:lnTo>
                  <a:pt x="3048" y="0"/>
                </a:lnTo>
              </a:path>
            </a:pathLst>
          </a:custGeom>
          <a:ln w="4318">
            <a:solidFill>
              <a:srgbClr val="9F9F9F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34" name="object 34"/>
          <p:cNvSpPr/>
          <p:nvPr/>
        </p:nvSpPr>
        <p:spPr>
          <a:xfrm>
            <a:off x="685800" y="1725421"/>
            <a:ext cx="3048" cy="0"/>
          </a:xfrm>
          <a:custGeom>
            <a:avLst/>
            <a:gdLst/>
            <a:ahLst/>
            <a:cxnLst/>
            <a:rect b="b" l="l" r="r" t="t"/>
            <a:pathLst>
              <a:path h="0" w="3048">
                <a:moveTo>
                  <a:pt x="0" y="0"/>
                </a:moveTo>
                <a:lnTo>
                  <a:pt x="3048" y="0"/>
                </a:lnTo>
              </a:path>
            </a:pathLst>
          </a:custGeom>
          <a:ln w="4318">
            <a:solidFill>
              <a:srgbClr val="9F9F9F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35" name="object 35"/>
          <p:cNvSpPr/>
          <p:nvPr/>
        </p:nvSpPr>
        <p:spPr>
          <a:xfrm>
            <a:off x="688848" y="1725421"/>
            <a:ext cx="6395974" cy="0"/>
          </a:xfrm>
          <a:custGeom>
            <a:avLst/>
            <a:gdLst/>
            <a:ahLst/>
            <a:cxnLst/>
            <a:rect b="b" l="l" r="r" t="t"/>
            <a:pathLst>
              <a:path h="0" w="6395974">
                <a:moveTo>
                  <a:pt x="0" y="0"/>
                </a:moveTo>
                <a:lnTo>
                  <a:pt x="6395974" y="0"/>
                </a:lnTo>
              </a:path>
            </a:pathLst>
          </a:custGeom>
          <a:ln w="4318">
            <a:solidFill>
              <a:srgbClr val="9F9F9F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36" name="object 36"/>
          <p:cNvSpPr/>
          <p:nvPr/>
        </p:nvSpPr>
        <p:spPr>
          <a:xfrm>
            <a:off x="7084822" y="1725421"/>
            <a:ext cx="3047" cy="0"/>
          </a:xfrm>
          <a:custGeom>
            <a:avLst/>
            <a:gdLst/>
            <a:ahLst/>
            <a:cxnLst/>
            <a:rect b="b" l="l" r="r" t="t"/>
            <a:pathLst>
              <a:path h="0" w="3047">
                <a:moveTo>
                  <a:pt x="0" y="0"/>
                </a:moveTo>
                <a:lnTo>
                  <a:pt x="3047" y="0"/>
                </a:lnTo>
              </a:path>
            </a:pathLst>
          </a:custGeom>
          <a:ln w="4318">
            <a:solidFill>
              <a:srgbClr val="E2E2E2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37" name="object 37"/>
          <p:cNvSpPr/>
          <p:nvPr/>
        </p:nvSpPr>
        <p:spPr>
          <a:xfrm>
            <a:off x="7084822" y="1725421"/>
            <a:ext cx="3047" cy="0"/>
          </a:xfrm>
          <a:custGeom>
            <a:avLst/>
            <a:gdLst/>
            <a:ahLst/>
            <a:cxnLst/>
            <a:rect b="b" l="l" r="r" t="t"/>
            <a:pathLst>
              <a:path h="0" w="3047">
                <a:moveTo>
                  <a:pt x="0" y="0"/>
                </a:moveTo>
                <a:lnTo>
                  <a:pt x="3047" y="0"/>
                </a:lnTo>
              </a:path>
            </a:pathLst>
          </a:custGeom>
          <a:ln w="4318">
            <a:solidFill>
              <a:srgbClr val="9F9F9F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38" name="object 38"/>
          <p:cNvSpPr/>
          <p:nvPr/>
        </p:nvSpPr>
        <p:spPr>
          <a:xfrm>
            <a:off x="685800" y="1733803"/>
            <a:ext cx="3048" cy="0"/>
          </a:xfrm>
          <a:custGeom>
            <a:avLst/>
            <a:gdLst/>
            <a:ahLst/>
            <a:cxnLst/>
            <a:rect b="b" l="l" r="r" t="t"/>
            <a:pathLst>
              <a:path h="0" w="3048">
                <a:moveTo>
                  <a:pt x="0" y="0"/>
                </a:moveTo>
                <a:lnTo>
                  <a:pt x="3048" y="0"/>
                </a:lnTo>
              </a:path>
            </a:pathLst>
          </a:custGeom>
          <a:ln w="14986">
            <a:solidFill>
              <a:srgbClr val="9F9F9F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39" name="object 39"/>
          <p:cNvSpPr/>
          <p:nvPr/>
        </p:nvSpPr>
        <p:spPr>
          <a:xfrm>
            <a:off x="7084822" y="1733803"/>
            <a:ext cx="3047" cy="0"/>
          </a:xfrm>
          <a:custGeom>
            <a:avLst/>
            <a:gdLst/>
            <a:ahLst/>
            <a:cxnLst/>
            <a:rect b="b" l="l" r="r" t="t"/>
            <a:pathLst>
              <a:path h="0" w="3047">
                <a:moveTo>
                  <a:pt x="0" y="0"/>
                </a:moveTo>
                <a:lnTo>
                  <a:pt x="3047" y="0"/>
                </a:lnTo>
              </a:path>
            </a:pathLst>
          </a:custGeom>
          <a:ln w="14986">
            <a:solidFill>
              <a:srgbClr val="E2E2E2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40" name="object 40"/>
          <p:cNvSpPr/>
          <p:nvPr/>
        </p:nvSpPr>
        <p:spPr>
          <a:xfrm>
            <a:off x="685800" y="1742185"/>
            <a:ext cx="3048" cy="0"/>
          </a:xfrm>
          <a:custGeom>
            <a:avLst/>
            <a:gdLst/>
            <a:ahLst/>
            <a:cxnLst/>
            <a:rect b="b" l="l" r="r" t="t"/>
            <a:pathLst>
              <a:path h="0" w="3048">
                <a:moveTo>
                  <a:pt x="0" y="0"/>
                </a:moveTo>
                <a:lnTo>
                  <a:pt x="3048" y="0"/>
                </a:lnTo>
              </a:path>
            </a:pathLst>
          </a:custGeom>
          <a:ln w="4318">
            <a:solidFill>
              <a:srgbClr val="9F9F9F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41" name="object 41"/>
          <p:cNvSpPr/>
          <p:nvPr/>
        </p:nvSpPr>
        <p:spPr>
          <a:xfrm>
            <a:off x="685800" y="1742185"/>
            <a:ext cx="3048" cy="0"/>
          </a:xfrm>
          <a:custGeom>
            <a:avLst/>
            <a:gdLst/>
            <a:ahLst/>
            <a:cxnLst/>
            <a:rect b="b" l="l" r="r" t="t"/>
            <a:pathLst>
              <a:path h="0" w="3048">
                <a:moveTo>
                  <a:pt x="0" y="0"/>
                </a:moveTo>
                <a:lnTo>
                  <a:pt x="3048" y="0"/>
                </a:lnTo>
              </a:path>
            </a:pathLst>
          </a:custGeom>
          <a:ln w="4318">
            <a:solidFill>
              <a:srgbClr val="E2E2E2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42" name="object 42"/>
          <p:cNvSpPr/>
          <p:nvPr/>
        </p:nvSpPr>
        <p:spPr>
          <a:xfrm>
            <a:off x="688848" y="1742185"/>
            <a:ext cx="6395974" cy="0"/>
          </a:xfrm>
          <a:custGeom>
            <a:avLst/>
            <a:gdLst/>
            <a:ahLst/>
            <a:cxnLst/>
            <a:rect b="b" l="l" r="r" t="t"/>
            <a:pathLst>
              <a:path h="0" w="6395974">
                <a:moveTo>
                  <a:pt x="0" y="0"/>
                </a:moveTo>
                <a:lnTo>
                  <a:pt x="6395974" y="0"/>
                </a:lnTo>
              </a:path>
            </a:pathLst>
          </a:custGeom>
          <a:ln w="4318">
            <a:solidFill>
              <a:srgbClr val="E2E2E2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43" name="object 43"/>
          <p:cNvSpPr/>
          <p:nvPr/>
        </p:nvSpPr>
        <p:spPr>
          <a:xfrm>
            <a:off x="7084822" y="1742185"/>
            <a:ext cx="3047" cy="0"/>
          </a:xfrm>
          <a:custGeom>
            <a:avLst/>
            <a:gdLst/>
            <a:ahLst/>
            <a:cxnLst/>
            <a:rect b="b" l="l" r="r" t="t"/>
            <a:pathLst>
              <a:path h="0" w="3047">
                <a:moveTo>
                  <a:pt x="0" y="0"/>
                </a:moveTo>
                <a:lnTo>
                  <a:pt x="3047" y="0"/>
                </a:lnTo>
              </a:path>
            </a:pathLst>
          </a:custGeom>
          <a:ln w="4318">
            <a:solidFill>
              <a:srgbClr val="E2E2E2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44" name="object 44"/>
          <p:cNvSpPr/>
          <p:nvPr/>
        </p:nvSpPr>
        <p:spPr>
          <a:xfrm>
            <a:off x="7084822" y="1742185"/>
            <a:ext cx="3047" cy="0"/>
          </a:xfrm>
          <a:custGeom>
            <a:avLst/>
            <a:gdLst/>
            <a:ahLst/>
            <a:cxnLst/>
            <a:rect b="b" l="l" r="r" t="t"/>
            <a:pathLst>
              <a:path h="0" w="3047">
                <a:moveTo>
                  <a:pt x="0" y="0"/>
                </a:moveTo>
                <a:lnTo>
                  <a:pt x="3047" y="0"/>
                </a:lnTo>
              </a:path>
            </a:pathLst>
          </a:custGeom>
          <a:ln w="4318">
            <a:solidFill>
              <a:srgbClr val="E2E2E2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9" name="object 19"/>
          <p:cNvSpPr/>
          <p:nvPr/>
        </p:nvSpPr>
        <p:spPr>
          <a:xfrm>
            <a:off x="685800" y="7116127"/>
            <a:ext cx="6400800" cy="0"/>
          </a:xfrm>
          <a:custGeom>
            <a:avLst/>
            <a:gdLst/>
            <a:ahLst/>
            <a:cxnLst/>
            <a:rect b="b" l="l" r="r" t="t"/>
            <a:pathLst>
              <a:path h="0" w="6400800">
                <a:moveTo>
                  <a:pt x="0" y="0"/>
                </a:moveTo>
                <a:lnTo>
                  <a:pt x="6400800" y="0"/>
                </a:lnTo>
              </a:path>
            </a:pathLst>
          </a:custGeom>
          <a:ln w="20955">
            <a:solidFill>
              <a:srgbClr val="9F9F9F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0" name="object 20"/>
          <p:cNvSpPr/>
          <p:nvPr/>
        </p:nvSpPr>
        <p:spPr>
          <a:xfrm>
            <a:off x="685800" y="7108825"/>
            <a:ext cx="3048" cy="0"/>
          </a:xfrm>
          <a:custGeom>
            <a:avLst/>
            <a:gdLst/>
            <a:ahLst/>
            <a:cxnLst/>
            <a:rect b="b" l="l" r="r" t="t"/>
            <a:pathLst>
              <a:path h="0" w="3048">
                <a:moveTo>
                  <a:pt x="0" y="0"/>
                </a:moveTo>
                <a:lnTo>
                  <a:pt x="3048" y="0"/>
                </a:lnTo>
              </a:path>
            </a:pathLst>
          </a:custGeom>
          <a:ln w="4317">
            <a:solidFill>
              <a:srgbClr val="9F9F9F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1" name="object 21"/>
          <p:cNvSpPr/>
          <p:nvPr/>
        </p:nvSpPr>
        <p:spPr>
          <a:xfrm>
            <a:off x="685800" y="7108825"/>
            <a:ext cx="3048" cy="0"/>
          </a:xfrm>
          <a:custGeom>
            <a:avLst/>
            <a:gdLst/>
            <a:ahLst/>
            <a:cxnLst/>
            <a:rect b="b" l="l" r="r" t="t"/>
            <a:pathLst>
              <a:path h="0" w="3048">
                <a:moveTo>
                  <a:pt x="0" y="0"/>
                </a:moveTo>
                <a:lnTo>
                  <a:pt x="3048" y="0"/>
                </a:lnTo>
              </a:path>
            </a:pathLst>
          </a:custGeom>
          <a:ln w="4317">
            <a:solidFill>
              <a:srgbClr val="9F9F9F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2" name="object 22"/>
          <p:cNvSpPr/>
          <p:nvPr/>
        </p:nvSpPr>
        <p:spPr>
          <a:xfrm>
            <a:off x="688848" y="7108825"/>
            <a:ext cx="6395974" cy="0"/>
          </a:xfrm>
          <a:custGeom>
            <a:avLst/>
            <a:gdLst/>
            <a:ahLst/>
            <a:cxnLst/>
            <a:rect b="b" l="l" r="r" t="t"/>
            <a:pathLst>
              <a:path h="0" w="6395974">
                <a:moveTo>
                  <a:pt x="0" y="0"/>
                </a:moveTo>
                <a:lnTo>
                  <a:pt x="6395974" y="0"/>
                </a:lnTo>
              </a:path>
            </a:pathLst>
          </a:custGeom>
          <a:ln w="4317">
            <a:solidFill>
              <a:srgbClr val="9F9F9F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3" name="object 23"/>
          <p:cNvSpPr/>
          <p:nvPr/>
        </p:nvSpPr>
        <p:spPr>
          <a:xfrm>
            <a:off x="7084822" y="7108825"/>
            <a:ext cx="3047" cy="0"/>
          </a:xfrm>
          <a:custGeom>
            <a:avLst/>
            <a:gdLst/>
            <a:ahLst/>
            <a:cxnLst/>
            <a:rect b="b" l="l" r="r" t="t"/>
            <a:pathLst>
              <a:path h="0" w="3047">
                <a:moveTo>
                  <a:pt x="0" y="0"/>
                </a:moveTo>
                <a:lnTo>
                  <a:pt x="3047" y="0"/>
                </a:lnTo>
              </a:path>
            </a:pathLst>
          </a:custGeom>
          <a:ln w="4317">
            <a:solidFill>
              <a:srgbClr val="E2E2E2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4" name="object 24"/>
          <p:cNvSpPr/>
          <p:nvPr/>
        </p:nvSpPr>
        <p:spPr>
          <a:xfrm>
            <a:off x="7084822" y="7108825"/>
            <a:ext cx="3047" cy="0"/>
          </a:xfrm>
          <a:custGeom>
            <a:avLst/>
            <a:gdLst/>
            <a:ahLst/>
            <a:cxnLst/>
            <a:rect b="b" l="l" r="r" t="t"/>
            <a:pathLst>
              <a:path h="0" w="3047">
                <a:moveTo>
                  <a:pt x="0" y="0"/>
                </a:moveTo>
                <a:lnTo>
                  <a:pt x="3047" y="0"/>
                </a:lnTo>
              </a:path>
            </a:pathLst>
          </a:custGeom>
          <a:ln w="4317">
            <a:solidFill>
              <a:srgbClr val="9F9F9F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5" name="object 25"/>
          <p:cNvSpPr/>
          <p:nvPr/>
        </p:nvSpPr>
        <p:spPr>
          <a:xfrm>
            <a:off x="685800" y="7117207"/>
            <a:ext cx="3048" cy="0"/>
          </a:xfrm>
          <a:custGeom>
            <a:avLst/>
            <a:gdLst/>
            <a:ahLst/>
            <a:cxnLst/>
            <a:rect b="b" l="l" r="r" t="t"/>
            <a:pathLst>
              <a:path h="0" w="3048">
                <a:moveTo>
                  <a:pt x="0" y="0"/>
                </a:moveTo>
                <a:lnTo>
                  <a:pt x="3048" y="0"/>
                </a:lnTo>
              </a:path>
            </a:pathLst>
          </a:custGeom>
          <a:ln w="14986">
            <a:solidFill>
              <a:srgbClr val="9F9F9F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6" name="object 26"/>
          <p:cNvSpPr/>
          <p:nvPr/>
        </p:nvSpPr>
        <p:spPr>
          <a:xfrm>
            <a:off x="7084822" y="7117207"/>
            <a:ext cx="3047" cy="0"/>
          </a:xfrm>
          <a:custGeom>
            <a:avLst/>
            <a:gdLst/>
            <a:ahLst/>
            <a:cxnLst/>
            <a:rect b="b" l="l" r="r" t="t"/>
            <a:pathLst>
              <a:path h="0" w="3047">
                <a:moveTo>
                  <a:pt x="0" y="0"/>
                </a:moveTo>
                <a:lnTo>
                  <a:pt x="3047" y="0"/>
                </a:lnTo>
              </a:path>
            </a:pathLst>
          </a:custGeom>
          <a:ln w="14986">
            <a:solidFill>
              <a:srgbClr val="E2E2E2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7" name="object 27"/>
          <p:cNvSpPr/>
          <p:nvPr/>
        </p:nvSpPr>
        <p:spPr>
          <a:xfrm>
            <a:off x="685800" y="7125589"/>
            <a:ext cx="3048" cy="0"/>
          </a:xfrm>
          <a:custGeom>
            <a:avLst/>
            <a:gdLst/>
            <a:ahLst/>
            <a:cxnLst/>
            <a:rect b="b" l="l" r="r" t="t"/>
            <a:pathLst>
              <a:path h="0" w="3048">
                <a:moveTo>
                  <a:pt x="0" y="0"/>
                </a:moveTo>
                <a:lnTo>
                  <a:pt x="3048" y="0"/>
                </a:lnTo>
              </a:path>
            </a:pathLst>
          </a:custGeom>
          <a:ln w="4317">
            <a:solidFill>
              <a:srgbClr val="9F9F9F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8" name="object 28"/>
          <p:cNvSpPr/>
          <p:nvPr/>
        </p:nvSpPr>
        <p:spPr>
          <a:xfrm>
            <a:off x="685800" y="7125589"/>
            <a:ext cx="3048" cy="0"/>
          </a:xfrm>
          <a:custGeom>
            <a:avLst/>
            <a:gdLst/>
            <a:ahLst/>
            <a:cxnLst/>
            <a:rect b="b" l="l" r="r" t="t"/>
            <a:pathLst>
              <a:path h="0" w="3048">
                <a:moveTo>
                  <a:pt x="0" y="0"/>
                </a:moveTo>
                <a:lnTo>
                  <a:pt x="3048" y="0"/>
                </a:lnTo>
              </a:path>
            </a:pathLst>
          </a:custGeom>
          <a:ln w="4317">
            <a:solidFill>
              <a:srgbClr val="E2E2E2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9" name="object 29"/>
          <p:cNvSpPr/>
          <p:nvPr/>
        </p:nvSpPr>
        <p:spPr>
          <a:xfrm>
            <a:off x="688848" y="7125589"/>
            <a:ext cx="6395974" cy="0"/>
          </a:xfrm>
          <a:custGeom>
            <a:avLst/>
            <a:gdLst/>
            <a:ahLst/>
            <a:cxnLst/>
            <a:rect b="b" l="l" r="r" t="t"/>
            <a:pathLst>
              <a:path h="0" w="6395974">
                <a:moveTo>
                  <a:pt x="0" y="0"/>
                </a:moveTo>
                <a:lnTo>
                  <a:pt x="6395974" y="0"/>
                </a:lnTo>
              </a:path>
            </a:pathLst>
          </a:custGeom>
          <a:ln w="4317">
            <a:solidFill>
              <a:srgbClr val="E2E2E2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30" name="object 30"/>
          <p:cNvSpPr/>
          <p:nvPr/>
        </p:nvSpPr>
        <p:spPr>
          <a:xfrm>
            <a:off x="7084822" y="7125589"/>
            <a:ext cx="3047" cy="0"/>
          </a:xfrm>
          <a:custGeom>
            <a:avLst/>
            <a:gdLst/>
            <a:ahLst/>
            <a:cxnLst/>
            <a:rect b="b" l="l" r="r" t="t"/>
            <a:pathLst>
              <a:path h="0" w="3047">
                <a:moveTo>
                  <a:pt x="0" y="0"/>
                </a:moveTo>
                <a:lnTo>
                  <a:pt x="3047" y="0"/>
                </a:lnTo>
              </a:path>
            </a:pathLst>
          </a:custGeom>
          <a:ln w="4317">
            <a:solidFill>
              <a:srgbClr val="E2E2E2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31" name="object 31"/>
          <p:cNvSpPr/>
          <p:nvPr/>
        </p:nvSpPr>
        <p:spPr>
          <a:xfrm>
            <a:off x="7084822" y="7125589"/>
            <a:ext cx="3047" cy="0"/>
          </a:xfrm>
          <a:custGeom>
            <a:avLst/>
            <a:gdLst/>
            <a:ahLst/>
            <a:cxnLst/>
            <a:rect b="b" l="l" r="r" t="t"/>
            <a:pathLst>
              <a:path h="0" w="3047">
                <a:moveTo>
                  <a:pt x="0" y="0"/>
                </a:moveTo>
                <a:lnTo>
                  <a:pt x="3047" y="0"/>
                </a:lnTo>
              </a:path>
            </a:pathLst>
          </a:custGeom>
          <a:ln w="4317">
            <a:solidFill>
              <a:srgbClr val="E2E2E2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8" name="object 18"/>
          <p:cNvSpPr txBox="1"/>
          <p:nvPr/>
        </p:nvSpPr>
        <p:spPr>
          <a:xfrm>
            <a:off x="2107438" y="500744"/>
            <a:ext cx="3624935" cy="482600"/>
          </a:xfrm>
          <a:prstGeom prst="rect">
            <a:avLst/>
          </a:prstGeom>
        </p:spPr>
        <p:txBody>
          <a:bodyPr bIns="0" lIns="0" rIns="0" rtlCol="0" tIns="24003" wrap="square">
            <a:noAutofit/>
          </a:bodyPr>
          <a:lstStyle/>
          <a:p>
            <a:pPr marL="12700">
              <a:lnSpc>
                <a:spcPts val="3779"/>
              </a:lnSpc>
            </a:pPr>
            <a:r>
              <a:rPr b="1" dirty="0" smtClean="0" sz="3600">
                <a:solidFill>
                  <a:srgbClr val="3C85C5"/>
                </a:solidFill>
                <a:latin typeface="Arial"/>
                <a:cs typeface="Arial"/>
              </a:rPr>
              <a:t>Meeting</a:t>
            </a:r>
            <a:r>
              <a:rPr b="1" dirty="0" smtClean="0" sz="3600">
                <a:solidFill>
                  <a:srgbClr val="3C85C5"/>
                </a:solidFill>
                <a:latin typeface="Arial"/>
                <a:cs typeface="Arial"/>
              </a:rPr>
              <a:t> </a:t>
            </a:r>
            <a:r>
              <a:rPr b="1" dirty="0" smtClean="0" sz="3600">
                <a:solidFill>
                  <a:srgbClr val="3C85C5"/>
                </a:solidFill>
                <a:latin typeface="Arial"/>
                <a:cs typeface="Arial"/>
              </a:rPr>
              <a:t>Agenda</a:t>
            </a:r>
            <a:endParaRPr sz="360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1487170" y="1371640"/>
            <a:ext cx="1595978" cy="203707"/>
          </a:xfrm>
          <a:prstGeom prst="rect">
            <a:avLst/>
          </a:prstGeom>
        </p:spPr>
        <p:txBody>
          <a:bodyPr bIns="0" lIns="0" rIns="0" rtlCol="0" tIns="9747" wrap="square">
            <a:noAutofit/>
          </a:bodyPr>
          <a:lstStyle/>
          <a:p>
            <a:pPr marL="12700">
              <a:lnSpc>
                <a:spcPts val="1535"/>
              </a:lnSpc>
            </a:pPr>
            <a:r>
              <a:rPr b="1" dirty="0" smtClean="0" spc="0" sz="1400">
                <a:solidFill>
                  <a:srgbClr val="666666"/>
                </a:solidFill>
                <a:latin typeface="Arial"/>
                <a:cs typeface="Arial"/>
              </a:rPr>
              <a:t>D</a:t>
            </a:r>
            <a:r>
              <a:rPr b="1" dirty="0" smtClean="0" spc="0" sz="1400">
                <a:solidFill>
                  <a:srgbClr val="666666"/>
                </a:solidFill>
                <a:latin typeface="Arial"/>
                <a:cs typeface="Arial"/>
              </a:rPr>
              <a:t>ate:</a:t>
            </a:r>
            <a:r>
              <a:rPr b="1" dirty="0" smtClean="0" spc="0" sz="1400">
                <a:solidFill>
                  <a:srgbClr val="666666"/>
                </a:solidFill>
                <a:latin typeface="Arial"/>
                <a:cs typeface="Arial"/>
              </a:rPr>
              <a:t> </a:t>
            </a:r>
            <a:r>
              <a:rPr dirty="0" smtClean="0" spc="0" sz="1400">
                <a:solidFill>
                  <a:srgbClr val="666666"/>
                </a:solidFill>
                <a:latin typeface="Arial"/>
                <a:cs typeface="Arial"/>
              </a:rPr>
              <a:t>F</a:t>
            </a:r>
            <a:r>
              <a:rPr dirty="0" smtClean="0" spc="0" sz="1400">
                <a:solidFill>
                  <a:srgbClr val="666666"/>
                </a:solidFill>
                <a:latin typeface="Arial"/>
                <a:cs typeface="Arial"/>
              </a:rPr>
              <a:t>eb</a:t>
            </a:r>
            <a:r>
              <a:rPr dirty="0" smtClean="0" spc="0" sz="1400">
                <a:solidFill>
                  <a:srgbClr val="666666"/>
                </a:solidFill>
                <a:latin typeface="Arial"/>
                <a:cs typeface="Arial"/>
              </a:rPr>
              <a:t> </a:t>
            </a:r>
            <a:r>
              <a:rPr dirty="0" smtClean="0" spc="0" sz="1400">
                <a:solidFill>
                  <a:srgbClr val="666666"/>
                </a:solidFill>
                <a:latin typeface="Arial"/>
                <a:cs typeface="Arial"/>
              </a:rPr>
              <a:t>22,</a:t>
            </a:r>
            <a:r>
              <a:rPr dirty="0" smtClean="0" spc="0" sz="1400">
                <a:solidFill>
                  <a:srgbClr val="666666"/>
                </a:solidFill>
                <a:latin typeface="Arial"/>
                <a:cs typeface="Arial"/>
              </a:rPr>
              <a:t> </a:t>
            </a:r>
            <a:r>
              <a:rPr dirty="0" smtClean="0" spc="0" sz="1400">
                <a:solidFill>
                  <a:srgbClr val="666666"/>
                </a:solidFill>
                <a:latin typeface="Arial"/>
                <a:cs typeface="Arial"/>
              </a:rPr>
              <a:t>2024</a:t>
            </a:r>
            <a:endParaRPr sz="140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3278251" y="1371640"/>
            <a:ext cx="1218570" cy="203707"/>
          </a:xfrm>
          <a:prstGeom prst="rect">
            <a:avLst/>
          </a:prstGeom>
        </p:spPr>
        <p:txBody>
          <a:bodyPr bIns="0" lIns="0" rIns="0" rtlCol="0" tIns="9747" wrap="square">
            <a:noAutofit/>
          </a:bodyPr>
          <a:lstStyle/>
          <a:p>
            <a:pPr marL="12700">
              <a:lnSpc>
                <a:spcPts val="1535"/>
              </a:lnSpc>
            </a:pPr>
            <a:r>
              <a:rPr b="1" dirty="0" smtClean="0" spc="-1" sz="1400">
                <a:solidFill>
                  <a:srgbClr val="666666"/>
                </a:solidFill>
                <a:latin typeface="Arial"/>
                <a:cs typeface="Arial"/>
              </a:rPr>
              <a:t>T</a:t>
            </a:r>
            <a:r>
              <a:rPr b="1" dirty="0" smtClean="0" spc="-1" sz="1400">
                <a:solidFill>
                  <a:srgbClr val="666666"/>
                </a:solidFill>
                <a:latin typeface="Arial"/>
                <a:cs typeface="Arial"/>
              </a:rPr>
              <a:t>i</a:t>
            </a:r>
            <a:r>
              <a:rPr b="1" dirty="0" smtClean="0" spc="-1" sz="1400">
                <a:solidFill>
                  <a:srgbClr val="666666"/>
                </a:solidFill>
                <a:latin typeface="Arial"/>
                <a:cs typeface="Arial"/>
              </a:rPr>
              <a:t>m</a:t>
            </a:r>
            <a:r>
              <a:rPr b="1" dirty="0" smtClean="0" spc="-1" sz="1400">
                <a:solidFill>
                  <a:srgbClr val="666666"/>
                </a:solidFill>
                <a:latin typeface="Arial"/>
                <a:cs typeface="Arial"/>
              </a:rPr>
              <a:t>e:</a:t>
            </a:r>
            <a:r>
              <a:rPr b="1" dirty="0" smtClean="0" spc="-1" sz="1400">
                <a:solidFill>
                  <a:srgbClr val="666666"/>
                </a:solidFill>
                <a:latin typeface="Arial"/>
                <a:cs typeface="Arial"/>
              </a:rPr>
              <a:t> </a:t>
            </a:r>
            <a:r>
              <a:rPr dirty="0" smtClean="0" spc="-1" sz="1400">
                <a:solidFill>
                  <a:srgbClr val="666666"/>
                </a:solidFill>
                <a:latin typeface="Arial"/>
                <a:cs typeface="Arial"/>
              </a:rPr>
              <a:t>9</a:t>
            </a:r>
            <a:r>
              <a:rPr dirty="0" smtClean="0" spc="-1" sz="1400">
                <a:solidFill>
                  <a:srgbClr val="666666"/>
                </a:solidFill>
                <a:latin typeface="Arial"/>
                <a:cs typeface="Arial"/>
              </a:rPr>
              <a:t>:</a:t>
            </a:r>
            <a:r>
              <a:rPr dirty="0" smtClean="0" spc="-1" sz="1400">
                <a:solidFill>
                  <a:srgbClr val="666666"/>
                </a:solidFill>
                <a:latin typeface="Arial"/>
                <a:cs typeface="Arial"/>
              </a:rPr>
              <a:t>00</a:t>
            </a:r>
            <a:r>
              <a:rPr dirty="0" smtClean="0" spc="-1" sz="1400">
                <a:solidFill>
                  <a:srgbClr val="666666"/>
                </a:solidFill>
                <a:latin typeface="Arial"/>
                <a:cs typeface="Arial"/>
              </a:rPr>
              <a:t> </a:t>
            </a:r>
            <a:r>
              <a:rPr dirty="0" smtClean="0" spc="-1" sz="1400">
                <a:solidFill>
                  <a:srgbClr val="666666"/>
                </a:solidFill>
                <a:latin typeface="Arial"/>
                <a:cs typeface="Arial"/>
              </a:rPr>
              <a:t>am</a:t>
            </a:r>
            <a:endParaRPr sz="140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4691253" y="1371640"/>
            <a:ext cx="1622091" cy="203707"/>
          </a:xfrm>
          <a:prstGeom prst="rect">
            <a:avLst/>
          </a:prstGeom>
        </p:spPr>
        <p:txBody>
          <a:bodyPr bIns="0" lIns="0" rIns="0" rtlCol="0" tIns="9747" wrap="square">
            <a:noAutofit/>
          </a:bodyPr>
          <a:lstStyle/>
          <a:p>
            <a:pPr marL="12700">
              <a:lnSpc>
                <a:spcPts val="1535"/>
              </a:lnSpc>
            </a:pPr>
            <a:r>
              <a:rPr b="1" dirty="0" smtClean="0" spc="-1" sz="1400">
                <a:solidFill>
                  <a:srgbClr val="666666"/>
                </a:solidFill>
                <a:latin typeface="Arial"/>
                <a:cs typeface="Arial"/>
              </a:rPr>
              <a:t>L</a:t>
            </a:r>
            <a:r>
              <a:rPr b="1" dirty="0" smtClean="0" spc="-1" sz="1400">
                <a:solidFill>
                  <a:srgbClr val="666666"/>
                </a:solidFill>
                <a:latin typeface="Arial"/>
                <a:cs typeface="Arial"/>
              </a:rPr>
              <a:t>o</a:t>
            </a:r>
            <a:r>
              <a:rPr b="1" dirty="0" smtClean="0" spc="-1" sz="1400">
                <a:solidFill>
                  <a:srgbClr val="666666"/>
                </a:solidFill>
                <a:latin typeface="Arial"/>
                <a:cs typeface="Arial"/>
              </a:rPr>
              <a:t>cat</a:t>
            </a:r>
            <a:r>
              <a:rPr b="1" dirty="0" smtClean="0" spc="-1" sz="1400">
                <a:solidFill>
                  <a:srgbClr val="666666"/>
                </a:solidFill>
                <a:latin typeface="Arial"/>
                <a:cs typeface="Arial"/>
              </a:rPr>
              <a:t>i</a:t>
            </a:r>
            <a:r>
              <a:rPr b="1" dirty="0" smtClean="0" spc="-1" sz="1400">
                <a:solidFill>
                  <a:srgbClr val="666666"/>
                </a:solidFill>
                <a:latin typeface="Arial"/>
                <a:cs typeface="Arial"/>
              </a:rPr>
              <a:t>o</a:t>
            </a:r>
            <a:r>
              <a:rPr b="1" dirty="0" smtClean="0" spc="-1" sz="1400">
                <a:solidFill>
                  <a:srgbClr val="666666"/>
                </a:solidFill>
                <a:latin typeface="Arial"/>
                <a:cs typeface="Arial"/>
              </a:rPr>
              <a:t>n</a:t>
            </a:r>
            <a:r>
              <a:rPr b="1" dirty="0" smtClean="0" spc="-1" sz="1400">
                <a:solidFill>
                  <a:srgbClr val="666666"/>
                </a:solidFill>
                <a:latin typeface="Arial"/>
                <a:cs typeface="Arial"/>
              </a:rPr>
              <a:t>:</a:t>
            </a:r>
            <a:r>
              <a:rPr b="1" dirty="0" smtClean="0" spc="-1" sz="1400">
                <a:solidFill>
                  <a:srgbClr val="666666"/>
                </a:solidFill>
                <a:latin typeface="Arial"/>
                <a:cs typeface="Arial"/>
              </a:rPr>
              <a:t> </a:t>
            </a:r>
            <a:r>
              <a:rPr dirty="0" smtClean="0" spc="-1" sz="1400">
                <a:solidFill>
                  <a:srgbClr val="666666"/>
                </a:solidFill>
                <a:latin typeface="Arial"/>
                <a:cs typeface="Arial"/>
              </a:rPr>
              <a:t>R</a:t>
            </a:r>
            <a:r>
              <a:rPr dirty="0" smtClean="0" spc="-1" sz="1400">
                <a:solidFill>
                  <a:srgbClr val="666666"/>
                </a:solidFill>
                <a:latin typeface="Arial"/>
                <a:cs typeface="Arial"/>
              </a:rPr>
              <a:t>oom</a:t>
            </a:r>
            <a:r>
              <a:rPr dirty="0" smtClean="0" spc="-1" sz="1400">
                <a:solidFill>
                  <a:srgbClr val="666666"/>
                </a:solidFill>
                <a:latin typeface="Arial"/>
                <a:cs typeface="Arial"/>
              </a:rPr>
              <a:t> </a:t>
            </a:r>
            <a:r>
              <a:rPr dirty="0" smtClean="0" spc="-1" sz="1400">
                <a:solidFill>
                  <a:srgbClr val="666666"/>
                </a:solidFill>
                <a:latin typeface="Arial"/>
                <a:cs typeface="Arial"/>
              </a:rPr>
              <a:t>42</a:t>
            </a:r>
            <a:endParaRPr sz="14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673100" y="2068504"/>
            <a:ext cx="2816707" cy="254000"/>
          </a:xfrm>
          <a:prstGeom prst="rect">
            <a:avLst/>
          </a:prstGeom>
        </p:spPr>
        <p:txBody>
          <a:bodyPr bIns="0" lIns="0" rIns="0" rtlCol="0" tIns="12319" wrap="square">
            <a:noAutofit/>
          </a:bodyPr>
          <a:lstStyle/>
          <a:p>
            <a:pPr marL="12700">
              <a:lnSpc>
                <a:spcPts val="1939"/>
              </a:lnSpc>
            </a:pPr>
            <a:r>
              <a:rPr b="1" dirty="0" smtClean="0" spc="0" sz="1800">
                <a:latin typeface="Arial"/>
                <a:cs typeface="Arial"/>
              </a:rPr>
              <a:t>T</a:t>
            </a:r>
            <a:r>
              <a:rPr b="1" dirty="0" smtClean="0" spc="0" sz="1800">
                <a:latin typeface="Arial"/>
                <a:cs typeface="Arial"/>
              </a:rPr>
              <a:t>o</a:t>
            </a:r>
            <a:r>
              <a:rPr b="1" dirty="0" smtClean="0" spc="0" sz="1800">
                <a:latin typeface="Arial"/>
                <a:cs typeface="Arial"/>
              </a:rPr>
              <a:t>p</a:t>
            </a:r>
            <a:r>
              <a:rPr b="1" dirty="0" smtClean="0" spc="0" sz="1800">
                <a:latin typeface="Arial"/>
                <a:cs typeface="Arial"/>
              </a:rPr>
              <a:t>i</a:t>
            </a:r>
            <a:r>
              <a:rPr b="1" dirty="0" smtClean="0" spc="0" sz="1800">
                <a:latin typeface="Arial"/>
                <a:cs typeface="Arial"/>
              </a:rPr>
              <a:t>c</a:t>
            </a:r>
            <a:r>
              <a:rPr b="1" dirty="0" smtClean="0" spc="0" sz="1800">
                <a:latin typeface="Arial"/>
                <a:cs typeface="Arial"/>
              </a:rPr>
              <a:t> </a:t>
            </a:r>
            <a:r>
              <a:rPr b="1" dirty="0" smtClean="0" spc="0" sz="1800">
                <a:latin typeface="Arial"/>
                <a:cs typeface="Arial"/>
              </a:rPr>
              <a:t>1</a:t>
            </a:r>
            <a:r>
              <a:rPr b="1" dirty="0" smtClean="0" spc="0" sz="1800">
                <a:latin typeface="Arial"/>
                <a:cs typeface="Arial"/>
              </a:rPr>
              <a:t>:</a:t>
            </a:r>
            <a:r>
              <a:rPr b="1" dirty="0" smtClean="0" spc="0" sz="1800">
                <a:latin typeface="Arial"/>
                <a:cs typeface="Arial"/>
              </a:rPr>
              <a:t> </a:t>
            </a:r>
            <a:r>
              <a:rPr dirty="0" smtClean="0" spc="0" sz="1800">
                <a:latin typeface="Arial"/>
                <a:cs typeface="Arial"/>
              </a:rPr>
              <a:t>T</a:t>
            </a:r>
            <a:r>
              <a:rPr dirty="0" smtClean="0" spc="0" sz="1800">
                <a:latin typeface="Arial"/>
                <a:cs typeface="Arial"/>
              </a:rPr>
              <a:t>i</a:t>
            </a:r>
            <a:r>
              <a:rPr dirty="0" smtClean="0" spc="0" sz="1800">
                <a:latin typeface="Arial"/>
                <a:cs typeface="Arial"/>
              </a:rPr>
              <a:t>tle</a:t>
            </a:r>
            <a:r>
              <a:rPr dirty="0" smtClean="0" spc="0" sz="1800">
                <a:latin typeface="Arial"/>
                <a:cs typeface="Arial"/>
              </a:rPr>
              <a:t> </a:t>
            </a:r>
            <a:r>
              <a:rPr dirty="0" smtClean="0" spc="0" sz="1800">
                <a:latin typeface="Arial"/>
                <a:cs typeface="Arial"/>
              </a:rPr>
              <a:t>o</a:t>
            </a:r>
            <a:r>
              <a:rPr dirty="0" smtClean="0" spc="0" sz="1800">
                <a:latin typeface="Arial"/>
                <a:cs typeface="Arial"/>
              </a:rPr>
              <a:t>f</a:t>
            </a:r>
            <a:r>
              <a:rPr dirty="0" smtClean="0" spc="0" sz="1800">
                <a:latin typeface="Arial"/>
                <a:cs typeface="Arial"/>
              </a:rPr>
              <a:t> </a:t>
            </a:r>
            <a:r>
              <a:rPr dirty="0" smtClean="0" spc="0" sz="1800">
                <a:latin typeface="Arial"/>
                <a:cs typeface="Arial"/>
              </a:rPr>
              <a:t>First</a:t>
            </a:r>
            <a:r>
              <a:rPr dirty="0" smtClean="0" spc="0" sz="1800">
                <a:latin typeface="Arial"/>
                <a:cs typeface="Arial"/>
              </a:rPr>
              <a:t> </a:t>
            </a:r>
            <a:r>
              <a:rPr dirty="0" smtClean="0" spc="0" sz="1800">
                <a:latin typeface="Arial"/>
                <a:cs typeface="Arial"/>
              </a:rPr>
              <a:t>T</a:t>
            </a:r>
            <a:r>
              <a:rPr dirty="0" smtClean="0" spc="0" sz="1800">
                <a:latin typeface="Arial"/>
                <a:cs typeface="Arial"/>
              </a:rPr>
              <a:t>o</a:t>
            </a:r>
            <a:r>
              <a:rPr dirty="0" smtClean="0" spc="0" sz="1800">
                <a:latin typeface="Arial"/>
                <a:cs typeface="Arial"/>
              </a:rPr>
              <a:t>p</a:t>
            </a:r>
            <a:r>
              <a:rPr dirty="0" smtClean="0" spc="0" sz="1800">
                <a:latin typeface="Arial"/>
                <a:cs typeface="Arial"/>
              </a:rPr>
              <a:t>ic</a:t>
            </a:r>
            <a:endParaRPr sz="18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902004" y="2363422"/>
            <a:ext cx="140309" cy="581659"/>
          </a:xfrm>
          <a:prstGeom prst="rect">
            <a:avLst/>
          </a:prstGeom>
        </p:spPr>
        <p:txBody>
          <a:bodyPr bIns="0" lIns="0" rIns="0" rtlCol="0" tIns="8413" wrap="square">
            <a:noAutofit/>
          </a:bodyPr>
          <a:lstStyle/>
          <a:p>
            <a:pPr marL="12700">
              <a:lnSpc>
                <a:spcPts val="1325"/>
              </a:lnSpc>
            </a:pPr>
            <a:r>
              <a:rPr dirty="0" smtClean="0" sz="1200">
                <a:latin typeface="Arial"/>
                <a:cs typeface="Arial"/>
              </a:rPr>
              <a:t>●</a:t>
            </a:r>
            <a:endParaRPr sz="1200">
              <a:latin typeface="Arial"/>
              <a:cs typeface="Arial"/>
            </a:endParaRPr>
          </a:p>
          <a:p>
            <a:pPr marL="12700">
              <a:lnSpc>
                <a:spcPct val="95825"/>
              </a:lnSpc>
              <a:spcBef>
                <a:spcPts val="138"/>
              </a:spcBef>
            </a:pPr>
            <a:r>
              <a:rPr dirty="0" smtClean="0" sz="1200">
                <a:latin typeface="Arial"/>
                <a:cs typeface="Arial"/>
              </a:rPr>
              <a:t>●</a:t>
            </a:r>
            <a:endParaRPr sz="1200">
              <a:latin typeface="Arial"/>
              <a:cs typeface="Arial"/>
            </a:endParaRPr>
          </a:p>
          <a:p>
            <a:pPr marL="12700">
              <a:lnSpc>
                <a:spcPct val="95825"/>
              </a:lnSpc>
              <a:spcBef>
                <a:spcPts val="215"/>
              </a:spcBef>
            </a:pPr>
            <a:r>
              <a:rPr dirty="0" smtClean="0" sz="1200">
                <a:latin typeface="Arial"/>
                <a:cs typeface="Arial"/>
              </a:rPr>
              <a:t>●</a:t>
            </a:r>
            <a:endParaRPr sz="12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130604" y="2363422"/>
            <a:ext cx="2181555" cy="581659"/>
          </a:xfrm>
          <a:prstGeom prst="rect">
            <a:avLst/>
          </a:prstGeom>
        </p:spPr>
        <p:txBody>
          <a:bodyPr bIns="0" lIns="0" rIns="0" rtlCol="0" tIns="8413" wrap="square">
            <a:noAutofit/>
          </a:bodyPr>
          <a:lstStyle/>
          <a:p>
            <a:pPr marL="12700">
              <a:lnSpc>
                <a:spcPts val="1325"/>
              </a:lnSpc>
            </a:pPr>
            <a:r>
              <a:rPr dirty="0" smtClean="0" sz="1200">
                <a:latin typeface="Arial"/>
                <a:cs typeface="Arial"/>
              </a:rPr>
              <a:t>D</a:t>
            </a:r>
            <a:r>
              <a:rPr dirty="0" smtClean="0" sz="1200">
                <a:latin typeface="Arial"/>
                <a:cs typeface="Arial"/>
              </a:rPr>
              <a:t>i</a:t>
            </a:r>
            <a:r>
              <a:rPr dirty="0" smtClean="0" sz="1200">
                <a:latin typeface="Arial"/>
                <a:cs typeface="Arial"/>
              </a:rPr>
              <a:t>sc</a:t>
            </a:r>
            <a:r>
              <a:rPr dirty="0" smtClean="0" sz="1200">
                <a:latin typeface="Arial"/>
                <a:cs typeface="Arial"/>
              </a:rPr>
              <a:t>u</a:t>
            </a:r>
            <a:r>
              <a:rPr dirty="0" smtClean="0" sz="1200">
                <a:latin typeface="Arial"/>
                <a:cs typeface="Arial"/>
              </a:rPr>
              <a:t>ssion</a:t>
            </a:r>
            <a:r>
              <a:rPr dirty="0" smtClean="0" sz="1200">
                <a:latin typeface="Arial"/>
                <a:cs typeface="Arial"/>
              </a:rPr>
              <a:t> </a:t>
            </a:r>
            <a:r>
              <a:rPr dirty="0" smtClean="0" sz="1200">
                <a:latin typeface="Arial"/>
                <a:cs typeface="Arial"/>
              </a:rPr>
              <a:t>p</a:t>
            </a:r>
            <a:r>
              <a:rPr dirty="0" smtClean="0" sz="1200">
                <a:latin typeface="Arial"/>
                <a:cs typeface="Arial"/>
              </a:rPr>
              <a:t>o</a:t>
            </a:r>
            <a:r>
              <a:rPr dirty="0" smtClean="0" sz="1200">
                <a:latin typeface="Arial"/>
                <a:cs typeface="Arial"/>
              </a:rPr>
              <a:t>i</a:t>
            </a:r>
            <a:r>
              <a:rPr dirty="0" smtClean="0" sz="1200">
                <a:latin typeface="Arial"/>
                <a:cs typeface="Arial"/>
              </a:rPr>
              <a:t>n</a:t>
            </a:r>
            <a:r>
              <a:rPr dirty="0" smtClean="0" sz="1200">
                <a:latin typeface="Arial"/>
                <a:cs typeface="Arial"/>
              </a:rPr>
              <a:t>t</a:t>
            </a:r>
            <a:r>
              <a:rPr dirty="0" smtClean="0" sz="1200">
                <a:latin typeface="Arial"/>
                <a:cs typeface="Arial"/>
              </a:rPr>
              <a:t> </a:t>
            </a:r>
            <a:r>
              <a:rPr dirty="0" smtClean="0" sz="1200">
                <a:latin typeface="Arial"/>
                <a:cs typeface="Arial"/>
              </a:rPr>
              <a:t>l</a:t>
            </a:r>
            <a:r>
              <a:rPr dirty="0" smtClean="0" sz="1200">
                <a:latin typeface="Arial"/>
                <a:cs typeface="Arial"/>
              </a:rPr>
              <a:t>i</a:t>
            </a:r>
            <a:r>
              <a:rPr dirty="0" smtClean="0" sz="1200">
                <a:latin typeface="Arial"/>
                <a:cs typeface="Arial"/>
              </a:rPr>
              <a:t>st</a:t>
            </a:r>
            <a:r>
              <a:rPr dirty="0" smtClean="0" sz="1200">
                <a:latin typeface="Arial"/>
                <a:cs typeface="Arial"/>
              </a:rPr>
              <a:t> </a:t>
            </a:r>
            <a:r>
              <a:rPr dirty="0" smtClean="0" sz="1200">
                <a:latin typeface="Arial"/>
                <a:cs typeface="Arial"/>
              </a:rPr>
              <a:t>w</a:t>
            </a:r>
            <a:r>
              <a:rPr dirty="0" smtClean="0" sz="1200">
                <a:latin typeface="Arial"/>
                <a:cs typeface="Arial"/>
              </a:rPr>
              <a:t>ith</a:t>
            </a:r>
            <a:r>
              <a:rPr dirty="0" smtClean="0" sz="1200">
                <a:latin typeface="Arial"/>
                <a:cs typeface="Arial"/>
              </a:rPr>
              <a:t> </a:t>
            </a:r>
            <a:r>
              <a:rPr dirty="0" smtClean="0" sz="1200">
                <a:latin typeface="Arial"/>
                <a:cs typeface="Arial"/>
              </a:rPr>
              <a:t>b</a:t>
            </a:r>
            <a:r>
              <a:rPr dirty="0" smtClean="0" sz="1200">
                <a:latin typeface="Arial"/>
                <a:cs typeface="Arial"/>
              </a:rPr>
              <a:t>u</a:t>
            </a:r>
            <a:r>
              <a:rPr dirty="0" smtClean="0" sz="1200">
                <a:latin typeface="Arial"/>
                <a:cs typeface="Arial"/>
              </a:rPr>
              <a:t>l</a:t>
            </a:r>
            <a:r>
              <a:rPr dirty="0" smtClean="0" sz="1200">
                <a:latin typeface="Arial"/>
                <a:cs typeface="Arial"/>
              </a:rPr>
              <a:t>l</a:t>
            </a:r>
            <a:r>
              <a:rPr dirty="0" smtClean="0" sz="1200">
                <a:latin typeface="Arial"/>
                <a:cs typeface="Arial"/>
              </a:rPr>
              <a:t>e</a:t>
            </a:r>
            <a:r>
              <a:rPr dirty="0" smtClean="0" sz="1200">
                <a:latin typeface="Arial"/>
                <a:cs typeface="Arial"/>
              </a:rPr>
              <a:t>ts</a:t>
            </a:r>
            <a:endParaRPr sz="1200">
              <a:latin typeface="Arial"/>
              <a:cs typeface="Arial"/>
            </a:endParaRPr>
          </a:p>
          <a:p>
            <a:pPr marL="12700" marR="22860">
              <a:lnSpc>
                <a:spcPct val="95825"/>
              </a:lnSpc>
              <a:spcBef>
                <a:spcPts val="138"/>
              </a:spcBef>
            </a:pPr>
            <a:r>
              <a:rPr dirty="0" smtClean="0" spc="0" sz="1200">
                <a:latin typeface="Arial"/>
                <a:cs typeface="Arial"/>
              </a:rPr>
              <a:t>S</a:t>
            </a:r>
            <a:r>
              <a:rPr dirty="0" smtClean="0" spc="0" sz="1200">
                <a:latin typeface="Arial"/>
                <a:cs typeface="Arial"/>
              </a:rPr>
              <a:t>e</a:t>
            </a:r>
            <a:r>
              <a:rPr dirty="0" smtClean="0" spc="0" sz="1200">
                <a:latin typeface="Arial"/>
                <a:cs typeface="Arial"/>
              </a:rPr>
              <a:t>c</a:t>
            </a:r>
            <a:r>
              <a:rPr dirty="0" smtClean="0" spc="0" sz="1200">
                <a:latin typeface="Arial"/>
                <a:cs typeface="Arial"/>
              </a:rPr>
              <a:t>o</a:t>
            </a:r>
            <a:r>
              <a:rPr dirty="0" smtClean="0" spc="0" sz="1200">
                <a:latin typeface="Arial"/>
                <a:cs typeface="Arial"/>
              </a:rPr>
              <a:t>n</a:t>
            </a:r>
            <a:r>
              <a:rPr dirty="0" smtClean="0" spc="0" sz="1200">
                <a:latin typeface="Arial"/>
                <a:cs typeface="Arial"/>
              </a:rPr>
              <a:t>d</a:t>
            </a:r>
            <a:r>
              <a:rPr dirty="0" smtClean="0" spc="0" sz="1200">
                <a:latin typeface="Arial"/>
                <a:cs typeface="Arial"/>
              </a:rPr>
              <a:t> </a:t>
            </a:r>
            <a:r>
              <a:rPr dirty="0" smtClean="0" spc="0" sz="1200">
                <a:latin typeface="Arial"/>
                <a:cs typeface="Arial"/>
              </a:rPr>
              <a:t>t</a:t>
            </a:r>
            <a:r>
              <a:rPr dirty="0" smtClean="0" spc="0" sz="1200">
                <a:latin typeface="Arial"/>
                <a:cs typeface="Arial"/>
              </a:rPr>
              <a:t>a</a:t>
            </a:r>
            <a:r>
              <a:rPr dirty="0" smtClean="0" spc="0" sz="1200">
                <a:latin typeface="Arial"/>
                <a:cs typeface="Arial"/>
              </a:rPr>
              <a:t>lk</a:t>
            </a:r>
            <a:r>
              <a:rPr dirty="0" smtClean="0" spc="0" sz="1200">
                <a:latin typeface="Arial"/>
                <a:cs typeface="Arial"/>
              </a:rPr>
              <a:t>i</a:t>
            </a:r>
            <a:r>
              <a:rPr dirty="0" smtClean="0" spc="0" sz="1200">
                <a:latin typeface="Arial"/>
                <a:cs typeface="Arial"/>
              </a:rPr>
              <a:t>n</a:t>
            </a:r>
            <a:r>
              <a:rPr dirty="0" smtClean="0" spc="0" sz="1200">
                <a:latin typeface="Arial"/>
                <a:cs typeface="Arial"/>
              </a:rPr>
              <a:t>g</a:t>
            </a:r>
            <a:r>
              <a:rPr dirty="0" smtClean="0" spc="0" sz="1200">
                <a:latin typeface="Arial"/>
                <a:cs typeface="Arial"/>
              </a:rPr>
              <a:t> </a:t>
            </a:r>
            <a:r>
              <a:rPr dirty="0" smtClean="0" spc="0" sz="1200">
                <a:latin typeface="Arial"/>
                <a:cs typeface="Arial"/>
              </a:rPr>
              <a:t>p</a:t>
            </a:r>
            <a:r>
              <a:rPr dirty="0" smtClean="0" spc="0" sz="1200">
                <a:latin typeface="Arial"/>
                <a:cs typeface="Arial"/>
              </a:rPr>
              <a:t>o</a:t>
            </a:r>
            <a:r>
              <a:rPr dirty="0" smtClean="0" spc="0" sz="1200">
                <a:latin typeface="Arial"/>
                <a:cs typeface="Arial"/>
              </a:rPr>
              <a:t>int</a:t>
            </a:r>
            <a:endParaRPr sz="1200">
              <a:latin typeface="Arial"/>
              <a:cs typeface="Arial"/>
            </a:endParaRPr>
          </a:p>
          <a:p>
            <a:pPr marL="12700" marR="22860">
              <a:lnSpc>
                <a:spcPct val="95825"/>
              </a:lnSpc>
              <a:spcBef>
                <a:spcPts val="215"/>
              </a:spcBef>
            </a:pPr>
            <a:r>
              <a:rPr dirty="0" smtClean="0" spc="0" sz="1200">
                <a:latin typeface="Arial"/>
                <a:cs typeface="Arial"/>
              </a:rPr>
              <a:t>T</a:t>
            </a:r>
            <a:r>
              <a:rPr dirty="0" smtClean="0" spc="0" sz="1200">
                <a:latin typeface="Arial"/>
                <a:cs typeface="Arial"/>
              </a:rPr>
              <a:t>h</a:t>
            </a:r>
            <a:r>
              <a:rPr dirty="0" smtClean="0" spc="0" sz="1200">
                <a:latin typeface="Arial"/>
                <a:cs typeface="Arial"/>
              </a:rPr>
              <a:t>i</a:t>
            </a:r>
            <a:r>
              <a:rPr dirty="0" smtClean="0" spc="0" sz="1200">
                <a:latin typeface="Arial"/>
                <a:cs typeface="Arial"/>
              </a:rPr>
              <a:t>r</a:t>
            </a:r>
            <a:r>
              <a:rPr dirty="0" smtClean="0" spc="0" sz="1200">
                <a:latin typeface="Arial"/>
                <a:cs typeface="Arial"/>
              </a:rPr>
              <a:t>d</a:t>
            </a:r>
            <a:r>
              <a:rPr dirty="0" smtClean="0" spc="0" sz="1200">
                <a:latin typeface="Arial"/>
                <a:cs typeface="Arial"/>
              </a:rPr>
              <a:t> </a:t>
            </a:r>
            <a:r>
              <a:rPr dirty="0" smtClean="0" spc="0" sz="1200">
                <a:latin typeface="Arial"/>
                <a:cs typeface="Arial"/>
              </a:rPr>
              <a:t>t</a:t>
            </a:r>
            <a:r>
              <a:rPr dirty="0" smtClean="0" spc="0" sz="1200">
                <a:latin typeface="Arial"/>
                <a:cs typeface="Arial"/>
              </a:rPr>
              <a:t>a</a:t>
            </a:r>
            <a:r>
              <a:rPr dirty="0" smtClean="0" spc="0" sz="1200">
                <a:latin typeface="Arial"/>
                <a:cs typeface="Arial"/>
              </a:rPr>
              <a:t>lk</a:t>
            </a:r>
            <a:r>
              <a:rPr dirty="0" smtClean="0" spc="0" sz="1200">
                <a:latin typeface="Arial"/>
                <a:cs typeface="Arial"/>
              </a:rPr>
              <a:t>i</a:t>
            </a:r>
            <a:r>
              <a:rPr dirty="0" smtClean="0" spc="0" sz="1200">
                <a:latin typeface="Arial"/>
                <a:cs typeface="Arial"/>
              </a:rPr>
              <a:t>n</a:t>
            </a:r>
            <a:r>
              <a:rPr dirty="0" smtClean="0" spc="0" sz="1200">
                <a:latin typeface="Arial"/>
                <a:cs typeface="Arial"/>
              </a:rPr>
              <a:t>g</a:t>
            </a:r>
            <a:r>
              <a:rPr dirty="0" smtClean="0" spc="0" sz="1200">
                <a:latin typeface="Arial"/>
                <a:cs typeface="Arial"/>
              </a:rPr>
              <a:t> </a:t>
            </a:r>
            <a:r>
              <a:rPr dirty="0" smtClean="0" spc="0" sz="1200">
                <a:latin typeface="Arial"/>
                <a:cs typeface="Arial"/>
              </a:rPr>
              <a:t>p</a:t>
            </a:r>
            <a:r>
              <a:rPr dirty="0" smtClean="0" spc="0" sz="1200">
                <a:latin typeface="Arial"/>
                <a:cs typeface="Arial"/>
              </a:rPr>
              <a:t>o</a:t>
            </a:r>
            <a:r>
              <a:rPr dirty="0" smtClean="0" spc="0" sz="1200">
                <a:latin typeface="Arial"/>
                <a:cs typeface="Arial"/>
              </a:rPr>
              <a:t>i</a:t>
            </a:r>
            <a:r>
              <a:rPr dirty="0" smtClean="0" spc="0" sz="1200">
                <a:latin typeface="Arial"/>
                <a:cs typeface="Arial"/>
              </a:rPr>
              <a:t>n</a:t>
            </a:r>
            <a:r>
              <a:rPr dirty="0" smtClean="0" spc="0" sz="1200">
                <a:latin typeface="Arial"/>
                <a:cs typeface="Arial"/>
              </a:rPr>
              <a:t>t</a:t>
            </a:r>
            <a:endParaRPr sz="12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673100" y="3230173"/>
            <a:ext cx="3147491" cy="254000"/>
          </a:xfrm>
          <a:prstGeom prst="rect">
            <a:avLst/>
          </a:prstGeom>
        </p:spPr>
        <p:txBody>
          <a:bodyPr bIns="0" lIns="0" rIns="0" rtlCol="0" tIns="12319" wrap="square">
            <a:noAutofit/>
          </a:bodyPr>
          <a:lstStyle/>
          <a:p>
            <a:pPr marL="12700">
              <a:lnSpc>
                <a:spcPts val="1939"/>
              </a:lnSpc>
            </a:pPr>
            <a:r>
              <a:rPr b="1" dirty="0" smtClean="0" spc="0" sz="1800">
                <a:latin typeface="Arial"/>
                <a:cs typeface="Arial"/>
              </a:rPr>
              <a:t>T</a:t>
            </a:r>
            <a:r>
              <a:rPr b="1" dirty="0" smtClean="0" spc="0" sz="1800">
                <a:latin typeface="Arial"/>
                <a:cs typeface="Arial"/>
              </a:rPr>
              <a:t>o</a:t>
            </a:r>
            <a:r>
              <a:rPr b="1" dirty="0" smtClean="0" spc="0" sz="1800">
                <a:latin typeface="Arial"/>
                <a:cs typeface="Arial"/>
              </a:rPr>
              <a:t>p</a:t>
            </a:r>
            <a:r>
              <a:rPr b="1" dirty="0" smtClean="0" spc="0" sz="1800">
                <a:latin typeface="Arial"/>
                <a:cs typeface="Arial"/>
              </a:rPr>
              <a:t>i</a:t>
            </a:r>
            <a:r>
              <a:rPr b="1" dirty="0" smtClean="0" spc="0" sz="1800">
                <a:latin typeface="Arial"/>
                <a:cs typeface="Arial"/>
              </a:rPr>
              <a:t>c</a:t>
            </a:r>
            <a:r>
              <a:rPr b="1" dirty="0" smtClean="0" spc="0" sz="1800">
                <a:latin typeface="Arial"/>
                <a:cs typeface="Arial"/>
              </a:rPr>
              <a:t> </a:t>
            </a:r>
            <a:r>
              <a:rPr b="1" dirty="0" smtClean="0" spc="0" sz="1800">
                <a:latin typeface="Arial"/>
                <a:cs typeface="Arial"/>
              </a:rPr>
              <a:t>2</a:t>
            </a:r>
            <a:r>
              <a:rPr b="1" dirty="0" smtClean="0" spc="0" sz="1800">
                <a:latin typeface="Arial"/>
                <a:cs typeface="Arial"/>
              </a:rPr>
              <a:t>:</a:t>
            </a:r>
            <a:r>
              <a:rPr b="1" dirty="0" smtClean="0" spc="0" sz="1800">
                <a:latin typeface="Arial"/>
                <a:cs typeface="Arial"/>
              </a:rPr>
              <a:t> </a:t>
            </a:r>
            <a:r>
              <a:rPr dirty="0" smtClean="0" spc="0" sz="1800">
                <a:latin typeface="Arial"/>
                <a:cs typeface="Arial"/>
              </a:rPr>
              <a:t>T</a:t>
            </a:r>
            <a:r>
              <a:rPr dirty="0" smtClean="0" spc="0" sz="1800">
                <a:latin typeface="Arial"/>
                <a:cs typeface="Arial"/>
              </a:rPr>
              <a:t>i</a:t>
            </a:r>
            <a:r>
              <a:rPr dirty="0" smtClean="0" spc="0" sz="1800">
                <a:latin typeface="Arial"/>
                <a:cs typeface="Arial"/>
              </a:rPr>
              <a:t>tle</a:t>
            </a:r>
            <a:r>
              <a:rPr dirty="0" smtClean="0" spc="0" sz="1800">
                <a:latin typeface="Arial"/>
                <a:cs typeface="Arial"/>
              </a:rPr>
              <a:t> </a:t>
            </a:r>
            <a:r>
              <a:rPr dirty="0" smtClean="0" spc="0" sz="1800">
                <a:latin typeface="Arial"/>
                <a:cs typeface="Arial"/>
              </a:rPr>
              <a:t>o</a:t>
            </a:r>
            <a:r>
              <a:rPr dirty="0" smtClean="0" spc="0" sz="1800">
                <a:latin typeface="Arial"/>
                <a:cs typeface="Arial"/>
              </a:rPr>
              <a:t>f</a:t>
            </a:r>
            <a:r>
              <a:rPr dirty="0" smtClean="0" spc="0" sz="1800">
                <a:latin typeface="Arial"/>
                <a:cs typeface="Arial"/>
              </a:rPr>
              <a:t> </a:t>
            </a:r>
            <a:r>
              <a:rPr dirty="0" smtClean="0" spc="0" sz="1800">
                <a:latin typeface="Arial"/>
                <a:cs typeface="Arial"/>
              </a:rPr>
              <a:t>S</a:t>
            </a:r>
            <a:r>
              <a:rPr dirty="0" smtClean="0" spc="0" sz="1800">
                <a:latin typeface="Arial"/>
                <a:cs typeface="Arial"/>
              </a:rPr>
              <a:t>e</a:t>
            </a:r>
            <a:r>
              <a:rPr dirty="0" smtClean="0" spc="0" sz="1800">
                <a:latin typeface="Arial"/>
                <a:cs typeface="Arial"/>
              </a:rPr>
              <a:t>cond</a:t>
            </a:r>
            <a:r>
              <a:rPr dirty="0" smtClean="0" spc="0" sz="1800">
                <a:latin typeface="Arial"/>
                <a:cs typeface="Arial"/>
              </a:rPr>
              <a:t> </a:t>
            </a:r>
            <a:r>
              <a:rPr dirty="0" smtClean="0" spc="0" sz="1800">
                <a:latin typeface="Arial"/>
                <a:cs typeface="Arial"/>
              </a:rPr>
              <a:t>T</a:t>
            </a:r>
            <a:r>
              <a:rPr dirty="0" smtClean="0" spc="0" sz="1800">
                <a:latin typeface="Arial"/>
                <a:cs typeface="Arial"/>
              </a:rPr>
              <a:t>o</a:t>
            </a:r>
            <a:r>
              <a:rPr dirty="0" smtClean="0" spc="0" sz="1800">
                <a:latin typeface="Arial"/>
                <a:cs typeface="Arial"/>
              </a:rPr>
              <a:t>p</a:t>
            </a:r>
            <a:r>
              <a:rPr dirty="0" smtClean="0" spc="0" sz="1800">
                <a:latin typeface="Arial"/>
                <a:cs typeface="Arial"/>
              </a:rPr>
              <a:t>ic</a:t>
            </a:r>
            <a:endParaRPr sz="18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902004" y="3525091"/>
            <a:ext cx="176580" cy="580136"/>
          </a:xfrm>
          <a:prstGeom prst="rect">
            <a:avLst/>
          </a:prstGeom>
        </p:spPr>
        <p:txBody>
          <a:bodyPr bIns="0" lIns="0" rIns="0" rtlCol="0" tIns="8413" wrap="square">
            <a:noAutofit/>
          </a:bodyPr>
          <a:lstStyle/>
          <a:p>
            <a:pPr marL="12700">
              <a:lnSpc>
                <a:spcPts val="1325"/>
              </a:lnSpc>
            </a:pPr>
            <a:r>
              <a:rPr b="1" dirty="0" smtClean="0" spc="4" sz="1200">
                <a:latin typeface="Arial"/>
                <a:cs typeface="Arial"/>
              </a:rPr>
              <a:t>1.</a:t>
            </a:r>
            <a:endParaRPr sz="1200">
              <a:latin typeface="Arial"/>
              <a:cs typeface="Arial"/>
            </a:endParaRPr>
          </a:p>
          <a:p>
            <a:pPr marL="12700" marR="0">
              <a:lnSpc>
                <a:spcPct val="95825"/>
              </a:lnSpc>
              <a:spcBef>
                <a:spcPts val="138"/>
              </a:spcBef>
            </a:pPr>
            <a:r>
              <a:rPr b="1" dirty="0" smtClean="0" spc="4" sz="1200">
                <a:latin typeface="Arial"/>
                <a:cs typeface="Arial"/>
              </a:rPr>
              <a:t>2.</a:t>
            </a:r>
            <a:endParaRPr sz="1200">
              <a:latin typeface="Arial"/>
              <a:cs typeface="Arial"/>
            </a:endParaRPr>
          </a:p>
          <a:p>
            <a:pPr marL="12700" marR="0">
              <a:lnSpc>
                <a:spcPct val="95825"/>
              </a:lnSpc>
              <a:spcBef>
                <a:spcPts val="204"/>
              </a:spcBef>
            </a:pPr>
            <a:r>
              <a:rPr b="1" dirty="0" smtClean="0" spc="4" sz="1200">
                <a:latin typeface="Arial"/>
                <a:cs typeface="Arial"/>
              </a:rPr>
              <a:t>3.</a:t>
            </a:r>
            <a:endParaRPr sz="12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130604" y="3525091"/>
            <a:ext cx="2334564" cy="580136"/>
          </a:xfrm>
          <a:prstGeom prst="rect">
            <a:avLst/>
          </a:prstGeom>
        </p:spPr>
        <p:txBody>
          <a:bodyPr bIns="0" lIns="0" rIns="0" rtlCol="0" tIns="8413" wrap="square">
            <a:noAutofit/>
          </a:bodyPr>
          <a:lstStyle/>
          <a:p>
            <a:pPr marL="12700">
              <a:lnSpc>
                <a:spcPts val="1325"/>
              </a:lnSpc>
            </a:pPr>
            <a:r>
              <a:rPr dirty="0" smtClean="0" spc="0" sz="1200">
                <a:latin typeface="Arial"/>
                <a:cs typeface="Arial"/>
              </a:rPr>
              <a:t>D</a:t>
            </a:r>
            <a:r>
              <a:rPr dirty="0" smtClean="0" spc="0" sz="1200">
                <a:latin typeface="Arial"/>
                <a:cs typeface="Arial"/>
              </a:rPr>
              <a:t>i</a:t>
            </a:r>
            <a:r>
              <a:rPr dirty="0" smtClean="0" spc="0" sz="1200">
                <a:latin typeface="Arial"/>
                <a:cs typeface="Arial"/>
              </a:rPr>
              <a:t>sc</a:t>
            </a:r>
            <a:r>
              <a:rPr dirty="0" smtClean="0" spc="0" sz="1200">
                <a:latin typeface="Arial"/>
                <a:cs typeface="Arial"/>
              </a:rPr>
              <a:t>u</a:t>
            </a:r>
            <a:r>
              <a:rPr dirty="0" smtClean="0" spc="0" sz="1200">
                <a:latin typeface="Arial"/>
                <a:cs typeface="Arial"/>
              </a:rPr>
              <a:t>ssion</a:t>
            </a:r>
            <a:r>
              <a:rPr dirty="0" smtClean="0" spc="0" sz="1200">
                <a:latin typeface="Arial"/>
                <a:cs typeface="Arial"/>
              </a:rPr>
              <a:t> </a:t>
            </a:r>
            <a:r>
              <a:rPr dirty="0" smtClean="0" spc="0" sz="1200">
                <a:latin typeface="Arial"/>
                <a:cs typeface="Arial"/>
              </a:rPr>
              <a:t>p</a:t>
            </a:r>
            <a:r>
              <a:rPr dirty="0" smtClean="0" spc="0" sz="1200">
                <a:latin typeface="Arial"/>
                <a:cs typeface="Arial"/>
              </a:rPr>
              <a:t>o</a:t>
            </a:r>
            <a:r>
              <a:rPr dirty="0" smtClean="0" spc="0" sz="1200">
                <a:latin typeface="Arial"/>
                <a:cs typeface="Arial"/>
              </a:rPr>
              <a:t>i</a:t>
            </a:r>
            <a:r>
              <a:rPr dirty="0" smtClean="0" spc="0" sz="1200">
                <a:latin typeface="Arial"/>
                <a:cs typeface="Arial"/>
              </a:rPr>
              <a:t>n</a:t>
            </a:r>
            <a:r>
              <a:rPr dirty="0" smtClean="0" spc="0" sz="1200">
                <a:latin typeface="Arial"/>
                <a:cs typeface="Arial"/>
              </a:rPr>
              <a:t>t</a:t>
            </a:r>
            <a:r>
              <a:rPr dirty="0" smtClean="0" spc="0" sz="1200">
                <a:latin typeface="Arial"/>
                <a:cs typeface="Arial"/>
              </a:rPr>
              <a:t> </a:t>
            </a:r>
            <a:r>
              <a:rPr dirty="0" smtClean="0" spc="0" sz="1200">
                <a:latin typeface="Arial"/>
                <a:cs typeface="Arial"/>
              </a:rPr>
              <a:t>l</a:t>
            </a:r>
            <a:r>
              <a:rPr dirty="0" smtClean="0" spc="0" sz="1200">
                <a:latin typeface="Arial"/>
                <a:cs typeface="Arial"/>
              </a:rPr>
              <a:t>i</a:t>
            </a:r>
            <a:r>
              <a:rPr dirty="0" smtClean="0" spc="0" sz="1200">
                <a:latin typeface="Arial"/>
                <a:cs typeface="Arial"/>
              </a:rPr>
              <a:t>st</a:t>
            </a:r>
            <a:r>
              <a:rPr dirty="0" smtClean="0" spc="0" sz="1200">
                <a:latin typeface="Arial"/>
                <a:cs typeface="Arial"/>
              </a:rPr>
              <a:t> </a:t>
            </a:r>
            <a:r>
              <a:rPr dirty="0" smtClean="0" spc="0" sz="1200">
                <a:latin typeface="Arial"/>
                <a:cs typeface="Arial"/>
              </a:rPr>
              <a:t>w</a:t>
            </a:r>
            <a:r>
              <a:rPr dirty="0" smtClean="0" spc="0" sz="1200">
                <a:latin typeface="Arial"/>
                <a:cs typeface="Arial"/>
              </a:rPr>
              <a:t>ith</a:t>
            </a:r>
            <a:r>
              <a:rPr dirty="0" smtClean="0" spc="0" sz="1200">
                <a:latin typeface="Arial"/>
                <a:cs typeface="Arial"/>
              </a:rPr>
              <a:t> </a:t>
            </a:r>
            <a:r>
              <a:rPr dirty="0" smtClean="0" spc="0" sz="1200">
                <a:latin typeface="Arial"/>
                <a:cs typeface="Arial"/>
              </a:rPr>
              <a:t>n</a:t>
            </a:r>
            <a:r>
              <a:rPr dirty="0" smtClean="0" spc="0" sz="1200">
                <a:latin typeface="Arial"/>
                <a:cs typeface="Arial"/>
              </a:rPr>
              <a:t>u</a:t>
            </a:r>
            <a:r>
              <a:rPr dirty="0" smtClean="0" spc="0" sz="1200">
                <a:latin typeface="Arial"/>
                <a:cs typeface="Arial"/>
              </a:rPr>
              <a:t>m</a:t>
            </a:r>
            <a:r>
              <a:rPr dirty="0" smtClean="0" spc="0" sz="1200">
                <a:latin typeface="Arial"/>
                <a:cs typeface="Arial"/>
              </a:rPr>
              <a:t>b</a:t>
            </a:r>
            <a:r>
              <a:rPr dirty="0" smtClean="0" spc="0" sz="1200">
                <a:latin typeface="Arial"/>
                <a:cs typeface="Arial"/>
              </a:rPr>
              <a:t>e</a:t>
            </a:r>
            <a:r>
              <a:rPr dirty="0" smtClean="0" spc="0" sz="1200">
                <a:latin typeface="Arial"/>
                <a:cs typeface="Arial"/>
              </a:rPr>
              <a:t>rs</a:t>
            </a:r>
            <a:endParaRPr sz="1200">
              <a:latin typeface="Arial"/>
              <a:cs typeface="Arial"/>
            </a:endParaRPr>
          </a:p>
          <a:p>
            <a:pPr marL="12700" marR="22860">
              <a:lnSpc>
                <a:spcPct val="95825"/>
              </a:lnSpc>
              <a:spcBef>
                <a:spcPts val="138"/>
              </a:spcBef>
            </a:pPr>
            <a:r>
              <a:rPr dirty="0" smtClean="0" spc="0" sz="1200">
                <a:latin typeface="Arial"/>
                <a:cs typeface="Arial"/>
              </a:rPr>
              <a:t>S</a:t>
            </a:r>
            <a:r>
              <a:rPr dirty="0" smtClean="0" spc="0" sz="1200">
                <a:latin typeface="Arial"/>
                <a:cs typeface="Arial"/>
              </a:rPr>
              <a:t>e</a:t>
            </a:r>
            <a:r>
              <a:rPr dirty="0" smtClean="0" spc="0" sz="1200">
                <a:latin typeface="Arial"/>
                <a:cs typeface="Arial"/>
              </a:rPr>
              <a:t>c</a:t>
            </a:r>
            <a:r>
              <a:rPr dirty="0" smtClean="0" spc="0" sz="1200">
                <a:latin typeface="Arial"/>
                <a:cs typeface="Arial"/>
              </a:rPr>
              <a:t>o</a:t>
            </a:r>
            <a:r>
              <a:rPr dirty="0" smtClean="0" spc="0" sz="1200">
                <a:latin typeface="Arial"/>
                <a:cs typeface="Arial"/>
              </a:rPr>
              <a:t>n</a:t>
            </a:r>
            <a:r>
              <a:rPr dirty="0" smtClean="0" spc="0" sz="1200">
                <a:latin typeface="Arial"/>
                <a:cs typeface="Arial"/>
              </a:rPr>
              <a:t>d</a:t>
            </a:r>
            <a:r>
              <a:rPr dirty="0" smtClean="0" spc="0" sz="1200">
                <a:latin typeface="Arial"/>
                <a:cs typeface="Arial"/>
              </a:rPr>
              <a:t> </a:t>
            </a:r>
            <a:r>
              <a:rPr dirty="0" smtClean="0" spc="0" sz="1200">
                <a:latin typeface="Arial"/>
                <a:cs typeface="Arial"/>
              </a:rPr>
              <a:t>t</a:t>
            </a:r>
            <a:r>
              <a:rPr dirty="0" smtClean="0" spc="0" sz="1200">
                <a:latin typeface="Arial"/>
                <a:cs typeface="Arial"/>
              </a:rPr>
              <a:t>a</a:t>
            </a:r>
            <a:r>
              <a:rPr dirty="0" smtClean="0" spc="0" sz="1200">
                <a:latin typeface="Arial"/>
                <a:cs typeface="Arial"/>
              </a:rPr>
              <a:t>lk</a:t>
            </a:r>
            <a:r>
              <a:rPr dirty="0" smtClean="0" spc="0" sz="1200">
                <a:latin typeface="Arial"/>
                <a:cs typeface="Arial"/>
              </a:rPr>
              <a:t>i</a:t>
            </a:r>
            <a:r>
              <a:rPr dirty="0" smtClean="0" spc="0" sz="1200">
                <a:latin typeface="Arial"/>
                <a:cs typeface="Arial"/>
              </a:rPr>
              <a:t>n</a:t>
            </a:r>
            <a:r>
              <a:rPr dirty="0" smtClean="0" spc="0" sz="1200">
                <a:latin typeface="Arial"/>
                <a:cs typeface="Arial"/>
              </a:rPr>
              <a:t>g</a:t>
            </a:r>
            <a:r>
              <a:rPr dirty="0" smtClean="0" spc="0" sz="1200">
                <a:latin typeface="Arial"/>
                <a:cs typeface="Arial"/>
              </a:rPr>
              <a:t> </a:t>
            </a:r>
            <a:r>
              <a:rPr dirty="0" smtClean="0" spc="0" sz="1200">
                <a:latin typeface="Arial"/>
                <a:cs typeface="Arial"/>
              </a:rPr>
              <a:t>p</a:t>
            </a:r>
            <a:r>
              <a:rPr dirty="0" smtClean="0" spc="0" sz="1200">
                <a:latin typeface="Arial"/>
                <a:cs typeface="Arial"/>
              </a:rPr>
              <a:t>o</a:t>
            </a:r>
            <a:r>
              <a:rPr dirty="0" smtClean="0" spc="0" sz="1200">
                <a:latin typeface="Arial"/>
                <a:cs typeface="Arial"/>
              </a:rPr>
              <a:t>int</a:t>
            </a:r>
            <a:endParaRPr sz="1200">
              <a:latin typeface="Arial"/>
              <a:cs typeface="Arial"/>
            </a:endParaRPr>
          </a:p>
          <a:p>
            <a:pPr marL="12700" marR="22860">
              <a:lnSpc>
                <a:spcPct val="95825"/>
              </a:lnSpc>
              <a:spcBef>
                <a:spcPts val="204"/>
              </a:spcBef>
            </a:pPr>
            <a:r>
              <a:rPr dirty="0" smtClean="0" spc="0" sz="1200">
                <a:latin typeface="Arial"/>
                <a:cs typeface="Arial"/>
              </a:rPr>
              <a:t>T</a:t>
            </a:r>
            <a:r>
              <a:rPr dirty="0" smtClean="0" spc="0" sz="1200">
                <a:latin typeface="Arial"/>
                <a:cs typeface="Arial"/>
              </a:rPr>
              <a:t>h</a:t>
            </a:r>
            <a:r>
              <a:rPr dirty="0" smtClean="0" spc="0" sz="1200">
                <a:latin typeface="Arial"/>
                <a:cs typeface="Arial"/>
              </a:rPr>
              <a:t>i</a:t>
            </a:r>
            <a:r>
              <a:rPr dirty="0" smtClean="0" spc="0" sz="1200">
                <a:latin typeface="Arial"/>
                <a:cs typeface="Arial"/>
              </a:rPr>
              <a:t>r</a:t>
            </a:r>
            <a:r>
              <a:rPr dirty="0" smtClean="0" spc="0" sz="1200">
                <a:latin typeface="Arial"/>
                <a:cs typeface="Arial"/>
              </a:rPr>
              <a:t>d</a:t>
            </a:r>
            <a:r>
              <a:rPr dirty="0" smtClean="0" spc="0" sz="1200">
                <a:latin typeface="Arial"/>
                <a:cs typeface="Arial"/>
              </a:rPr>
              <a:t> </a:t>
            </a:r>
            <a:r>
              <a:rPr dirty="0" smtClean="0" spc="0" sz="1200">
                <a:latin typeface="Arial"/>
                <a:cs typeface="Arial"/>
              </a:rPr>
              <a:t>t</a:t>
            </a:r>
            <a:r>
              <a:rPr dirty="0" smtClean="0" spc="0" sz="1200">
                <a:latin typeface="Arial"/>
                <a:cs typeface="Arial"/>
              </a:rPr>
              <a:t>a</a:t>
            </a:r>
            <a:r>
              <a:rPr dirty="0" smtClean="0" spc="0" sz="1200">
                <a:latin typeface="Arial"/>
                <a:cs typeface="Arial"/>
              </a:rPr>
              <a:t>lk</a:t>
            </a:r>
            <a:r>
              <a:rPr dirty="0" smtClean="0" spc="0" sz="1200">
                <a:latin typeface="Arial"/>
                <a:cs typeface="Arial"/>
              </a:rPr>
              <a:t>i</a:t>
            </a:r>
            <a:r>
              <a:rPr dirty="0" smtClean="0" spc="0" sz="1200">
                <a:latin typeface="Arial"/>
                <a:cs typeface="Arial"/>
              </a:rPr>
              <a:t>n</a:t>
            </a:r>
            <a:r>
              <a:rPr dirty="0" smtClean="0" spc="0" sz="1200">
                <a:latin typeface="Arial"/>
                <a:cs typeface="Arial"/>
              </a:rPr>
              <a:t>g</a:t>
            </a:r>
            <a:r>
              <a:rPr dirty="0" smtClean="0" spc="0" sz="1200">
                <a:latin typeface="Arial"/>
                <a:cs typeface="Arial"/>
              </a:rPr>
              <a:t> </a:t>
            </a:r>
            <a:r>
              <a:rPr dirty="0" smtClean="0" spc="0" sz="1200">
                <a:latin typeface="Arial"/>
                <a:cs typeface="Arial"/>
              </a:rPr>
              <a:t>p</a:t>
            </a:r>
            <a:r>
              <a:rPr dirty="0" smtClean="0" spc="0" sz="1200">
                <a:latin typeface="Arial"/>
                <a:cs typeface="Arial"/>
              </a:rPr>
              <a:t>o</a:t>
            </a:r>
            <a:r>
              <a:rPr dirty="0" smtClean="0" spc="0" sz="1200">
                <a:latin typeface="Arial"/>
                <a:cs typeface="Arial"/>
              </a:rPr>
              <a:t>i</a:t>
            </a:r>
            <a:r>
              <a:rPr dirty="0" smtClean="0" spc="0" sz="1200">
                <a:latin typeface="Arial"/>
                <a:cs typeface="Arial"/>
              </a:rPr>
              <a:t>n</a:t>
            </a:r>
            <a:r>
              <a:rPr dirty="0" smtClean="0" spc="0" sz="1200">
                <a:latin typeface="Arial"/>
                <a:cs typeface="Arial"/>
              </a:rPr>
              <a:t>t</a:t>
            </a:r>
            <a:endParaRPr sz="12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73100" y="4391461"/>
            <a:ext cx="2892831" cy="254000"/>
          </a:xfrm>
          <a:prstGeom prst="rect">
            <a:avLst/>
          </a:prstGeom>
        </p:spPr>
        <p:txBody>
          <a:bodyPr bIns="0" lIns="0" rIns="0" rtlCol="0" tIns="12319" wrap="square">
            <a:noAutofit/>
          </a:bodyPr>
          <a:lstStyle/>
          <a:p>
            <a:pPr marL="12700">
              <a:lnSpc>
                <a:spcPts val="1939"/>
              </a:lnSpc>
            </a:pPr>
            <a:r>
              <a:rPr b="1" dirty="0" smtClean="0" spc="0" sz="1800">
                <a:latin typeface="Arial"/>
                <a:cs typeface="Arial"/>
              </a:rPr>
              <a:t>T</a:t>
            </a:r>
            <a:r>
              <a:rPr b="1" dirty="0" smtClean="0" spc="0" sz="1800">
                <a:latin typeface="Arial"/>
                <a:cs typeface="Arial"/>
              </a:rPr>
              <a:t>o</a:t>
            </a:r>
            <a:r>
              <a:rPr b="1" dirty="0" smtClean="0" spc="0" sz="1800">
                <a:latin typeface="Arial"/>
                <a:cs typeface="Arial"/>
              </a:rPr>
              <a:t>p</a:t>
            </a:r>
            <a:r>
              <a:rPr b="1" dirty="0" smtClean="0" spc="0" sz="1800">
                <a:latin typeface="Arial"/>
                <a:cs typeface="Arial"/>
              </a:rPr>
              <a:t>i</a:t>
            </a:r>
            <a:r>
              <a:rPr b="1" dirty="0" smtClean="0" spc="0" sz="1800">
                <a:latin typeface="Arial"/>
                <a:cs typeface="Arial"/>
              </a:rPr>
              <a:t>c</a:t>
            </a:r>
            <a:r>
              <a:rPr b="1" dirty="0" smtClean="0" spc="0" sz="1800">
                <a:latin typeface="Arial"/>
                <a:cs typeface="Arial"/>
              </a:rPr>
              <a:t> </a:t>
            </a:r>
            <a:r>
              <a:rPr b="1" dirty="0" smtClean="0" spc="0" sz="1800">
                <a:latin typeface="Arial"/>
                <a:cs typeface="Arial"/>
              </a:rPr>
              <a:t>3</a:t>
            </a:r>
            <a:r>
              <a:rPr b="1" dirty="0" smtClean="0" spc="0" sz="1800">
                <a:latin typeface="Arial"/>
                <a:cs typeface="Arial"/>
              </a:rPr>
              <a:t>:</a:t>
            </a:r>
            <a:r>
              <a:rPr b="1" dirty="0" smtClean="0" spc="0" sz="1800">
                <a:latin typeface="Arial"/>
                <a:cs typeface="Arial"/>
              </a:rPr>
              <a:t> </a:t>
            </a:r>
            <a:r>
              <a:rPr dirty="0" smtClean="0" spc="0" sz="1800">
                <a:latin typeface="Arial"/>
                <a:cs typeface="Arial"/>
              </a:rPr>
              <a:t>T</a:t>
            </a:r>
            <a:r>
              <a:rPr dirty="0" smtClean="0" spc="0" sz="1800">
                <a:latin typeface="Arial"/>
                <a:cs typeface="Arial"/>
              </a:rPr>
              <a:t>i</a:t>
            </a:r>
            <a:r>
              <a:rPr dirty="0" smtClean="0" spc="0" sz="1800">
                <a:latin typeface="Arial"/>
                <a:cs typeface="Arial"/>
              </a:rPr>
              <a:t>tle</a:t>
            </a:r>
            <a:r>
              <a:rPr dirty="0" smtClean="0" spc="0" sz="1800">
                <a:latin typeface="Arial"/>
                <a:cs typeface="Arial"/>
              </a:rPr>
              <a:t> </a:t>
            </a:r>
            <a:r>
              <a:rPr dirty="0" smtClean="0" spc="0" sz="1800">
                <a:latin typeface="Arial"/>
                <a:cs typeface="Arial"/>
              </a:rPr>
              <a:t>o</a:t>
            </a:r>
            <a:r>
              <a:rPr dirty="0" smtClean="0" spc="0" sz="1800">
                <a:latin typeface="Arial"/>
                <a:cs typeface="Arial"/>
              </a:rPr>
              <a:t>f</a:t>
            </a:r>
            <a:r>
              <a:rPr dirty="0" smtClean="0" spc="0" sz="1800">
                <a:latin typeface="Arial"/>
                <a:cs typeface="Arial"/>
              </a:rPr>
              <a:t> </a:t>
            </a:r>
            <a:r>
              <a:rPr dirty="0" smtClean="0" spc="0" sz="1800">
                <a:latin typeface="Arial"/>
                <a:cs typeface="Arial"/>
              </a:rPr>
              <a:t>T</a:t>
            </a:r>
            <a:r>
              <a:rPr dirty="0" smtClean="0" spc="0" sz="1800">
                <a:latin typeface="Arial"/>
                <a:cs typeface="Arial"/>
              </a:rPr>
              <a:t>h</a:t>
            </a:r>
            <a:r>
              <a:rPr dirty="0" smtClean="0" spc="0" sz="1800">
                <a:latin typeface="Arial"/>
                <a:cs typeface="Arial"/>
              </a:rPr>
              <a:t>i</a:t>
            </a:r>
            <a:r>
              <a:rPr dirty="0" smtClean="0" spc="0" sz="1800">
                <a:latin typeface="Arial"/>
                <a:cs typeface="Arial"/>
              </a:rPr>
              <a:t>rd</a:t>
            </a:r>
            <a:r>
              <a:rPr dirty="0" smtClean="0" spc="0" sz="1800">
                <a:latin typeface="Arial"/>
                <a:cs typeface="Arial"/>
              </a:rPr>
              <a:t> </a:t>
            </a:r>
            <a:r>
              <a:rPr dirty="0" smtClean="0" spc="0" sz="1800">
                <a:latin typeface="Arial"/>
                <a:cs typeface="Arial"/>
              </a:rPr>
              <a:t>T</a:t>
            </a:r>
            <a:r>
              <a:rPr dirty="0" smtClean="0" spc="0" sz="1800">
                <a:latin typeface="Arial"/>
                <a:cs typeface="Arial"/>
              </a:rPr>
              <a:t>o</a:t>
            </a:r>
            <a:r>
              <a:rPr dirty="0" smtClean="0" spc="0" sz="1800">
                <a:latin typeface="Arial"/>
                <a:cs typeface="Arial"/>
              </a:rPr>
              <a:t>p</a:t>
            </a:r>
            <a:r>
              <a:rPr dirty="0" smtClean="0" spc="0" sz="1800">
                <a:latin typeface="Arial"/>
                <a:cs typeface="Arial"/>
              </a:rPr>
              <a:t>ic</a:t>
            </a:r>
            <a:endParaRPr sz="18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902004" y="4686379"/>
            <a:ext cx="193954" cy="580136"/>
          </a:xfrm>
          <a:prstGeom prst="rect">
            <a:avLst/>
          </a:prstGeom>
        </p:spPr>
        <p:txBody>
          <a:bodyPr bIns="0" lIns="0" rIns="0" rtlCol="0" tIns="8413" wrap="square">
            <a:noAutofit/>
          </a:bodyPr>
          <a:lstStyle/>
          <a:p>
            <a:pPr marL="12700">
              <a:lnSpc>
                <a:spcPts val="1325"/>
              </a:lnSpc>
            </a:pPr>
            <a:r>
              <a:rPr b="1" dirty="0" smtClean="0" spc="-25" sz="1200">
                <a:latin typeface="Arial"/>
                <a:cs typeface="Arial"/>
              </a:rPr>
              <a:t>A.</a:t>
            </a:r>
            <a:endParaRPr sz="1200">
              <a:latin typeface="Arial"/>
              <a:cs typeface="Arial"/>
            </a:endParaRPr>
          </a:p>
          <a:p>
            <a:pPr marL="12700" marR="3177">
              <a:lnSpc>
                <a:spcPts val="1379"/>
              </a:lnSpc>
              <a:spcBef>
                <a:spcPts val="138"/>
              </a:spcBef>
            </a:pPr>
            <a:r>
              <a:rPr b="1" dirty="0" smtClean="0" sz="1200">
                <a:latin typeface="Arial"/>
                <a:cs typeface="Arial"/>
              </a:rPr>
              <a:t>B.</a:t>
            </a:r>
            <a:r>
              <a:rPr b="1" dirty="0" smtClean="0" sz="1200">
                <a:latin typeface="Arial"/>
                <a:cs typeface="Arial"/>
              </a:rPr>
              <a:t> </a:t>
            </a:r>
            <a:endParaRPr sz="1200">
              <a:latin typeface="Arial"/>
              <a:cs typeface="Arial"/>
            </a:endParaRPr>
          </a:p>
          <a:p>
            <a:pPr marL="12700" marR="3177">
              <a:lnSpc>
                <a:spcPts val="1379"/>
              </a:lnSpc>
              <a:spcBef>
                <a:spcPts val="204"/>
              </a:spcBef>
            </a:pPr>
            <a:r>
              <a:rPr b="1" dirty="0" smtClean="0" sz="1200">
                <a:latin typeface="Arial"/>
                <a:cs typeface="Arial"/>
              </a:rPr>
              <a:t>C.</a:t>
            </a:r>
            <a:endParaRPr sz="12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130604" y="4686379"/>
            <a:ext cx="2156409" cy="580136"/>
          </a:xfrm>
          <a:prstGeom prst="rect">
            <a:avLst/>
          </a:prstGeom>
        </p:spPr>
        <p:txBody>
          <a:bodyPr bIns="0" lIns="0" rIns="0" rtlCol="0" tIns="8413" wrap="square">
            <a:noAutofit/>
          </a:bodyPr>
          <a:lstStyle/>
          <a:p>
            <a:pPr marL="12700">
              <a:lnSpc>
                <a:spcPts val="1325"/>
              </a:lnSpc>
            </a:pPr>
            <a:r>
              <a:rPr dirty="0" smtClean="0" spc="0" sz="1200">
                <a:latin typeface="Arial"/>
                <a:cs typeface="Arial"/>
              </a:rPr>
              <a:t>D</a:t>
            </a:r>
            <a:r>
              <a:rPr dirty="0" smtClean="0" spc="0" sz="1200">
                <a:latin typeface="Arial"/>
                <a:cs typeface="Arial"/>
              </a:rPr>
              <a:t>i</a:t>
            </a:r>
            <a:r>
              <a:rPr dirty="0" smtClean="0" spc="0" sz="1200">
                <a:latin typeface="Arial"/>
                <a:cs typeface="Arial"/>
              </a:rPr>
              <a:t>sc</a:t>
            </a:r>
            <a:r>
              <a:rPr dirty="0" smtClean="0" spc="0" sz="1200">
                <a:latin typeface="Arial"/>
                <a:cs typeface="Arial"/>
              </a:rPr>
              <a:t>u</a:t>
            </a:r>
            <a:r>
              <a:rPr dirty="0" smtClean="0" spc="0" sz="1200">
                <a:latin typeface="Arial"/>
                <a:cs typeface="Arial"/>
              </a:rPr>
              <a:t>ssion</a:t>
            </a:r>
            <a:r>
              <a:rPr dirty="0" smtClean="0" spc="0" sz="1200">
                <a:latin typeface="Arial"/>
                <a:cs typeface="Arial"/>
              </a:rPr>
              <a:t> </a:t>
            </a:r>
            <a:r>
              <a:rPr dirty="0" smtClean="0" spc="0" sz="1200">
                <a:latin typeface="Arial"/>
                <a:cs typeface="Arial"/>
              </a:rPr>
              <a:t>p</a:t>
            </a:r>
            <a:r>
              <a:rPr dirty="0" smtClean="0" spc="0" sz="1200">
                <a:latin typeface="Arial"/>
                <a:cs typeface="Arial"/>
              </a:rPr>
              <a:t>o</a:t>
            </a:r>
            <a:r>
              <a:rPr dirty="0" smtClean="0" spc="0" sz="1200">
                <a:latin typeface="Arial"/>
                <a:cs typeface="Arial"/>
              </a:rPr>
              <a:t>i</a:t>
            </a:r>
            <a:r>
              <a:rPr dirty="0" smtClean="0" spc="0" sz="1200">
                <a:latin typeface="Arial"/>
                <a:cs typeface="Arial"/>
              </a:rPr>
              <a:t>n</a:t>
            </a:r>
            <a:r>
              <a:rPr dirty="0" smtClean="0" spc="0" sz="1200">
                <a:latin typeface="Arial"/>
                <a:cs typeface="Arial"/>
              </a:rPr>
              <a:t>t</a:t>
            </a:r>
            <a:r>
              <a:rPr dirty="0" smtClean="0" spc="0" sz="1200">
                <a:latin typeface="Arial"/>
                <a:cs typeface="Arial"/>
              </a:rPr>
              <a:t> </a:t>
            </a:r>
            <a:r>
              <a:rPr dirty="0" smtClean="0" spc="0" sz="1200">
                <a:latin typeface="Arial"/>
                <a:cs typeface="Arial"/>
              </a:rPr>
              <a:t>l</a:t>
            </a:r>
            <a:r>
              <a:rPr dirty="0" smtClean="0" spc="0" sz="1200">
                <a:latin typeface="Arial"/>
                <a:cs typeface="Arial"/>
              </a:rPr>
              <a:t>i</a:t>
            </a:r>
            <a:r>
              <a:rPr dirty="0" smtClean="0" spc="0" sz="1200">
                <a:latin typeface="Arial"/>
                <a:cs typeface="Arial"/>
              </a:rPr>
              <a:t>st</a:t>
            </a:r>
            <a:r>
              <a:rPr dirty="0" smtClean="0" spc="0" sz="1200">
                <a:latin typeface="Arial"/>
                <a:cs typeface="Arial"/>
              </a:rPr>
              <a:t> </a:t>
            </a:r>
            <a:r>
              <a:rPr dirty="0" smtClean="0" spc="0" sz="1200">
                <a:latin typeface="Arial"/>
                <a:cs typeface="Arial"/>
              </a:rPr>
              <a:t>w</a:t>
            </a:r>
            <a:r>
              <a:rPr dirty="0" smtClean="0" spc="0" sz="1200">
                <a:latin typeface="Arial"/>
                <a:cs typeface="Arial"/>
              </a:rPr>
              <a:t>ith</a:t>
            </a:r>
            <a:r>
              <a:rPr dirty="0" smtClean="0" spc="0" sz="1200">
                <a:latin typeface="Arial"/>
                <a:cs typeface="Arial"/>
              </a:rPr>
              <a:t> </a:t>
            </a:r>
            <a:r>
              <a:rPr dirty="0" smtClean="0" spc="0" sz="1200">
                <a:latin typeface="Arial"/>
                <a:cs typeface="Arial"/>
              </a:rPr>
              <a:t>l</a:t>
            </a:r>
            <a:r>
              <a:rPr dirty="0" smtClean="0" spc="0" sz="1200">
                <a:latin typeface="Arial"/>
                <a:cs typeface="Arial"/>
              </a:rPr>
              <a:t>e</a:t>
            </a:r>
            <a:r>
              <a:rPr dirty="0" smtClean="0" spc="0" sz="1200">
                <a:latin typeface="Arial"/>
                <a:cs typeface="Arial"/>
              </a:rPr>
              <a:t>t</a:t>
            </a:r>
            <a:r>
              <a:rPr dirty="0" smtClean="0" spc="0" sz="1200">
                <a:latin typeface="Arial"/>
                <a:cs typeface="Arial"/>
              </a:rPr>
              <a:t>t</a:t>
            </a:r>
            <a:r>
              <a:rPr dirty="0" smtClean="0" spc="0" sz="1200">
                <a:latin typeface="Arial"/>
                <a:cs typeface="Arial"/>
              </a:rPr>
              <a:t>e</a:t>
            </a:r>
            <a:r>
              <a:rPr dirty="0" smtClean="0" spc="0" sz="1200">
                <a:latin typeface="Arial"/>
                <a:cs typeface="Arial"/>
              </a:rPr>
              <a:t>rs</a:t>
            </a:r>
            <a:endParaRPr sz="1200">
              <a:latin typeface="Arial"/>
              <a:cs typeface="Arial"/>
            </a:endParaRPr>
          </a:p>
          <a:p>
            <a:pPr marL="12700" marR="22860">
              <a:lnSpc>
                <a:spcPct val="95825"/>
              </a:lnSpc>
              <a:spcBef>
                <a:spcPts val="138"/>
              </a:spcBef>
            </a:pPr>
            <a:r>
              <a:rPr dirty="0" smtClean="0" spc="0" sz="1200">
                <a:latin typeface="Arial"/>
                <a:cs typeface="Arial"/>
              </a:rPr>
              <a:t>S</a:t>
            </a:r>
            <a:r>
              <a:rPr dirty="0" smtClean="0" spc="0" sz="1200">
                <a:latin typeface="Arial"/>
                <a:cs typeface="Arial"/>
              </a:rPr>
              <a:t>e</a:t>
            </a:r>
            <a:r>
              <a:rPr dirty="0" smtClean="0" spc="0" sz="1200">
                <a:latin typeface="Arial"/>
                <a:cs typeface="Arial"/>
              </a:rPr>
              <a:t>c</a:t>
            </a:r>
            <a:r>
              <a:rPr dirty="0" smtClean="0" spc="0" sz="1200">
                <a:latin typeface="Arial"/>
                <a:cs typeface="Arial"/>
              </a:rPr>
              <a:t>o</a:t>
            </a:r>
            <a:r>
              <a:rPr dirty="0" smtClean="0" spc="0" sz="1200">
                <a:latin typeface="Arial"/>
                <a:cs typeface="Arial"/>
              </a:rPr>
              <a:t>n</a:t>
            </a:r>
            <a:r>
              <a:rPr dirty="0" smtClean="0" spc="0" sz="1200">
                <a:latin typeface="Arial"/>
                <a:cs typeface="Arial"/>
              </a:rPr>
              <a:t>d</a:t>
            </a:r>
            <a:r>
              <a:rPr dirty="0" smtClean="0" spc="0" sz="1200">
                <a:latin typeface="Arial"/>
                <a:cs typeface="Arial"/>
              </a:rPr>
              <a:t> </a:t>
            </a:r>
            <a:r>
              <a:rPr dirty="0" smtClean="0" spc="0" sz="1200">
                <a:latin typeface="Arial"/>
                <a:cs typeface="Arial"/>
              </a:rPr>
              <a:t>t</a:t>
            </a:r>
            <a:r>
              <a:rPr dirty="0" smtClean="0" spc="0" sz="1200">
                <a:latin typeface="Arial"/>
                <a:cs typeface="Arial"/>
              </a:rPr>
              <a:t>a</a:t>
            </a:r>
            <a:r>
              <a:rPr dirty="0" smtClean="0" spc="0" sz="1200">
                <a:latin typeface="Arial"/>
                <a:cs typeface="Arial"/>
              </a:rPr>
              <a:t>lk</a:t>
            </a:r>
            <a:r>
              <a:rPr dirty="0" smtClean="0" spc="0" sz="1200">
                <a:latin typeface="Arial"/>
                <a:cs typeface="Arial"/>
              </a:rPr>
              <a:t>i</a:t>
            </a:r>
            <a:r>
              <a:rPr dirty="0" smtClean="0" spc="0" sz="1200">
                <a:latin typeface="Arial"/>
                <a:cs typeface="Arial"/>
              </a:rPr>
              <a:t>n</a:t>
            </a:r>
            <a:r>
              <a:rPr dirty="0" smtClean="0" spc="0" sz="1200">
                <a:latin typeface="Arial"/>
                <a:cs typeface="Arial"/>
              </a:rPr>
              <a:t>g</a:t>
            </a:r>
            <a:r>
              <a:rPr dirty="0" smtClean="0" spc="0" sz="1200">
                <a:latin typeface="Arial"/>
                <a:cs typeface="Arial"/>
              </a:rPr>
              <a:t> </a:t>
            </a:r>
            <a:r>
              <a:rPr dirty="0" smtClean="0" spc="0" sz="1200">
                <a:latin typeface="Arial"/>
                <a:cs typeface="Arial"/>
              </a:rPr>
              <a:t>p</a:t>
            </a:r>
            <a:r>
              <a:rPr dirty="0" smtClean="0" spc="0" sz="1200">
                <a:latin typeface="Arial"/>
                <a:cs typeface="Arial"/>
              </a:rPr>
              <a:t>o</a:t>
            </a:r>
            <a:r>
              <a:rPr dirty="0" smtClean="0" spc="0" sz="1200">
                <a:latin typeface="Arial"/>
                <a:cs typeface="Arial"/>
              </a:rPr>
              <a:t>int</a:t>
            </a:r>
            <a:endParaRPr sz="1200">
              <a:latin typeface="Arial"/>
              <a:cs typeface="Arial"/>
            </a:endParaRPr>
          </a:p>
          <a:p>
            <a:pPr marL="12700" marR="22860">
              <a:lnSpc>
                <a:spcPct val="95825"/>
              </a:lnSpc>
              <a:spcBef>
                <a:spcPts val="204"/>
              </a:spcBef>
            </a:pPr>
            <a:r>
              <a:rPr dirty="0" smtClean="0" spc="0" sz="1200">
                <a:latin typeface="Arial"/>
                <a:cs typeface="Arial"/>
              </a:rPr>
              <a:t>T</a:t>
            </a:r>
            <a:r>
              <a:rPr dirty="0" smtClean="0" spc="0" sz="1200">
                <a:latin typeface="Arial"/>
                <a:cs typeface="Arial"/>
              </a:rPr>
              <a:t>h</a:t>
            </a:r>
            <a:r>
              <a:rPr dirty="0" smtClean="0" spc="0" sz="1200">
                <a:latin typeface="Arial"/>
                <a:cs typeface="Arial"/>
              </a:rPr>
              <a:t>i</a:t>
            </a:r>
            <a:r>
              <a:rPr dirty="0" smtClean="0" spc="0" sz="1200">
                <a:latin typeface="Arial"/>
                <a:cs typeface="Arial"/>
              </a:rPr>
              <a:t>r</a:t>
            </a:r>
            <a:r>
              <a:rPr dirty="0" smtClean="0" spc="0" sz="1200">
                <a:latin typeface="Arial"/>
                <a:cs typeface="Arial"/>
              </a:rPr>
              <a:t>d</a:t>
            </a:r>
            <a:r>
              <a:rPr dirty="0" smtClean="0" spc="0" sz="1200">
                <a:latin typeface="Arial"/>
                <a:cs typeface="Arial"/>
              </a:rPr>
              <a:t> </a:t>
            </a:r>
            <a:r>
              <a:rPr dirty="0" smtClean="0" spc="0" sz="1200">
                <a:latin typeface="Arial"/>
                <a:cs typeface="Arial"/>
              </a:rPr>
              <a:t>t</a:t>
            </a:r>
            <a:r>
              <a:rPr dirty="0" smtClean="0" spc="0" sz="1200">
                <a:latin typeface="Arial"/>
                <a:cs typeface="Arial"/>
              </a:rPr>
              <a:t>a</a:t>
            </a:r>
            <a:r>
              <a:rPr dirty="0" smtClean="0" spc="0" sz="1200">
                <a:latin typeface="Arial"/>
                <a:cs typeface="Arial"/>
              </a:rPr>
              <a:t>lk</a:t>
            </a:r>
            <a:r>
              <a:rPr dirty="0" smtClean="0" spc="0" sz="1200">
                <a:latin typeface="Arial"/>
                <a:cs typeface="Arial"/>
              </a:rPr>
              <a:t>i</a:t>
            </a:r>
            <a:r>
              <a:rPr dirty="0" smtClean="0" spc="0" sz="1200">
                <a:latin typeface="Arial"/>
                <a:cs typeface="Arial"/>
              </a:rPr>
              <a:t>n</a:t>
            </a:r>
            <a:r>
              <a:rPr dirty="0" smtClean="0" spc="0" sz="1200">
                <a:latin typeface="Arial"/>
                <a:cs typeface="Arial"/>
              </a:rPr>
              <a:t>g</a:t>
            </a:r>
            <a:r>
              <a:rPr dirty="0" smtClean="0" spc="0" sz="1200">
                <a:latin typeface="Arial"/>
                <a:cs typeface="Arial"/>
              </a:rPr>
              <a:t> </a:t>
            </a:r>
            <a:r>
              <a:rPr dirty="0" smtClean="0" spc="0" sz="1200">
                <a:latin typeface="Arial"/>
                <a:cs typeface="Arial"/>
              </a:rPr>
              <a:t>p</a:t>
            </a:r>
            <a:r>
              <a:rPr dirty="0" smtClean="0" spc="0" sz="1200">
                <a:latin typeface="Arial"/>
                <a:cs typeface="Arial"/>
              </a:rPr>
              <a:t>o</a:t>
            </a:r>
            <a:r>
              <a:rPr dirty="0" smtClean="0" spc="0" sz="1200">
                <a:latin typeface="Arial"/>
                <a:cs typeface="Arial"/>
              </a:rPr>
              <a:t>i</a:t>
            </a:r>
            <a:r>
              <a:rPr dirty="0" smtClean="0" spc="0" sz="1200">
                <a:latin typeface="Arial"/>
                <a:cs typeface="Arial"/>
              </a:rPr>
              <a:t>n</a:t>
            </a:r>
            <a:r>
              <a:rPr dirty="0" smtClean="0" spc="0" sz="1200">
                <a:latin typeface="Arial"/>
                <a:cs typeface="Arial"/>
              </a:rPr>
              <a:t>t</a:t>
            </a:r>
            <a:endParaRPr sz="12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73100" y="5551479"/>
            <a:ext cx="3033191" cy="254000"/>
          </a:xfrm>
          <a:prstGeom prst="rect">
            <a:avLst/>
          </a:prstGeom>
        </p:spPr>
        <p:txBody>
          <a:bodyPr bIns="0" lIns="0" rIns="0" rtlCol="0" tIns="12319" wrap="square">
            <a:noAutofit/>
          </a:bodyPr>
          <a:lstStyle/>
          <a:p>
            <a:pPr marL="12700">
              <a:lnSpc>
                <a:spcPts val="1939"/>
              </a:lnSpc>
            </a:pPr>
            <a:r>
              <a:rPr b="1" dirty="0" smtClean="0" spc="0" sz="1800">
                <a:latin typeface="Arial"/>
                <a:cs typeface="Arial"/>
              </a:rPr>
              <a:t>T</a:t>
            </a:r>
            <a:r>
              <a:rPr b="1" dirty="0" smtClean="0" spc="0" sz="1800">
                <a:latin typeface="Arial"/>
                <a:cs typeface="Arial"/>
              </a:rPr>
              <a:t>o</a:t>
            </a:r>
            <a:r>
              <a:rPr b="1" dirty="0" smtClean="0" spc="0" sz="1800">
                <a:latin typeface="Arial"/>
                <a:cs typeface="Arial"/>
              </a:rPr>
              <a:t>p</a:t>
            </a:r>
            <a:r>
              <a:rPr b="1" dirty="0" smtClean="0" spc="0" sz="1800">
                <a:latin typeface="Arial"/>
                <a:cs typeface="Arial"/>
              </a:rPr>
              <a:t>i</a:t>
            </a:r>
            <a:r>
              <a:rPr b="1" dirty="0" smtClean="0" spc="0" sz="1800">
                <a:latin typeface="Arial"/>
                <a:cs typeface="Arial"/>
              </a:rPr>
              <a:t>c</a:t>
            </a:r>
            <a:r>
              <a:rPr b="1" dirty="0" smtClean="0" spc="0" sz="1800">
                <a:latin typeface="Arial"/>
                <a:cs typeface="Arial"/>
              </a:rPr>
              <a:t> </a:t>
            </a:r>
            <a:r>
              <a:rPr b="1" dirty="0" smtClean="0" spc="0" sz="1800">
                <a:latin typeface="Arial"/>
                <a:cs typeface="Arial"/>
              </a:rPr>
              <a:t>4</a:t>
            </a:r>
            <a:r>
              <a:rPr b="1" dirty="0" smtClean="0" spc="0" sz="1800">
                <a:latin typeface="Arial"/>
                <a:cs typeface="Arial"/>
              </a:rPr>
              <a:t>:</a:t>
            </a:r>
            <a:r>
              <a:rPr b="1" dirty="0" smtClean="0" spc="0" sz="1800">
                <a:latin typeface="Arial"/>
                <a:cs typeface="Arial"/>
              </a:rPr>
              <a:t> </a:t>
            </a:r>
            <a:r>
              <a:rPr dirty="0" smtClean="0" spc="0" sz="1800">
                <a:latin typeface="Arial"/>
                <a:cs typeface="Arial"/>
              </a:rPr>
              <a:t>T</a:t>
            </a:r>
            <a:r>
              <a:rPr dirty="0" smtClean="0" spc="0" sz="1800">
                <a:latin typeface="Arial"/>
                <a:cs typeface="Arial"/>
              </a:rPr>
              <a:t>i</a:t>
            </a:r>
            <a:r>
              <a:rPr dirty="0" smtClean="0" spc="0" sz="1800">
                <a:latin typeface="Arial"/>
                <a:cs typeface="Arial"/>
              </a:rPr>
              <a:t>tle</a:t>
            </a:r>
            <a:r>
              <a:rPr dirty="0" smtClean="0" spc="0" sz="1800">
                <a:latin typeface="Arial"/>
                <a:cs typeface="Arial"/>
              </a:rPr>
              <a:t> </a:t>
            </a:r>
            <a:r>
              <a:rPr dirty="0" smtClean="0" spc="0" sz="1800">
                <a:latin typeface="Arial"/>
                <a:cs typeface="Arial"/>
              </a:rPr>
              <a:t>o</a:t>
            </a:r>
            <a:r>
              <a:rPr dirty="0" smtClean="0" spc="0" sz="1800">
                <a:latin typeface="Arial"/>
                <a:cs typeface="Arial"/>
              </a:rPr>
              <a:t>f</a:t>
            </a:r>
            <a:r>
              <a:rPr dirty="0" smtClean="0" spc="0" sz="1800">
                <a:latin typeface="Arial"/>
                <a:cs typeface="Arial"/>
              </a:rPr>
              <a:t> </a:t>
            </a:r>
            <a:r>
              <a:rPr dirty="0" smtClean="0" spc="0" sz="1800">
                <a:latin typeface="Arial"/>
                <a:cs typeface="Arial"/>
              </a:rPr>
              <a:t>Fo</a:t>
            </a:r>
            <a:r>
              <a:rPr dirty="0" smtClean="0" spc="0" sz="1800">
                <a:latin typeface="Arial"/>
                <a:cs typeface="Arial"/>
              </a:rPr>
              <a:t>u</a:t>
            </a:r>
            <a:r>
              <a:rPr dirty="0" smtClean="0" spc="0" sz="1800">
                <a:latin typeface="Arial"/>
                <a:cs typeface="Arial"/>
              </a:rPr>
              <a:t>rth</a:t>
            </a:r>
            <a:r>
              <a:rPr dirty="0" smtClean="0" spc="0" sz="1800">
                <a:latin typeface="Arial"/>
                <a:cs typeface="Arial"/>
              </a:rPr>
              <a:t> </a:t>
            </a:r>
            <a:r>
              <a:rPr dirty="0" smtClean="0" spc="0" sz="1800">
                <a:latin typeface="Arial"/>
                <a:cs typeface="Arial"/>
              </a:rPr>
              <a:t>T</a:t>
            </a:r>
            <a:r>
              <a:rPr dirty="0" smtClean="0" spc="0" sz="1800">
                <a:latin typeface="Arial"/>
                <a:cs typeface="Arial"/>
              </a:rPr>
              <a:t>o</a:t>
            </a:r>
            <a:r>
              <a:rPr dirty="0" smtClean="0" spc="0" sz="1800">
                <a:latin typeface="Arial"/>
                <a:cs typeface="Arial"/>
              </a:rPr>
              <a:t>p</a:t>
            </a:r>
            <a:r>
              <a:rPr dirty="0" smtClean="0" spc="0" sz="1800">
                <a:latin typeface="Arial"/>
                <a:cs typeface="Arial"/>
              </a:rPr>
              <a:t>ic</a:t>
            </a:r>
            <a:endParaRPr sz="18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32536" y="5846397"/>
            <a:ext cx="206298" cy="581660"/>
          </a:xfrm>
          <a:prstGeom prst="rect">
            <a:avLst/>
          </a:prstGeom>
        </p:spPr>
        <p:txBody>
          <a:bodyPr bIns="0" lIns="0" rIns="0" rtlCol="0" tIns="8413" wrap="square">
            <a:noAutofit/>
          </a:bodyPr>
          <a:lstStyle/>
          <a:p>
            <a:pPr algn="ctr" marL="72694">
              <a:lnSpc>
                <a:spcPts val="1325"/>
              </a:lnSpc>
            </a:pPr>
            <a:r>
              <a:rPr b="1" dirty="0" smtClean="0" sz="1200">
                <a:latin typeface="Arial"/>
                <a:cs typeface="Arial"/>
              </a:rPr>
              <a:t>I.</a:t>
            </a:r>
            <a:endParaRPr sz="1200">
              <a:latin typeface="Arial"/>
              <a:cs typeface="Arial"/>
            </a:endParaRPr>
          </a:p>
          <a:p>
            <a:pPr algn="ctr" indent="42671" marR="9767">
              <a:lnSpc>
                <a:spcPts val="1379"/>
              </a:lnSpc>
              <a:spcBef>
                <a:spcPts val="148"/>
              </a:spcBef>
            </a:pPr>
            <a:r>
              <a:rPr b="1" dirty="0" smtClean="0" sz="1200">
                <a:latin typeface="Arial"/>
                <a:cs typeface="Arial"/>
              </a:rPr>
              <a:t>II.</a:t>
            </a:r>
            <a:r>
              <a:rPr b="1" dirty="0" smtClean="0" sz="1200">
                <a:latin typeface="Arial"/>
                <a:cs typeface="Arial"/>
              </a:rPr>
              <a:t> </a:t>
            </a:r>
            <a:endParaRPr sz="1200">
              <a:latin typeface="Arial"/>
              <a:cs typeface="Arial"/>
            </a:endParaRPr>
          </a:p>
          <a:p>
            <a:pPr algn="ctr" marR="9767">
              <a:lnSpc>
                <a:spcPts val="1379"/>
              </a:lnSpc>
              <a:spcBef>
                <a:spcPts val="204"/>
              </a:spcBef>
            </a:pPr>
            <a:r>
              <a:rPr b="1" dirty="0" smtClean="0" sz="1200">
                <a:latin typeface="Arial"/>
                <a:cs typeface="Arial"/>
              </a:rPr>
              <a:t>III.</a:t>
            </a:r>
            <a:endParaRPr sz="12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130604" y="5846397"/>
            <a:ext cx="2614523" cy="581660"/>
          </a:xfrm>
          <a:prstGeom prst="rect">
            <a:avLst/>
          </a:prstGeom>
        </p:spPr>
        <p:txBody>
          <a:bodyPr bIns="0" lIns="0" rIns="0" rtlCol="0" tIns="8413" wrap="square">
            <a:noAutofit/>
          </a:bodyPr>
          <a:lstStyle/>
          <a:p>
            <a:pPr marL="12700">
              <a:lnSpc>
                <a:spcPts val="1325"/>
              </a:lnSpc>
            </a:pPr>
            <a:r>
              <a:rPr dirty="0" smtClean="0" spc="0" sz="1200">
                <a:latin typeface="Arial"/>
                <a:cs typeface="Arial"/>
              </a:rPr>
              <a:t>D</a:t>
            </a:r>
            <a:r>
              <a:rPr dirty="0" smtClean="0" spc="0" sz="1200">
                <a:latin typeface="Arial"/>
                <a:cs typeface="Arial"/>
              </a:rPr>
              <a:t>i</a:t>
            </a:r>
            <a:r>
              <a:rPr dirty="0" smtClean="0" spc="0" sz="1200">
                <a:latin typeface="Arial"/>
                <a:cs typeface="Arial"/>
              </a:rPr>
              <a:t>sc</a:t>
            </a:r>
            <a:r>
              <a:rPr dirty="0" smtClean="0" spc="0" sz="1200">
                <a:latin typeface="Arial"/>
                <a:cs typeface="Arial"/>
              </a:rPr>
              <a:t>u</a:t>
            </a:r>
            <a:r>
              <a:rPr dirty="0" smtClean="0" spc="0" sz="1200">
                <a:latin typeface="Arial"/>
                <a:cs typeface="Arial"/>
              </a:rPr>
              <a:t>ssion</a:t>
            </a:r>
            <a:r>
              <a:rPr dirty="0" smtClean="0" spc="0" sz="1200">
                <a:latin typeface="Arial"/>
                <a:cs typeface="Arial"/>
              </a:rPr>
              <a:t> </a:t>
            </a:r>
            <a:r>
              <a:rPr dirty="0" smtClean="0" spc="0" sz="1200">
                <a:latin typeface="Arial"/>
                <a:cs typeface="Arial"/>
              </a:rPr>
              <a:t>p</a:t>
            </a:r>
            <a:r>
              <a:rPr dirty="0" smtClean="0" spc="0" sz="1200">
                <a:latin typeface="Arial"/>
                <a:cs typeface="Arial"/>
              </a:rPr>
              <a:t>o</a:t>
            </a:r>
            <a:r>
              <a:rPr dirty="0" smtClean="0" spc="0" sz="1200">
                <a:latin typeface="Arial"/>
                <a:cs typeface="Arial"/>
              </a:rPr>
              <a:t>i</a:t>
            </a:r>
            <a:r>
              <a:rPr dirty="0" smtClean="0" spc="0" sz="1200">
                <a:latin typeface="Arial"/>
                <a:cs typeface="Arial"/>
              </a:rPr>
              <a:t>n</a:t>
            </a:r>
            <a:r>
              <a:rPr dirty="0" smtClean="0" spc="0" sz="1200">
                <a:latin typeface="Arial"/>
                <a:cs typeface="Arial"/>
              </a:rPr>
              <a:t>t</a:t>
            </a:r>
            <a:r>
              <a:rPr dirty="0" smtClean="0" spc="0" sz="1200">
                <a:latin typeface="Arial"/>
                <a:cs typeface="Arial"/>
              </a:rPr>
              <a:t> </a:t>
            </a:r>
            <a:r>
              <a:rPr dirty="0" smtClean="0" spc="0" sz="1200">
                <a:latin typeface="Arial"/>
                <a:cs typeface="Arial"/>
              </a:rPr>
              <a:t>w</a:t>
            </a:r>
            <a:r>
              <a:rPr dirty="0" smtClean="0" spc="0" sz="1200">
                <a:latin typeface="Arial"/>
                <a:cs typeface="Arial"/>
              </a:rPr>
              <a:t>ith</a:t>
            </a:r>
            <a:r>
              <a:rPr dirty="0" smtClean="0" spc="0" sz="1200">
                <a:latin typeface="Arial"/>
                <a:cs typeface="Arial"/>
              </a:rPr>
              <a:t> </a:t>
            </a:r>
            <a:r>
              <a:rPr dirty="0" smtClean="0" spc="0" sz="1200">
                <a:latin typeface="Arial"/>
                <a:cs typeface="Arial"/>
              </a:rPr>
              <a:t>ro</a:t>
            </a:r>
            <a:r>
              <a:rPr dirty="0" smtClean="0" spc="0" sz="1200">
                <a:latin typeface="Arial"/>
                <a:cs typeface="Arial"/>
              </a:rPr>
              <a:t>m</a:t>
            </a:r>
            <a:r>
              <a:rPr dirty="0" smtClean="0" spc="0" sz="1200">
                <a:latin typeface="Arial"/>
                <a:cs typeface="Arial"/>
              </a:rPr>
              <a:t>a</a:t>
            </a:r>
            <a:r>
              <a:rPr dirty="0" smtClean="0" spc="0" sz="1200">
                <a:latin typeface="Arial"/>
                <a:cs typeface="Arial"/>
              </a:rPr>
              <a:t>n</a:t>
            </a:r>
            <a:r>
              <a:rPr dirty="0" smtClean="0" spc="0" sz="1200">
                <a:latin typeface="Arial"/>
                <a:cs typeface="Arial"/>
              </a:rPr>
              <a:t> </a:t>
            </a:r>
            <a:r>
              <a:rPr dirty="0" smtClean="0" spc="0" sz="1200">
                <a:latin typeface="Arial"/>
                <a:cs typeface="Arial"/>
              </a:rPr>
              <a:t>n</a:t>
            </a:r>
            <a:r>
              <a:rPr dirty="0" smtClean="0" spc="0" sz="1200">
                <a:latin typeface="Arial"/>
                <a:cs typeface="Arial"/>
              </a:rPr>
              <a:t>u</a:t>
            </a:r>
            <a:r>
              <a:rPr dirty="0" smtClean="0" spc="0" sz="1200">
                <a:latin typeface="Arial"/>
                <a:cs typeface="Arial"/>
              </a:rPr>
              <a:t>m</a:t>
            </a:r>
            <a:r>
              <a:rPr dirty="0" smtClean="0" spc="0" sz="1200">
                <a:latin typeface="Arial"/>
                <a:cs typeface="Arial"/>
              </a:rPr>
              <a:t>e</a:t>
            </a:r>
            <a:r>
              <a:rPr dirty="0" smtClean="0" spc="0" sz="1200">
                <a:latin typeface="Arial"/>
                <a:cs typeface="Arial"/>
              </a:rPr>
              <a:t>rals</a:t>
            </a:r>
            <a:endParaRPr sz="1200">
              <a:latin typeface="Arial"/>
              <a:cs typeface="Arial"/>
            </a:endParaRPr>
          </a:p>
          <a:p>
            <a:pPr marL="12700" marR="22860">
              <a:lnSpc>
                <a:spcPct val="95825"/>
              </a:lnSpc>
              <a:spcBef>
                <a:spcPts val="148"/>
              </a:spcBef>
            </a:pPr>
            <a:r>
              <a:rPr dirty="0" smtClean="0" spc="0" sz="1200">
                <a:latin typeface="Arial"/>
                <a:cs typeface="Arial"/>
              </a:rPr>
              <a:t>S</a:t>
            </a:r>
            <a:r>
              <a:rPr dirty="0" smtClean="0" spc="0" sz="1200">
                <a:latin typeface="Arial"/>
                <a:cs typeface="Arial"/>
              </a:rPr>
              <a:t>e</a:t>
            </a:r>
            <a:r>
              <a:rPr dirty="0" smtClean="0" spc="0" sz="1200">
                <a:latin typeface="Arial"/>
                <a:cs typeface="Arial"/>
              </a:rPr>
              <a:t>c</a:t>
            </a:r>
            <a:r>
              <a:rPr dirty="0" smtClean="0" spc="0" sz="1200">
                <a:latin typeface="Arial"/>
                <a:cs typeface="Arial"/>
              </a:rPr>
              <a:t>o</a:t>
            </a:r>
            <a:r>
              <a:rPr dirty="0" smtClean="0" spc="0" sz="1200">
                <a:latin typeface="Arial"/>
                <a:cs typeface="Arial"/>
              </a:rPr>
              <a:t>n</a:t>
            </a:r>
            <a:r>
              <a:rPr dirty="0" smtClean="0" spc="0" sz="1200">
                <a:latin typeface="Arial"/>
                <a:cs typeface="Arial"/>
              </a:rPr>
              <a:t>d</a:t>
            </a:r>
            <a:r>
              <a:rPr dirty="0" smtClean="0" spc="0" sz="1200">
                <a:latin typeface="Arial"/>
                <a:cs typeface="Arial"/>
              </a:rPr>
              <a:t> </a:t>
            </a:r>
            <a:r>
              <a:rPr dirty="0" smtClean="0" spc="0" sz="1200">
                <a:latin typeface="Arial"/>
                <a:cs typeface="Arial"/>
              </a:rPr>
              <a:t>t</a:t>
            </a:r>
            <a:r>
              <a:rPr dirty="0" smtClean="0" spc="0" sz="1200">
                <a:latin typeface="Arial"/>
                <a:cs typeface="Arial"/>
              </a:rPr>
              <a:t>a</a:t>
            </a:r>
            <a:r>
              <a:rPr dirty="0" smtClean="0" spc="0" sz="1200">
                <a:latin typeface="Arial"/>
                <a:cs typeface="Arial"/>
              </a:rPr>
              <a:t>lk</a:t>
            </a:r>
            <a:r>
              <a:rPr dirty="0" smtClean="0" spc="0" sz="1200">
                <a:latin typeface="Arial"/>
                <a:cs typeface="Arial"/>
              </a:rPr>
              <a:t>i</a:t>
            </a:r>
            <a:r>
              <a:rPr dirty="0" smtClean="0" spc="0" sz="1200">
                <a:latin typeface="Arial"/>
                <a:cs typeface="Arial"/>
              </a:rPr>
              <a:t>n</a:t>
            </a:r>
            <a:r>
              <a:rPr dirty="0" smtClean="0" spc="0" sz="1200">
                <a:latin typeface="Arial"/>
                <a:cs typeface="Arial"/>
              </a:rPr>
              <a:t>g</a:t>
            </a:r>
            <a:r>
              <a:rPr dirty="0" smtClean="0" spc="0" sz="1200">
                <a:latin typeface="Arial"/>
                <a:cs typeface="Arial"/>
              </a:rPr>
              <a:t> </a:t>
            </a:r>
            <a:r>
              <a:rPr dirty="0" smtClean="0" spc="0" sz="1200">
                <a:latin typeface="Arial"/>
                <a:cs typeface="Arial"/>
              </a:rPr>
              <a:t>p</a:t>
            </a:r>
            <a:r>
              <a:rPr dirty="0" smtClean="0" spc="0" sz="1200">
                <a:latin typeface="Arial"/>
                <a:cs typeface="Arial"/>
              </a:rPr>
              <a:t>o</a:t>
            </a:r>
            <a:r>
              <a:rPr dirty="0" smtClean="0" spc="0" sz="1200">
                <a:latin typeface="Arial"/>
                <a:cs typeface="Arial"/>
              </a:rPr>
              <a:t>int</a:t>
            </a:r>
            <a:endParaRPr sz="1200">
              <a:latin typeface="Arial"/>
              <a:cs typeface="Arial"/>
            </a:endParaRPr>
          </a:p>
          <a:p>
            <a:pPr marL="12700" marR="22860">
              <a:lnSpc>
                <a:spcPct val="95825"/>
              </a:lnSpc>
              <a:spcBef>
                <a:spcPts val="204"/>
              </a:spcBef>
            </a:pPr>
            <a:r>
              <a:rPr dirty="0" smtClean="0" spc="0" sz="1200">
                <a:latin typeface="Arial"/>
                <a:cs typeface="Arial"/>
              </a:rPr>
              <a:t>T</a:t>
            </a:r>
            <a:r>
              <a:rPr dirty="0" smtClean="0" spc="0" sz="1200">
                <a:latin typeface="Arial"/>
                <a:cs typeface="Arial"/>
              </a:rPr>
              <a:t>h</a:t>
            </a:r>
            <a:r>
              <a:rPr dirty="0" smtClean="0" spc="0" sz="1200">
                <a:latin typeface="Arial"/>
                <a:cs typeface="Arial"/>
              </a:rPr>
              <a:t>i</a:t>
            </a:r>
            <a:r>
              <a:rPr dirty="0" smtClean="0" spc="0" sz="1200">
                <a:latin typeface="Arial"/>
                <a:cs typeface="Arial"/>
              </a:rPr>
              <a:t>r</a:t>
            </a:r>
            <a:r>
              <a:rPr dirty="0" smtClean="0" spc="0" sz="1200">
                <a:latin typeface="Arial"/>
                <a:cs typeface="Arial"/>
              </a:rPr>
              <a:t>d</a:t>
            </a:r>
            <a:r>
              <a:rPr dirty="0" smtClean="0" spc="0" sz="1200">
                <a:latin typeface="Arial"/>
                <a:cs typeface="Arial"/>
              </a:rPr>
              <a:t> </a:t>
            </a:r>
            <a:r>
              <a:rPr dirty="0" smtClean="0" spc="0" sz="1200">
                <a:latin typeface="Arial"/>
                <a:cs typeface="Arial"/>
              </a:rPr>
              <a:t>t</a:t>
            </a:r>
            <a:r>
              <a:rPr dirty="0" smtClean="0" spc="0" sz="1200">
                <a:latin typeface="Arial"/>
                <a:cs typeface="Arial"/>
              </a:rPr>
              <a:t>a</a:t>
            </a:r>
            <a:r>
              <a:rPr dirty="0" smtClean="0" spc="0" sz="1200">
                <a:latin typeface="Arial"/>
                <a:cs typeface="Arial"/>
              </a:rPr>
              <a:t>lk</a:t>
            </a:r>
            <a:r>
              <a:rPr dirty="0" smtClean="0" spc="0" sz="1200">
                <a:latin typeface="Arial"/>
                <a:cs typeface="Arial"/>
              </a:rPr>
              <a:t>i</a:t>
            </a:r>
            <a:r>
              <a:rPr dirty="0" smtClean="0" spc="0" sz="1200">
                <a:latin typeface="Arial"/>
                <a:cs typeface="Arial"/>
              </a:rPr>
              <a:t>n</a:t>
            </a:r>
            <a:r>
              <a:rPr dirty="0" smtClean="0" spc="0" sz="1200">
                <a:latin typeface="Arial"/>
                <a:cs typeface="Arial"/>
              </a:rPr>
              <a:t>g</a:t>
            </a:r>
            <a:r>
              <a:rPr dirty="0" smtClean="0" spc="0" sz="1200">
                <a:latin typeface="Arial"/>
                <a:cs typeface="Arial"/>
              </a:rPr>
              <a:t> </a:t>
            </a:r>
            <a:r>
              <a:rPr dirty="0" smtClean="0" spc="0" sz="1200">
                <a:latin typeface="Arial"/>
                <a:cs typeface="Arial"/>
              </a:rPr>
              <a:t>p</a:t>
            </a:r>
            <a:r>
              <a:rPr dirty="0" smtClean="0" spc="0" sz="1200">
                <a:latin typeface="Arial"/>
                <a:cs typeface="Arial"/>
              </a:rPr>
              <a:t>o</a:t>
            </a:r>
            <a:r>
              <a:rPr dirty="0" smtClean="0" spc="0" sz="1200">
                <a:latin typeface="Arial"/>
                <a:cs typeface="Arial"/>
              </a:rPr>
              <a:t>i</a:t>
            </a:r>
            <a:r>
              <a:rPr dirty="0" smtClean="0" spc="0" sz="1200">
                <a:latin typeface="Arial"/>
                <a:cs typeface="Arial"/>
              </a:rPr>
              <a:t>n</a:t>
            </a:r>
            <a:r>
              <a:rPr dirty="0" smtClean="0" spc="0" sz="1200">
                <a:latin typeface="Arial"/>
                <a:cs typeface="Arial"/>
              </a:rPr>
              <a:t>t</a:t>
            </a:r>
            <a:endParaRPr sz="12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673100" y="6664341"/>
            <a:ext cx="2887596" cy="279907"/>
          </a:xfrm>
          <a:prstGeom prst="rect">
            <a:avLst/>
          </a:prstGeom>
        </p:spPr>
        <p:txBody>
          <a:bodyPr bIns="0" lIns="0" rIns="0" rtlCol="0" tIns="13652" wrap="square">
            <a:noAutofit/>
          </a:bodyPr>
          <a:lstStyle/>
          <a:p>
            <a:pPr marL="12700">
              <a:lnSpc>
                <a:spcPts val="2150"/>
              </a:lnSpc>
            </a:pPr>
            <a:r>
              <a:rPr b="1" dirty="0" smtClean="0" spc="-1" sz="2000">
                <a:solidFill>
                  <a:srgbClr val="3C85C5"/>
                </a:solidFill>
                <a:latin typeface="Arial"/>
                <a:cs typeface="Arial"/>
              </a:rPr>
              <a:t>Notes</a:t>
            </a:r>
            <a:r>
              <a:rPr b="1" dirty="0" smtClean="0" spc="-1" sz="2000">
                <a:solidFill>
                  <a:srgbClr val="3C85C5"/>
                </a:solidFill>
                <a:latin typeface="Arial"/>
                <a:cs typeface="Arial"/>
              </a:rPr>
              <a:t> </a:t>
            </a:r>
            <a:r>
              <a:rPr b="1" dirty="0" smtClean="0" spc="-1" sz="2000">
                <a:solidFill>
                  <a:srgbClr val="3C85C5"/>
                </a:solidFill>
                <a:latin typeface="Arial"/>
                <a:cs typeface="Arial"/>
              </a:rPr>
              <a:t>and</a:t>
            </a:r>
            <a:r>
              <a:rPr b="1" dirty="0" smtClean="0" spc="-1" sz="2000">
                <a:solidFill>
                  <a:srgbClr val="3C85C5"/>
                </a:solidFill>
                <a:latin typeface="Arial"/>
                <a:cs typeface="Arial"/>
              </a:rPr>
              <a:t> </a:t>
            </a:r>
            <a:r>
              <a:rPr b="1" dirty="0" smtClean="0" spc="-1" sz="2000">
                <a:solidFill>
                  <a:srgbClr val="3C85C5"/>
                </a:solidFill>
                <a:latin typeface="Arial"/>
                <a:cs typeface="Arial"/>
              </a:rPr>
              <a:t>A</a:t>
            </a:r>
            <a:r>
              <a:rPr b="1" dirty="0" smtClean="0" spc="-1" sz="2000">
                <a:solidFill>
                  <a:srgbClr val="3C85C5"/>
                </a:solidFill>
                <a:latin typeface="Arial"/>
                <a:cs typeface="Arial"/>
              </a:rPr>
              <a:t>c</a:t>
            </a:r>
            <a:r>
              <a:rPr b="1" dirty="0" smtClean="0" spc="-1" sz="2000">
                <a:solidFill>
                  <a:srgbClr val="3C85C5"/>
                </a:solidFill>
                <a:latin typeface="Arial"/>
                <a:cs typeface="Arial"/>
              </a:rPr>
              <a:t>t</a:t>
            </a:r>
            <a:r>
              <a:rPr b="1" dirty="0" smtClean="0" spc="-1" sz="2000">
                <a:solidFill>
                  <a:srgbClr val="3C85C5"/>
                </a:solidFill>
                <a:latin typeface="Arial"/>
                <a:cs typeface="Arial"/>
              </a:rPr>
              <a:t>ion</a:t>
            </a:r>
            <a:r>
              <a:rPr b="1" dirty="0" smtClean="0" spc="-1" sz="2000">
                <a:solidFill>
                  <a:srgbClr val="3C85C5"/>
                </a:solidFill>
                <a:latin typeface="Arial"/>
                <a:cs typeface="Arial"/>
              </a:rPr>
              <a:t> </a:t>
            </a:r>
            <a:r>
              <a:rPr b="1" dirty="0" smtClean="0" spc="-1" sz="2000">
                <a:solidFill>
                  <a:srgbClr val="3C85C5"/>
                </a:solidFill>
                <a:latin typeface="Arial"/>
                <a:cs typeface="Arial"/>
              </a:rPr>
              <a:t>Items</a:t>
            </a:r>
            <a:endParaRPr sz="2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mitype="http://purl.org/dc/dcmitype/" xmlns:xsi="http://www.w3.org/2001/XMLSchema-instance"/>
</file>