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mailto:info@yourcompanysite.com" TargetMode="External" Type="http://schemas.openxmlformats.org/officeDocument/2006/relationships/hyperlink"/><Relationship Id="rId3" Target="http://www.yourcompanysite.com" TargetMode="External" Type="http://schemas.openxmlformats.org/officeDocument/2006/relationships/hyperlink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object 216"/>
          <p:cNvSpPr/>
          <p:nvPr/>
        </p:nvSpPr>
        <p:spPr>
          <a:xfrm>
            <a:off x="335280" y="1842770"/>
            <a:ext cx="2429891" cy="222503"/>
          </a:xfrm>
          <a:custGeom>
            <a:avLst/>
            <a:gdLst/>
            <a:ahLst/>
            <a:cxnLst/>
            <a:rect b="b" l="l" r="r" t="t"/>
            <a:pathLst>
              <a:path h="222503" w="2429891">
                <a:moveTo>
                  <a:pt x="2429891" y="222503"/>
                </a:moveTo>
                <a:lnTo>
                  <a:pt x="2429891" y="0"/>
                </a:lnTo>
                <a:lnTo>
                  <a:pt x="0" y="0"/>
                </a:lnTo>
                <a:lnTo>
                  <a:pt x="0" y="222503"/>
                </a:lnTo>
                <a:lnTo>
                  <a:pt x="2429891" y="222503"/>
                </a:lnTo>
                <a:close/>
              </a:path>
            </a:pathLst>
          </a:custGeom>
          <a:solidFill>
            <a:srgbClr val="00426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4638421" y="1842770"/>
            <a:ext cx="2795651" cy="222503"/>
          </a:xfrm>
          <a:custGeom>
            <a:avLst/>
            <a:gdLst/>
            <a:ahLst/>
            <a:cxnLst/>
            <a:rect b="b" l="l" r="r" t="t"/>
            <a:pathLst>
              <a:path h="222503" w="2795651">
                <a:moveTo>
                  <a:pt x="0" y="222503"/>
                </a:moveTo>
                <a:lnTo>
                  <a:pt x="2795651" y="222503"/>
                </a:lnTo>
                <a:lnTo>
                  <a:pt x="2795651" y="0"/>
                </a:lnTo>
                <a:lnTo>
                  <a:pt x="0" y="0"/>
                </a:lnTo>
                <a:lnTo>
                  <a:pt x="0" y="222503"/>
                </a:lnTo>
                <a:close/>
              </a:path>
            </a:pathLst>
          </a:custGeom>
          <a:solidFill>
            <a:srgbClr val="00426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335280" y="2940050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00426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335280" y="3161106"/>
            <a:ext cx="7098792" cy="222808"/>
          </a:xfrm>
          <a:custGeom>
            <a:avLst/>
            <a:gdLst/>
            <a:ahLst/>
            <a:cxnLst/>
            <a:rect b="b" l="l" r="r" t="t"/>
            <a:pathLst>
              <a:path h="222808" w="7098792">
                <a:moveTo>
                  <a:pt x="7098792" y="222808"/>
                </a:moveTo>
                <a:lnTo>
                  <a:pt x="7098792" y="0"/>
                </a:lnTo>
                <a:lnTo>
                  <a:pt x="0" y="0"/>
                </a:lnTo>
                <a:lnTo>
                  <a:pt x="0" y="222808"/>
                </a:lnTo>
                <a:lnTo>
                  <a:pt x="7098792" y="222808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335280" y="3603371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335280" y="4045331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335280" y="4487291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335280" y="4929251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335280" y="5371465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335280" y="5813425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335280" y="6255385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335280" y="6697345"/>
            <a:ext cx="7098792" cy="222503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335280" y="7139305"/>
            <a:ext cx="7098792" cy="222504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4"/>
                </a:moveTo>
                <a:lnTo>
                  <a:pt x="7098792" y="0"/>
                </a:lnTo>
                <a:lnTo>
                  <a:pt x="0" y="0"/>
                </a:lnTo>
                <a:lnTo>
                  <a:pt x="0" y="222504"/>
                </a:lnTo>
                <a:lnTo>
                  <a:pt x="7098792" y="222504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335280" y="7581646"/>
            <a:ext cx="7098792" cy="222504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3"/>
                </a:moveTo>
                <a:lnTo>
                  <a:pt x="7098792" y="0"/>
                </a:lnTo>
                <a:lnTo>
                  <a:pt x="0" y="0"/>
                </a:lnTo>
                <a:lnTo>
                  <a:pt x="0" y="222503"/>
                </a:lnTo>
                <a:lnTo>
                  <a:pt x="7098792" y="222503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7427214" y="2946907"/>
            <a:ext cx="0" cy="4861052"/>
          </a:xfrm>
          <a:custGeom>
            <a:avLst/>
            <a:gdLst/>
            <a:ahLst/>
            <a:cxnLst/>
            <a:rect b="b" l="l" r="r" t="t"/>
            <a:pathLst>
              <a:path h="4861052" w="0">
                <a:moveTo>
                  <a:pt x="0" y="0"/>
                </a:moveTo>
                <a:lnTo>
                  <a:pt x="0" y="4861052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7432548" y="2946273"/>
            <a:ext cx="0" cy="4862449"/>
          </a:xfrm>
          <a:custGeom>
            <a:avLst/>
            <a:gdLst/>
            <a:ahLst/>
            <a:cxnLst/>
            <a:rect b="b" l="l" r="r" t="t"/>
            <a:pathLst>
              <a:path h="4862449" w="0">
                <a:moveTo>
                  <a:pt x="0" y="0"/>
                </a:moveTo>
                <a:lnTo>
                  <a:pt x="0" y="4862449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6495796" y="2946907"/>
            <a:ext cx="0" cy="4861052"/>
          </a:xfrm>
          <a:custGeom>
            <a:avLst/>
            <a:gdLst/>
            <a:ahLst/>
            <a:cxnLst/>
            <a:rect b="b" l="l" r="r" t="t"/>
            <a:pathLst>
              <a:path h="4861052" w="0">
                <a:moveTo>
                  <a:pt x="0" y="0"/>
                </a:moveTo>
                <a:lnTo>
                  <a:pt x="0" y="4861052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6501129" y="2946273"/>
            <a:ext cx="0" cy="4862449"/>
          </a:xfrm>
          <a:custGeom>
            <a:avLst/>
            <a:gdLst/>
            <a:ahLst/>
            <a:cxnLst/>
            <a:rect b="b" l="l" r="r" t="t"/>
            <a:pathLst>
              <a:path h="4862449" w="0">
                <a:moveTo>
                  <a:pt x="0" y="0"/>
                </a:moveTo>
                <a:lnTo>
                  <a:pt x="0" y="4862449"/>
                </a:lnTo>
              </a:path>
            </a:pathLst>
          </a:custGeom>
          <a:ln w="13461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323850" y="2934716"/>
            <a:ext cx="0" cy="4873244"/>
          </a:xfrm>
          <a:custGeom>
            <a:avLst/>
            <a:gdLst/>
            <a:ahLst/>
            <a:cxnLst/>
            <a:rect b="b" l="l" r="r" t="t"/>
            <a:pathLst>
              <a:path h="4873243" w="0">
                <a:moveTo>
                  <a:pt x="0" y="0"/>
                </a:moveTo>
                <a:lnTo>
                  <a:pt x="0" y="4873244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329184" y="2934080"/>
            <a:ext cx="0" cy="4874641"/>
          </a:xfrm>
          <a:custGeom>
            <a:avLst/>
            <a:gdLst/>
            <a:ahLst/>
            <a:cxnLst/>
            <a:rect b="b" l="l" r="r" t="t"/>
            <a:pathLst>
              <a:path h="4874641" w="0">
                <a:moveTo>
                  <a:pt x="0" y="0"/>
                </a:moveTo>
                <a:lnTo>
                  <a:pt x="0" y="4874641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1025194" y="2946907"/>
            <a:ext cx="0" cy="4861052"/>
          </a:xfrm>
          <a:custGeom>
            <a:avLst/>
            <a:gdLst/>
            <a:ahLst/>
            <a:cxnLst/>
            <a:rect b="b" l="l" r="r" t="t"/>
            <a:pathLst>
              <a:path h="4861052" w="0">
                <a:moveTo>
                  <a:pt x="0" y="0"/>
                </a:moveTo>
                <a:lnTo>
                  <a:pt x="0" y="4861052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1030528" y="2946273"/>
            <a:ext cx="0" cy="4862449"/>
          </a:xfrm>
          <a:custGeom>
            <a:avLst/>
            <a:gdLst/>
            <a:ahLst/>
            <a:cxnLst/>
            <a:rect b="b" l="l" r="r" t="t"/>
            <a:pathLst>
              <a:path h="4862449" w="0">
                <a:moveTo>
                  <a:pt x="0" y="0"/>
                </a:moveTo>
                <a:lnTo>
                  <a:pt x="0" y="4862449"/>
                </a:lnTo>
              </a:path>
            </a:pathLst>
          </a:custGeom>
          <a:ln w="13461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1765808" y="2946907"/>
            <a:ext cx="0" cy="4861052"/>
          </a:xfrm>
          <a:custGeom>
            <a:avLst/>
            <a:gdLst/>
            <a:ahLst/>
            <a:cxnLst/>
            <a:rect b="b" l="l" r="r" t="t"/>
            <a:pathLst>
              <a:path h="4861052" w="0">
                <a:moveTo>
                  <a:pt x="0" y="0"/>
                </a:moveTo>
                <a:lnTo>
                  <a:pt x="0" y="4861052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1771141" y="2946273"/>
            <a:ext cx="0" cy="4862449"/>
          </a:xfrm>
          <a:custGeom>
            <a:avLst/>
            <a:gdLst/>
            <a:ahLst/>
            <a:cxnLst/>
            <a:rect b="b" l="l" r="r" t="t"/>
            <a:pathLst>
              <a:path h="4862449" w="0">
                <a:moveTo>
                  <a:pt x="0" y="0"/>
                </a:moveTo>
                <a:lnTo>
                  <a:pt x="0" y="4862449"/>
                </a:lnTo>
              </a:path>
            </a:pathLst>
          </a:custGeom>
          <a:ln w="13461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4633087" y="2946907"/>
            <a:ext cx="0" cy="4861052"/>
          </a:xfrm>
          <a:custGeom>
            <a:avLst/>
            <a:gdLst/>
            <a:ahLst/>
            <a:cxnLst/>
            <a:rect b="b" l="l" r="r" t="t"/>
            <a:pathLst>
              <a:path h="4861052" w="0">
                <a:moveTo>
                  <a:pt x="0" y="0"/>
                </a:moveTo>
                <a:lnTo>
                  <a:pt x="0" y="4861052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4638420" y="2946273"/>
            <a:ext cx="0" cy="4862449"/>
          </a:xfrm>
          <a:custGeom>
            <a:avLst/>
            <a:gdLst/>
            <a:ahLst/>
            <a:cxnLst/>
            <a:rect b="b" l="l" r="r" t="t"/>
            <a:pathLst>
              <a:path h="4862449" w="0">
                <a:moveTo>
                  <a:pt x="0" y="0"/>
                </a:moveTo>
                <a:lnTo>
                  <a:pt x="0" y="4862449"/>
                </a:lnTo>
              </a:path>
            </a:pathLst>
          </a:custGeom>
          <a:ln w="13461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5564251" y="2946907"/>
            <a:ext cx="0" cy="4861052"/>
          </a:xfrm>
          <a:custGeom>
            <a:avLst/>
            <a:gdLst/>
            <a:ahLst/>
            <a:cxnLst/>
            <a:rect b="b" l="l" r="r" t="t"/>
            <a:pathLst>
              <a:path h="4861052" w="0">
                <a:moveTo>
                  <a:pt x="0" y="0"/>
                </a:moveTo>
                <a:lnTo>
                  <a:pt x="0" y="4861052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5569585" y="2946273"/>
            <a:ext cx="0" cy="4862449"/>
          </a:xfrm>
          <a:custGeom>
            <a:avLst/>
            <a:gdLst/>
            <a:ahLst/>
            <a:cxnLst/>
            <a:rect b="b" l="l" r="r" t="t"/>
            <a:pathLst>
              <a:path h="4862449" w="0">
                <a:moveTo>
                  <a:pt x="0" y="0"/>
                </a:moveTo>
                <a:lnTo>
                  <a:pt x="0" y="4862449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336042" y="2934716"/>
            <a:ext cx="7101839" cy="0"/>
          </a:xfrm>
          <a:custGeom>
            <a:avLst/>
            <a:gdLst/>
            <a:ahLst/>
            <a:cxnLst/>
            <a:rect b="b" l="l" r="r" t="t"/>
            <a:pathLst>
              <a:path h="0" w="7101839">
                <a:moveTo>
                  <a:pt x="0" y="0"/>
                </a:moveTo>
                <a:lnTo>
                  <a:pt x="7101839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335280" y="2940049"/>
            <a:ext cx="7103364" cy="0"/>
          </a:xfrm>
          <a:custGeom>
            <a:avLst/>
            <a:gdLst/>
            <a:ahLst/>
            <a:cxnLst/>
            <a:rect b="b" l="l" r="r" t="t"/>
            <a:pathLst>
              <a:path h="0" w="7103364">
                <a:moveTo>
                  <a:pt x="0" y="0"/>
                </a:moveTo>
                <a:lnTo>
                  <a:pt x="7103364" y="0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6507988" y="3377056"/>
            <a:ext cx="929893" cy="0"/>
          </a:xfrm>
          <a:custGeom>
            <a:avLst/>
            <a:gdLst/>
            <a:ahLst/>
            <a:cxnLst/>
            <a:rect b="b" l="l" r="r" t="t"/>
            <a:pathLst>
              <a:path h="0" w="929893">
                <a:moveTo>
                  <a:pt x="0" y="0"/>
                </a:moveTo>
                <a:lnTo>
                  <a:pt x="929893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6507226" y="3382390"/>
            <a:ext cx="931468" cy="0"/>
          </a:xfrm>
          <a:custGeom>
            <a:avLst/>
            <a:gdLst/>
            <a:ahLst/>
            <a:cxnLst/>
            <a:rect b="b" l="l" r="r" t="t"/>
            <a:pathLst>
              <a:path h="0" w="931468">
                <a:moveTo>
                  <a:pt x="0" y="0"/>
                </a:moveTo>
                <a:lnTo>
                  <a:pt x="931468" y="0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336042" y="7797292"/>
            <a:ext cx="7101839" cy="0"/>
          </a:xfrm>
          <a:custGeom>
            <a:avLst/>
            <a:gdLst/>
            <a:ahLst/>
            <a:cxnLst/>
            <a:rect b="b" l="l" r="r" t="t"/>
            <a:pathLst>
              <a:path h="0" w="7101839">
                <a:moveTo>
                  <a:pt x="0" y="0"/>
                </a:moveTo>
                <a:lnTo>
                  <a:pt x="7101839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335280" y="7802625"/>
            <a:ext cx="7103364" cy="0"/>
          </a:xfrm>
          <a:custGeom>
            <a:avLst/>
            <a:gdLst/>
            <a:ahLst/>
            <a:cxnLst/>
            <a:rect b="b" l="l" r="r" t="t"/>
            <a:pathLst>
              <a:path h="0" w="7103364">
                <a:moveTo>
                  <a:pt x="0" y="0"/>
                </a:moveTo>
                <a:lnTo>
                  <a:pt x="7103364" y="0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335280" y="7894065"/>
            <a:ext cx="7098792" cy="222504"/>
          </a:xfrm>
          <a:custGeom>
            <a:avLst/>
            <a:gdLst/>
            <a:ahLst/>
            <a:cxnLst/>
            <a:rect b="b" l="l" r="r" t="t"/>
            <a:pathLst>
              <a:path h="222503" w="7098792">
                <a:moveTo>
                  <a:pt x="7098792" y="222504"/>
                </a:moveTo>
                <a:lnTo>
                  <a:pt x="7098792" y="0"/>
                </a:lnTo>
                <a:lnTo>
                  <a:pt x="0" y="0"/>
                </a:lnTo>
                <a:lnTo>
                  <a:pt x="0" y="222504"/>
                </a:lnTo>
                <a:lnTo>
                  <a:pt x="7098792" y="222504"/>
                </a:lnTo>
                <a:close/>
              </a:path>
            </a:pathLst>
          </a:custGeom>
          <a:solidFill>
            <a:srgbClr val="004269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7427214" y="874014"/>
            <a:ext cx="0" cy="661669"/>
          </a:xfrm>
          <a:custGeom>
            <a:avLst/>
            <a:gdLst/>
            <a:ahLst/>
            <a:cxnLst/>
            <a:rect b="b" l="l" r="r" t="t"/>
            <a:pathLst>
              <a:path h="661669" w="0">
                <a:moveTo>
                  <a:pt x="0" y="0"/>
                </a:moveTo>
                <a:lnTo>
                  <a:pt x="0" y="661669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7432548" y="873201"/>
            <a:ext cx="0" cy="663244"/>
          </a:xfrm>
          <a:custGeom>
            <a:avLst/>
            <a:gdLst/>
            <a:ahLst/>
            <a:cxnLst/>
            <a:rect b="b" l="l" r="r" t="t"/>
            <a:pathLst>
              <a:path h="663244" w="0">
                <a:moveTo>
                  <a:pt x="0" y="0"/>
                </a:moveTo>
                <a:lnTo>
                  <a:pt x="0" y="663244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5754751" y="861822"/>
            <a:ext cx="0" cy="673861"/>
          </a:xfrm>
          <a:custGeom>
            <a:avLst/>
            <a:gdLst/>
            <a:ahLst/>
            <a:cxnLst/>
            <a:rect b="b" l="l" r="r" t="t"/>
            <a:pathLst>
              <a:path h="673861" w="0">
                <a:moveTo>
                  <a:pt x="0" y="0"/>
                </a:moveTo>
                <a:lnTo>
                  <a:pt x="0" y="673861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5760237" y="861009"/>
            <a:ext cx="0" cy="675436"/>
          </a:xfrm>
          <a:custGeom>
            <a:avLst/>
            <a:gdLst/>
            <a:ahLst/>
            <a:cxnLst/>
            <a:rect b="b" l="l" r="r" t="t"/>
            <a:pathLst>
              <a:path h="675436" w="0">
                <a:moveTo>
                  <a:pt x="0" y="0"/>
                </a:moveTo>
                <a:lnTo>
                  <a:pt x="0" y="675436"/>
                </a:lnTo>
              </a:path>
            </a:pathLst>
          </a:custGeom>
          <a:ln w="13766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5767324" y="861822"/>
            <a:ext cx="1670557" cy="0"/>
          </a:xfrm>
          <a:custGeom>
            <a:avLst/>
            <a:gdLst/>
            <a:ahLst/>
            <a:cxnLst/>
            <a:rect b="b" l="l" r="r" t="t"/>
            <a:pathLst>
              <a:path h="0" w="1670557">
                <a:moveTo>
                  <a:pt x="0" y="0"/>
                </a:moveTo>
                <a:lnTo>
                  <a:pt x="1670557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766562" y="867155"/>
            <a:ext cx="1672082" cy="0"/>
          </a:xfrm>
          <a:custGeom>
            <a:avLst/>
            <a:gdLst/>
            <a:ahLst/>
            <a:cxnLst/>
            <a:rect b="b" l="l" r="r" t="t"/>
            <a:pathLst>
              <a:path h="0" w="1672082">
                <a:moveTo>
                  <a:pt x="0" y="0"/>
                </a:moveTo>
                <a:lnTo>
                  <a:pt x="1672082" y="0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5767324" y="1083055"/>
            <a:ext cx="1670557" cy="0"/>
          </a:xfrm>
          <a:custGeom>
            <a:avLst/>
            <a:gdLst/>
            <a:ahLst/>
            <a:cxnLst/>
            <a:rect b="b" l="l" r="r" t="t"/>
            <a:pathLst>
              <a:path h="0" w="1670557">
                <a:moveTo>
                  <a:pt x="0" y="0"/>
                </a:moveTo>
                <a:lnTo>
                  <a:pt x="1670557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5766562" y="1088389"/>
            <a:ext cx="1672082" cy="0"/>
          </a:xfrm>
          <a:custGeom>
            <a:avLst/>
            <a:gdLst/>
            <a:ahLst/>
            <a:cxnLst/>
            <a:rect b="b" l="l" r="r" t="t"/>
            <a:pathLst>
              <a:path h="0" w="1672082">
                <a:moveTo>
                  <a:pt x="0" y="0"/>
                </a:moveTo>
                <a:lnTo>
                  <a:pt x="1672082" y="0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5767324" y="1304035"/>
            <a:ext cx="1670557" cy="0"/>
          </a:xfrm>
          <a:custGeom>
            <a:avLst/>
            <a:gdLst/>
            <a:ahLst/>
            <a:cxnLst/>
            <a:rect b="b" l="l" r="r" t="t"/>
            <a:pathLst>
              <a:path h="0" w="1670557">
                <a:moveTo>
                  <a:pt x="0" y="0"/>
                </a:moveTo>
                <a:lnTo>
                  <a:pt x="1670557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5766562" y="1309370"/>
            <a:ext cx="1672082" cy="0"/>
          </a:xfrm>
          <a:custGeom>
            <a:avLst/>
            <a:gdLst/>
            <a:ahLst/>
            <a:cxnLst/>
            <a:rect b="b" l="l" r="r" t="t"/>
            <a:pathLst>
              <a:path h="0" w="1672082">
                <a:moveTo>
                  <a:pt x="0" y="0"/>
                </a:moveTo>
                <a:lnTo>
                  <a:pt x="1672082" y="0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5767324" y="1525016"/>
            <a:ext cx="1670557" cy="0"/>
          </a:xfrm>
          <a:custGeom>
            <a:avLst/>
            <a:gdLst/>
            <a:ahLst/>
            <a:cxnLst/>
            <a:rect b="b" l="l" r="r" t="t"/>
            <a:pathLst>
              <a:path h="0" w="1670557">
                <a:moveTo>
                  <a:pt x="0" y="0"/>
                </a:moveTo>
                <a:lnTo>
                  <a:pt x="1670557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5766562" y="1530350"/>
            <a:ext cx="1672082" cy="0"/>
          </a:xfrm>
          <a:custGeom>
            <a:avLst/>
            <a:gdLst/>
            <a:ahLst/>
            <a:cxnLst/>
            <a:rect b="b" l="l" r="r" t="t"/>
            <a:pathLst>
              <a:path h="0" w="1672082">
                <a:moveTo>
                  <a:pt x="0" y="0"/>
                </a:moveTo>
                <a:lnTo>
                  <a:pt x="1672082" y="0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6495796" y="2698496"/>
            <a:ext cx="0" cy="155448"/>
          </a:xfrm>
          <a:custGeom>
            <a:avLst/>
            <a:gdLst/>
            <a:ahLst/>
            <a:cxnLst/>
            <a:rect b="b" l="l" r="r" t="t"/>
            <a:pathLst>
              <a:path h="155448" w="0">
                <a:moveTo>
                  <a:pt x="0" y="0"/>
                </a:moveTo>
                <a:lnTo>
                  <a:pt x="0" y="155448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6501129" y="2697733"/>
            <a:ext cx="0" cy="156972"/>
          </a:xfrm>
          <a:custGeom>
            <a:avLst/>
            <a:gdLst/>
            <a:ahLst/>
            <a:cxnLst/>
            <a:rect b="b" l="l" r="r" t="t"/>
            <a:pathLst>
              <a:path h="156972" w="0">
                <a:moveTo>
                  <a:pt x="0" y="0"/>
                </a:moveTo>
                <a:lnTo>
                  <a:pt x="0" y="156972"/>
                </a:lnTo>
              </a:path>
            </a:pathLst>
          </a:custGeom>
          <a:ln w="13461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7427214" y="2698496"/>
            <a:ext cx="0" cy="155448"/>
          </a:xfrm>
          <a:custGeom>
            <a:avLst/>
            <a:gdLst/>
            <a:ahLst/>
            <a:cxnLst/>
            <a:rect b="b" l="l" r="r" t="t"/>
            <a:pathLst>
              <a:path h="155448" w="0">
                <a:moveTo>
                  <a:pt x="0" y="0"/>
                </a:moveTo>
                <a:lnTo>
                  <a:pt x="0" y="155448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7432548" y="2697733"/>
            <a:ext cx="0" cy="156972"/>
          </a:xfrm>
          <a:custGeom>
            <a:avLst/>
            <a:gdLst/>
            <a:ahLst/>
            <a:cxnLst/>
            <a:rect b="b" l="l" r="r" t="t"/>
            <a:pathLst>
              <a:path h="156972" w="0">
                <a:moveTo>
                  <a:pt x="0" y="0"/>
                </a:moveTo>
                <a:lnTo>
                  <a:pt x="0" y="156972"/>
                </a:lnTo>
              </a:path>
            </a:pathLst>
          </a:custGeom>
          <a:ln w="13462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639183" y="2686304"/>
            <a:ext cx="2798698" cy="0"/>
          </a:xfrm>
          <a:custGeom>
            <a:avLst/>
            <a:gdLst/>
            <a:ahLst/>
            <a:cxnLst/>
            <a:rect b="b" l="l" r="r" t="t"/>
            <a:pathLst>
              <a:path h="0" w="2798698">
                <a:moveTo>
                  <a:pt x="0" y="0"/>
                </a:moveTo>
                <a:lnTo>
                  <a:pt x="2798698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638421" y="2691638"/>
            <a:ext cx="2800223" cy="0"/>
          </a:xfrm>
          <a:custGeom>
            <a:avLst/>
            <a:gdLst/>
            <a:ahLst/>
            <a:cxnLst/>
            <a:rect b="b" l="l" r="r" t="t"/>
            <a:pathLst>
              <a:path h="0" w="2800223">
                <a:moveTo>
                  <a:pt x="0" y="0"/>
                </a:moveTo>
                <a:lnTo>
                  <a:pt x="2800223" y="0"/>
                </a:lnTo>
              </a:path>
            </a:pathLst>
          </a:custGeom>
          <a:ln w="13461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6507988" y="2843276"/>
            <a:ext cx="929893" cy="0"/>
          </a:xfrm>
          <a:custGeom>
            <a:avLst/>
            <a:gdLst/>
            <a:ahLst/>
            <a:cxnLst/>
            <a:rect b="b" l="l" r="r" t="t"/>
            <a:pathLst>
              <a:path h="0" w="929893">
                <a:moveTo>
                  <a:pt x="0" y="0"/>
                </a:moveTo>
                <a:lnTo>
                  <a:pt x="929893" y="0"/>
                </a:lnTo>
              </a:path>
            </a:pathLst>
          </a:custGeom>
          <a:ln w="1778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6507226" y="2848610"/>
            <a:ext cx="931468" cy="0"/>
          </a:xfrm>
          <a:custGeom>
            <a:avLst/>
            <a:gdLst/>
            <a:ahLst/>
            <a:cxnLst/>
            <a:rect b="b" l="l" r="r" t="t"/>
            <a:pathLst>
              <a:path h="0" w="931468">
                <a:moveTo>
                  <a:pt x="0" y="0"/>
                </a:moveTo>
                <a:lnTo>
                  <a:pt x="931468" y="0"/>
                </a:lnTo>
              </a:path>
            </a:pathLst>
          </a:custGeom>
          <a:ln w="13461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29946" y="9237421"/>
            <a:ext cx="7103363" cy="0"/>
          </a:xfrm>
          <a:custGeom>
            <a:avLst/>
            <a:gdLst/>
            <a:ahLst/>
            <a:cxnLst/>
            <a:rect b="b" l="l" r="r" t="t"/>
            <a:pathLst>
              <a:path h="0" w="7103363">
                <a:moveTo>
                  <a:pt x="0" y="0"/>
                </a:moveTo>
                <a:lnTo>
                  <a:pt x="7103363" y="0"/>
                </a:lnTo>
              </a:path>
            </a:pathLst>
          </a:custGeom>
          <a:ln w="1778">
            <a:solidFill>
              <a:srgbClr val="004269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29184" y="9237421"/>
            <a:ext cx="7104888" cy="0"/>
          </a:xfrm>
          <a:custGeom>
            <a:avLst/>
            <a:gdLst/>
            <a:ahLst/>
            <a:cxnLst/>
            <a:rect b="b" l="l" r="r" t="t"/>
            <a:pathLst>
              <a:path h="0" w="7104888">
                <a:moveTo>
                  <a:pt x="0" y="0"/>
                </a:moveTo>
                <a:lnTo>
                  <a:pt x="7104888" y="0"/>
                </a:lnTo>
              </a:path>
            </a:pathLst>
          </a:custGeom>
          <a:ln w="2794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73380" y="906779"/>
            <a:ext cx="2563368" cy="653796"/>
          </a:xfrm>
          <a:custGeom>
            <a:avLst/>
            <a:gdLst/>
            <a:ahLst/>
            <a:cxnLst/>
            <a:rect b="b" l="l" r="r" t="t"/>
            <a:pathLst>
              <a:path h="653796" w="2563368">
                <a:moveTo>
                  <a:pt x="0" y="108966"/>
                </a:moveTo>
                <a:lnTo>
                  <a:pt x="17" y="546819"/>
                </a:lnTo>
                <a:lnTo>
                  <a:pt x="9118" y="588543"/>
                </a:lnTo>
                <a:lnTo>
                  <a:pt x="32569" y="622537"/>
                </a:lnTo>
                <a:lnTo>
                  <a:pt x="66981" y="645417"/>
                </a:lnTo>
                <a:lnTo>
                  <a:pt x="108965" y="653796"/>
                </a:lnTo>
                <a:lnTo>
                  <a:pt x="2456391" y="653778"/>
                </a:lnTo>
                <a:lnTo>
                  <a:pt x="2498115" y="644679"/>
                </a:lnTo>
                <a:lnTo>
                  <a:pt x="2532109" y="621231"/>
                </a:lnTo>
                <a:lnTo>
                  <a:pt x="2554989" y="586819"/>
                </a:lnTo>
                <a:lnTo>
                  <a:pt x="2563368" y="544829"/>
                </a:lnTo>
                <a:lnTo>
                  <a:pt x="2563350" y="106976"/>
                </a:lnTo>
                <a:lnTo>
                  <a:pt x="2554251" y="65252"/>
                </a:lnTo>
                <a:lnTo>
                  <a:pt x="2530803" y="31258"/>
                </a:lnTo>
                <a:lnTo>
                  <a:pt x="2496391" y="8378"/>
                </a:lnTo>
                <a:lnTo>
                  <a:pt x="2454402" y="0"/>
                </a:lnTo>
                <a:lnTo>
                  <a:pt x="106976" y="17"/>
                </a:lnTo>
                <a:lnTo>
                  <a:pt x="65258" y="9116"/>
                </a:lnTo>
                <a:lnTo>
                  <a:pt x="31263" y="32564"/>
                </a:lnTo>
                <a:lnTo>
                  <a:pt x="8380" y="66976"/>
                </a:lnTo>
                <a:lnTo>
                  <a:pt x="0" y="108966"/>
                </a:lnTo>
                <a:close/>
              </a:path>
            </a:pathLst>
          </a:custGeom>
          <a:solidFill>
            <a:srgbClr val="E6E6E6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73380" y="906779"/>
            <a:ext cx="2563368" cy="653796"/>
          </a:xfrm>
          <a:custGeom>
            <a:avLst/>
            <a:gdLst/>
            <a:ahLst/>
            <a:cxnLst/>
            <a:rect b="b" l="l" r="r" t="t"/>
            <a:pathLst>
              <a:path h="653796" w="2563368">
                <a:moveTo>
                  <a:pt x="0" y="108966"/>
                </a:moveTo>
                <a:lnTo>
                  <a:pt x="8380" y="66976"/>
                </a:lnTo>
                <a:lnTo>
                  <a:pt x="31263" y="32564"/>
                </a:lnTo>
                <a:lnTo>
                  <a:pt x="65258" y="9116"/>
                </a:lnTo>
                <a:lnTo>
                  <a:pt x="106976" y="17"/>
                </a:lnTo>
                <a:lnTo>
                  <a:pt x="108965" y="0"/>
                </a:lnTo>
                <a:lnTo>
                  <a:pt x="2454402" y="0"/>
                </a:lnTo>
                <a:lnTo>
                  <a:pt x="2496391" y="8378"/>
                </a:lnTo>
                <a:lnTo>
                  <a:pt x="2530803" y="31258"/>
                </a:lnTo>
                <a:lnTo>
                  <a:pt x="2554251" y="65252"/>
                </a:lnTo>
                <a:lnTo>
                  <a:pt x="2563350" y="106976"/>
                </a:lnTo>
                <a:lnTo>
                  <a:pt x="2563368" y="108966"/>
                </a:lnTo>
                <a:lnTo>
                  <a:pt x="2563368" y="544829"/>
                </a:lnTo>
                <a:lnTo>
                  <a:pt x="2554989" y="586819"/>
                </a:lnTo>
                <a:lnTo>
                  <a:pt x="2532109" y="621231"/>
                </a:lnTo>
                <a:lnTo>
                  <a:pt x="2498115" y="644679"/>
                </a:lnTo>
                <a:lnTo>
                  <a:pt x="2456391" y="653778"/>
                </a:lnTo>
                <a:lnTo>
                  <a:pt x="2454402" y="653796"/>
                </a:lnTo>
                <a:lnTo>
                  <a:pt x="108965" y="653796"/>
                </a:lnTo>
                <a:lnTo>
                  <a:pt x="66981" y="645417"/>
                </a:lnTo>
                <a:lnTo>
                  <a:pt x="32569" y="622537"/>
                </a:lnTo>
                <a:lnTo>
                  <a:pt x="9118" y="588543"/>
                </a:lnTo>
                <a:lnTo>
                  <a:pt x="17" y="546819"/>
                </a:lnTo>
                <a:lnTo>
                  <a:pt x="0" y="544829"/>
                </a:lnTo>
                <a:lnTo>
                  <a:pt x="0" y="108966"/>
                </a:lnTo>
                <a:close/>
              </a:path>
            </a:pathLst>
          </a:custGeom>
          <a:ln w="9525">
            <a:solidFill>
              <a:srgbClr val="B1B1B1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7" name="object 157"/>
          <p:cNvSpPr txBox="1"/>
          <p:nvPr/>
        </p:nvSpPr>
        <p:spPr>
          <a:xfrm>
            <a:off x="365252" y="218852"/>
            <a:ext cx="2713431" cy="542083"/>
          </a:xfrm>
          <a:prstGeom prst="rect">
            <a:avLst/>
          </a:prstGeom>
        </p:spPr>
        <p:txBody>
          <a:bodyPr bIns="0" lIns="0" rIns="0" rtlCol="0" tIns="16224" wrap="square">
            <a:noAutofit/>
          </a:bodyPr>
          <a:lstStyle/>
          <a:p>
            <a:pPr marL="12700">
              <a:lnSpc>
                <a:spcPts val="2555"/>
              </a:lnSpc>
            </a:pPr>
            <a:r>
              <a:rPr dirty="0" smtClean="0" spc="0" sz="2400">
                <a:latin typeface="Arial"/>
                <a:cs typeface="Arial"/>
              </a:rPr>
              <a:t>My</a:t>
            </a:r>
            <a:r>
              <a:rPr dirty="0" smtClean="0" spc="0" sz="2400">
                <a:latin typeface="Arial"/>
                <a:cs typeface="Arial"/>
              </a:rPr>
              <a:t> </a:t>
            </a:r>
            <a:r>
              <a:rPr dirty="0" smtClean="0" spc="0" sz="2400">
                <a:latin typeface="Arial"/>
                <a:cs typeface="Arial"/>
              </a:rPr>
              <a:t>C</a:t>
            </a:r>
            <a:r>
              <a:rPr dirty="0" smtClean="0" spc="0" sz="2400">
                <a:latin typeface="Arial"/>
                <a:cs typeface="Arial"/>
              </a:rPr>
              <a:t>o</a:t>
            </a:r>
            <a:r>
              <a:rPr dirty="0" smtClean="0" spc="0" sz="2400">
                <a:latin typeface="Arial"/>
                <a:cs typeface="Arial"/>
              </a:rPr>
              <a:t>mpany</a:t>
            </a:r>
            <a:r>
              <a:rPr dirty="0" smtClean="0" spc="0" sz="2400">
                <a:latin typeface="Arial"/>
                <a:cs typeface="Arial"/>
              </a:rPr>
              <a:t> </a:t>
            </a:r>
            <a:r>
              <a:rPr dirty="0" smtClean="0" spc="0" sz="2400">
                <a:latin typeface="Arial"/>
                <a:cs typeface="Arial"/>
              </a:rPr>
              <a:t>name</a:t>
            </a:r>
            <a:endParaRPr sz="2400">
              <a:latin typeface="Arial"/>
              <a:cs typeface="Arial"/>
            </a:endParaRPr>
          </a:p>
          <a:p>
            <a:pPr marL="96519" marR="45719">
              <a:lnSpc>
                <a:spcPct val="95825"/>
              </a:lnSpc>
              <a:spcBef>
                <a:spcPts val="132"/>
              </a:spcBef>
            </a:pP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y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c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p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n</a:t>
            </a:r>
            <a:r>
              <a:rPr dirty="0" smtClean="0" spc="0" sz="1200">
                <a:latin typeface="Arial"/>
                <a:cs typeface="Arial"/>
              </a:rPr>
              <a:t>y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sl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g</a:t>
            </a:r>
            <a:r>
              <a:rPr dirty="0" smtClean="0" spc="0" sz="1200">
                <a:latin typeface="Arial"/>
                <a:cs typeface="Arial"/>
              </a:rPr>
              <a:t>a</a:t>
            </a:r>
            <a:r>
              <a:rPr dirty="0" smtClean="0" spc="0" sz="120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5897118" y="218852"/>
            <a:ext cx="1544523" cy="330200"/>
          </a:xfrm>
          <a:prstGeom prst="rect">
            <a:avLst/>
          </a:prstGeom>
        </p:spPr>
        <p:txBody>
          <a:bodyPr bIns="0" lIns="0" rIns="0" rtlCol="0" tIns="16224" wrap="square">
            <a:noAutofit/>
          </a:bodyPr>
          <a:lstStyle/>
          <a:p>
            <a:pPr marL="12700">
              <a:lnSpc>
                <a:spcPts val="2555"/>
              </a:lnSpc>
            </a:pPr>
            <a:r>
              <a:rPr b="1" dirty="0" smtClean="0" sz="2400">
                <a:solidFill>
                  <a:srgbClr val="004269"/>
                </a:solidFill>
                <a:latin typeface="Arial"/>
                <a:cs typeface="Arial"/>
              </a:rPr>
              <a:t>Statement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4755261" y="907405"/>
            <a:ext cx="782552" cy="594105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 marR="9205">
              <a:lnSpc>
                <a:spcPts val="1120"/>
              </a:lnSpc>
            </a:pPr>
            <a:r>
              <a:rPr dirty="0" smtClean="0" spc="0" sz="1000">
                <a:latin typeface="Arial"/>
                <a:cs typeface="Arial"/>
              </a:rPr>
              <a:t>Dat</a:t>
            </a:r>
            <a:r>
              <a:rPr dirty="0" smtClean="0" spc="0" sz="1000">
                <a:latin typeface="Arial"/>
                <a:cs typeface="Arial"/>
              </a:rPr>
              <a:t>e</a:t>
            </a:r>
            <a:r>
              <a:rPr dirty="0" smtClean="0" spc="0" sz="100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739"/>
              </a:lnSpc>
              <a:spcBef>
                <a:spcPts val="166"/>
              </a:spcBef>
            </a:pP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ta</a:t>
            </a:r>
            <a:r>
              <a:rPr dirty="0" smtClean="0" spc="-2" sz="1000">
                <a:latin typeface="Arial"/>
                <a:cs typeface="Arial"/>
              </a:rPr>
              <a:t>t</a:t>
            </a:r>
            <a:r>
              <a:rPr dirty="0" smtClean="0" spc="-2" sz="1000">
                <a:latin typeface="Arial"/>
                <a:cs typeface="Arial"/>
              </a:rPr>
              <a:t>e</a:t>
            </a:r>
            <a:r>
              <a:rPr dirty="0" smtClean="0" spc="-2" sz="1000">
                <a:latin typeface="Arial"/>
                <a:cs typeface="Arial"/>
              </a:rPr>
              <a:t>m</a:t>
            </a:r>
            <a:r>
              <a:rPr dirty="0" smtClean="0" spc="-2" sz="1000">
                <a:latin typeface="Arial"/>
                <a:cs typeface="Arial"/>
              </a:rPr>
              <a:t>e</a:t>
            </a:r>
            <a:r>
              <a:rPr dirty="0" smtClean="0" spc="-2" sz="1000">
                <a:latin typeface="Arial"/>
                <a:cs typeface="Arial"/>
              </a:rPr>
              <a:t>n</a:t>
            </a:r>
            <a:r>
              <a:rPr dirty="0" smtClean="0" spc="-2" sz="1000">
                <a:latin typeface="Arial"/>
                <a:cs typeface="Arial"/>
              </a:rPr>
              <a:t>t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#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Cu</a:t>
            </a:r>
            <a:r>
              <a:rPr dirty="0" smtClean="0" spc="-2" sz="1000">
                <a:latin typeface="Arial"/>
                <a:cs typeface="Arial"/>
              </a:rPr>
              <a:t>s</a:t>
            </a:r>
            <a:r>
              <a:rPr dirty="0" smtClean="0" spc="-2" sz="1000">
                <a:latin typeface="Arial"/>
                <a:cs typeface="Arial"/>
              </a:rPr>
              <a:t>to</a:t>
            </a:r>
            <a:r>
              <a:rPr dirty="0" smtClean="0" spc="-2" sz="1000">
                <a:latin typeface="Arial"/>
                <a:cs typeface="Arial"/>
              </a:rPr>
              <a:t>m</a:t>
            </a:r>
            <a:r>
              <a:rPr dirty="0" smtClean="0" spc="-2" sz="1000">
                <a:latin typeface="Arial"/>
                <a:cs typeface="Arial"/>
              </a:rPr>
              <a:t>er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ID: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891032" y="1130647"/>
            <a:ext cx="1555927" cy="228091"/>
          </a:xfrm>
          <a:prstGeom prst="rect">
            <a:avLst/>
          </a:prstGeom>
        </p:spPr>
        <p:txBody>
          <a:bodyPr bIns="0" lIns="0" rIns="0" rtlCol="0" tIns="10985" wrap="square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In</a:t>
            </a: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s</a:t>
            </a: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ert</a:t>
            </a: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Y</a:t>
            </a: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our</a:t>
            </a: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 </a:t>
            </a:r>
            <a:r>
              <a:rPr dirty="0" smtClean="0" spc="-3" sz="1600">
                <a:solidFill>
                  <a:srgbClr val="808080"/>
                </a:solidFill>
                <a:latin typeface="Arial"/>
                <a:cs typeface="Arial"/>
              </a:rPr>
              <a:t>Logo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772150" y="1564503"/>
            <a:ext cx="114703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z="100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755261" y="1570599"/>
            <a:ext cx="338720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latin typeface="Arial"/>
                <a:cs typeface="Arial"/>
              </a:rPr>
              <a:t>P</a:t>
            </a:r>
            <a:r>
              <a:rPr dirty="0" smtClean="0" spc="-2" sz="1000">
                <a:latin typeface="Arial"/>
                <a:cs typeface="Arial"/>
              </a:rPr>
              <a:t>a</a:t>
            </a:r>
            <a:r>
              <a:rPr dirty="0" smtClean="0" spc="-2" sz="1000">
                <a:latin typeface="Arial"/>
                <a:cs typeface="Arial"/>
              </a:rPr>
              <a:t>g</a:t>
            </a:r>
            <a:r>
              <a:rPr dirty="0" smtClean="0" spc="-2" sz="100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434902" y="1570599"/>
            <a:ext cx="254856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2" sz="1000">
                <a:latin typeface="Arial"/>
                <a:cs typeface="Arial"/>
              </a:rPr>
              <a:t>1</a:t>
            </a:r>
            <a:r>
              <a:rPr dirty="0" smtClean="0" spc="-2" sz="1000">
                <a:latin typeface="Arial"/>
                <a:cs typeface="Arial"/>
              </a:rPr>
              <a:t> </a:t>
            </a:r>
            <a:r>
              <a:rPr dirty="0" smtClean="0" spc="-2" sz="1000">
                <a:latin typeface="Arial"/>
                <a:cs typeface="Arial"/>
              </a:rPr>
              <a:t>of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44500" y="2071207"/>
            <a:ext cx="1049456" cy="767588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 marR="7015">
              <a:lnSpc>
                <a:spcPts val="1019"/>
              </a:lnSpc>
            </a:pPr>
            <a:r>
              <a:rPr dirty="0" smtClean="0" spc="2" sz="900">
                <a:latin typeface="Arial"/>
                <a:cs typeface="Arial"/>
              </a:rPr>
              <a:t>[N</a:t>
            </a:r>
            <a:r>
              <a:rPr dirty="0" smtClean="0" spc="2" sz="900">
                <a:latin typeface="Arial"/>
                <a:cs typeface="Arial"/>
              </a:rPr>
              <a:t>a</a:t>
            </a:r>
            <a:r>
              <a:rPr dirty="0" smtClean="0" spc="2" sz="900">
                <a:latin typeface="Arial"/>
                <a:cs typeface="Arial"/>
              </a:rPr>
              <a:t>m</a:t>
            </a:r>
            <a:r>
              <a:rPr dirty="0" smtClean="0" spc="2" sz="900">
                <a:latin typeface="Arial"/>
                <a:cs typeface="Arial"/>
              </a:rPr>
              <a:t>e</a:t>
            </a:r>
            <a:r>
              <a:rPr dirty="0" smtClean="0" spc="2" sz="900">
                <a:latin typeface="Arial"/>
                <a:cs typeface="Arial"/>
              </a:rPr>
              <a:t>]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4"/>
              </a:lnSpc>
              <a:spcBef>
                <a:spcPts val="149"/>
              </a:spcBef>
            </a:pPr>
            <a:r>
              <a:rPr dirty="0" smtClean="0" spc="2" sz="900">
                <a:latin typeface="Arial"/>
                <a:cs typeface="Arial"/>
              </a:rPr>
              <a:t>[C</a:t>
            </a:r>
            <a:r>
              <a:rPr dirty="0" smtClean="0" spc="2" sz="900">
                <a:latin typeface="Arial"/>
                <a:cs typeface="Arial"/>
              </a:rPr>
              <a:t>o</a:t>
            </a:r>
            <a:r>
              <a:rPr dirty="0" smtClean="0" spc="2" sz="900">
                <a:latin typeface="Arial"/>
                <a:cs typeface="Arial"/>
              </a:rPr>
              <a:t>m</a:t>
            </a:r>
            <a:r>
              <a:rPr dirty="0" smtClean="0" spc="2" sz="900">
                <a:latin typeface="Arial"/>
                <a:cs typeface="Arial"/>
              </a:rPr>
              <a:t>p</a:t>
            </a:r>
            <a:r>
              <a:rPr dirty="0" smtClean="0" spc="2" sz="900">
                <a:latin typeface="Arial"/>
                <a:cs typeface="Arial"/>
              </a:rPr>
              <a:t>a</a:t>
            </a:r>
            <a:r>
              <a:rPr dirty="0" smtClean="0" spc="2" sz="900">
                <a:latin typeface="Arial"/>
                <a:cs typeface="Arial"/>
              </a:rPr>
              <a:t>n</a:t>
            </a:r>
            <a:r>
              <a:rPr dirty="0" smtClean="0" spc="2" sz="900">
                <a:latin typeface="Arial"/>
                <a:cs typeface="Arial"/>
              </a:rPr>
              <a:t>y</a:t>
            </a:r>
            <a:r>
              <a:rPr dirty="0" smtClean="0" spc="2" sz="900">
                <a:latin typeface="Arial"/>
                <a:cs typeface="Arial"/>
              </a:rPr>
              <a:t> </a:t>
            </a:r>
            <a:r>
              <a:rPr dirty="0" smtClean="0" spc="2" sz="900">
                <a:latin typeface="Arial"/>
                <a:cs typeface="Arial"/>
              </a:rPr>
              <a:t>N</a:t>
            </a:r>
            <a:r>
              <a:rPr dirty="0" smtClean="0" spc="2" sz="900">
                <a:latin typeface="Arial"/>
                <a:cs typeface="Arial"/>
              </a:rPr>
              <a:t>a</a:t>
            </a:r>
            <a:r>
              <a:rPr dirty="0" smtClean="0" spc="2" sz="900">
                <a:latin typeface="Arial"/>
                <a:cs typeface="Arial"/>
              </a:rPr>
              <a:t>m</a:t>
            </a:r>
            <a:r>
              <a:rPr dirty="0" smtClean="0" spc="2" sz="900">
                <a:latin typeface="Arial"/>
                <a:cs typeface="Arial"/>
              </a:rPr>
              <a:t>e</a:t>
            </a:r>
            <a:r>
              <a:rPr dirty="0" smtClean="0" spc="2" sz="900">
                <a:latin typeface="Arial"/>
                <a:cs typeface="Arial"/>
              </a:rPr>
              <a:t>]</a:t>
            </a:r>
            <a:r>
              <a:rPr dirty="0" smtClean="0" spc="2" sz="900"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4"/>
              </a:lnSpc>
              <a:spcBef>
                <a:spcPts val="200"/>
              </a:spcBef>
            </a:pPr>
            <a:r>
              <a:rPr dirty="0" smtClean="0" spc="2" sz="900">
                <a:latin typeface="Arial"/>
                <a:cs typeface="Arial"/>
              </a:rPr>
              <a:t>[S</a:t>
            </a:r>
            <a:r>
              <a:rPr dirty="0" smtClean="0" spc="2" sz="900">
                <a:latin typeface="Arial"/>
                <a:cs typeface="Arial"/>
              </a:rPr>
              <a:t>t</a:t>
            </a:r>
            <a:r>
              <a:rPr dirty="0" smtClean="0" spc="2" sz="900">
                <a:latin typeface="Arial"/>
                <a:cs typeface="Arial"/>
              </a:rPr>
              <a:t>r</a:t>
            </a:r>
            <a:r>
              <a:rPr dirty="0" smtClean="0" spc="2" sz="900">
                <a:latin typeface="Arial"/>
                <a:cs typeface="Arial"/>
              </a:rPr>
              <a:t>e</a:t>
            </a:r>
            <a:r>
              <a:rPr dirty="0" smtClean="0" spc="2" sz="900">
                <a:latin typeface="Arial"/>
                <a:cs typeface="Arial"/>
              </a:rPr>
              <a:t>e</a:t>
            </a:r>
            <a:r>
              <a:rPr dirty="0" smtClean="0" spc="2" sz="900">
                <a:latin typeface="Arial"/>
                <a:cs typeface="Arial"/>
              </a:rPr>
              <a:t>t</a:t>
            </a:r>
            <a:r>
              <a:rPr dirty="0" smtClean="0" spc="2" sz="900">
                <a:latin typeface="Arial"/>
                <a:cs typeface="Arial"/>
              </a:rPr>
              <a:t> </a:t>
            </a:r>
            <a:r>
              <a:rPr dirty="0" smtClean="0" spc="2" sz="900">
                <a:latin typeface="Arial"/>
                <a:cs typeface="Arial"/>
              </a:rPr>
              <a:t>A</a:t>
            </a:r>
            <a:r>
              <a:rPr dirty="0" smtClean="0" spc="2" sz="900">
                <a:latin typeface="Arial"/>
                <a:cs typeface="Arial"/>
              </a:rPr>
              <a:t>d</a:t>
            </a:r>
            <a:r>
              <a:rPr dirty="0" smtClean="0" spc="2" sz="900">
                <a:latin typeface="Arial"/>
                <a:cs typeface="Arial"/>
              </a:rPr>
              <a:t>d</a:t>
            </a:r>
            <a:r>
              <a:rPr dirty="0" smtClean="0" spc="2" sz="900">
                <a:latin typeface="Arial"/>
                <a:cs typeface="Arial"/>
              </a:rPr>
              <a:t>r</a:t>
            </a:r>
            <a:r>
              <a:rPr dirty="0" smtClean="0" spc="2" sz="900">
                <a:latin typeface="Arial"/>
                <a:cs typeface="Arial"/>
              </a:rPr>
              <a:t>e</a:t>
            </a:r>
            <a:r>
              <a:rPr dirty="0" smtClean="0" spc="2" sz="900">
                <a:latin typeface="Arial"/>
                <a:cs typeface="Arial"/>
              </a:rPr>
              <a:t>s</a:t>
            </a:r>
            <a:r>
              <a:rPr dirty="0" smtClean="0" spc="2" sz="900">
                <a:latin typeface="Arial"/>
                <a:cs typeface="Arial"/>
              </a:rPr>
              <a:t>s</a:t>
            </a:r>
            <a:r>
              <a:rPr dirty="0" smtClean="0" spc="2" sz="900">
                <a:latin typeface="Arial"/>
                <a:cs typeface="Arial"/>
              </a:rPr>
              <a:t>]</a:t>
            </a:r>
            <a:r>
              <a:rPr dirty="0" smtClean="0" spc="2" sz="900"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4"/>
              </a:lnSpc>
              <a:spcBef>
                <a:spcPts val="200"/>
              </a:spcBef>
            </a:pPr>
            <a:r>
              <a:rPr dirty="0" smtClean="0" sz="900">
                <a:latin typeface="Arial"/>
                <a:cs typeface="Arial"/>
              </a:rPr>
              <a:t>[C</a:t>
            </a:r>
            <a:r>
              <a:rPr dirty="0" smtClean="0" spc="4" sz="900">
                <a:latin typeface="Arial"/>
                <a:cs typeface="Arial"/>
              </a:rPr>
              <a:t>i</a:t>
            </a:r>
            <a:r>
              <a:rPr dirty="0" smtClean="0" spc="0" sz="900">
                <a:latin typeface="Arial"/>
                <a:cs typeface="Arial"/>
              </a:rPr>
              <a:t>t</a:t>
            </a:r>
            <a:r>
              <a:rPr dirty="0" smtClean="0" spc="-4" sz="900">
                <a:latin typeface="Arial"/>
                <a:cs typeface="Arial"/>
              </a:rPr>
              <a:t>y</a:t>
            </a:r>
            <a:r>
              <a:rPr dirty="0" smtClean="0" spc="0" sz="900">
                <a:latin typeface="Arial"/>
                <a:cs typeface="Arial"/>
              </a:rPr>
              <a:t>,</a:t>
            </a:r>
            <a:r>
              <a:rPr dirty="0" smtClean="0" spc="4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ST</a:t>
            </a:r>
            <a:r>
              <a:rPr dirty="0" smtClean="0" spc="244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Z</a:t>
            </a:r>
            <a:r>
              <a:rPr dirty="0" smtClean="0" spc="4" sz="900">
                <a:latin typeface="Arial"/>
                <a:cs typeface="Arial"/>
              </a:rPr>
              <a:t>I</a:t>
            </a:r>
            <a:r>
              <a:rPr dirty="0" smtClean="0" spc="0" sz="900">
                <a:latin typeface="Arial"/>
                <a:cs typeface="Arial"/>
              </a:rPr>
              <a:t>P</a:t>
            </a:r>
            <a:r>
              <a:rPr dirty="0" smtClean="0" spc="0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C</a:t>
            </a:r>
            <a:r>
              <a:rPr dirty="0" smtClean="0" spc="4" sz="900">
                <a:latin typeface="Arial"/>
                <a:cs typeface="Arial"/>
              </a:rPr>
              <a:t>o</a:t>
            </a:r>
            <a:r>
              <a:rPr dirty="0" smtClean="0" spc="4" sz="900">
                <a:latin typeface="Arial"/>
                <a:cs typeface="Arial"/>
              </a:rPr>
              <a:t>d</a:t>
            </a:r>
            <a:r>
              <a:rPr dirty="0" smtClean="0" spc="4" sz="900">
                <a:latin typeface="Arial"/>
                <a:cs typeface="Arial"/>
              </a:rPr>
              <a:t>e</a:t>
            </a:r>
            <a:r>
              <a:rPr dirty="0" smtClean="0" spc="0" sz="900">
                <a:latin typeface="Arial"/>
                <a:cs typeface="Arial"/>
              </a:rPr>
              <a:t>]</a:t>
            </a:r>
            <a:r>
              <a:rPr dirty="0" smtClean="0" spc="0" sz="900"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4"/>
              </a:lnSpc>
              <a:spcBef>
                <a:spcPts val="200"/>
              </a:spcBef>
            </a:pPr>
            <a:r>
              <a:rPr dirty="0" smtClean="0" spc="2" sz="900">
                <a:latin typeface="Arial"/>
                <a:cs typeface="Arial"/>
              </a:rPr>
              <a:t>[P</a:t>
            </a:r>
            <a:r>
              <a:rPr dirty="0" smtClean="0" spc="2" sz="900">
                <a:latin typeface="Arial"/>
                <a:cs typeface="Arial"/>
              </a:rPr>
              <a:t>h</a:t>
            </a:r>
            <a:r>
              <a:rPr dirty="0" smtClean="0" spc="2" sz="900">
                <a:latin typeface="Arial"/>
                <a:cs typeface="Arial"/>
              </a:rPr>
              <a:t>o</a:t>
            </a:r>
            <a:r>
              <a:rPr dirty="0" smtClean="0" spc="2" sz="900">
                <a:latin typeface="Arial"/>
                <a:cs typeface="Arial"/>
              </a:rPr>
              <a:t>n</a:t>
            </a:r>
            <a:r>
              <a:rPr dirty="0" smtClean="0" spc="2" sz="900">
                <a:latin typeface="Arial"/>
                <a:cs typeface="Arial"/>
              </a:rPr>
              <a:t>e</a:t>
            </a:r>
            <a:r>
              <a:rPr dirty="0" smtClean="0" spc="2" sz="900">
                <a:latin typeface="Arial"/>
                <a:cs typeface="Arial"/>
              </a:rPr>
              <a:t>]</a:t>
            </a:r>
            <a:endParaRPr sz="9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4753737" y="2077303"/>
            <a:ext cx="1036154" cy="610616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 marR="17145">
              <a:lnSpc>
                <a:spcPts val="1019"/>
              </a:lnSpc>
            </a:pPr>
            <a:r>
              <a:rPr dirty="0" smtClean="0" spc="2" sz="900">
                <a:latin typeface="Arial"/>
                <a:cs typeface="Arial"/>
              </a:rPr>
              <a:t>Pr</a:t>
            </a:r>
            <a:r>
              <a:rPr dirty="0" smtClean="0" spc="2" sz="900">
                <a:latin typeface="Arial"/>
                <a:cs typeface="Arial"/>
              </a:rPr>
              <a:t>e</a:t>
            </a:r>
            <a:r>
              <a:rPr dirty="0" smtClean="0" spc="2" sz="900">
                <a:latin typeface="Arial"/>
                <a:cs typeface="Arial"/>
              </a:rPr>
              <a:t>v</a:t>
            </a:r>
            <a:r>
              <a:rPr dirty="0" smtClean="0" spc="2" sz="900">
                <a:latin typeface="Arial"/>
                <a:cs typeface="Arial"/>
              </a:rPr>
              <a:t>i</a:t>
            </a:r>
            <a:r>
              <a:rPr dirty="0" smtClean="0" spc="2" sz="900">
                <a:latin typeface="Arial"/>
                <a:cs typeface="Arial"/>
              </a:rPr>
              <a:t>o</a:t>
            </a:r>
            <a:r>
              <a:rPr dirty="0" smtClean="0" spc="2" sz="900">
                <a:latin typeface="Arial"/>
                <a:cs typeface="Arial"/>
              </a:rPr>
              <a:t>u</a:t>
            </a:r>
            <a:r>
              <a:rPr dirty="0" smtClean="0" spc="2" sz="900">
                <a:latin typeface="Arial"/>
                <a:cs typeface="Arial"/>
              </a:rPr>
              <a:t>s</a:t>
            </a:r>
            <a:r>
              <a:rPr dirty="0" smtClean="0" spc="2" sz="900">
                <a:latin typeface="Arial"/>
                <a:cs typeface="Arial"/>
              </a:rPr>
              <a:t> </a:t>
            </a:r>
            <a:r>
              <a:rPr dirty="0" smtClean="0" spc="2" sz="900">
                <a:latin typeface="Arial"/>
                <a:cs typeface="Arial"/>
              </a:rPr>
              <a:t>B</a:t>
            </a:r>
            <a:r>
              <a:rPr dirty="0" smtClean="0" spc="2" sz="900">
                <a:latin typeface="Arial"/>
                <a:cs typeface="Arial"/>
              </a:rPr>
              <a:t>a</a:t>
            </a:r>
            <a:r>
              <a:rPr dirty="0" smtClean="0" spc="2" sz="900">
                <a:latin typeface="Arial"/>
                <a:cs typeface="Arial"/>
              </a:rPr>
              <a:t>l</a:t>
            </a:r>
            <a:r>
              <a:rPr dirty="0" smtClean="0" spc="2" sz="900">
                <a:latin typeface="Arial"/>
                <a:cs typeface="Arial"/>
              </a:rPr>
              <a:t>a</a:t>
            </a:r>
            <a:r>
              <a:rPr dirty="0" smtClean="0" spc="2" sz="900">
                <a:latin typeface="Arial"/>
                <a:cs typeface="Arial"/>
              </a:rPr>
              <a:t>n</a:t>
            </a:r>
            <a:r>
              <a:rPr dirty="0" smtClean="0" spc="2" sz="900">
                <a:latin typeface="Arial"/>
                <a:cs typeface="Arial"/>
              </a:rPr>
              <a:t>c</a:t>
            </a:r>
            <a:r>
              <a:rPr dirty="0" smtClean="0" spc="2" sz="90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  <a:p>
            <a:pPr marL="12700" marR="17145">
              <a:lnSpc>
                <a:spcPct val="95825"/>
              </a:lnSpc>
              <a:spcBef>
                <a:spcPts val="149"/>
              </a:spcBef>
            </a:pPr>
            <a:r>
              <a:rPr dirty="0" smtClean="0" spc="1" sz="900">
                <a:latin typeface="Arial"/>
                <a:cs typeface="Arial"/>
              </a:rPr>
              <a:t>Cre</a:t>
            </a:r>
            <a:r>
              <a:rPr dirty="0" smtClean="0" spc="1" sz="900">
                <a:latin typeface="Arial"/>
                <a:cs typeface="Arial"/>
              </a:rPr>
              <a:t>d</a:t>
            </a:r>
            <a:r>
              <a:rPr dirty="0" smtClean="0" spc="1" sz="900">
                <a:latin typeface="Arial"/>
                <a:cs typeface="Arial"/>
              </a:rPr>
              <a:t>i</a:t>
            </a:r>
            <a:r>
              <a:rPr dirty="0" smtClean="0" spc="1" sz="900">
                <a:latin typeface="Arial"/>
                <a:cs typeface="Arial"/>
              </a:rPr>
              <a:t>ts</a:t>
            </a:r>
            <a:endParaRPr sz="900">
              <a:latin typeface="Arial"/>
              <a:cs typeface="Arial"/>
            </a:endParaRPr>
          </a:p>
          <a:p>
            <a:pPr marL="12700" marR="17145">
              <a:lnSpc>
                <a:spcPct val="95825"/>
              </a:lnSpc>
              <a:spcBef>
                <a:spcPts val="200"/>
              </a:spcBef>
            </a:pPr>
            <a:r>
              <a:rPr dirty="0" smtClean="0" spc="0" sz="900">
                <a:latin typeface="Arial"/>
                <a:cs typeface="Arial"/>
              </a:rPr>
              <a:t>New</a:t>
            </a:r>
            <a:r>
              <a:rPr dirty="0" smtClean="0" spc="0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C</a:t>
            </a:r>
            <a:r>
              <a:rPr dirty="0" smtClean="0" spc="0" sz="900">
                <a:latin typeface="Arial"/>
                <a:cs typeface="Arial"/>
              </a:rPr>
              <a:t>h</a:t>
            </a:r>
            <a:r>
              <a:rPr dirty="0" smtClean="0" spc="0" sz="900">
                <a:latin typeface="Arial"/>
                <a:cs typeface="Arial"/>
              </a:rPr>
              <a:t>a</a:t>
            </a:r>
            <a:r>
              <a:rPr dirty="0" smtClean="0" spc="0" sz="900">
                <a:latin typeface="Arial"/>
                <a:cs typeface="Arial"/>
              </a:rPr>
              <a:t>r</a:t>
            </a:r>
            <a:r>
              <a:rPr dirty="0" smtClean="0" spc="0" sz="900">
                <a:latin typeface="Arial"/>
                <a:cs typeface="Arial"/>
              </a:rPr>
              <a:t>g</a:t>
            </a:r>
            <a:r>
              <a:rPr dirty="0" smtClean="0" spc="0" sz="900">
                <a:latin typeface="Arial"/>
                <a:cs typeface="Arial"/>
              </a:rPr>
              <a:t>e</a:t>
            </a:r>
            <a:r>
              <a:rPr dirty="0" smtClean="0" spc="0" sz="900"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00"/>
              </a:spcBef>
            </a:pPr>
            <a:r>
              <a:rPr b="1" dirty="0" smtClean="0" spc="2" sz="900">
                <a:latin typeface="Arial"/>
                <a:cs typeface="Arial"/>
              </a:rPr>
              <a:t>T</a:t>
            </a:r>
            <a:r>
              <a:rPr b="1" dirty="0" smtClean="0" spc="2" sz="900">
                <a:latin typeface="Arial"/>
                <a:cs typeface="Arial"/>
              </a:rPr>
              <a:t>o</a:t>
            </a:r>
            <a:r>
              <a:rPr b="1" dirty="0" smtClean="0" spc="2" sz="900">
                <a:latin typeface="Arial"/>
                <a:cs typeface="Arial"/>
              </a:rPr>
              <a:t>t</a:t>
            </a:r>
            <a:r>
              <a:rPr b="1" dirty="0" smtClean="0" spc="2" sz="900">
                <a:latin typeface="Arial"/>
                <a:cs typeface="Arial"/>
              </a:rPr>
              <a:t>a</a:t>
            </a:r>
            <a:r>
              <a:rPr b="1" dirty="0" smtClean="0" spc="2" sz="900">
                <a:latin typeface="Arial"/>
                <a:cs typeface="Arial"/>
              </a:rPr>
              <a:t>l</a:t>
            </a:r>
            <a:r>
              <a:rPr b="1" dirty="0" smtClean="0" spc="2" sz="900">
                <a:latin typeface="Arial"/>
                <a:cs typeface="Arial"/>
              </a:rPr>
              <a:t> </a:t>
            </a:r>
            <a:r>
              <a:rPr b="1" dirty="0" smtClean="0" spc="2" sz="900">
                <a:latin typeface="Arial"/>
                <a:cs typeface="Arial"/>
              </a:rPr>
              <a:t>Ba</a:t>
            </a:r>
            <a:r>
              <a:rPr b="1" dirty="0" smtClean="0" spc="2" sz="900">
                <a:latin typeface="Arial"/>
                <a:cs typeface="Arial"/>
              </a:rPr>
              <a:t>l</a:t>
            </a:r>
            <a:r>
              <a:rPr b="1" dirty="0" smtClean="0" spc="2" sz="900">
                <a:latin typeface="Arial"/>
                <a:cs typeface="Arial"/>
              </a:rPr>
              <a:t>a</a:t>
            </a:r>
            <a:r>
              <a:rPr b="1" dirty="0" smtClean="0" spc="2" sz="900">
                <a:latin typeface="Arial"/>
                <a:cs typeface="Arial"/>
              </a:rPr>
              <a:t>n</a:t>
            </a:r>
            <a:r>
              <a:rPr b="1" dirty="0" smtClean="0" spc="2" sz="900">
                <a:latin typeface="Arial"/>
                <a:cs typeface="Arial"/>
              </a:rPr>
              <a:t>c</a:t>
            </a:r>
            <a:r>
              <a:rPr b="1" dirty="0" smtClean="0" spc="2" sz="900">
                <a:latin typeface="Arial"/>
                <a:cs typeface="Arial"/>
              </a:rPr>
              <a:t>e</a:t>
            </a:r>
            <a:r>
              <a:rPr b="1" dirty="0" smtClean="0" spc="2" sz="900">
                <a:latin typeface="Arial"/>
                <a:cs typeface="Arial"/>
              </a:rPr>
              <a:t> </a:t>
            </a:r>
            <a:r>
              <a:rPr b="1" dirty="0" smtClean="0" spc="2" sz="900">
                <a:latin typeface="Arial"/>
                <a:cs typeface="Arial"/>
              </a:rPr>
              <a:t>Due</a:t>
            </a:r>
            <a:endParaRPr sz="9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557009" y="2077303"/>
            <a:ext cx="106095" cy="610616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marL="12700">
              <a:lnSpc>
                <a:spcPts val="1019"/>
              </a:lnSpc>
            </a:pPr>
            <a:r>
              <a:rPr dirty="0" smtClean="0" sz="900">
                <a:latin typeface="Arial"/>
                <a:cs typeface="Arial"/>
              </a:rPr>
              <a:t>$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49"/>
              </a:spcBef>
            </a:pPr>
            <a:r>
              <a:rPr dirty="0" smtClean="0" sz="900">
                <a:latin typeface="Arial"/>
                <a:cs typeface="Arial"/>
              </a:rPr>
              <a:t>$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00"/>
              </a:spcBef>
            </a:pPr>
            <a:r>
              <a:rPr dirty="0" smtClean="0" sz="900">
                <a:latin typeface="Arial"/>
                <a:cs typeface="Arial"/>
              </a:rPr>
              <a:t>$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00"/>
              </a:spcBef>
            </a:pPr>
            <a:r>
              <a:rPr b="1" dirty="0" smtClean="0" sz="900">
                <a:latin typeface="Arial"/>
                <a:cs typeface="Arial"/>
              </a:rPr>
              <a:t>$</a:t>
            </a:r>
            <a:endParaRPr sz="900"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910578" y="2077303"/>
            <a:ext cx="481114" cy="610616"/>
          </a:xfrm>
          <a:prstGeom prst="rect">
            <a:avLst/>
          </a:prstGeom>
        </p:spPr>
        <p:txBody>
          <a:bodyPr bIns="0" lIns="0" rIns="0" rtlCol="0" tIns="6477" wrap="square">
            <a:noAutofit/>
          </a:bodyPr>
          <a:lstStyle/>
          <a:p>
            <a:pPr algn="ctr" marR="114">
              <a:lnSpc>
                <a:spcPts val="1019"/>
              </a:lnSpc>
            </a:pPr>
            <a:r>
              <a:rPr dirty="0" smtClean="0" spc="3" sz="900">
                <a:latin typeface="Arial"/>
                <a:cs typeface="Arial"/>
              </a:rPr>
              <a:t>3</a:t>
            </a:r>
            <a:r>
              <a:rPr dirty="0" smtClean="0" spc="3" sz="900">
                <a:latin typeface="Arial"/>
                <a:cs typeface="Arial"/>
              </a:rPr>
              <a:t>,</a:t>
            </a:r>
            <a:r>
              <a:rPr dirty="0" smtClean="0" spc="3" sz="900">
                <a:latin typeface="Arial"/>
                <a:cs typeface="Arial"/>
              </a:rPr>
              <a:t>0</a:t>
            </a:r>
            <a:r>
              <a:rPr dirty="0" smtClean="0" spc="3" sz="900">
                <a:latin typeface="Arial"/>
                <a:cs typeface="Arial"/>
              </a:rPr>
              <a:t>0</a:t>
            </a:r>
            <a:r>
              <a:rPr dirty="0" smtClean="0" spc="3" sz="900">
                <a:latin typeface="Arial"/>
                <a:cs typeface="Arial"/>
              </a:rPr>
              <a:t>0</a:t>
            </a:r>
            <a:r>
              <a:rPr dirty="0" smtClean="0" spc="3" sz="900">
                <a:latin typeface="Arial"/>
                <a:cs typeface="Arial"/>
              </a:rPr>
              <a:t>.</a:t>
            </a:r>
            <a:r>
              <a:rPr dirty="0" smtClean="0" spc="3" sz="900">
                <a:latin typeface="Arial"/>
                <a:cs typeface="Arial"/>
              </a:rPr>
              <a:t>0</a:t>
            </a:r>
            <a:r>
              <a:rPr dirty="0" smtClean="0" spc="3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algn="ctr" marR="114">
              <a:lnSpc>
                <a:spcPct val="95825"/>
              </a:lnSpc>
              <a:spcBef>
                <a:spcPts val="149"/>
              </a:spcBef>
            </a:pPr>
            <a:r>
              <a:rPr dirty="0" smtClean="0" spc="3" sz="900">
                <a:latin typeface="Arial"/>
                <a:cs typeface="Arial"/>
              </a:rPr>
              <a:t>1</a:t>
            </a:r>
            <a:r>
              <a:rPr dirty="0" smtClean="0" spc="3" sz="900">
                <a:latin typeface="Arial"/>
                <a:cs typeface="Arial"/>
              </a:rPr>
              <a:t>,</a:t>
            </a:r>
            <a:r>
              <a:rPr dirty="0" smtClean="0" spc="3" sz="900">
                <a:latin typeface="Arial"/>
                <a:cs typeface="Arial"/>
              </a:rPr>
              <a:t>2</a:t>
            </a:r>
            <a:r>
              <a:rPr dirty="0" smtClean="0" spc="3" sz="900">
                <a:latin typeface="Arial"/>
                <a:cs typeface="Arial"/>
              </a:rPr>
              <a:t>5</a:t>
            </a:r>
            <a:r>
              <a:rPr dirty="0" smtClean="0" spc="3" sz="900">
                <a:latin typeface="Arial"/>
                <a:cs typeface="Arial"/>
              </a:rPr>
              <a:t>0</a:t>
            </a:r>
            <a:r>
              <a:rPr dirty="0" smtClean="0" spc="3" sz="900">
                <a:latin typeface="Arial"/>
                <a:cs typeface="Arial"/>
              </a:rPr>
              <a:t>.</a:t>
            </a:r>
            <a:r>
              <a:rPr dirty="0" smtClean="0" spc="3" sz="900">
                <a:latin typeface="Arial"/>
                <a:cs typeface="Arial"/>
              </a:rPr>
              <a:t>0</a:t>
            </a:r>
            <a:r>
              <a:rPr dirty="0" smtClean="0" spc="3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algn="ctr" marL="87439">
              <a:lnSpc>
                <a:spcPct val="95825"/>
              </a:lnSpc>
              <a:spcBef>
                <a:spcPts val="200"/>
              </a:spcBef>
            </a:pPr>
            <a:r>
              <a:rPr dirty="0" smtClean="0" spc="3" sz="900">
                <a:latin typeface="Arial"/>
                <a:cs typeface="Arial"/>
              </a:rPr>
              <a:t>5</a:t>
            </a:r>
            <a:r>
              <a:rPr dirty="0" smtClean="0" spc="3" sz="900">
                <a:latin typeface="Arial"/>
                <a:cs typeface="Arial"/>
              </a:rPr>
              <a:t>3</a:t>
            </a:r>
            <a:r>
              <a:rPr dirty="0" smtClean="0" spc="3" sz="900">
                <a:latin typeface="Arial"/>
                <a:cs typeface="Arial"/>
              </a:rPr>
              <a:t>7</a:t>
            </a:r>
            <a:r>
              <a:rPr dirty="0" smtClean="0" spc="3" sz="900">
                <a:latin typeface="Arial"/>
                <a:cs typeface="Arial"/>
              </a:rPr>
              <a:t>.</a:t>
            </a:r>
            <a:r>
              <a:rPr dirty="0" smtClean="0" spc="3" sz="900">
                <a:latin typeface="Arial"/>
                <a:cs typeface="Arial"/>
              </a:rPr>
              <a:t>5</a:t>
            </a:r>
            <a:r>
              <a:rPr dirty="0" smtClean="0" spc="3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algn="ctr" marR="114">
              <a:lnSpc>
                <a:spcPct val="95825"/>
              </a:lnSpc>
              <a:spcBef>
                <a:spcPts val="200"/>
              </a:spcBef>
            </a:pPr>
            <a:r>
              <a:rPr b="1" dirty="0" smtClean="0" spc="3" sz="900">
                <a:latin typeface="Arial"/>
                <a:cs typeface="Arial"/>
              </a:rPr>
              <a:t>2</a:t>
            </a:r>
            <a:r>
              <a:rPr b="1" dirty="0" smtClean="0" spc="3" sz="900">
                <a:latin typeface="Arial"/>
                <a:cs typeface="Arial"/>
              </a:rPr>
              <a:t>,</a:t>
            </a:r>
            <a:r>
              <a:rPr b="1" dirty="0" smtClean="0" spc="3" sz="900">
                <a:latin typeface="Arial"/>
                <a:cs typeface="Arial"/>
              </a:rPr>
              <a:t>2</a:t>
            </a:r>
            <a:r>
              <a:rPr b="1" dirty="0" smtClean="0" spc="3" sz="900">
                <a:latin typeface="Arial"/>
                <a:cs typeface="Arial"/>
              </a:rPr>
              <a:t>8</a:t>
            </a:r>
            <a:r>
              <a:rPr b="1" dirty="0" smtClean="0" spc="3" sz="900">
                <a:latin typeface="Arial"/>
                <a:cs typeface="Arial"/>
              </a:rPr>
              <a:t>7</a:t>
            </a:r>
            <a:r>
              <a:rPr b="1" dirty="0" smtClean="0" spc="3" sz="900">
                <a:latin typeface="Arial"/>
                <a:cs typeface="Arial"/>
              </a:rPr>
              <a:t>.</a:t>
            </a:r>
            <a:r>
              <a:rPr b="1" dirty="0" smtClean="0" spc="3" sz="900">
                <a:latin typeface="Arial"/>
                <a:cs typeface="Arial"/>
              </a:rPr>
              <a:t>5</a:t>
            </a:r>
            <a:r>
              <a:rPr b="1" dirty="0" smtClean="0" spc="3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543558" y="8231442"/>
            <a:ext cx="4698270" cy="1275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ct val="95825"/>
              </a:lnSpc>
            </a:pPr>
            <a:r>
              <a:rPr b="1" dirty="0" smtClean="0" spc="-1" sz="800">
                <a:latin typeface="Arial"/>
                <a:cs typeface="Arial"/>
              </a:rPr>
              <a:t>Y</a:t>
            </a:r>
            <a:r>
              <a:rPr b="1" dirty="0" smtClean="0" spc="-1" sz="800">
                <a:latin typeface="Arial"/>
                <a:cs typeface="Arial"/>
              </a:rPr>
              <a:t>our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ount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balan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i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2</a:t>
            </a:r>
            <a:r>
              <a:rPr b="1" dirty="0" smtClean="0" spc="-1" sz="800">
                <a:latin typeface="Arial"/>
                <a:cs typeface="Arial"/>
              </a:rPr>
              <a:t>2</a:t>
            </a:r>
            <a:r>
              <a:rPr b="1" dirty="0" smtClean="0" spc="-1" sz="800">
                <a:latin typeface="Arial"/>
                <a:cs typeface="Arial"/>
              </a:rPr>
              <a:t>8</a:t>
            </a:r>
            <a:r>
              <a:rPr b="1" dirty="0" smtClean="0" spc="-1" sz="800">
                <a:latin typeface="Arial"/>
                <a:cs typeface="Arial"/>
              </a:rPr>
              <a:t>7</a:t>
            </a:r>
            <a:r>
              <a:rPr b="1" dirty="0" smtClean="0" spc="-1" sz="800">
                <a:latin typeface="Arial"/>
                <a:cs typeface="Arial"/>
              </a:rPr>
              <a:t>.</a:t>
            </a:r>
            <a:r>
              <a:rPr b="1" dirty="0" smtClean="0" spc="-1" sz="800">
                <a:latin typeface="Arial"/>
                <a:cs typeface="Arial"/>
              </a:rPr>
              <a:t>5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P</a:t>
            </a:r>
            <a:r>
              <a:rPr b="1" dirty="0" smtClean="0" spc="-1" sz="800">
                <a:latin typeface="Arial"/>
                <a:cs typeface="Arial"/>
              </a:rPr>
              <a:t>l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s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m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k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y</a:t>
            </a:r>
            <a:r>
              <a:rPr b="1" dirty="0" smtClean="0" spc="-1" sz="800">
                <a:latin typeface="Arial"/>
                <a:cs typeface="Arial"/>
              </a:rPr>
              <a:t>our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pa</a:t>
            </a:r>
            <a:r>
              <a:rPr b="1" dirty="0" smtClean="0" spc="-1" sz="800">
                <a:latin typeface="Arial"/>
                <a:cs typeface="Arial"/>
              </a:rPr>
              <a:t>y</a:t>
            </a:r>
            <a:r>
              <a:rPr b="1" dirty="0" smtClean="0" spc="-1" sz="800">
                <a:latin typeface="Arial"/>
                <a:cs typeface="Arial"/>
              </a:rPr>
              <a:t>m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nt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o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c</a:t>
            </a:r>
            <a:r>
              <a:rPr b="1" dirty="0" smtClean="0" spc="-1" sz="800">
                <a:latin typeface="Arial"/>
                <a:cs typeface="Arial"/>
              </a:rPr>
              <a:t>ov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r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he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b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l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nce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by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he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due</a:t>
            </a:r>
            <a:r>
              <a:rPr b="1" dirty="0" smtClean="0" spc="-1" sz="800">
                <a:latin typeface="Arial"/>
                <a:cs typeface="Arial"/>
              </a:rPr>
              <a:t> </a:t>
            </a:r>
            <a:r>
              <a:rPr b="1" dirty="0" smtClean="0" spc="-1" sz="800">
                <a:latin typeface="Arial"/>
                <a:cs typeface="Arial"/>
              </a:rPr>
              <a:t>d</a:t>
            </a:r>
            <a:r>
              <a:rPr b="1" dirty="0" smtClean="0" spc="-1" sz="800">
                <a:latin typeface="Arial"/>
                <a:cs typeface="Arial"/>
              </a:rPr>
              <a:t>a</a:t>
            </a:r>
            <a:r>
              <a:rPr b="1" dirty="0" smtClean="0" spc="-1" sz="800">
                <a:latin typeface="Arial"/>
                <a:cs typeface="Arial"/>
              </a:rPr>
              <a:t>t</a:t>
            </a:r>
            <a:r>
              <a:rPr b="1" dirty="0" smtClean="0" spc="-1" sz="800">
                <a:latin typeface="Arial"/>
                <a:cs typeface="Arial"/>
              </a:rPr>
              <a:t>e</a:t>
            </a:r>
            <a:r>
              <a:rPr b="1" dirty="0" smtClean="0" spc="-1" sz="80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551303" y="8460095"/>
            <a:ext cx="2687930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5" sz="1000">
                <a:latin typeface="Arial"/>
                <a:cs typeface="Arial"/>
              </a:rPr>
              <a:t>M</a:t>
            </a:r>
            <a:r>
              <a:rPr dirty="0" smtClean="0" spc="-5" sz="1000">
                <a:latin typeface="Arial"/>
                <a:cs typeface="Arial"/>
              </a:rPr>
              <a:t>a</a:t>
            </a:r>
            <a:r>
              <a:rPr dirty="0" smtClean="0" spc="-5" sz="1000">
                <a:latin typeface="Arial"/>
                <a:cs typeface="Arial"/>
              </a:rPr>
              <a:t>k</a:t>
            </a:r>
            <a:r>
              <a:rPr dirty="0" smtClean="0" spc="-5" sz="1000">
                <a:latin typeface="Arial"/>
                <a:cs typeface="Arial"/>
              </a:rPr>
              <a:t>e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a</a:t>
            </a:r>
            <a:r>
              <a:rPr dirty="0" smtClean="0" spc="-5" sz="1000">
                <a:latin typeface="Arial"/>
                <a:cs typeface="Arial"/>
              </a:rPr>
              <a:t>l</a:t>
            </a:r>
            <a:r>
              <a:rPr dirty="0" smtClean="0" spc="-5" sz="1000">
                <a:latin typeface="Arial"/>
                <a:cs typeface="Arial"/>
              </a:rPr>
              <a:t>l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c</a:t>
            </a:r>
            <a:r>
              <a:rPr dirty="0" smtClean="0" spc="-5" sz="1000">
                <a:latin typeface="Arial"/>
                <a:cs typeface="Arial"/>
              </a:rPr>
              <a:t>h</a:t>
            </a:r>
            <a:r>
              <a:rPr dirty="0" smtClean="0" spc="-5" sz="1000">
                <a:latin typeface="Arial"/>
                <a:cs typeface="Arial"/>
              </a:rPr>
              <a:t>e</a:t>
            </a:r>
            <a:r>
              <a:rPr dirty="0" smtClean="0" spc="-5" sz="1000">
                <a:latin typeface="Arial"/>
                <a:cs typeface="Arial"/>
              </a:rPr>
              <a:t>c</a:t>
            </a:r>
            <a:r>
              <a:rPr dirty="0" smtClean="0" spc="-5" sz="1000">
                <a:latin typeface="Arial"/>
                <a:cs typeface="Arial"/>
              </a:rPr>
              <a:t>k</a:t>
            </a:r>
            <a:r>
              <a:rPr dirty="0" smtClean="0" spc="-5" sz="1000">
                <a:latin typeface="Arial"/>
                <a:cs typeface="Arial"/>
              </a:rPr>
              <a:t>s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p</a:t>
            </a:r>
            <a:r>
              <a:rPr dirty="0" smtClean="0" spc="-5" sz="1000">
                <a:latin typeface="Arial"/>
                <a:cs typeface="Arial"/>
              </a:rPr>
              <a:t>a</a:t>
            </a:r>
            <a:r>
              <a:rPr dirty="0" smtClean="0" spc="-5" sz="1000">
                <a:latin typeface="Arial"/>
                <a:cs typeface="Arial"/>
              </a:rPr>
              <a:t>y</a:t>
            </a:r>
            <a:r>
              <a:rPr dirty="0" smtClean="0" spc="-5" sz="1000">
                <a:latin typeface="Arial"/>
                <a:cs typeface="Arial"/>
              </a:rPr>
              <a:t>a</a:t>
            </a:r>
            <a:r>
              <a:rPr dirty="0" smtClean="0" spc="-5" sz="1000">
                <a:latin typeface="Arial"/>
                <a:cs typeface="Arial"/>
              </a:rPr>
              <a:t>b</a:t>
            </a:r>
            <a:r>
              <a:rPr dirty="0" smtClean="0" spc="-5" sz="1000">
                <a:latin typeface="Arial"/>
                <a:cs typeface="Arial"/>
              </a:rPr>
              <a:t>l</a:t>
            </a:r>
            <a:r>
              <a:rPr dirty="0" smtClean="0" spc="-5" sz="1000">
                <a:latin typeface="Arial"/>
                <a:cs typeface="Arial"/>
              </a:rPr>
              <a:t>e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t</a:t>
            </a:r>
            <a:r>
              <a:rPr dirty="0" smtClean="0" spc="-5" sz="1000">
                <a:latin typeface="Arial"/>
                <a:cs typeface="Arial"/>
              </a:rPr>
              <a:t>o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M</a:t>
            </a:r>
            <a:r>
              <a:rPr dirty="0" smtClean="0" spc="-5" sz="1000">
                <a:latin typeface="Arial"/>
                <a:cs typeface="Arial"/>
              </a:rPr>
              <a:t>y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Co</a:t>
            </a:r>
            <a:r>
              <a:rPr dirty="0" smtClean="0" spc="-5" sz="1000">
                <a:latin typeface="Arial"/>
                <a:cs typeface="Arial"/>
              </a:rPr>
              <a:t>m</a:t>
            </a:r>
            <a:r>
              <a:rPr dirty="0" smtClean="0" spc="-5" sz="1000">
                <a:latin typeface="Arial"/>
                <a:cs typeface="Arial"/>
              </a:rPr>
              <a:t>p</a:t>
            </a:r>
            <a:r>
              <a:rPr dirty="0" smtClean="0" spc="-5" sz="1000">
                <a:latin typeface="Arial"/>
                <a:cs typeface="Arial"/>
              </a:rPr>
              <a:t>a</a:t>
            </a:r>
            <a:r>
              <a:rPr dirty="0" smtClean="0" spc="-5" sz="1000">
                <a:latin typeface="Arial"/>
                <a:cs typeface="Arial"/>
              </a:rPr>
              <a:t>ny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n</a:t>
            </a:r>
            <a:r>
              <a:rPr dirty="0" smtClean="0" spc="-5" sz="1000">
                <a:latin typeface="Arial"/>
                <a:cs typeface="Arial"/>
              </a:rPr>
              <a:t>a</a:t>
            </a:r>
            <a:r>
              <a:rPr dirty="0" smtClean="0" spc="-5" sz="1000">
                <a:latin typeface="Arial"/>
                <a:cs typeface="Arial"/>
              </a:rPr>
              <a:t>m</a:t>
            </a:r>
            <a:r>
              <a:rPr dirty="0" smtClean="0" spc="-5" sz="100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810383" y="8742327"/>
            <a:ext cx="217698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b="1" dirty="0" smtClean="0" spc="-1" sz="1200">
                <a:latin typeface="Arial"/>
                <a:cs typeface="Arial"/>
              </a:rPr>
              <a:t>Thank</a:t>
            </a:r>
            <a:r>
              <a:rPr b="1" dirty="0" smtClean="0" spc="-1" sz="1200">
                <a:latin typeface="Arial"/>
                <a:cs typeface="Arial"/>
              </a:rPr>
              <a:t> </a:t>
            </a:r>
            <a:r>
              <a:rPr b="1" dirty="0" smtClean="0" spc="-1" sz="1200">
                <a:latin typeface="Arial"/>
                <a:cs typeface="Arial"/>
              </a:rPr>
              <a:t>y</a:t>
            </a:r>
            <a:r>
              <a:rPr b="1" dirty="0" smtClean="0" spc="-1" sz="1200">
                <a:latin typeface="Arial"/>
                <a:cs typeface="Arial"/>
              </a:rPr>
              <a:t>ou</a:t>
            </a:r>
            <a:r>
              <a:rPr b="1" dirty="0" smtClean="0" spc="-1" sz="1200">
                <a:latin typeface="Arial"/>
                <a:cs typeface="Arial"/>
              </a:rPr>
              <a:t> </a:t>
            </a:r>
            <a:r>
              <a:rPr b="1" dirty="0" smtClean="0" spc="-1" sz="1200">
                <a:latin typeface="Arial"/>
                <a:cs typeface="Arial"/>
              </a:rPr>
              <a:t>f</a:t>
            </a:r>
            <a:r>
              <a:rPr b="1" dirty="0" smtClean="0" spc="-1" sz="1200">
                <a:latin typeface="Arial"/>
                <a:cs typeface="Arial"/>
              </a:rPr>
              <a:t>o</a:t>
            </a:r>
            <a:r>
              <a:rPr b="1" dirty="0" smtClean="0" spc="-1" sz="1200">
                <a:latin typeface="Arial"/>
                <a:cs typeface="Arial"/>
              </a:rPr>
              <a:t>r</a:t>
            </a:r>
            <a:r>
              <a:rPr b="1" dirty="0" smtClean="0" spc="-1" sz="1200">
                <a:latin typeface="Arial"/>
                <a:cs typeface="Arial"/>
              </a:rPr>
              <a:t> </a:t>
            </a:r>
            <a:r>
              <a:rPr b="1" dirty="0" smtClean="0" spc="-1" sz="1200">
                <a:latin typeface="Arial"/>
                <a:cs typeface="Arial"/>
              </a:rPr>
              <a:t>y</a:t>
            </a:r>
            <a:r>
              <a:rPr b="1" dirty="0" smtClean="0" spc="-1" sz="1200">
                <a:latin typeface="Arial"/>
                <a:cs typeface="Arial"/>
              </a:rPr>
              <a:t>our</a:t>
            </a:r>
            <a:r>
              <a:rPr b="1" dirty="0" smtClean="0" spc="-1" sz="1200">
                <a:latin typeface="Arial"/>
                <a:cs typeface="Arial"/>
              </a:rPr>
              <a:t> </a:t>
            </a:r>
            <a:r>
              <a:rPr b="1" dirty="0" smtClean="0" spc="-1" sz="1200">
                <a:latin typeface="Arial"/>
                <a:cs typeface="Arial"/>
              </a:rPr>
              <a:t>busin</a:t>
            </a:r>
            <a:r>
              <a:rPr b="1" dirty="0" smtClean="0" spc="-1" sz="1200">
                <a:latin typeface="Arial"/>
                <a:cs typeface="Arial"/>
              </a:rPr>
              <a:t>e</a:t>
            </a:r>
            <a:r>
              <a:rPr b="1" dirty="0" smtClean="0" spc="-1" sz="1200">
                <a:latin typeface="Arial"/>
                <a:cs typeface="Arial"/>
              </a:rPr>
              <a:t>s</a:t>
            </a:r>
            <a:r>
              <a:rPr b="1" dirty="0" smtClean="0" spc="-1" sz="1200">
                <a:latin typeface="Arial"/>
                <a:cs typeface="Arial"/>
              </a:rPr>
              <a:t>s</a:t>
            </a:r>
            <a:r>
              <a:rPr b="1" dirty="0" smtClean="0" spc="-1" sz="1200">
                <a:latin typeface="Arial"/>
                <a:cs typeface="Arial"/>
              </a:rPr>
              <a:t>!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990396" y="9049832"/>
            <a:ext cx="5807855" cy="15189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-4" sz="1000">
                <a:latin typeface="Arial"/>
                <a:cs typeface="Arial"/>
              </a:rPr>
              <a:t>S</a:t>
            </a:r>
            <a:r>
              <a:rPr dirty="0" smtClean="0" spc="-4" sz="1000">
                <a:latin typeface="Arial"/>
                <a:cs typeface="Arial"/>
              </a:rPr>
              <a:t>h</a:t>
            </a:r>
            <a:r>
              <a:rPr dirty="0" smtClean="0" spc="-4" sz="1000">
                <a:latin typeface="Arial"/>
                <a:cs typeface="Arial"/>
              </a:rPr>
              <a:t>o</a:t>
            </a:r>
            <a:r>
              <a:rPr dirty="0" smtClean="0" spc="-4" sz="1000">
                <a:latin typeface="Arial"/>
                <a:cs typeface="Arial"/>
              </a:rPr>
              <a:t>u</a:t>
            </a:r>
            <a:r>
              <a:rPr dirty="0" smtClean="0" spc="-4" sz="1000">
                <a:latin typeface="Arial"/>
                <a:cs typeface="Arial"/>
              </a:rPr>
              <a:t>l</a:t>
            </a:r>
            <a:r>
              <a:rPr dirty="0" smtClean="0" spc="-4" sz="1000">
                <a:latin typeface="Arial"/>
                <a:cs typeface="Arial"/>
              </a:rPr>
              <a:t>d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y</a:t>
            </a:r>
            <a:r>
              <a:rPr dirty="0" smtClean="0" spc="-4" sz="1000">
                <a:latin typeface="Arial"/>
                <a:cs typeface="Arial"/>
              </a:rPr>
              <a:t>ou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h</a:t>
            </a:r>
            <a:r>
              <a:rPr dirty="0" smtClean="0" spc="-4" sz="1000">
                <a:latin typeface="Arial"/>
                <a:cs typeface="Arial"/>
              </a:rPr>
              <a:t>a</a:t>
            </a:r>
            <a:r>
              <a:rPr dirty="0" smtClean="0" spc="-4" sz="1000">
                <a:latin typeface="Arial"/>
                <a:cs typeface="Arial"/>
              </a:rPr>
              <a:t>v</a:t>
            </a:r>
            <a:r>
              <a:rPr dirty="0" smtClean="0" spc="-4" sz="1000">
                <a:latin typeface="Arial"/>
                <a:cs typeface="Arial"/>
              </a:rPr>
              <a:t>e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a</a:t>
            </a:r>
            <a:r>
              <a:rPr dirty="0" smtClean="0" spc="-4" sz="1000">
                <a:latin typeface="Arial"/>
                <a:cs typeface="Arial"/>
              </a:rPr>
              <a:t>ny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e</a:t>
            </a:r>
            <a:r>
              <a:rPr dirty="0" smtClean="0" spc="-4" sz="1000">
                <a:latin typeface="Arial"/>
                <a:cs typeface="Arial"/>
              </a:rPr>
              <a:t>n</a:t>
            </a:r>
            <a:r>
              <a:rPr dirty="0" smtClean="0" spc="-4" sz="1000">
                <a:latin typeface="Arial"/>
                <a:cs typeface="Arial"/>
              </a:rPr>
              <a:t>q</a:t>
            </a:r>
            <a:r>
              <a:rPr dirty="0" smtClean="0" spc="-4" sz="1000">
                <a:latin typeface="Arial"/>
                <a:cs typeface="Arial"/>
              </a:rPr>
              <a:t>u</a:t>
            </a:r>
            <a:r>
              <a:rPr dirty="0" smtClean="0" spc="-4" sz="1000">
                <a:latin typeface="Arial"/>
                <a:cs typeface="Arial"/>
              </a:rPr>
              <a:t>i</a:t>
            </a:r>
            <a:r>
              <a:rPr dirty="0" smtClean="0" spc="-4" sz="1000">
                <a:latin typeface="Arial"/>
                <a:cs typeface="Arial"/>
              </a:rPr>
              <a:t>r</a:t>
            </a:r>
            <a:r>
              <a:rPr dirty="0" smtClean="0" spc="-4" sz="1000">
                <a:latin typeface="Arial"/>
                <a:cs typeface="Arial"/>
              </a:rPr>
              <a:t>i</a:t>
            </a:r>
            <a:r>
              <a:rPr dirty="0" smtClean="0" spc="-4" sz="1000">
                <a:latin typeface="Arial"/>
                <a:cs typeface="Arial"/>
              </a:rPr>
              <a:t>es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c</a:t>
            </a:r>
            <a:r>
              <a:rPr dirty="0" smtClean="0" spc="-4" sz="1000">
                <a:latin typeface="Arial"/>
                <a:cs typeface="Arial"/>
              </a:rPr>
              <a:t>o</a:t>
            </a:r>
            <a:r>
              <a:rPr dirty="0" smtClean="0" spc="-4" sz="1000">
                <a:latin typeface="Arial"/>
                <a:cs typeface="Arial"/>
              </a:rPr>
              <a:t>n</a:t>
            </a:r>
            <a:r>
              <a:rPr dirty="0" smtClean="0" spc="-4" sz="1000">
                <a:latin typeface="Arial"/>
                <a:cs typeface="Arial"/>
              </a:rPr>
              <a:t>c</a:t>
            </a:r>
            <a:r>
              <a:rPr dirty="0" smtClean="0" spc="-4" sz="1000">
                <a:latin typeface="Arial"/>
                <a:cs typeface="Arial"/>
              </a:rPr>
              <a:t>ern</a:t>
            </a:r>
            <a:r>
              <a:rPr dirty="0" smtClean="0" spc="-4" sz="1000">
                <a:latin typeface="Arial"/>
                <a:cs typeface="Arial"/>
              </a:rPr>
              <a:t>i</a:t>
            </a:r>
            <a:r>
              <a:rPr dirty="0" smtClean="0" spc="-4" sz="1000">
                <a:latin typeface="Arial"/>
                <a:cs typeface="Arial"/>
              </a:rPr>
              <a:t>ng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t</a:t>
            </a:r>
            <a:r>
              <a:rPr dirty="0" smtClean="0" spc="-4" sz="1000">
                <a:latin typeface="Arial"/>
                <a:cs typeface="Arial"/>
              </a:rPr>
              <a:t>h</a:t>
            </a:r>
            <a:r>
              <a:rPr dirty="0" smtClean="0" spc="-4" sz="1000">
                <a:latin typeface="Arial"/>
                <a:cs typeface="Arial"/>
              </a:rPr>
              <a:t>i</a:t>
            </a:r>
            <a:r>
              <a:rPr dirty="0" smtClean="0" spc="-4" sz="1000">
                <a:latin typeface="Arial"/>
                <a:cs typeface="Arial"/>
              </a:rPr>
              <a:t>s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s</a:t>
            </a:r>
            <a:r>
              <a:rPr dirty="0" smtClean="0" spc="-4" sz="1000">
                <a:latin typeface="Arial"/>
                <a:cs typeface="Arial"/>
              </a:rPr>
              <a:t>ta</a:t>
            </a:r>
            <a:r>
              <a:rPr dirty="0" smtClean="0" spc="-4" sz="1000">
                <a:latin typeface="Arial"/>
                <a:cs typeface="Arial"/>
              </a:rPr>
              <a:t>t</a:t>
            </a:r>
            <a:r>
              <a:rPr dirty="0" smtClean="0" spc="-4" sz="1000">
                <a:latin typeface="Arial"/>
                <a:cs typeface="Arial"/>
              </a:rPr>
              <a:t>e</a:t>
            </a:r>
            <a:r>
              <a:rPr dirty="0" smtClean="0" spc="-4" sz="1000">
                <a:latin typeface="Arial"/>
                <a:cs typeface="Arial"/>
              </a:rPr>
              <a:t>m</a:t>
            </a:r>
            <a:r>
              <a:rPr dirty="0" smtClean="0" spc="-4" sz="1000">
                <a:latin typeface="Arial"/>
                <a:cs typeface="Arial"/>
              </a:rPr>
              <a:t>e</a:t>
            </a:r>
            <a:r>
              <a:rPr dirty="0" smtClean="0" spc="-4" sz="1000">
                <a:latin typeface="Arial"/>
                <a:cs typeface="Arial"/>
              </a:rPr>
              <a:t>n</a:t>
            </a:r>
            <a:r>
              <a:rPr dirty="0" smtClean="0" spc="-4" sz="1000">
                <a:latin typeface="Arial"/>
                <a:cs typeface="Arial"/>
              </a:rPr>
              <a:t>t,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p</a:t>
            </a:r>
            <a:r>
              <a:rPr dirty="0" smtClean="0" spc="-4" sz="1000">
                <a:latin typeface="Arial"/>
                <a:cs typeface="Arial"/>
              </a:rPr>
              <a:t>l</a:t>
            </a:r>
            <a:r>
              <a:rPr dirty="0" smtClean="0" spc="-4" sz="1000">
                <a:latin typeface="Arial"/>
                <a:cs typeface="Arial"/>
              </a:rPr>
              <a:t>e</a:t>
            </a:r>
            <a:r>
              <a:rPr dirty="0" smtClean="0" spc="-4" sz="1000">
                <a:latin typeface="Arial"/>
                <a:cs typeface="Arial"/>
              </a:rPr>
              <a:t>a</a:t>
            </a:r>
            <a:r>
              <a:rPr dirty="0" smtClean="0" spc="-4" sz="1000">
                <a:latin typeface="Arial"/>
                <a:cs typeface="Arial"/>
              </a:rPr>
              <a:t>s</a:t>
            </a:r>
            <a:r>
              <a:rPr dirty="0" smtClean="0" spc="-4" sz="1000">
                <a:latin typeface="Arial"/>
                <a:cs typeface="Arial"/>
              </a:rPr>
              <a:t>e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co</a:t>
            </a:r>
            <a:r>
              <a:rPr dirty="0" smtClean="0" spc="-4" sz="1000">
                <a:latin typeface="Arial"/>
                <a:cs typeface="Arial"/>
              </a:rPr>
              <a:t>n</a:t>
            </a:r>
            <a:r>
              <a:rPr dirty="0" smtClean="0" spc="-4" sz="1000">
                <a:latin typeface="Arial"/>
                <a:cs typeface="Arial"/>
              </a:rPr>
              <a:t>tact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J</a:t>
            </a:r>
            <a:r>
              <a:rPr dirty="0" smtClean="0" spc="-4" sz="1000">
                <a:latin typeface="Arial"/>
                <a:cs typeface="Arial"/>
              </a:rPr>
              <a:t>o</a:t>
            </a:r>
            <a:r>
              <a:rPr dirty="0" smtClean="0" spc="-4" sz="1000">
                <a:latin typeface="Arial"/>
                <a:cs typeface="Arial"/>
              </a:rPr>
              <a:t>h</a:t>
            </a:r>
            <a:r>
              <a:rPr dirty="0" smtClean="0" spc="-4" sz="1000">
                <a:latin typeface="Arial"/>
                <a:cs typeface="Arial"/>
              </a:rPr>
              <a:t>n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D</a:t>
            </a:r>
            <a:r>
              <a:rPr dirty="0" smtClean="0" spc="-4" sz="1000">
                <a:latin typeface="Arial"/>
                <a:cs typeface="Arial"/>
              </a:rPr>
              <a:t>o</a:t>
            </a:r>
            <a:r>
              <a:rPr dirty="0" smtClean="0" spc="-4" sz="1000">
                <a:latin typeface="Arial"/>
                <a:cs typeface="Arial"/>
              </a:rPr>
              <a:t>e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o</a:t>
            </a:r>
            <a:r>
              <a:rPr dirty="0" smtClean="0" spc="-4" sz="1000">
                <a:latin typeface="Arial"/>
                <a:cs typeface="Arial"/>
              </a:rPr>
              <a:t>n</a:t>
            </a:r>
            <a:r>
              <a:rPr dirty="0" smtClean="0" spc="-4" sz="1000">
                <a:latin typeface="Arial"/>
                <a:cs typeface="Arial"/>
              </a:rPr>
              <a:t> </a:t>
            </a:r>
            <a:r>
              <a:rPr dirty="0" smtClean="0" spc="-4" sz="1000">
                <a:latin typeface="Arial"/>
                <a:cs typeface="Arial"/>
              </a:rPr>
              <a:t>0</a:t>
            </a:r>
            <a:r>
              <a:rPr dirty="0" smtClean="0" spc="-4" sz="1000">
                <a:latin typeface="Arial"/>
                <a:cs typeface="Arial"/>
              </a:rPr>
              <a:t>-</a:t>
            </a:r>
            <a:r>
              <a:rPr dirty="0" smtClean="0" spc="-4" sz="1000">
                <a:latin typeface="Arial"/>
                <a:cs typeface="Arial"/>
              </a:rPr>
              <a:t>0</a:t>
            </a:r>
            <a:r>
              <a:rPr dirty="0" smtClean="0" spc="-4" sz="1000">
                <a:latin typeface="Arial"/>
                <a:cs typeface="Arial"/>
              </a:rPr>
              <a:t>0</a:t>
            </a:r>
            <a:r>
              <a:rPr dirty="0" smtClean="0" spc="-4" sz="1000">
                <a:latin typeface="Arial"/>
                <a:cs typeface="Arial"/>
              </a:rPr>
              <a:t>0-000-00</a:t>
            </a:r>
            <a:r>
              <a:rPr dirty="0" smtClean="0" spc="-4" sz="1000">
                <a:latin typeface="Arial"/>
                <a:cs typeface="Arial"/>
              </a:rPr>
              <a:t>0</a:t>
            </a:r>
            <a:r>
              <a:rPr dirty="0" smtClean="0" spc="-4" sz="100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726440" y="9305864"/>
            <a:ext cx="6321665" cy="338124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algn="ctr" marL="1972348" marR="1974834">
              <a:lnSpc>
                <a:spcPts val="1120"/>
              </a:lnSpc>
            </a:pPr>
            <a:r>
              <a:rPr dirty="0" smtClean="0" spc="-6" sz="1000">
                <a:latin typeface="Arial"/>
                <a:cs typeface="Arial"/>
              </a:rPr>
              <a:t>1</a:t>
            </a:r>
            <a:r>
              <a:rPr dirty="0" smtClean="0" spc="-6" sz="1000">
                <a:latin typeface="Arial"/>
                <a:cs typeface="Arial"/>
              </a:rPr>
              <a:t>1</a:t>
            </a:r>
            <a:r>
              <a:rPr dirty="0" smtClean="0" spc="-6" sz="1000">
                <a:latin typeface="Arial"/>
                <a:cs typeface="Arial"/>
              </a:rPr>
              <a:t>1</a:t>
            </a:r>
            <a:r>
              <a:rPr dirty="0" smtClean="0" spc="-6" sz="1000">
                <a:latin typeface="Arial"/>
                <a:cs typeface="Arial"/>
              </a:rPr>
              <a:t> </a:t>
            </a:r>
            <a:r>
              <a:rPr dirty="0" smtClean="0" spc="-6" sz="1000">
                <a:latin typeface="Arial"/>
                <a:cs typeface="Arial"/>
              </a:rPr>
              <a:t>S</a:t>
            </a:r>
            <a:r>
              <a:rPr dirty="0" smtClean="0" spc="-6" sz="1000">
                <a:latin typeface="Arial"/>
                <a:cs typeface="Arial"/>
              </a:rPr>
              <a:t>tre</a:t>
            </a:r>
            <a:r>
              <a:rPr dirty="0" smtClean="0" spc="-6" sz="1000">
                <a:latin typeface="Arial"/>
                <a:cs typeface="Arial"/>
              </a:rPr>
              <a:t>e</a:t>
            </a:r>
            <a:r>
              <a:rPr dirty="0" smtClean="0" spc="-6" sz="1000">
                <a:latin typeface="Arial"/>
                <a:cs typeface="Arial"/>
              </a:rPr>
              <a:t>t,</a:t>
            </a:r>
            <a:r>
              <a:rPr dirty="0" smtClean="0" spc="-6" sz="1000">
                <a:latin typeface="Arial"/>
                <a:cs typeface="Arial"/>
              </a:rPr>
              <a:t> </a:t>
            </a:r>
            <a:r>
              <a:rPr dirty="0" smtClean="0" spc="-6" sz="1000">
                <a:latin typeface="Arial"/>
                <a:cs typeface="Arial"/>
              </a:rPr>
              <a:t>T</a:t>
            </a:r>
            <a:r>
              <a:rPr dirty="0" smtClean="0" spc="-6" sz="1000">
                <a:latin typeface="Arial"/>
                <a:cs typeface="Arial"/>
              </a:rPr>
              <a:t>o</a:t>
            </a:r>
            <a:r>
              <a:rPr dirty="0" smtClean="0" spc="-6" sz="1000">
                <a:latin typeface="Arial"/>
                <a:cs typeface="Arial"/>
              </a:rPr>
              <a:t>w</a:t>
            </a:r>
            <a:r>
              <a:rPr dirty="0" smtClean="0" spc="-6" sz="1000">
                <a:latin typeface="Arial"/>
                <a:cs typeface="Arial"/>
              </a:rPr>
              <a:t>n/C</a:t>
            </a:r>
            <a:r>
              <a:rPr dirty="0" smtClean="0" spc="-6" sz="1000">
                <a:latin typeface="Arial"/>
                <a:cs typeface="Arial"/>
              </a:rPr>
              <a:t>i</a:t>
            </a:r>
            <a:r>
              <a:rPr dirty="0" smtClean="0" spc="-6" sz="1000">
                <a:latin typeface="Arial"/>
                <a:cs typeface="Arial"/>
              </a:rPr>
              <a:t>t</a:t>
            </a:r>
            <a:r>
              <a:rPr dirty="0" smtClean="0" spc="-6" sz="1000">
                <a:latin typeface="Arial"/>
                <a:cs typeface="Arial"/>
              </a:rPr>
              <a:t>y</a:t>
            </a:r>
            <a:r>
              <a:rPr dirty="0" smtClean="0" spc="-6" sz="1000">
                <a:latin typeface="Arial"/>
                <a:cs typeface="Arial"/>
              </a:rPr>
              <a:t>,</a:t>
            </a:r>
            <a:r>
              <a:rPr dirty="0" smtClean="0" spc="-6" sz="1000">
                <a:latin typeface="Arial"/>
                <a:cs typeface="Arial"/>
              </a:rPr>
              <a:t> </a:t>
            </a:r>
            <a:r>
              <a:rPr dirty="0" smtClean="0" spc="-6" sz="1000">
                <a:latin typeface="Arial"/>
                <a:cs typeface="Arial"/>
              </a:rPr>
              <a:t>Co</a:t>
            </a:r>
            <a:r>
              <a:rPr dirty="0" smtClean="0" spc="-6" sz="1000">
                <a:latin typeface="Arial"/>
                <a:cs typeface="Arial"/>
              </a:rPr>
              <a:t>u</a:t>
            </a:r>
            <a:r>
              <a:rPr dirty="0" smtClean="0" spc="-6" sz="1000">
                <a:latin typeface="Arial"/>
                <a:cs typeface="Arial"/>
              </a:rPr>
              <a:t>nt</a:t>
            </a:r>
            <a:r>
              <a:rPr dirty="0" smtClean="0" spc="-6" sz="1000">
                <a:latin typeface="Arial"/>
                <a:cs typeface="Arial"/>
              </a:rPr>
              <a:t>y</a:t>
            </a:r>
            <a:r>
              <a:rPr dirty="0" smtClean="0" spc="-6" sz="1000">
                <a:latin typeface="Arial"/>
                <a:cs typeface="Arial"/>
              </a:rPr>
              <a:t>,</a:t>
            </a:r>
            <a:r>
              <a:rPr dirty="0" smtClean="0" spc="-6" sz="1000">
                <a:latin typeface="Arial"/>
                <a:cs typeface="Arial"/>
              </a:rPr>
              <a:t> </a:t>
            </a:r>
            <a:r>
              <a:rPr dirty="0" smtClean="0" spc="-6" sz="1000">
                <a:latin typeface="Arial"/>
                <a:cs typeface="Arial"/>
              </a:rPr>
              <a:t>S</a:t>
            </a:r>
            <a:r>
              <a:rPr dirty="0" smtClean="0" spc="-6" sz="1000">
                <a:latin typeface="Arial"/>
                <a:cs typeface="Arial"/>
              </a:rPr>
              <a:t>T</a:t>
            </a:r>
            <a:r>
              <a:rPr dirty="0" smtClean="0" spc="-6" sz="1000">
                <a:latin typeface="Arial"/>
                <a:cs typeface="Arial"/>
              </a:rPr>
              <a:t>,</a:t>
            </a:r>
            <a:r>
              <a:rPr dirty="0" smtClean="0" spc="-6" sz="1000">
                <a:latin typeface="Arial"/>
                <a:cs typeface="Arial"/>
              </a:rPr>
              <a:t> </a:t>
            </a:r>
            <a:r>
              <a:rPr dirty="0" smtClean="0" spc="-6" sz="1000">
                <a:latin typeface="Arial"/>
                <a:cs typeface="Arial"/>
              </a:rPr>
              <a:t>0</a:t>
            </a:r>
            <a:r>
              <a:rPr dirty="0" smtClean="0" spc="-6" sz="1000">
                <a:latin typeface="Arial"/>
                <a:cs typeface="Arial"/>
              </a:rPr>
              <a:t>0</a:t>
            </a:r>
            <a:r>
              <a:rPr dirty="0" smtClean="0" spc="-6" sz="1000">
                <a:latin typeface="Arial"/>
                <a:cs typeface="Arial"/>
              </a:rPr>
              <a:t>0</a:t>
            </a:r>
            <a:r>
              <a:rPr dirty="0" smtClean="0" spc="-6" sz="1000">
                <a:latin typeface="Arial"/>
                <a:cs typeface="Arial"/>
              </a:rPr>
              <a:t>00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259"/>
              </a:spcBef>
            </a:pPr>
            <a:r>
              <a:rPr dirty="0" smtClean="0" spc="-5" sz="1000">
                <a:latin typeface="Arial"/>
                <a:cs typeface="Arial"/>
              </a:rPr>
              <a:t>T</a:t>
            </a:r>
            <a:r>
              <a:rPr dirty="0" smtClean="0" spc="-5" sz="1000">
                <a:latin typeface="Arial"/>
                <a:cs typeface="Arial"/>
              </a:rPr>
              <a:t>e</a:t>
            </a:r>
            <a:r>
              <a:rPr dirty="0" smtClean="0" spc="-5" sz="1000">
                <a:latin typeface="Arial"/>
                <a:cs typeface="Arial"/>
              </a:rPr>
              <a:t>l</a:t>
            </a:r>
            <a:r>
              <a:rPr dirty="0" smtClean="0" spc="-5" sz="1000">
                <a:latin typeface="Arial"/>
                <a:cs typeface="Arial"/>
              </a:rPr>
              <a:t>: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-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0-000-00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Fa</a:t>
            </a:r>
            <a:r>
              <a:rPr dirty="0" smtClean="0" spc="-5" sz="1000">
                <a:latin typeface="Arial"/>
                <a:cs typeface="Arial"/>
              </a:rPr>
              <a:t>x</a:t>
            </a:r>
            <a:r>
              <a:rPr dirty="0" smtClean="0" spc="-5" sz="1000">
                <a:latin typeface="Arial"/>
                <a:cs typeface="Arial"/>
              </a:rPr>
              <a:t>: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-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0-000-00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0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E</a:t>
            </a:r>
            <a:r>
              <a:rPr dirty="0" smtClean="0" spc="-5" sz="1000">
                <a:latin typeface="Arial"/>
                <a:cs typeface="Arial"/>
              </a:rPr>
              <a:t>-</a:t>
            </a:r>
            <a:r>
              <a:rPr dirty="0" smtClean="0" spc="-5" sz="1000">
                <a:latin typeface="Arial"/>
                <a:cs typeface="Arial"/>
              </a:rPr>
              <a:t>m</a:t>
            </a:r>
            <a:r>
              <a:rPr dirty="0" smtClean="0" spc="-5" sz="1000">
                <a:latin typeface="Arial"/>
                <a:cs typeface="Arial"/>
              </a:rPr>
              <a:t>a</a:t>
            </a:r>
            <a:r>
              <a:rPr dirty="0" smtClean="0" spc="-5" sz="1000">
                <a:latin typeface="Arial"/>
                <a:cs typeface="Arial"/>
              </a:rPr>
              <a:t>i</a:t>
            </a:r>
            <a:r>
              <a:rPr dirty="0" smtClean="0" spc="-5" sz="1000">
                <a:latin typeface="Arial"/>
                <a:cs typeface="Arial"/>
              </a:rPr>
              <a:t>l</a:t>
            </a:r>
            <a:r>
              <a:rPr dirty="0" smtClean="0" spc="-5" sz="1000">
                <a:latin typeface="Arial"/>
                <a:cs typeface="Arial"/>
              </a:rPr>
              <a:t>: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  <a:hlinkClick r:id="rId2"/>
              </a:rPr>
              <a:t>i</a:t>
            </a:r>
            <a:r>
              <a:rPr dirty="0" smtClean="0" spc="-5" sz="1000">
                <a:latin typeface="Arial"/>
                <a:cs typeface="Arial"/>
                <a:hlinkClick r:id="rId2"/>
              </a:rPr>
              <a:t>n</a:t>
            </a:r>
            <a:r>
              <a:rPr dirty="0" smtClean="0" spc="-5" sz="1000">
                <a:latin typeface="Arial"/>
                <a:cs typeface="Arial"/>
                <a:hlinkClick r:id="rId2"/>
              </a:rPr>
              <a:t>f</a:t>
            </a:r>
            <a:r>
              <a:rPr dirty="0" smtClean="0" spc="-5" sz="1000">
                <a:latin typeface="Arial"/>
                <a:cs typeface="Arial"/>
                <a:hlinkClick r:id="rId2"/>
              </a:rPr>
              <a:t>o</a:t>
            </a:r>
            <a:r>
              <a:rPr dirty="0" smtClean="0" spc="-5" sz="1000">
                <a:latin typeface="Arial"/>
                <a:cs typeface="Arial"/>
                <a:hlinkClick r:id="rId2"/>
              </a:rPr>
              <a:t>@</a:t>
            </a:r>
            <a:r>
              <a:rPr dirty="0" smtClean="0" spc="-5" sz="1000">
                <a:latin typeface="Arial"/>
                <a:cs typeface="Arial"/>
                <a:hlinkClick r:id="rId2"/>
              </a:rPr>
              <a:t>y</a:t>
            </a:r>
            <a:r>
              <a:rPr dirty="0" smtClean="0" spc="-5" sz="1000">
                <a:latin typeface="Arial"/>
                <a:cs typeface="Arial"/>
                <a:hlinkClick r:id="rId2"/>
              </a:rPr>
              <a:t>o</a:t>
            </a:r>
            <a:r>
              <a:rPr dirty="0" smtClean="0" spc="-5" sz="1000">
                <a:latin typeface="Arial"/>
                <a:cs typeface="Arial"/>
                <a:hlinkClick r:id="rId2"/>
              </a:rPr>
              <a:t>u</a:t>
            </a:r>
            <a:r>
              <a:rPr dirty="0" smtClean="0" spc="-5" sz="1000">
                <a:latin typeface="Arial"/>
                <a:cs typeface="Arial"/>
                <a:hlinkClick r:id="rId2"/>
              </a:rPr>
              <a:t>r</a:t>
            </a:r>
            <a:r>
              <a:rPr dirty="0" smtClean="0" spc="-5" sz="1000">
                <a:latin typeface="Arial"/>
                <a:cs typeface="Arial"/>
                <a:hlinkClick r:id="rId2"/>
              </a:rPr>
              <a:t>c</a:t>
            </a:r>
            <a:r>
              <a:rPr dirty="0" smtClean="0" spc="-5" sz="1000">
                <a:latin typeface="Arial"/>
                <a:cs typeface="Arial"/>
                <a:hlinkClick r:id="rId2"/>
              </a:rPr>
              <a:t>o</a:t>
            </a:r>
            <a:r>
              <a:rPr dirty="0" smtClean="0" spc="-5" sz="1000">
                <a:latin typeface="Arial"/>
                <a:cs typeface="Arial"/>
                <a:hlinkClick r:id="rId2"/>
              </a:rPr>
              <a:t>m</a:t>
            </a:r>
            <a:r>
              <a:rPr dirty="0" smtClean="0" spc="-5" sz="1000">
                <a:latin typeface="Arial"/>
                <a:cs typeface="Arial"/>
                <a:hlinkClick r:id="rId2"/>
              </a:rPr>
              <a:t>p</a:t>
            </a:r>
            <a:r>
              <a:rPr dirty="0" smtClean="0" spc="-5" sz="1000">
                <a:latin typeface="Arial"/>
                <a:cs typeface="Arial"/>
                <a:hlinkClick r:id="rId2"/>
              </a:rPr>
              <a:t>a</a:t>
            </a:r>
            <a:r>
              <a:rPr dirty="0" smtClean="0" spc="-5" sz="1000">
                <a:latin typeface="Arial"/>
                <a:cs typeface="Arial"/>
                <a:hlinkClick r:id="rId2"/>
              </a:rPr>
              <a:t>n</a:t>
            </a:r>
            <a:r>
              <a:rPr dirty="0" smtClean="0" spc="-5" sz="1000">
                <a:latin typeface="Arial"/>
                <a:cs typeface="Arial"/>
                <a:hlinkClick r:id="rId2"/>
              </a:rPr>
              <a:t>y</a:t>
            </a:r>
            <a:r>
              <a:rPr dirty="0" smtClean="0" spc="-5" sz="1000">
                <a:latin typeface="Arial"/>
                <a:cs typeface="Arial"/>
                <a:hlinkClick r:id="rId2"/>
              </a:rPr>
              <a:t>s</a:t>
            </a:r>
            <a:r>
              <a:rPr dirty="0" smtClean="0" spc="-5" sz="1000">
                <a:latin typeface="Arial"/>
                <a:cs typeface="Arial"/>
                <a:hlinkClick r:id="rId2"/>
              </a:rPr>
              <a:t>i</a:t>
            </a:r>
            <a:r>
              <a:rPr dirty="0" smtClean="0" spc="-5" sz="1000">
                <a:latin typeface="Arial"/>
                <a:cs typeface="Arial"/>
                <a:hlinkClick r:id="rId2"/>
              </a:rPr>
              <a:t>te</a:t>
            </a:r>
            <a:r>
              <a:rPr dirty="0" smtClean="0" spc="-5" sz="1000">
                <a:latin typeface="Arial"/>
                <a:cs typeface="Arial"/>
                <a:hlinkClick r:id="rId2"/>
              </a:rPr>
              <a:t>.</a:t>
            </a:r>
            <a:r>
              <a:rPr dirty="0" smtClean="0" spc="-5" sz="1000">
                <a:latin typeface="Arial"/>
                <a:cs typeface="Arial"/>
                <a:hlinkClick r:id="rId2"/>
              </a:rPr>
              <a:t>c</a:t>
            </a:r>
            <a:r>
              <a:rPr dirty="0" smtClean="0" spc="-5" sz="1000">
                <a:latin typeface="Arial"/>
                <a:cs typeface="Arial"/>
                <a:hlinkClick r:id="rId2"/>
              </a:rPr>
              <a:t>om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</a:rPr>
              <a:t>W</a:t>
            </a:r>
            <a:r>
              <a:rPr dirty="0" smtClean="0" spc="-5" sz="1000">
                <a:latin typeface="Arial"/>
                <a:cs typeface="Arial"/>
              </a:rPr>
              <a:t>e</a:t>
            </a:r>
            <a:r>
              <a:rPr dirty="0" smtClean="0" spc="-5" sz="1000">
                <a:latin typeface="Arial"/>
                <a:cs typeface="Arial"/>
              </a:rPr>
              <a:t>b</a:t>
            </a:r>
            <a:r>
              <a:rPr dirty="0" smtClean="0" spc="-5" sz="1000">
                <a:latin typeface="Arial"/>
                <a:cs typeface="Arial"/>
              </a:rPr>
              <a:t>:</a:t>
            </a:r>
            <a:r>
              <a:rPr dirty="0" smtClean="0" spc="-5" sz="1000">
                <a:latin typeface="Arial"/>
                <a:cs typeface="Arial"/>
              </a:rPr>
              <a:t> </a:t>
            </a:r>
            <a:r>
              <a:rPr dirty="0" smtClean="0" spc="-5" sz="1000">
                <a:latin typeface="Arial"/>
                <a:cs typeface="Arial"/>
                <a:hlinkClick r:id="rId3"/>
              </a:rPr>
              <a:t>w</a:t>
            </a:r>
            <a:r>
              <a:rPr dirty="0" smtClean="0" spc="-5" sz="1000">
                <a:latin typeface="Arial"/>
                <a:cs typeface="Arial"/>
                <a:hlinkClick r:id="rId3"/>
              </a:rPr>
              <a:t>w</a:t>
            </a:r>
            <a:r>
              <a:rPr dirty="0" smtClean="0" spc="-5" sz="1000">
                <a:latin typeface="Arial"/>
                <a:cs typeface="Arial"/>
                <a:hlinkClick r:id="rId3"/>
              </a:rPr>
              <a:t>w</a:t>
            </a:r>
            <a:r>
              <a:rPr dirty="0" smtClean="0" spc="-5" sz="1000">
                <a:latin typeface="Arial"/>
                <a:cs typeface="Arial"/>
                <a:hlinkClick r:id="rId3"/>
              </a:rPr>
              <a:t>.</a:t>
            </a:r>
            <a:r>
              <a:rPr dirty="0" smtClean="0" spc="-5" sz="1000">
                <a:latin typeface="Arial"/>
                <a:cs typeface="Arial"/>
                <a:hlinkClick r:id="rId3"/>
              </a:rPr>
              <a:t>y</a:t>
            </a:r>
            <a:r>
              <a:rPr dirty="0" smtClean="0" spc="-5" sz="1000">
                <a:latin typeface="Arial"/>
                <a:cs typeface="Arial"/>
                <a:hlinkClick r:id="rId3"/>
              </a:rPr>
              <a:t>o</a:t>
            </a:r>
            <a:r>
              <a:rPr dirty="0" smtClean="0" spc="-5" sz="1000">
                <a:latin typeface="Arial"/>
                <a:cs typeface="Arial"/>
                <a:hlinkClick r:id="rId3"/>
              </a:rPr>
              <a:t>u</a:t>
            </a:r>
            <a:r>
              <a:rPr dirty="0" smtClean="0" spc="-5" sz="1000">
                <a:latin typeface="Arial"/>
                <a:cs typeface="Arial"/>
                <a:hlinkClick r:id="rId3"/>
              </a:rPr>
              <a:t>r</a:t>
            </a:r>
            <a:r>
              <a:rPr dirty="0" smtClean="0" spc="-5" sz="1000">
                <a:latin typeface="Arial"/>
                <a:cs typeface="Arial"/>
                <a:hlinkClick r:id="rId3"/>
              </a:rPr>
              <a:t>c</a:t>
            </a:r>
            <a:r>
              <a:rPr dirty="0" smtClean="0" spc="-5" sz="1000">
                <a:latin typeface="Arial"/>
                <a:cs typeface="Arial"/>
                <a:hlinkClick r:id="rId3"/>
              </a:rPr>
              <a:t>o</a:t>
            </a:r>
            <a:r>
              <a:rPr dirty="0" smtClean="0" spc="-5" sz="1000">
                <a:latin typeface="Arial"/>
                <a:cs typeface="Arial"/>
                <a:hlinkClick r:id="rId3"/>
              </a:rPr>
              <a:t>m</a:t>
            </a:r>
            <a:r>
              <a:rPr dirty="0" smtClean="0" spc="-5" sz="1000">
                <a:latin typeface="Arial"/>
                <a:cs typeface="Arial"/>
                <a:hlinkClick r:id="rId3"/>
              </a:rPr>
              <a:t>p</a:t>
            </a:r>
            <a:r>
              <a:rPr dirty="0" smtClean="0" spc="-5" sz="1000">
                <a:latin typeface="Arial"/>
                <a:cs typeface="Arial"/>
                <a:hlinkClick r:id="rId3"/>
              </a:rPr>
              <a:t>a</a:t>
            </a:r>
            <a:r>
              <a:rPr dirty="0" smtClean="0" spc="-5" sz="1000">
                <a:latin typeface="Arial"/>
                <a:cs typeface="Arial"/>
                <a:hlinkClick r:id="rId3"/>
              </a:rPr>
              <a:t>n</a:t>
            </a:r>
            <a:r>
              <a:rPr dirty="0" smtClean="0" spc="-5" sz="1000">
                <a:latin typeface="Arial"/>
                <a:cs typeface="Arial"/>
                <a:hlinkClick r:id="rId3"/>
              </a:rPr>
              <a:t>y</a:t>
            </a:r>
            <a:r>
              <a:rPr dirty="0" smtClean="0" spc="-5" sz="1000">
                <a:latin typeface="Arial"/>
                <a:cs typeface="Arial"/>
                <a:hlinkClick r:id="rId3"/>
              </a:rPr>
              <a:t>s</a:t>
            </a:r>
            <a:r>
              <a:rPr dirty="0" smtClean="0" spc="-5" sz="1000">
                <a:latin typeface="Arial"/>
                <a:cs typeface="Arial"/>
                <a:hlinkClick r:id="rId3"/>
              </a:rPr>
              <a:t>i</a:t>
            </a:r>
            <a:r>
              <a:rPr dirty="0" smtClean="0" spc="-5" sz="1000">
                <a:latin typeface="Arial"/>
                <a:cs typeface="Arial"/>
                <a:hlinkClick r:id="rId3"/>
              </a:rPr>
              <a:t>te</a:t>
            </a:r>
            <a:r>
              <a:rPr dirty="0" smtClean="0" spc="-5" sz="1000">
                <a:latin typeface="Arial"/>
                <a:cs typeface="Arial"/>
                <a:hlinkClick r:id="rId3"/>
              </a:rPr>
              <a:t>.</a:t>
            </a:r>
            <a:r>
              <a:rPr dirty="0" smtClean="0" spc="-5" sz="1000">
                <a:latin typeface="Arial"/>
                <a:cs typeface="Arial"/>
                <a:hlinkClick r:id="rId3"/>
              </a:rPr>
              <a:t>c</a:t>
            </a:r>
            <a:r>
              <a:rPr dirty="0" smtClean="0" spc="-5" sz="1000">
                <a:latin typeface="Arial"/>
                <a:cs typeface="Arial"/>
                <a:hlinkClick r:id="rId3"/>
              </a:rPr>
              <a:t>om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335280" y="7894065"/>
            <a:ext cx="7098792" cy="222503"/>
          </a:xfrm>
          <a:prstGeom prst="rect">
            <a:avLst/>
          </a:prstGeom>
        </p:spPr>
        <p:txBody>
          <a:bodyPr bIns="0" lIns="0" rIns="0" rtlCol="0" tIns="37465" wrap="square">
            <a:noAutofit/>
          </a:bodyPr>
          <a:lstStyle/>
          <a:p>
            <a:pPr marL="4626229">
              <a:lnSpc>
                <a:spcPct val="95825"/>
              </a:lnSpc>
            </a:pPr>
            <a:r>
              <a:rPr b="1" dirty="0" smtClean="0" spc="-34" sz="10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-4" sz="1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ount</a:t>
            </a:r>
            <a:r>
              <a:rPr b="1" dirty="0" smtClean="0" spc="-34" sz="1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Cu</a:t>
            </a:r>
            <a:r>
              <a:rPr b="1" dirty="0" smtClean="0" spc="-4" sz="100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b="1" dirty="0" smtClean="0" spc="-4" sz="100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ent</a:t>
            </a:r>
            <a:r>
              <a:rPr b="1" dirty="0" smtClean="0" spc="-31" sz="1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Bal</a:t>
            </a:r>
            <a:r>
              <a:rPr b="1" dirty="0" smtClean="0" spc="-4" sz="10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nce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b="1" dirty="0" smtClean="0" spc="86" sz="1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$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    </a:t>
            </a:r>
            <a:r>
              <a:rPr b="1" dirty="0" smtClean="0" spc="241" sz="1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2,287.50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29184" y="2940049"/>
            <a:ext cx="701344" cy="221780"/>
          </a:xfrm>
          <a:prstGeom prst="rect">
            <a:avLst/>
          </a:prstGeom>
        </p:spPr>
        <p:txBody>
          <a:bodyPr bIns="0" lIns="0" rIns="0" rtlCol="0" tIns="43180" wrap="square">
            <a:noAutofit/>
          </a:bodyPr>
          <a:lstStyle/>
          <a:p>
            <a:pPr marL="128015">
              <a:lnSpc>
                <a:spcPct val="95825"/>
              </a:lnSpc>
            </a:pPr>
            <a:r>
              <a:rPr b="1" dirty="0" smtClean="0" sz="900">
                <a:solidFill>
                  <a:srgbClr val="FFFFFF"/>
                </a:solidFill>
                <a:latin typeface="Arial"/>
                <a:cs typeface="Arial"/>
              </a:rPr>
              <a:t>Date</a:t>
            </a:r>
            <a:endParaRPr sz="9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030528" y="2940049"/>
            <a:ext cx="740613" cy="221780"/>
          </a:xfrm>
          <a:prstGeom prst="rect">
            <a:avLst/>
          </a:prstGeom>
        </p:spPr>
        <p:txBody>
          <a:bodyPr bIns="0" lIns="0" rIns="0" rtlCol="0" tIns="43180" wrap="square">
            <a:noAutofit/>
          </a:bodyPr>
          <a:lstStyle/>
          <a:p>
            <a:pPr marL="128015">
              <a:lnSpc>
                <a:spcPct val="95825"/>
              </a:lnSpc>
            </a:pP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#</a:t>
            </a:r>
            <a:endParaRPr sz="9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771141" y="2940049"/>
            <a:ext cx="2867279" cy="221780"/>
          </a:xfrm>
          <a:prstGeom prst="rect">
            <a:avLst/>
          </a:prstGeom>
        </p:spPr>
        <p:txBody>
          <a:bodyPr bIns="0" lIns="0" rIns="0" rtlCol="0" tIns="37465" wrap="square">
            <a:noAutofit/>
          </a:bodyPr>
          <a:lstStyle/>
          <a:p>
            <a:pPr marL="128016">
              <a:lnSpc>
                <a:spcPct val="95825"/>
              </a:lnSpc>
            </a:pP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ript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4638420" y="2940049"/>
            <a:ext cx="931164" cy="221780"/>
          </a:xfrm>
          <a:prstGeom prst="rect">
            <a:avLst/>
          </a:prstGeom>
        </p:spPr>
        <p:txBody>
          <a:bodyPr bIns="0" lIns="0" rIns="0" rtlCol="0" tIns="37465" wrap="square">
            <a:noAutofit/>
          </a:bodyPr>
          <a:lstStyle/>
          <a:p>
            <a:pPr marL="242316">
              <a:lnSpc>
                <a:spcPct val="95825"/>
              </a:lnSpc>
            </a:pP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rg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569585" y="2940049"/>
            <a:ext cx="931544" cy="221780"/>
          </a:xfrm>
          <a:prstGeom prst="rect">
            <a:avLst/>
          </a:prstGeom>
        </p:spPr>
        <p:txBody>
          <a:bodyPr bIns="0" lIns="0" rIns="0" rtlCol="0" tIns="37465" wrap="square">
            <a:noAutofit/>
          </a:bodyPr>
          <a:lstStyle/>
          <a:p>
            <a:pPr marL="274700">
              <a:lnSpc>
                <a:spcPct val="95825"/>
              </a:lnSpc>
            </a:pP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0" sz="900">
                <a:solidFill>
                  <a:srgbClr val="FFFFFF"/>
                </a:solidFill>
                <a:latin typeface="Arial"/>
                <a:cs typeface="Arial"/>
              </a:rPr>
              <a:t>ts</a:t>
            </a:r>
            <a:endParaRPr sz="9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501129" y="2940049"/>
            <a:ext cx="931418" cy="221780"/>
          </a:xfrm>
          <a:prstGeom prst="rect">
            <a:avLst/>
          </a:prstGeom>
        </p:spPr>
        <p:txBody>
          <a:bodyPr bIns="0" lIns="0" rIns="0" rtlCol="0" tIns="37465" wrap="square">
            <a:noAutofit/>
          </a:bodyPr>
          <a:lstStyle/>
          <a:p>
            <a:pPr marL="199644">
              <a:lnSpc>
                <a:spcPct val="95825"/>
              </a:lnSpc>
            </a:pP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ot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1" sz="900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29184" y="3161830"/>
            <a:ext cx="701344" cy="222084"/>
          </a:xfrm>
          <a:prstGeom prst="rect">
            <a:avLst/>
          </a:prstGeom>
        </p:spPr>
        <p:txBody>
          <a:bodyPr bIns="0" lIns="0" rIns="0" rtlCol="0" tIns="50165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6</a:t>
            </a:r>
            <a:r>
              <a:rPr dirty="0" smtClean="0" spc="-1" sz="800">
                <a:latin typeface="Arial"/>
                <a:cs typeface="Arial"/>
              </a:rPr>
              <a:t>/</a:t>
            </a:r>
            <a:r>
              <a:rPr dirty="0" smtClean="0" spc="-1" sz="800">
                <a:latin typeface="Arial"/>
                <a:cs typeface="Arial"/>
              </a:rPr>
              <a:t>2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/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1030528" y="3161830"/>
            <a:ext cx="740613" cy="2220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2" name="object 132"/>
          <p:cNvSpPr txBox="1"/>
          <p:nvPr/>
        </p:nvSpPr>
        <p:spPr>
          <a:xfrm>
            <a:off x="1771141" y="3161830"/>
            <a:ext cx="2867279" cy="222084"/>
          </a:xfrm>
          <a:prstGeom prst="rect">
            <a:avLst/>
          </a:prstGeom>
        </p:spPr>
        <p:txBody>
          <a:bodyPr bIns="0" lIns="0" rIns="0" rtlCol="0" tIns="44450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P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v</a:t>
            </a:r>
            <a:r>
              <a:rPr dirty="0" smtClean="0" spc="-1" sz="800">
                <a:latin typeface="Arial"/>
                <a:cs typeface="Arial"/>
              </a:rPr>
              <a:t>io</a:t>
            </a:r>
            <a:r>
              <a:rPr dirty="0" smtClean="0" spc="-1" sz="800">
                <a:latin typeface="Arial"/>
                <a:cs typeface="Arial"/>
              </a:rPr>
              <a:t>u</a:t>
            </a:r>
            <a:r>
              <a:rPr dirty="0" smtClean="0" spc="-1" sz="800">
                <a:latin typeface="Arial"/>
                <a:cs typeface="Arial"/>
              </a:rPr>
              <a:t>s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B</a:t>
            </a:r>
            <a:r>
              <a:rPr dirty="0" smtClean="0" spc="-1" sz="800">
                <a:latin typeface="Arial"/>
                <a:cs typeface="Arial"/>
              </a:rPr>
              <a:t>a</a:t>
            </a:r>
            <a:r>
              <a:rPr dirty="0" smtClean="0" spc="-1" sz="800">
                <a:latin typeface="Arial"/>
                <a:cs typeface="Arial"/>
              </a:rPr>
              <a:t>la</a:t>
            </a:r>
            <a:r>
              <a:rPr dirty="0" smtClean="0" spc="-1" sz="800">
                <a:latin typeface="Arial"/>
                <a:cs typeface="Arial"/>
              </a:rPr>
              <a:t>n</a:t>
            </a:r>
            <a:r>
              <a:rPr dirty="0" smtClean="0" spc="-1" sz="800">
                <a:latin typeface="Arial"/>
                <a:cs typeface="Arial"/>
              </a:rPr>
              <a:t>c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(</a:t>
            </a:r>
            <a:r>
              <a:rPr dirty="0" smtClean="0" spc="-1" sz="800">
                <a:latin typeface="Arial"/>
                <a:cs typeface="Arial"/>
              </a:rPr>
              <a:t>Fo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w</a:t>
            </a:r>
            <a:r>
              <a:rPr dirty="0" smtClean="0" spc="-1" sz="800">
                <a:latin typeface="Arial"/>
                <a:cs typeface="Arial"/>
              </a:rPr>
              <a:t>a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d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d</a:t>
            </a:r>
            <a:r>
              <a:rPr dirty="0" smtClean="0" spc="-1" sz="80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4638420" y="3161830"/>
            <a:ext cx="931164" cy="2220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0" name="object 130"/>
          <p:cNvSpPr txBox="1"/>
          <p:nvPr/>
        </p:nvSpPr>
        <p:spPr>
          <a:xfrm>
            <a:off x="5569585" y="3161830"/>
            <a:ext cx="931544" cy="2220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9" name="object 129"/>
          <p:cNvSpPr txBox="1"/>
          <p:nvPr/>
        </p:nvSpPr>
        <p:spPr>
          <a:xfrm>
            <a:off x="6501129" y="3161830"/>
            <a:ext cx="931418" cy="222084"/>
          </a:xfrm>
          <a:prstGeom prst="rect">
            <a:avLst/>
          </a:prstGeom>
        </p:spPr>
        <p:txBody>
          <a:bodyPr bIns="0" lIns="0" rIns="0" rtlCol="0" tIns="4318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0" sz="900">
                <a:latin typeface="Arial"/>
                <a:cs typeface="Arial"/>
              </a:rPr>
              <a:t>$</a:t>
            </a:r>
            <a:r>
              <a:rPr dirty="0" smtClean="0" spc="0" sz="900">
                <a:latin typeface="Arial"/>
                <a:cs typeface="Arial"/>
              </a:rPr>
              <a:t>        </a:t>
            </a:r>
            <a:r>
              <a:rPr dirty="0" smtClean="0" spc="39" sz="900">
                <a:latin typeface="Arial"/>
                <a:cs typeface="Arial"/>
              </a:rPr>
              <a:t> </a:t>
            </a:r>
            <a:r>
              <a:rPr dirty="0" smtClean="0" spc="4" sz="900">
                <a:latin typeface="Arial"/>
                <a:cs typeface="Arial"/>
              </a:rPr>
              <a:t>3</a:t>
            </a:r>
            <a:r>
              <a:rPr dirty="0" smtClean="0" spc="0" sz="900">
                <a:latin typeface="Arial"/>
                <a:cs typeface="Arial"/>
              </a:rPr>
              <a:t>,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.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29184" y="3383915"/>
            <a:ext cx="701344" cy="219455"/>
          </a:xfrm>
          <a:prstGeom prst="rect">
            <a:avLst/>
          </a:prstGeom>
        </p:spPr>
        <p:txBody>
          <a:bodyPr bIns="0" lIns="0" rIns="0" rtlCol="0" tIns="49530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6</a:t>
            </a:r>
            <a:r>
              <a:rPr dirty="0" smtClean="0" spc="-1" sz="800">
                <a:latin typeface="Arial"/>
                <a:cs typeface="Arial"/>
              </a:rPr>
              <a:t>/</a:t>
            </a:r>
            <a:r>
              <a:rPr dirty="0" smtClean="0" spc="-1" sz="800">
                <a:latin typeface="Arial"/>
                <a:cs typeface="Arial"/>
              </a:rPr>
              <a:t>3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/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030528" y="3383915"/>
            <a:ext cx="740613" cy="219455"/>
          </a:xfrm>
          <a:prstGeom prst="rect">
            <a:avLst/>
          </a:prstGeom>
        </p:spPr>
        <p:txBody>
          <a:bodyPr bIns="0" lIns="0" rIns="0" rtlCol="0" tIns="49530" wrap="square">
            <a:noAutofit/>
          </a:bodyPr>
          <a:lstStyle/>
          <a:p>
            <a:pPr marL="126491">
              <a:lnSpc>
                <a:spcPct val="95825"/>
              </a:lnSpc>
            </a:pPr>
            <a:r>
              <a:rPr dirty="0" smtClean="0" spc="-2" sz="800">
                <a:latin typeface="Arial"/>
                <a:cs typeface="Arial"/>
              </a:rPr>
              <a:t>I</a:t>
            </a:r>
            <a:r>
              <a:rPr dirty="0" smtClean="0" spc="-2" sz="800">
                <a:latin typeface="Arial"/>
                <a:cs typeface="Arial"/>
              </a:rPr>
              <a:t>N</a:t>
            </a:r>
            <a:r>
              <a:rPr dirty="0" smtClean="0" spc="-2" sz="800">
                <a:latin typeface="Arial"/>
                <a:cs typeface="Arial"/>
              </a:rPr>
              <a:t>V</a:t>
            </a:r>
            <a:r>
              <a:rPr dirty="0" smtClean="0" spc="-2" sz="800">
                <a:latin typeface="Arial"/>
                <a:cs typeface="Arial"/>
              </a:rPr>
              <a:t>5</a:t>
            </a:r>
            <a:r>
              <a:rPr dirty="0" smtClean="0" spc="-2" sz="800">
                <a:latin typeface="Arial"/>
                <a:cs typeface="Arial"/>
              </a:rPr>
              <a:t>5</a:t>
            </a:r>
            <a:r>
              <a:rPr dirty="0" smtClean="0" spc="-2" sz="800">
                <a:latin typeface="Arial"/>
                <a:cs typeface="Arial"/>
              </a:rPr>
              <a:t>6</a:t>
            </a:r>
            <a:r>
              <a:rPr dirty="0" smtClean="0" spc="-2" sz="800">
                <a:latin typeface="Arial"/>
                <a:cs typeface="Arial"/>
              </a:rPr>
              <a:t>6</a:t>
            </a:r>
            <a:r>
              <a:rPr dirty="0" smtClean="0" spc="-2" sz="800">
                <a:latin typeface="Arial"/>
                <a:cs typeface="Arial"/>
              </a:rPr>
              <a:t>1</a:t>
            </a:r>
            <a:r>
              <a:rPr dirty="0" smtClean="0" spc="-2" sz="80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771141" y="3383915"/>
            <a:ext cx="2867279" cy="219455"/>
          </a:xfrm>
          <a:prstGeom prst="rect">
            <a:avLst/>
          </a:prstGeom>
        </p:spPr>
        <p:txBody>
          <a:bodyPr bIns="0" lIns="0" rIns="0" rtlCol="0" tIns="43180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-2" sz="800">
                <a:latin typeface="Arial"/>
                <a:cs typeface="Arial"/>
              </a:rPr>
              <a:t>N</a:t>
            </a:r>
            <a:r>
              <a:rPr dirty="0" smtClean="0" spc="-2" sz="800">
                <a:latin typeface="Arial"/>
                <a:cs typeface="Arial"/>
              </a:rPr>
              <a:t>e</a:t>
            </a:r>
            <a:r>
              <a:rPr dirty="0" smtClean="0" spc="-2" sz="800">
                <a:latin typeface="Arial"/>
                <a:cs typeface="Arial"/>
              </a:rPr>
              <a:t>w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C</a:t>
            </a:r>
            <a:r>
              <a:rPr dirty="0" smtClean="0" spc="-2" sz="800">
                <a:latin typeface="Arial"/>
                <a:cs typeface="Arial"/>
              </a:rPr>
              <a:t>h</a:t>
            </a:r>
            <a:r>
              <a:rPr dirty="0" smtClean="0" spc="-2" sz="800">
                <a:latin typeface="Arial"/>
                <a:cs typeface="Arial"/>
              </a:rPr>
              <a:t>a</a:t>
            </a:r>
            <a:r>
              <a:rPr dirty="0" smtClean="0" spc="-2" sz="800">
                <a:latin typeface="Arial"/>
                <a:cs typeface="Arial"/>
              </a:rPr>
              <a:t>r</a:t>
            </a:r>
            <a:r>
              <a:rPr dirty="0" smtClean="0" spc="-2" sz="800">
                <a:latin typeface="Arial"/>
                <a:cs typeface="Arial"/>
              </a:rPr>
              <a:t>g</a:t>
            </a:r>
            <a:r>
              <a:rPr dirty="0" smtClean="0" spc="-2" sz="800">
                <a:latin typeface="Arial"/>
                <a:cs typeface="Arial"/>
              </a:rPr>
              <a:t>e</a:t>
            </a:r>
            <a:r>
              <a:rPr dirty="0" smtClean="0" spc="-2" sz="800">
                <a:latin typeface="Arial"/>
                <a:cs typeface="Arial"/>
              </a:rPr>
              <a:t>s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f</a:t>
            </a:r>
            <a:r>
              <a:rPr dirty="0" smtClean="0" spc="-2" sz="800">
                <a:latin typeface="Arial"/>
                <a:cs typeface="Arial"/>
              </a:rPr>
              <a:t>o</a:t>
            </a:r>
            <a:r>
              <a:rPr dirty="0" smtClean="0" spc="-2" sz="800">
                <a:latin typeface="Arial"/>
                <a:cs typeface="Arial"/>
              </a:rPr>
              <a:t>r</a:t>
            </a:r>
            <a:r>
              <a:rPr dirty="0" smtClean="0" spc="-2" sz="800">
                <a:latin typeface="Arial"/>
                <a:cs typeface="Arial"/>
              </a:rPr>
              <a:t> </a:t>
            </a:r>
            <a:r>
              <a:rPr dirty="0" smtClean="0" spc="-2" sz="800">
                <a:latin typeface="Arial"/>
                <a:cs typeface="Arial"/>
              </a:rPr>
              <a:t>I</a:t>
            </a:r>
            <a:r>
              <a:rPr dirty="0" smtClean="0" spc="-2" sz="800">
                <a:latin typeface="Arial"/>
                <a:cs typeface="Arial"/>
              </a:rPr>
              <a:t>N</a:t>
            </a:r>
            <a:r>
              <a:rPr dirty="0" smtClean="0" spc="-2" sz="800">
                <a:latin typeface="Arial"/>
                <a:cs typeface="Arial"/>
              </a:rPr>
              <a:t>V</a:t>
            </a:r>
            <a:r>
              <a:rPr dirty="0" smtClean="0" spc="-2" sz="800">
                <a:latin typeface="Arial"/>
                <a:cs typeface="Arial"/>
              </a:rPr>
              <a:t>5</a:t>
            </a:r>
            <a:r>
              <a:rPr dirty="0" smtClean="0" spc="-2" sz="800">
                <a:latin typeface="Arial"/>
                <a:cs typeface="Arial"/>
              </a:rPr>
              <a:t>5</a:t>
            </a:r>
            <a:r>
              <a:rPr dirty="0" smtClean="0" spc="-2" sz="800">
                <a:latin typeface="Arial"/>
                <a:cs typeface="Arial"/>
              </a:rPr>
              <a:t>6</a:t>
            </a:r>
            <a:r>
              <a:rPr dirty="0" smtClean="0" spc="-2" sz="800">
                <a:latin typeface="Arial"/>
                <a:cs typeface="Arial"/>
              </a:rPr>
              <a:t>6</a:t>
            </a:r>
            <a:r>
              <a:rPr dirty="0" smtClean="0" spc="-2" sz="800">
                <a:latin typeface="Arial"/>
                <a:cs typeface="Arial"/>
              </a:rPr>
              <a:t>1</a:t>
            </a:r>
            <a:r>
              <a:rPr dirty="0" smtClean="0" spc="-2" sz="80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4638420" y="3383915"/>
            <a:ext cx="931164" cy="219455"/>
          </a:xfrm>
          <a:prstGeom prst="rect">
            <a:avLst/>
          </a:prstGeom>
        </p:spPr>
        <p:txBody>
          <a:bodyPr bIns="0" lIns="0" rIns="0" rtlCol="0" tIns="41910" wrap="square">
            <a:noAutofit/>
          </a:bodyPr>
          <a:lstStyle/>
          <a:p>
            <a:pPr marL="22860">
              <a:lnSpc>
                <a:spcPct val="95825"/>
              </a:lnSpc>
            </a:pPr>
            <a:r>
              <a:rPr dirty="0" smtClean="0" spc="0" sz="900">
                <a:latin typeface="Arial"/>
                <a:cs typeface="Arial"/>
              </a:rPr>
              <a:t>$</a:t>
            </a:r>
            <a:r>
              <a:rPr dirty="0" smtClean="0" spc="0" sz="900">
                <a:latin typeface="Arial"/>
                <a:cs typeface="Arial"/>
              </a:rPr>
              <a:t>            </a:t>
            </a:r>
            <a:r>
              <a:rPr dirty="0" smtClean="0" spc="25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5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0.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5569585" y="3383915"/>
            <a:ext cx="93154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3" name="object 123"/>
          <p:cNvSpPr txBox="1"/>
          <p:nvPr/>
        </p:nvSpPr>
        <p:spPr>
          <a:xfrm>
            <a:off x="6501129" y="3383915"/>
            <a:ext cx="931418" cy="219455"/>
          </a:xfrm>
          <a:prstGeom prst="rect">
            <a:avLst/>
          </a:prstGeom>
        </p:spPr>
        <p:txBody>
          <a:bodyPr bIns="0" lIns="0" rIns="0" rtlCol="0" tIns="4191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0" sz="900">
                <a:latin typeface="Arial"/>
                <a:cs typeface="Arial"/>
              </a:rPr>
              <a:t>$</a:t>
            </a:r>
            <a:r>
              <a:rPr dirty="0" smtClean="0" spc="0" sz="900">
                <a:latin typeface="Arial"/>
                <a:cs typeface="Arial"/>
              </a:rPr>
              <a:t>        </a:t>
            </a:r>
            <a:r>
              <a:rPr dirty="0" smtClean="0" spc="39" sz="900">
                <a:latin typeface="Arial"/>
                <a:cs typeface="Arial"/>
              </a:rPr>
              <a:t> </a:t>
            </a:r>
            <a:r>
              <a:rPr dirty="0" smtClean="0" spc="4" sz="900">
                <a:latin typeface="Arial"/>
                <a:cs typeface="Arial"/>
              </a:rPr>
              <a:t>3</a:t>
            </a:r>
            <a:r>
              <a:rPr dirty="0" smtClean="0" spc="0" sz="900">
                <a:latin typeface="Arial"/>
                <a:cs typeface="Arial"/>
              </a:rPr>
              <a:t>,</a:t>
            </a:r>
            <a:r>
              <a:rPr dirty="0" smtClean="0" spc="4" sz="900">
                <a:latin typeface="Arial"/>
                <a:cs typeface="Arial"/>
              </a:rPr>
              <a:t>5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.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329184" y="3603371"/>
            <a:ext cx="701344" cy="222503"/>
          </a:xfrm>
          <a:prstGeom prst="rect">
            <a:avLst/>
          </a:prstGeom>
        </p:spPr>
        <p:txBody>
          <a:bodyPr bIns="0" lIns="0" rIns="0" rtlCol="0" tIns="50800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6</a:t>
            </a:r>
            <a:r>
              <a:rPr dirty="0" smtClean="0" spc="-1" sz="800">
                <a:latin typeface="Arial"/>
                <a:cs typeface="Arial"/>
              </a:rPr>
              <a:t>/</a:t>
            </a:r>
            <a:r>
              <a:rPr dirty="0" smtClean="0" spc="-1" sz="800">
                <a:latin typeface="Arial"/>
                <a:cs typeface="Arial"/>
              </a:rPr>
              <a:t>3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/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1030528" y="3603371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0" name="object 120"/>
          <p:cNvSpPr txBox="1"/>
          <p:nvPr/>
        </p:nvSpPr>
        <p:spPr>
          <a:xfrm>
            <a:off x="1771141" y="3603371"/>
            <a:ext cx="2867279" cy="222503"/>
          </a:xfrm>
          <a:prstGeom prst="rect">
            <a:avLst/>
          </a:prstGeom>
        </p:spPr>
        <p:txBody>
          <a:bodyPr bIns="0" lIns="0" rIns="0" rtlCol="0" tIns="44450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I</a:t>
            </a:r>
            <a:r>
              <a:rPr dirty="0" smtClean="0" spc="-1" sz="800">
                <a:latin typeface="Arial"/>
                <a:cs typeface="Arial"/>
              </a:rPr>
              <a:t>N</a:t>
            </a:r>
            <a:r>
              <a:rPr dirty="0" smtClean="0" spc="-1" sz="800">
                <a:latin typeface="Arial"/>
                <a:cs typeface="Arial"/>
              </a:rPr>
              <a:t>V</a:t>
            </a:r>
            <a:r>
              <a:rPr dirty="0" smtClean="0" spc="-1" sz="800">
                <a:latin typeface="Arial"/>
                <a:cs typeface="Arial"/>
              </a:rPr>
              <a:t>5</a:t>
            </a:r>
            <a:r>
              <a:rPr dirty="0" smtClean="0" spc="-1" sz="800">
                <a:latin typeface="Arial"/>
                <a:cs typeface="Arial"/>
              </a:rPr>
              <a:t>5</a:t>
            </a:r>
            <a:r>
              <a:rPr dirty="0" smtClean="0" spc="-1" sz="800">
                <a:latin typeface="Arial"/>
                <a:cs typeface="Arial"/>
              </a:rPr>
              <a:t>6</a:t>
            </a:r>
            <a:r>
              <a:rPr dirty="0" smtClean="0" spc="-1" sz="800">
                <a:latin typeface="Arial"/>
                <a:cs typeface="Arial"/>
              </a:rPr>
              <a:t>6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P</a:t>
            </a:r>
            <a:r>
              <a:rPr dirty="0" smtClean="0" spc="-1" sz="800">
                <a:latin typeface="Arial"/>
                <a:cs typeface="Arial"/>
              </a:rPr>
              <a:t>a</a:t>
            </a:r>
            <a:r>
              <a:rPr dirty="0" smtClean="0" spc="-1" sz="800">
                <a:latin typeface="Arial"/>
                <a:cs typeface="Arial"/>
              </a:rPr>
              <a:t>y</a:t>
            </a:r>
            <a:r>
              <a:rPr dirty="0" smtClean="0" spc="-1" sz="800">
                <a:latin typeface="Arial"/>
                <a:cs typeface="Arial"/>
              </a:rPr>
              <a:t>m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n</a:t>
            </a:r>
            <a:r>
              <a:rPr dirty="0" smtClean="0" spc="-1" sz="800">
                <a:latin typeface="Arial"/>
                <a:cs typeface="Arial"/>
              </a:rPr>
              <a:t>t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o</a:t>
            </a:r>
            <a:r>
              <a:rPr dirty="0" smtClean="0" spc="-1" sz="800">
                <a:latin typeface="Arial"/>
                <a:cs typeface="Arial"/>
              </a:rPr>
              <a:t>v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d</a:t>
            </a:r>
            <a:r>
              <a:rPr dirty="0" smtClean="0" spc="-1" sz="800">
                <a:latin typeface="Arial"/>
                <a:cs typeface="Arial"/>
              </a:rPr>
              <a:t>u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c</a:t>
            </a:r>
            <a:r>
              <a:rPr dirty="0" smtClean="0" spc="-1" sz="800">
                <a:latin typeface="Arial"/>
                <a:cs typeface="Arial"/>
              </a:rPr>
              <a:t>h</a:t>
            </a:r>
            <a:r>
              <a:rPr dirty="0" smtClean="0" spc="-1" sz="800">
                <a:latin typeface="Arial"/>
                <a:cs typeface="Arial"/>
              </a:rPr>
              <a:t>a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g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(</a:t>
            </a:r>
            <a:r>
              <a:rPr dirty="0" smtClean="0" spc="-1" sz="800">
                <a:latin typeface="Arial"/>
                <a:cs typeface="Arial"/>
              </a:rPr>
              <a:t>5</a:t>
            </a:r>
            <a:r>
              <a:rPr dirty="0" smtClean="0" spc="-1" sz="800">
                <a:latin typeface="Arial"/>
                <a:cs typeface="Arial"/>
              </a:rPr>
              <a:t>%</a:t>
            </a:r>
            <a:r>
              <a:rPr dirty="0" smtClean="0" spc="-1" sz="80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638420" y="3603371"/>
            <a:ext cx="931164" cy="222503"/>
          </a:xfrm>
          <a:prstGeom prst="rect">
            <a:avLst/>
          </a:prstGeom>
        </p:spPr>
        <p:txBody>
          <a:bodyPr bIns="0" lIns="0" rIns="0" rtlCol="0" tIns="43180" wrap="square">
            <a:noAutofit/>
          </a:bodyPr>
          <a:lstStyle/>
          <a:p>
            <a:pPr marL="22860">
              <a:lnSpc>
                <a:spcPct val="95825"/>
              </a:lnSpc>
            </a:pPr>
            <a:r>
              <a:rPr dirty="0" smtClean="0" spc="0" sz="900">
                <a:latin typeface="Arial"/>
                <a:cs typeface="Arial"/>
              </a:rPr>
              <a:t>$</a:t>
            </a:r>
            <a:r>
              <a:rPr dirty="0" smtClean="0" spc="0" sz="900">
                <a:latin typeface="Arial"/>
                <a:cs typeface="Arial"/>
              </a:rPr>
              <a:t>              </a:t>
            </a:r>
            <a:r>
              <a:rPr dirty="0" smtClean="0" spc="29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3</a:t>
            </a:r>
            <a:r>
              <a:rPr dirty="0" smtClean="0" spc="4" sz="900">
                <a:latin typeface="Arial"/>
                <a:cs typeface="Arial"/>
              </a:rPr>
              <a:t>7</a:t>
            </a:r>
            <a:r>
              <a:rPr dirty="0" smtClean="0" spc="0" sz="900">
                <a:latin typeface="Arial"/>
                <a:cs typeface="Arial"/>
              </a:rPr>
              <a:t>.50</a:t>
            </a:r>
            <a:endParaRPr sz="9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5569585" y="3603371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7" name="object 117"/>
          <p:cNvSpPr txBox="1"/>
          <p:nvPr/>
        </p:nvSpPr>
        <p:spPr>
          <a:xfrm>
            <a:off x="6501129" y="3603371"/>
            <a:ext cx="931418" cy="222503"/>
          </a:xfrm>
          <a:prstGeom prst="rect">
            <a:avLst/>
          </a:prstGeom>
        </p:spPr>
        <p:txBody>
          <a:bodyPr bIns="0" lIns="0" rIns="0" rtlCol="0" tIns="4318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0" sz="900">
                <a:latin typeface="Arial"/>
                <a:cs typeface="Arial"/>
              </a:rPr>
              <a:t>$</a:t>
            </a:r>
            <a:r>
              <a:rPr dirty="0" smtClean="0" spc="0" sz="900">
                <a:latin typeface="Arial"/>
                <a:cs typeface="Arial"/>
              </a:rPr>
              <a:t>        </a:t>
            </a:r>
            <a:r>
              <a:rPr dirty="0" smtClean="0" spc="39" sz="900">
                <a:latin typeface="Arial"/>
                <a:cs typeface="Arial"/>
              </a:rPr>
              <a:t> </a:t>
            </a:r>
            <a:r>
              <a:rPr dirty="0" smtClean="0" spc="4" sz="900">
                <a:latin typeface="Arial"/>
                <a:cs typeface="Arial"/>
              </a:rPr>
              <a:t>3</a:t>
            </a:r>
            <a:r>
              <a:rPr dirty="0" smtClean="0" spc="0" sz="900">
                <a:latin typeface="Arial"/>
                <a:cs typeface="Arial"/>
              </a:rPr>
              <a:t>,</a:t>
            </a:r>
            <a:r>
              <a:rPr dirty="0" smtClean="0" spc="4" sz="900">
                <a:latin typeface="Arial"/>
                <a:cs typeface="Arial"/>
              </a:rPr>
              <a:t>5</a:t>
            </a:r>
            <a:r>
              <a:rPr dirty="0" smtClean="0" spc="4" sz="900">
                <a:latin typeface="Arial"/>
                <a:cs typeface="Arial"/>
              </a:rPr>
              <a:t>3</a:t>
            </a:r>
            <a:r>
              <a:rPr dirty="0" smtClean="0" spc="4" sz="900">
                <a:latin typeface="Arial"/>
                <a:cs typeface="Arial"/>
              </a:rPr>
              <a:t>7</a:t>
            </a:r>
            <a:r>
              <a:rPr dirty="0" smtClean="0" spc="0" sz="900">
                <a:latin typeface="Arial"/>
                <a:cs typeface="Arial"/>
              </a:rPr>
              <a:t>.</a:t>
            </a:r>
            <a:r>
              <a:rPr dirty="0" smtClean="0" spc="4" sz="900">
                <a:latin typeface="Arial"/>
                <a:cs typeface="Arial"/>
              </a:rPr>
              <a:t>5</a:t>
            </a:r>
            <a:r>
              <a:rPr dirty="0" smtClean="0" spc="0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29184" y="3825875"/>
            <a:ext cx="701344" cy="219456"/>
          </a:xfrm>
          <a:prstGeom prst="rect">
            <a:avLst/>
          </a:prstGeom>
        </p:spPr>
        <p:txBody>
          <a:bodyPr bIns="0" lIns="0" rIns="0" rtlCol="0" tIns="49530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0" sz="800">
                <a:latin typeface="Arial"/>
                <a:cs typeface="Arial"/>
              </a:rPr>
              <a:t>7</a:t>
            </a:r>
            <a:r>
              <a:rPr dirty="0" smtClean="0" spc="0" sz="800">
                <a:latin typeface="Arial"/>
                <a:cs typeface="Arial"/>
              </a:rPr>
              <a:t>/</a:t>
            </a:r>
            <a:r>
              <a:rPr dirty="0" smtClean="0" spc="0" sz="800">
                <a:latin typeface="Arial"/>
                <a:cs typeface="Arial"/>
              </a:rPr>
              <a:t>3</a:t>
            </a:r>
            <a:r>
              <a:rPr dirty="0" smtClean="0" spc="0" sz="800">
                <a:latin typeface="Arial"/>
                <a:cs typeface="Arial"/>
              </a:rPr>
              <a:t>/</a:t>
            </a:r>
            <a:r>
              <a:rPr dirty="0" smtClean="0" spc="0" sz="800">
                <a:latin typeface="Arial"/>
                <a:cs typeface="Arial"/>
              </a:rPr>
              <a:t>0</a:t>
            </a:r>
            <a:r>
              <a:rPr dirty="0" smtClean="0" spc="0" sz="80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030528" y="3825875"/>
            <a:ext cx="740613" cy="219456"/>
          </a:xfrm>
          <a:prstGeom prst="rect">
            <a:avLst/>
          </a:prstGeom>
        </p:spPr>
        <p:txBody>
          <a:bodyPr bIns="0" lIns="0" rIns="0" rtlCol="0" tIns="49530" wrap="square">
            <a:noAutofit/>
          </a:bodyPr>
          <a:lstStyle/>
          <a:p>
            <a:pPr marL="126491">
              <a:lnSpc>
                <a:spcPct val="95825"/>
              </a:lnSpc>
            </a:pPr>
            <a:r>
              <a:rPr dirty="0" smtClean="0" spc="-2" sz="800">
                <a:latin typeface="Arial"/>
                <a:cs typeface="Arial"/>
              </a:rPr>
              <a:t>I</a:t>
            </a:r>
            <a:r>
              <a:rPr dirty="0" smtClean="0" spc="-2" sz="800">
                <a:latin typeface="Arial"/>
                <a:cs typeface="Arial"/>
              </a:rPr>
              <a:t>N</a:t>
            </a:r>
            <a:r>
              <a:rPr dirty="0" smtClean="0" spc="-2" sz="800">
                <a:latin typeface="Arial"/>
                <a:cs typeface="Arial"/>
              </a:rPr>
              <a:t>V</a:t>
            </a:r>
            <a:r>
              <a:rPr dirty="0" smtClean="0" spc="-2" sz="800">
                <a:latin typeface="Arial"/>
                <a:cs typeface="Arial"/>
              </a:rPr>
              <a:t>5</a:t>
            </a:r>
            <a:r>
              <a:rPr dirty="0" smtClean="0" spc="-2" sz="800">
                <a:latin typeface="Arial"/>
                <a:cs typeface="Arial"/>
              </a:rPr>
              <a:t>5</a:t>
            </a:r>
            <a:r>
              <a:rPr dirty="0" smtClean="0" spc="-2" sz="800">
                <a:latin typeface="Arial"/>
                <a:cs typeface="Arial"/>
              </a:rPr>
              <a:t>6</a:t>
            </a:r>
            <a:r>
              <a:rPr dirty="0" smtClean="0" spc="-2" sz="800">
                <a:latin typeface="Arial"/>
                <a:cs typeface="Arial"/>
              </a:rPr>
              <a:t>6</a:t>
            </a:r>
            <a:r>
              <a:rPr dirty="0" smtClean="0" spc="-2" sz="800">
                <a:latin typeface="Arial"/>
                <a:cs typeface="Arial"/>
              </a:rPr>
              <a:t>1</a:t>
            </a:r>
            <a:r>
              <a:rPr dirty="0" smtClean="0" spc="-2" sz="80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771141" y="3825875"/>
            <a:ext cx="2867279" cy="219456"/>
          </a:xfrm>
          <a:prstGeom prst="rect">
            <a:avLst/>
          </a:prstGeom>
        </p:spPr>
        <p:txBody>
          <a:bodyPr bIns="0" lIns="0" rIns="0" rtlCol="0" tIns="43180" wrap="square">
            <a:noAutofit/>
          </a:bodyPr>
          <a:lstStyle/>
          <a:p>
            <a:pPr marL="126492">
              <a:lnSpc>
                <a:spcPct val="95825"/>
              </a:lnSpc>
            </a:pPr>
            <a:r>
              <a:rPr dirty="0" smtClean="0" spc="0" sz="800">
                <a:latin typeface="Arial"/>
                <a:cs typeface="Arial"/>
              </a:rPr>
              <a:t>P</a:t>
            </a:r>
            <a:r>
              <a:rPr dirty="0" smtClean="0" spc="0" sz="800">
                <a:latin typeface="Arial"/>
                <a:cs typeface="Arial"/>
              </a:rPr>
              <a:t>a</a:t>
            </a:r>
            <a:r>
              <a:rPr dirty="0" smtClean="0" spc="0" sz="800">
                <a:latin typeface="Arial"/>
                <a:cs typeface="Arial"/>
              </a:rPr>
              <a:t>y</a:t>
            </a:r>
            <a:r>
              <a:rPr dirty="0" smtClean="0" spc="0" sz="800">
                <a:latin typeface="Arial"/>
                <a:cs typeface="Arial"/>
              </a:rPr>
              <a:t>m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n</a:t>
            </a:r>
            <a:r>
              <a:rPr dirty="0" smtClean="0" spc="0" sz="800">
                <a:latin typeface="Arial"/>
                <a:cs typeface="Arial"/>
              </a:rPr>
              <a:t>t</a:t>
            </a:r>
            <a:r>
              <a:rPr dirty="0" smtClean="0" spc="0" sz="800">
                <a:latin typeface="Arial"/>
                <a:cs typeface="Arial"/>
              </a:rPr>
              <a:t> </a:t>
            </a:r>
            <a:r>
              <a:rPr dirty="0" smtClean="0" spc="0" sz="800">
                <a:latin typeface="Arial"/>
                <a:cs typeface="Arial"/>
              </a:rPr>
              <a:t>R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c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i</a:t>
            </a:r>
            <a:r>
              <a:rPr dirty="0" smtClean="0" spc="0" sz="800">
                <a:latin typeface="Arial"/>
                <a:cs typeface="Arial"/>
              </a:rPr>
              <a:t>v</a:t>
            </a:r>
            <a:r>
              <a:rPr dirty="0" smtClean="0" spc="0" sz="800">
                <a:latin typeface="Arial"/>
                <a:cs typeface="Arial"/>
              </a:rPr>
              <a:t>e</a:t>
            </a:r>
            <a:r>
              <a:rPr dirty="0" smtClean="0" spc="0" sz="800"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4638420" y="3825875"/>
            <a:ext cx="93116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2" name="object 112"/>
          <p:cNvSpPr txBox="1"/>
          <p:nvPr/>
        </p:nvSpPr>
        <p:spPr>
          <a:xfrm>
            <a:off x="5569585" y="3825875"/>
            <a:ext cx="931544" cy="219456"/>
          </a:xfrm>
          <a:prstGeom prst="rect">
            <a:avLst/>
          </a:prstGeom>
        </p:spPr>
        <p:txBody>
          <a:bodyPr bIns="0" lIns="0" rIns="0" rtlCol="0" tIns="41910" wrap="square">
            <a:noAutofit/>
          </a:bodyPr>
          <a:lstStyle/>
          <a:p>
            <a:pPr marL="54635">
              <a:lnSpc>
                <a:spcPct val="95825"/>
              </a:lnSpc>
            </a:pPr>
            <a:r>
              <a:rPr dirty="0" smtClean="0" spc="0" sz="900">
                <a:latin typeface="Arial"/>
                <a:cs typeface="Arial"/>
              </a:rPr>
              <a:t>$</a:t>
            </a:r>
            <a:r>
              <a:rPr dirty="0" smtClean="0" spc="0" sz="900">
                <a:latin typeface="Arial"/>
                <a:cs typeface="Arial"/>
              </a:rPr>
              <a:t>        </a:t>
            </a:r>
            <a:r>
              <a:rPr dirty="0" smtClean="0" spc="154" sz="900">
                <a:latin typeface="Arial"/>
                <a:cs typeface="Arial"/>
              </a:rPr>
              <a:t> </a:t>
            </a:r>
            <a:r>
              <a:rPr dirty="0" smtClean="0" spc="4" sz="900">
                <a:latin typeface="Arial"/>
                <a:cs typeface="Arial"/>
              </a:rPr>
              <a:t>1</a:t>
            </a:r>
            <a:r>
              <a:rPr dirty="0" smtClean="0" spc="0" sz="900">
                <a:latin typeface="Arial"/>
                <a:cs typeface="Arial"/>
              </a:rPr>
              <a:t>,</a:t>
            </a:r>
            <a:r>
              <a:rPr dirty="0" smtClean="0" spc="4" sz="900">
                <a:latin typeface="Arial"/>
                <a:cs typeface="Arial"/>
              </a:rPr>
              <a:t>2</a:t>
            </a:r>
            <a:r>
              <a:rPr dirty="0" smtClean="0" spc="4" sz="900">
                <a:latin typeface="Arial"/>
                <a:cs typeface="Arial"/>
              </a:rPr>
              <a:t>5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.</a:t>
            </a:r>
            <a:r>
              <a:rPr dirty="0" smtClean="0" spc="4" sz="900">
                <a:latin typeface="Arial"/>
                <a:cs typeface="Arial"/>
              </a:rPr>
              <a:t>0</a:t>
            </a:r>
            <a:r>
              <a:rPr dirty="0" smtClean="0" spc="0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501129" y="3825875"/>
            <a:ext cx="931418" cy="219456"/>
          </a:xfrm>
          <a:prstGeom prst="rect">
            <a:avLst/>
          </a:prstGeom>
        </p:spPr>
        <p:txBody>
          <a:bodyPr bIns="0" lIns="0" rIns="0" rtlCol="0" tIns="41910" wrap="square">
            <a:noAutofit/>
          </a:bodyPr>
          <a:lstStyle/>
          <a:p>
            <a:pPr marL="68580">
              <a:lnSpc>
                <a:spcPct val="95825"/>
              </a:lnSpc>
            </a:pPr>
            <a:r>
              <a:rPr dirty="0" smtClean="0" spc="0" sz="900">
                <a:latin typeface="Arial"/>
                <a:cs typeface="Arial"/>
              </a:rPr>
              <a:t>$</a:t>
            </a:r>
            <a:r>
              <a:rPr dirty="0" smtClean="0" spc="0" sz="900">
                <a:latin typeface="Arial"/>
                <a:cs typeface="Arial"/>
              </a:rPr>
              <a:t>        </a:t>
            </a:r>
            <a:r>
              <a:rPr dirty="0" smtClean="0" spc="39" sz="900">
                <a:latin typeface="Arial"/>
                <a:cs typeface="Arial"/>
              </a:rPr>
              <a:t> </a:t>
            </a:r>
            <a:r>
              <a:rPr dirty="0" smtClean="0" spc="4" sz="900">
                <a:latin typeface="Arial"/>
                <a:cs typeface="Arial"/>
              </a:rPr>
              <a:t>2</a:t>
            </a:r>
            <a:r>
              <a:rPr dirty="0" smtClean="0" spc="0" sz="900">
                <a:latin typeface="Arial"/>
                <a:cs typeface="Arial"/>
              </a:rPr>
              <a:t>,</a:t>
            </a:r>
            <a:r>
              <a:rPr dirty="0" smtClean="0" spc="4" sz="900">
                <a:latin typeface="Arial"/>
                <a:cs typeface="Arial"/>
              </a:rPr>
              <a:t>2</a:t>
            </a:r>
            <a:r>
              <a:rPr dirty="0" smtClean="0" spc="4" sz="900">
                <a:latin typeface="Arial"/>
                <a:cs typeface="Arial"/>
              </a:rPr>
              <a:t>8</a:t>
            </a:r>
            <a:r>
              <a:rPr dirty="0" smtClean="0" spc="4" sz="900">
                <a:latin typeface="Arial"/>
                <a:cs typeface="Arial"/>
              </a:rPr>
              <a:t>7</a:t>
            </a:r>
            <a:r>
              <a:rPr dirty="0" smtClean="0" spc="0" sz="900">
                <a:latin typeface="Arial"/>
                <a:cs typeface="Arial"/>
              </a:rPr>
              <a:t>.</a:t>
            </a:r>
            <a:r>
              <a:rPr dirty="0" smtClean="0" spc="4" sz="900">
                <a:latin typeface="Arial"/>
                <a:cs typeface="Arial"/>
              </a:rPr>
              <a:t>5</a:t>
            </a:r>
            <a:r>
              <a:rPr dirty="0" smtClean="0" spc="0" sz="90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329184" y="4045331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1030528" y="4045331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1771141" y="4045331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7" name="object 107"/>
          <p:cNvSpPr txBox="1"/>
          <p:nvPr/>
        </p:nvSpPr>
        <p:spPr>
          <a:xfrm>
            <a:off x="4638420" y="4045331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5569585" y="4045331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5" name="object 105"/>
          <p:cNvSpPr txBox="1"/>
          <p:nvPr/>
        </p:nvSpPr>
        <p:spPr>
          <a:xfrm>
            <a:off x="6501129" y="4045331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4" name="object 104"/>
          <p:cNvSpPr txBox="1"/>
          <p:nvPr/>
        </p:nvSpPr>
        <p:spPr>
          <a:xfrm>
            <a:off x="329184" y="4267835"/>
            <a:ext cx="70134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1030528" y="4267835"/>
            <a:ext cx="740613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1771141" y="4267835"/>
            <a:ext cx="2867279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1" name="object 101"/>
          <p:cNvSpPr txBox="1"/>
          <p:nvPr/>
        </p:nvSpPr>
        <p:spPr>
          <a:xfrm>
            <a:off x="4638420" y="4267835"/>
            <a:ext cx="93116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5569585" y="4267835"/>
            <a:ext cx="93154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6501129" y="4267835"/>
            <a:ext cx="931418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8" name="object 98"/>
          <p:cNvSpPr txBox="1"/>
          <p:nvPr/>
        </p:nvSpPr>
        <p:spPr>
          <a:xfrm>
            <a:off x="329184" y="4487291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1030528" y="4487291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1771141" y="4487291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4638420" y="4487291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5569585" y="4487291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6501129" y="4487291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329184" y="4709795"/>
            <a:ext cx="70134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1030528" y="4709795"/>
            <a:ext cx="740613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1771141" y="4709795"/>
            <a:ext cx="2867279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4638420" y="4709795"/>
            <a:ext cx="93116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5569585" y="4709795"/>
            <a:ext cx="93154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6501129" y="4709795"/>
            <a:ext cx="931418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329184" y="4929251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1030528" y="4929251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1771141" y="4929251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4638420" y="4929251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5569585" y="4929251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6501129" y="4929251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329184" y="5151755"/>
            <a:ext cx="701344" cy="2197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1030528" y="5151755"/>
            <a:ext cx="740613" cy="2197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1771141" y="5151755"/>
            <a:ext cx="2867279" cy="2197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4638420" y="5151755"/>
            <a:ext cx="931164" cy="2197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5569585" y="5151755"/>
            <a:ext cx="931544" cy="2197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6501129" y="5151755"/>
            <a:ext cx="931418" cy="21971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329184" y="5371465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1030528" y="5371465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1771141" y="5371465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4638420" y="5371465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5569585" y="5371465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6501129" y="5371465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329184" y="5593969"/>
            <a:ext cx="70134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1030528" y="5593969"/>
            <a:ext cx="740613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1771141" y="5593969"/>
            <a:ext cx="2867279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4638420" y="5593969"/>
            <a:ext cx="93116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5569585" y="5593969"/>
            <a:ext cx="93154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6501129" y="5593969"/>
            <a:ext cx="931418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329184" y="5813425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1030528" y="5813425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1771141" y="5813425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4638420" y="5813425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5569585" y="5813425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6501129" y="5813425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329184" y="6035929"/>
            <a:ext cx="70134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1030528" y="6035929"/>
            <a:ext cx="740613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1771141" y="6035929"/>
            <a:ext cx="2867279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4638420" y="6035929"/>
            <a:ext cx="93116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5569585" y="6035929"/>
            <a:ext cx="93154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6501129" y="6035929"/>
            <a:ext cx="931418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329184" y="6255385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1030528" y="6255385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1771141" y="6255385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4638420" y="6255385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5569585" y="6255385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6501129" y="6255385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329184" y="6477889"/>
            <a:ext cx="70134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1030528" y="6477889"/>
            <a:ext cx="740613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1771141" y="6477889"/>
            <a:ext cx="2867279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4638420" y="6477889"/>
            <a:ext cx="93116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5569585" y="6477889"/>
            <a:ext cx="931544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6501129" y="6477889"/>
            <a:ext cx="931418" cy="21945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329184" y="6697345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1030528" y="6697345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1771141" y="6697345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4638420" y="6697345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5569585" y="6697345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6501129" y="6697345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329184" y="6919849"/>
            <a:ext cx="70134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1030528" y="6919849"/>
            <a:ext cx="740613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1771141" y="6919849"/>
            <a:ext cx="2867279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638420" y="6919849"/>
            <a:ext cx="93116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569585" y="6919849"/>
            <a:ext cx="931544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6501129" y="6919849"/>
            <a:ext cx="931418" cy="21945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329184" y="7139305"/>
            <a:ext cx="7013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1030528" y="7139305"/>
            <a:ext cx="740613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1771141" y="7139305"/>
            <a:ext cx="2867279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638420" y="7139305"/>
            <a:ext cx="93116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5569585" y="7139305"/>
            <a:ext cx="931544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6501129" y="7139305"/>
            <a:ext cx="931418" cy="22250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329184" y="7361808"/>
            <a:ext cx="701344" cy="21983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030528" y="7361808"/>
            <a:ext cx="740613" cy="21983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1771141" y="7361808"/>
            <a:ext cx="2867279" cy="21983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638420" y="7361808"/>
            <a:ext cx="931164" cy="21983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569585" y="7361808"/>
            <a:ext cx="931544" cy="21983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6501129" y="7361808"/>
            <a:ext cx="931418" cy="21983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329184" y="7581646"/>
            <a:ext cx="701344" cy="2209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030528" y="7581646"/>
            <a:ext cx="740613" cy="2209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771141" y="7581646"/>
            <a:ext cx="2867279" cy="2209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638420" y="7581646"/>
            <a:ext cx="931164" cy="2209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569585" y="7581646"/>
            <a:ext cx="931544" cy="2209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501129" y="7581646"/>
            <a:ext cx="931418" cy="2209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638421" y="2691638"/>
            <a:ext cx="1862708" cy="163067"/>
          </a:xfrm>
          <a:prstGeom prst="rect">
            <a:avLst/>
          </a:prstGeom>
        </p:spPr>
        <p:txBody>
          <a:bodyPr bIns="0" lIns="0" rIns="0" rtlCol="0" tIns="11430" wrap="square">
            <a:noAutofit/>
          </a:bodyPr>
          <a:lstStyle/>
          <a:p>
            <a:pPr marL="128015">
              <a:lnSpc>
                <a:spcPct val="95825"/>
              </a:lnSpc>
            </a:pPr>
            <a:r>
              <a:rPr dirty="0" smtClean="0" spc="1" sz="900">
                <a:latin typeface="Arial"/>
                <a:cs typeface="Arial"/>
              </a:rPr>
              <a:t>P</a:t>
            </a:r>
            <a:r>
              <a:rPr dirty="0" smtClean="0" spc="1" sz="900">
                <a:latin typeface="Arial"/>
                <a:cs typeface="Arial"/>
              </a:rPr>
              <a:t>a</a:t>
            </a:r>
            <a:r>
              <a:rPr dirty="0" smtClean="0" spc="1" sz="900">
                <a:latin typeface="Arial"/>
                <a:cs typeface="Arial"/>
              </a:rPr>
              <a:t>y</a:t>
            </a:r>
            <a:r>
              <a:rPr dirty="0" smtClean="0" spc="1" sz="900">
                <a:latin typeface="Arial"/>
                <a:cs typeface="Arial"/>
              </a:rPr>
              <a:t>m</a:t>
            </a:r>
            <a:r>
              <a:rPr dirty="0" smtClean="0" spc="1" sz="900">
                <a:latin typeface="Arial"/>
                <a:cs typeface="Arial"/>
              </a:rPr>
              <a:t>e</a:t>
            </a:r>
            <a:r>
              <a:rPr dirty="0" smtClean="0" spc="1" sz="900">
                <a:latin typeface="Arial"/>
                <a:cs typeface="Arial"/>
              </a:rPr>
              <a:t>n</a:t>
            </a:r>
            <a:r>
              <a:rPr dirty="0" smtClean="0" spc="1" sz="900">
                <a:latin typeface="Arial"/>
                <a:cs typeface="Arial"/>
              </a:rPr>
              <a:t>t</a:t>
            </a:r>
            <a:r>
              <a:rPr dirty="0" smtClean="0" spc="1" sz="900">
                <a:latin typeface="Arial"/>
                <a:cs typeface="Arial"/>
              </a:rPr>
              <a:t> </a:t>
            </a:r>
            <a:r>
              <a:rPr dirty="0" smtClean="0" spc="1" sz="900">
                <a:latin typeface="Arial"/>
                <a:cs typeface="Arial"/>
              </a:rPr>
              <a:t>Due</a:t>
            </a:r>
            <a:r>
              <a:rPr dirty="0" smtClean="0" spc="1" sz="900">
                <a:latin typeface="Arial"/>
                <a:cs typeface="Arial"/>
              </a:rPr>
              <a:t> </a:t>
            </a:r>
            <a:r>
              <a:rPr dirty="0" smtClean="0" spc="1" sz="900">
                <a:latin typeface="Arial"/>
                <a:cs typeface="Arial"/>
              </a:rPr>
              <a:t>D</a:t>
            </a:r>
            <a:r>
              <a:rPr dirty="0" smtClean="0" spc="1" sz="900">
                <a:latin typeface="Arial"/>
                <a:cs typeface="Arial"/>
              </a:rPr>
              <a:t>a</a:t>
            </a:r>
            <a:r>
              <a:rPr dirty="0" smtClean="0" spc="1" sz="900">
                <a:latin typeface="Arial"/>
                <a:cs typeface="Arial"/>
              </a:rPr>
              <a:t>te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1129" y="2691638"/>
            <a:ext cx="931418" cy="156972"/>
          </a:xfrm>
          <a:prstGeom prst="rect">
            <a:avLst/>
          </a:prstGeom>
        </p:spPr>
        <p:txBody>
          <a:bodyPr bIns="0" lIns="0" rIns="0" rtlCol="0" tIns="12700" wrap="square">
            <a:noAutofit/>
          </a:bodyPr>
          <a:lstStyle/>
          <a:p>
            <a:pPr marL="323088">
              <a:lnSpc>
                <a:spcPct val="95825"/>
              </a:lnSpc>
            </a:pPr>
            <a:r>
              <a:rPr dirty="0" smtClean="0" spc="-3" sz="800">
                <a:latin typeface="Arial"/>
                <a:cs typeface="Arial"/>
              </a:rPr>
              <a:t>2</a:t>
            </a:r>
            <a:r>
              <a:rPr dirty="0" smtClean="0" spc="-3" sz="800">
                <a:latin typeface="Arial"/>
                <a:cs typeface="Arial"/>
              </a:rPr>
              <a:t>6</a:t>
            </a:r>
            <a:r>
              <a:rPr dirty="0" smtClean="0" spc="-3" sz="800">
                <a:latin typeface="Arial"/>
                <a:cs typeface="Arial"/>
              </a:rPr>
              <a:t>-</a:t>
            </a:r>
            <a:r>
              <a:rPr dirty="0" smtClean="0" spc="-3" sz="800">
                <a:latin typeface="Arial"/>
                <a:cs typeface="Arial"/>
              </a:rPr>
              <a:t>A</a:t>
            </a:r>
            <a:r>
              <a:rPr dirty="0" smtClean="0" spc="-3" sz="800">
                <a:latin typeface="Arial"/>
                <a:cs typeface="Arial"/>
              </a:rPr>
              <a:t>u</a:t>
            </a:r>
            <a:r>
              <a:rPr dirty="0" smtClean="0" spc="-3" sz="800">
                <a:latin typeface="Arial"/>
                <a:cs typeface="Arial"/>
              </a:rPr>
              <a:t>g</a:t>
            </a:r>
            <a:r>
              <a:rPr dirty="0" smtClean="0" spc="-3" sz="800">
                <a:latin typeface="Arial"/>
                <a:cs typeface="Arial"/>
              </a:rPr>
              <a:t>-</a:t>
            </a:r>
            <a:r>
              <a:rPr dirty="0" smtClean="0" spc="-3" sz="800">
                <a:latin typeface="Arial"/>
                <a:cs typeface="Arial"/>
              </a:rPr>
              <a:t>2</a:t>
            </a:r>
            <a:r>
              <a:rPr dirty="0" smtClean="0" spc="-3" sz="800">
                <a:latin typeface="Arial"/>
                <a:cs typeface="Arial"/>
              </a:rPr>
              <a:t>0</a:t>
            </a:r>
            <a:r>
              <a:rPr dirty="0" smtClean="0" spc="-3" sz="800">
                <a:latin typeface="Arial"/>
                <a:cs typeface="Arial"/>
              </a:rPr>
              <a:t>0</a:t>
            </a:r>
            <a:r>
              <a:rPr dirty="0" smtClean="0" spc="-3" sz="800"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38421" y="1842770"/>
            <a:ext cx="2795651" cy="222503"/>
          </a:xfrm>
          <a:prstGeom prst="rect">
            <a:avLst/>
          </a:prstGeom>
        </p:spPr>
        <p:txBody>
          <a:bodyPr bIns="0" lIns="0" rIns="0" rtlCol="0" tIns="31750" wrap="square">
            <a:noAutofit/>
          </a:bodyPr>
          <a:lstStyle/>
          <a:p>
            <a:pPr marL="129539">
              <a:lnSpc>
                <a:spcPct val="95825"/>
              </a:lnSpc>
            </a:pP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ount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um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b="1" dirty="0" smtClean="0" spc="-5" sz="100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280" y="1842770"/>
            <a:ext cx="2429891" cy="222503"/>
          </a:xfrm>
          <a:prstGeom prst="rect">
            <a:avLst/>
          </a:prstGeom>
        </p:spPr>
        <p:txBody>
          <a:bodyPr bIns="0" lIns="0" rIns="0" rtlCol="0" tIns="31750" wrap="square">
            <a:noAutofit/>
          </a:bodyPr>
          <a:lstStyle/>
          <a:p>
            <a:pPr marL="123443">
              <a:lnSpc>
                <a:spcPct val="95825"/>
              </a:lnSpc>
            </a:pP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Bill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dirty="0" smtClean="0" spc="0" sz="1000">
                <a:solidFill>
                  <a:srgbClr val="FFFFFF"/>
                </a:solidFill>
                <a:latin typeface="Arial"/>
                <a:cs typeface="Arial"/>
              </a:rPr>
              <a:t>o: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0237" y="867155"/>
            <a:ext cx="1672310" cy="221233"/>
          </a:xfrm>
          <a:prstGeom prst="rect">
            <a:avLst/>
          </a:prstGeom>
        </p:spPr>
        <p:txBody>
          <a:bodyPr bIns="0" lIns="0" rIns="0" rtlCol="0" tIns="44450" wrap="square">
            <a:noAutofit/>
          </a:bodyPr>
          <a:lstStyle/>
          <a:p>
            <a:pPr marL="21564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N</a:t>
            </a:r>
            <a:r>
              <a:rPr dirty="0" smtClean="0" spc="-1" sz="800">
                <a:latin typeface="Arial"/>
                <a:cs typeface="Arial"/>
              </a:rPr>
              <a:t>o</a:t>
            </a:r>
            <a:r>
              <a:rPr dirty="0" smtClean="0" spc="-1" sz="800">
                <a:latin typeface="Arial"/>
                <a:cs typeface="Arial"/>
              </a:rPr>
              <a:t>v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m</a:t>
            </a:r>
            <a:r>
              <a:rPr dirty="0" smtClean="0" spc="-1" sz="800">
                <a:latin typeface="Arial"/>
                <a:cs typeface="Arial"/>
              </a:rPr>
              <a:t>b</a:t>
            </a:r>
            <a:r>
              <a:rPr dirty="0" smtClean="0" spc="-1" sz="800">
                <a:latin typeface="Arial"/>
                <a:cs typeface="Arial"/>
              </a:rPr>
              <a:t>e</a:t>
            </a:r>
            <a:r>
              <a:rPr dirty="0" smtClean="0" spc="-1" sz="800">
                <a:latin typeface="Arial"/>
                <a:cs typeface="Arial"/>
              </a:rPr>
              <a:t>r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2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,</a:t>
            </a:r>
            <a:r>
              <a:rPr dirty="0" smtClean="0" spc="-1" sz="800">
                <a:latin typeface="Arial"/>
                <a:cs typeface="Arial"/>
              </a:rPr>
              <a:t> </a:t>
            </a:r>
            <a:r>
              <a:rPr dirty="0" smtClean="0" spc="-1" sz="800">
                <a:latin typeface="Arial"/>
                <a:cs typeface="Arial"/>
              </a:rPr>
              <a:t>2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2</a:t>
            </a:r>
            <a:r>
              <a:rPr dirty="0" smtClean="0" spc="-1" sz="800"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60237" y="1088389"/>
            <a:ext cx="1672310" cy="220980"/>
          </a:xfrm>
          <a:prstGeom prst="rect">
            <a:avLst/>
          </a:prstGeom>
        </p:spPr>
        <p:txBody>
          <a:bodyPr bIns="0" lIns="0" rIns="0" rtlCol="0" tIns="44450" wrap="square">
            <a:noAutofit/>
          </a:bodyPr>
          <a:lstStyle/>
          <a:p>
            <a:pPr marL="21564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[</a:t>
            </a:r>
            <a:r>
              <a:rPr dirty="0" smtClean="0" spc="-1" sz="800">
                <a:latin typeface="Arial"/>
                <a:cs typeface="Arial"/>
              </a:rPr>
              <a:t>1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0</a:t>
            </a:r>
            <a:r>
              <a:rPr dirty="0" smtClean="0" spc="-1" sz="800">
                <a:latin typeface="Arial"/>
                <a:cs typeface="Arial"/>
              </a:rPr>
              <a:t>]</a:t>
            </a:r>
            <a:endParaRPr sz="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60237" y="1309369"/>
            <a:ext cx="1672310" cy="220980"/>
          </a:xfrm>
          <a:prstGeom prst="rect">
            <a:avLst/>
          </a:prstGeom>
        </p:spPr>
        <p:txBody>
          <a:bodyPr bIns="0" lIns="0" rIns="0" rtlCol="0" tIns="44450" wrap="square">
            <a:noAutofit/>
          </a:bodyPr>
          <a:lstStyle/>
          <a:p>
            <a:pPr marL="21564">
              <a:lnSpc>
                <a:spcPct val="95825"/>
              </a:lnSpc>
            </a:pPr>
            <a:r>
              <a:rPr dirty="0" smtClean="0" spc="-1" sz="800">
                <a:latin typeface="Arial"/>
                <a:cs typeface="Arial"/>
              </a:rPr>
              <a:t>[</a:t>
            </a:r>
            <a:r>
              <a:rPr dirty="0" smtClean="0" spc="-1" sz="800">
                <a:latin typeface="Arial"/>
                <a:cs typeface="Arial"/>
              </a:rPr>
              <a:t>A</a:t>
            </a:r>
            <a:r>
              <a:rPr dirty="0" smtClean="0" spc="-1" sz="800">
                <a:latin typeface="Arial"/>
                <a:cs typeface="Arial"/>
              </a:rPr>
              <a:t>B</a:t>
            </a:r>
            <a:r>
              <a:rPr dirty="0" smtClean="0" spc="-1" sz="800">
                <a:latin typeface="Arial"/>
                <a:cs typeface="Arial"/>
              </a:rPr>
              <a:t>C</a:t>
            </a:r>
            <a:r>
              <a:rPr dirty="0" smtClean="0" spc="-1" sz="800">
                <a:latin typeface="Arial"/>
                <a:cs typeface="Arial"/>
              </a:rPr>
              <a:t>1</a:t>
            </a:r>
            <a:r>
              <a:rPr dirty="0" smtClean="0" spc="-1" sz="800">
                <a:latin typeface="Arial"/>
                <a:cs typeface="Arial"/>
              </a:rPr>
              <a:t>2</a:t>
            </a:r>
            <a:r>
              <a:rPr dirty="0" smtClean="0" spc="-1" sz="800">
                <a:latin typeface="Arial"/>
                <a:cs typeface="Arial"/>
              </a:rPr>
              <a:t>3</a:t>
            </a:r>
            <a:r>
              <a:rPr dirty="0" smtClean="0" spc="-1" sz="800">
                <a:latin typeface="Arial"/>
                <a:cs typeface="Arial"/>
              </a:rPr>
              <a:t>4</a:t>
            </a:r>
            <a:r>
              <a:rPr dirty="0" smtClean="0" spc="-1" sz="800">
                <a:latin typeface="Arial"/>
                <a:cs typeface="Arial"/>
              </a:rPr>
              <a:t>5</a:t>
            </a:r>
            <a:r>
              <a:rPr dirty="0" smtClean="0" spc="-1" sz="800">
                <a:latin typeface="Arial"/>
                <a:cs typeface="Arial"/>
              </a:rPr>
              <a:t>]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